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5" r:id="rId2"/>
    <p:sldId id="256" r:id="rId3"/>
    <p:sldId id="258" r:id="rId4"/>
    <p:sldId id="257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673"/>
  </p:normalViewPr>
  <p:slideViewPr>
    <p:cSldViewPr snapToGrid="0" snapToObjects="1">
      <p:cViewPr varScale="1">
        <p:scale>
          <a:sx n="111" d="100"/>
          <a:sy n="111" d="100"/>
        </p:scale>
        <p:origin x="14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49DB-D4BB-4A47-AB7B-324F22BA9FC1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EBC4-F443-8B43-AD85-00371B25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2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AB29-8326-5749-B4F2-F8DA20F3B8C7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Transformaciones geométricas &amp; Interpolación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729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6227" y="1247170"/>
            <a:ext cx="8692030" cy="5114182"/>
            <a:chOff x="506227" y="1247170"/>
            <a:chExt cx="8692030" cy="5114182"/>
          </a:xfrm>
        </p:grpSpPr>
        <p:sp>
          <p:nvSpPr>
            <p:cNvPr id="6" name="Oval 5"/>
            <p:cNvSpPr/>
            <p:nvPr/>
          </p:nvSpPr>
          <p:spPr>
            <a:xfrm>
              <a:off x="2921000" y="3254853"/>
              <a:ext cx="163956" cy="161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31773" y="1926231"/>
              <a:ext cx="2561269" cy="2594722"/>
              <a:chOff x="1031773" y="2153031"/>
              <a:chExt cx="2561269" cy="259472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1240" y="220536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1031773" y="2153031"/>
                <a:ext cx="2561269" cy="2594722"/>
                <a:chOff x="1031773" y="2153031"/>
                <a:chExt cx="2561269" cy="259472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05" name="Group 204"/>
            <p:cNvGrpSpPr/>
            <p:nvPr/>
          </p:nvGrpSpPr>
          <p:grpSpPr>
            <a:xfrm>
              <a:off x="506227" y="1247170"/>
              <a:ext cx="999085" cy="1116543"/>
              <a:chOff x="279427" y="1542010"/>
              <a:chExt cx="999085" cy="1116543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79427" y="21267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96767" y="15420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25721" y="1774776"/>
              <a:ext cx="3075109" cy="3273584"/>
              <a:chOff x="4503130" y="1233528"/>
              <a:chExt cx="3075109" cy="327358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16970" y="1912390"/>
                <a:ext cx="2561269" cy="2594722"/>
                <a:chOff x="5016970" y="2139190"/>
                <a:chExt cx="2561269" cy="2594722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5016970" y="2139190"/>
                  <a:ext cx="2561269" cy="2594722"/>
                  <a:chOff x="1031773" y="2153031"/>
                  <a:chExt cx="2561269" cy="2594722"/>
                </a:xfrm>
                <a:solidFill>
                  <a:srgbClr val="0000FF"/>
                </a:solidFill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032403" y="2153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031773" y="2545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1036244" y="2978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036874" y="3391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36244" y="3799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040715" y="4216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034984" y="46343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5046560" y="2199008"/>
                  <a:ext cx="2485093" cy="2487291"/>
                  <a:chOff x="1061240" y="2205368"/>
                  <a:chExt cx="2485093" cy="2487291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1061240" y="2205368"/>
                    <a:ext cx="2485093" cy="2478410"/>
                    <a:chOff x="847085" y="1997648"/>
                    <a:chExt cx="2891858" cy="2355654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V="1">
                      <a:off x="856247" y="1997648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851666" y="3173376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851666" y="357183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851666" y="435330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 rot="5400000">
                    <a:off x="1070742" y="2217069"/>
                    <a:ext cx="2482153" cy="2469028"/>
                    <a:chOff x="847085" y="2378352"/>
                    <a:chExt cx="2891858" cy="2364095"/>
                  </a:xfrm>
                </p:grpSpPr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851666" y="3168299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V="1">
                      <a:off x="851666" y="35666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851666" y="43617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847085" y="4742447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4503130" y="1233528"/>
                <a:ext cx="934659" cy="1116543"/>
                <a:chOff x="279427" y="1542010"/>
                <a:chExt cx="934659" cy="1116543"/>
              </a:xfrm>
            </p:grpSpPr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635020" y="1961859"/>
                  <a:ext cx="0" cy="696694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26600" y="2068899"/>
                  <a:ext cx="687486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279427" y="2126710"/>
                  <a:ext cx="300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err="1">
                      <a:latin typeface="LM Roman 10 Regular"/>
                      <a:cs typeface="LM Roman 10 Regular"/>
                    </a:rPr>
                    <a:t>i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896767" y="1542010"/>
                  <a:ext cx="3129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LM Roman 10 Regular"/>
                      <a:cs typeface="LM Roman 10 Regular"/>
                    </a:rPr>
                    <a:t>j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3903262" y="5112221"/>
              <a:ext cx="2300630" cy="1249131"/>
              <a:chOff x="274834" y="1457637"/>
              <a:chExt cx="2300630" cy="1249131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274834" y="1457637"/>
                <a:ext cx="2300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  =  </a:t>
                </a:r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 1.25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06459" y="2245103"/>
                <a:ext cx="2198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  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=  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j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+ 2.75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3179" y="5134901"/>
              <a:ext cx="3027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Coordinate Transformation: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(Example: Translation)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68682" y="1926231"/>
              <a:ext cx="40295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Algorithm: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1)  For each 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of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 compute 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).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2) 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= interpolation {</a:t>
              </a:r>
              <a:r>
                <a:rPr lang="en-US" dirty="0">
                  <a:solidFill>
                    <a:srgbClr val="FF0000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5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91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807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0305-688E-794E-8BBB-5046CE20C6C4}"/>
              </a:ext>
            </a:extLst>
          </p:cNvPr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6324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220001" y="1739494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3845490" cy="1249131"/>
            <a:chOff x="274834" y="1457637"/>
            <a:chExt cx="384549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3621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3813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4248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1130300"/>
            <a:ext cx="9121255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5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447068" y="2321200"/>
            <a:ext cx="2089618" cy="209235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4415078" cy="1249131"/>
            <a:chOff x="274834" y="1457637"/>
            <a:chExt cx="441507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408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</a:t>
              </a:r>
              <a:r>
                <a:rPr lang="en-US" sz="2400" dirty="0">
                  <a:latin typeface="LM Roman 10 Regular"/>
                  <a:ea typeface="Lucida Grande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4383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0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 Translation</a:t>
            </a:r>
          </a:p>
          <a:p>
            <a:r>
              <a:rPr lang="en-US" dirty="0">
                <a:latin typeface="Trebuchet MS"/>
                <a:cs typeface="Trebuchet MS"/>
              </a:rPr>
              <a:t>                 &amp; Scale)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212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M Roman Caps 10 Regular"/>
                <a:cs typeface="LM Roman Caps 10 Regular"/>
              </a:rPr>
              <a:t>J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802570" cy="1249131"/>
            <a:chOff x="274834" y="1457637"/>
            <a:chExt cx="180257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76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>
                  <a:latin typeface="LM Roman 10 Regular"/>
                  <a:cs typeface="LM Roman 10 Regular"/>
                </a:rPr>
                <a:t>i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770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2810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4502 0.06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1" y="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1529" y="1650442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57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3 at 10.0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5653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1499 0.079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8" y="3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21000" y="3254853"/>
            <a:ext cx="163956" cy="161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5721" y="1774776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698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564</Words>
  <Application>Microsoft Macintosh PowerPoint</Application>
  <PresentationFormat>On-screen Show (4:3)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LM Roman 10 Regular</vt:lpstr>
      <vt:lpstr>LM Roman Caps 10 Regular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19</cp:revision>
  <dcterms:created xsi:type="dcterms:W3CDTF">2014-09-02T21:04:22Z</dcterms:created>
  <dcterms:modified xsi:type="dcterms:W3CDTF">2019-08-20T12:55:29Z</dcterms:modified>
</cp:coreProperties>
</file>