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1" r:id="rId2"/>
  </p:sldMasterIdLst>
  <p:notesMasterIdLst>
    <p:notesMasterId r:id="rId28"/>
  </p:notesMasterIdLst>
  <p:sldIdLst>
    <p:sldId id="257" r:id="rId3"/>
    <p:sldId id="634" r:id="rId4"/>
    <p:sldId id="623" r:id="rId5"/>
    <p:sldId id="624" r:id="rId6"/>
    <p:sldId id="625" r:id="rId7"/>
    <p:sldId id="626" r:id="rId8"/>
    <p:sldId id="627" r:id="rId9"/>
    <p:sldId id="628" r:id="rId10"/>
    <p:sldId id="629" r:id="rId11"/>
    <p:sldId id="631" r:id="rId12"/>
    <p:sldId id="791" r:id="rId13"/>
    <p:sldId id="793" r:id="rId14"/>
    <p:sldId id="794" r:id="rId15"/>
    <p:sldId id="792" r:id="rId16"/>
    <p:sldId id="632" r:id="rId17"/>
    <p:sldId id="264" r:id="rId18"/>
    <p:sldId id="784" r:id="rId19"/>
    <p:sldId id="795" r:id="rId20"/>
    <p:sldId id="796" r:id="rId21"/>
    <p:sldId id="798" r:id="rId22"/>
    <p:sldId id="788" r:id="rId23"/>
    <p:sldId id="787" r:id="rId24"/>
    <p:sldId id="790" r:id="rId25"/>
    <p:sldId id="799" r:id="rId26"/>
    <p:sldId id="800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rebuchet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AC8654"/>
    <a:srgbClr val="E3AC83"/>
    <a:srgbClr val="FFFF66"/>
    <a:srgbClr val="FF0000"/>
    <a:srgbClr val="BBE0E3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5" autoAdjust="0"/>
    <p:restoredTop sz="50000" autoAdjust="0"/>
  </p:normalViewPr>
  <p:slideViewPr>
    <p:cSldViewPr snapToGrid="0">
      <p:cViewPr varScale="1">
        <p:scale>
          <a:sx n="124" d="100"/>
          <a:sy n="124" d="100"/>
        </p:scale>
        <p:origin x="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C8012EC-0373-D447-B7B4-07F881FD47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4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94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10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61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11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009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12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86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13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627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31779-B93A-284F-8AF0-CB8FF20CBFF7}" type="slidenum">
              <a:rPr lang="en-US"/>
              <a:pPr/>
              <a:t>14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855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A5A20-D8F2-5C46-BE4C-61FA91248DA5}" type="slidenum">
              <a:rPr lang="en-US"/>
              <a:pPr/>
              <a:t>15</a:t>
            </a:fld>
            <a:endParaRPr lang="en-US"/>
          </a:p>
        </p:txBody>
      </p:sp>
      <p:sp>
        <p:nvSpPr>
          <p:cNvPr id="139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987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2CE62-D117-5A46-8C0C-E4B567E061FC}" type="slidenum">
              <a:rPr lang="en-US"/>
              <a:pPr/>
              <a:t>2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59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CE185-0391-214A-9C27-C0DCFA9B9504}" type="slidenum">
              <a:rPr lang="en-US"/>
              <a:pPr/>
              <a:t>3</a:t>
            </a:fld>
            <a:endParaRPr lang="en-US"/>
          </a:p>
        </p:txBody>
      </p:sp>
      <p:sp>
        <p:nvSpPr>
          <p:cNvPr id="133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5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60EE4-79AC-424E-9DCF-A5B3AD707A93}" type="slidenum">
              <a:rPr lang="en-US"/>
              <a:pPr/>
              <a:t>4</a:t>
            </a:fld>
            <a:endParaRPr lang="en-US"/>
          </a:p>
        </p:txBody>
      </p:sp>
      <p:sp>
        <p:nvSpPr>
          <p:cNvPr id="133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14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44DB7-854A-FE46-AE60-4C6AD4AEE0F1}" type="slidenum">
              <a:rPr lang="en-US"/>
              <a:pPr/>
              <a:t>5</a:t>
            </a:fld>
            <a:endParaRPr lang="en-US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527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2CE62-D117-5A46-8C0C-E4B567E061FC}" type="slidenum">
              <a:rPr lang="en-US"/>
              <a:pPr/>
              <a:t>6</a:t>
            </a:fld>
            <a:endParaRPr lang="en-US"/>
          </a:p>
        </p:txBody>
      </p:sp>
      <p:sp>
        <p:nvSpPr>
          <p:cNvPr id="134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8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567CF-8316-0347-893A-E57B4095AE1D}" type="slidenum">
              <a:rPr lang="en-US"/>
              <a:pPr/>
              <a:t>7</a:t>
            </a:fld>
            <a:endParaRPr lang="en-US"/>
          </a:p>
        </p:txBody>
      </p:sp>
      <p:sp>
        <p:nvSpPr>
          <p:cNvPr id="134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7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1520D-A947-4241-8F9A-5E1E8E7D5EAB}" type="slidenum">
              <a:rPr lang="en-US"/>
              <a:pPr/>
              <a:t>8</a:t>
            </a:fld>
            <a:endParaRPr lang="en-US"/>
          </a:p>
        </p:txBody>
      </p:sp>
      <p:sp>
        <p:nvSpPr>
          <p:cNvPr id="134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50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B4B0F-B072-654E-A1E0-8EF7424322EF}" type="slidenum">
              <a:rPr lang="en-US"/>
              <a:pPr/>
              <a:t>9</a:t>
            </a:fld>
            <a:endParaRPr lang="en-US"/>
          </a:p>
        </p:txBody>
      </p:sp>
      <p:sp>
        <p:nvSpPr>
          <p:cNvPr id="134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51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/>
          <p:cNvSpPr txBox="1">
            <a:spLocks noChangeArrowheads="1"/>
          </p:cNvSpPr>
          <p:nvPr userDrawn="1"/>
        </p:nvSpPr>
        <p:spPr bwMode="auto">
          <a:xfrm>
            <a:off x="1612900" y="1854200"/>
            <a:ext cx="814388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índice</a:t>
            </a:r>
            <a:endParaRPr lang="en-US">
              <a:solidFill>
                <a:srgbClr val="3399FF"/>
              </a:solidFill>
            </a:endParaRPr>
          </a:p>
        </p:txBody>
      </p:sp>
      <p:sp>
        <p:nvSpPr>
          <p:cNvPr id="11271" name="Line 7"/>
          <p:cNvSpPr>
            <a:spLocks noChangeShapeType="1"/>
          </p:cNvSpPr>
          <p:nvPr userDrawn="1"/>
        </p:nvSpPr>
        <p:spPr bwMode="auto">
          <a:xfrm>
            <a:off x="2006600" y="2236788"/>
            <a:ext cx="0" cy="20177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2" name="Line 8"/>
          <p:cNvSpPr>
            <a:spLocks noChangeShapeType="1"/>
          </p:cNvSpPr>
          <p:nvPr userDrawn="1"/>
        </p:nvSpPr>
        <p:spPr bwMode="auto">
          <a:xfrm>
            <a:off x="2006600" y="2665413"/>
            <a:ext cx="1074738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 userDrawn="1"/>
        </p:nvSpPr>
        <p:spPr bwMode="auto">
          <a:xfrm>
            <a:off x="3236913" y="2413000"/>
            <a:ext cx="21050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solidFill>
                  <a:srgbClr val="3399FF"/>
                </a:solidFill>
              </a:rPr>
              <a:t>Convolución 1D</a:t>
            </a:r>
          </a:p>
          <a:p>
            <a:endParaRPr lang="es-CL">
              <a:solidFill>
                <a:srgbClr val="3399FF"/>
              </a:solidFill>
            </a:endParaRPr>
          </a:p>
          <a:p>
            <a:r>
              <a:rPr lang="es-CL">
                <a:solidFill>
                  <a:srgbClr val="3399FF"/>
                </a:solidFill>
              </a:rPr>
              <a:t>La función Impulso</a:t>
            </a:r>
          </a:p>
          <a:p>
            <a:endParaRPr lang="es-CL">
              <a:solidFill>
                <a:srgbClr val="3399FF"/>
              </a:solidFill>
            </a:endParaRPr>
          </a:p>
          <a:p>
            <a:endParaRPr lang="es-CL">
              <a:solidFill>
                <a:srgbClr val="3399FF"/>
              </a:solidFill>
            </a:endParaRPr>
          </a:p>
        </p:txBody>
      </p:sp>
      <p:sp>
        <p:nvSpPr>
          <p:cNvPr id="11274" name="Line 10"/>
          <p:cNvSpPr>
            <a:spLocks noChangeShapeType="1"/>
          </p:cNvSpPr>
          <p:nvPr userDrawn="1"/>
        </p:nvSpPr>
        <p:spPr bwMode="auto">
          <a:xfrm>
            <a:off x="2008188" y="3230563"/>
            <a:ext cx="1074737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oval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u="none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u="none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u="none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u="none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u="none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u="none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u="none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u="none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u="none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 u="none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u="none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u="none" dirty="0">
                <a:solidFill>
                  <a:srgbClr val="FFFFFF"/>
                </a:solidFill>
                <a:latin typeface="Trebuchet MS"/>
                <a:cs typeface="Trebuchet MS"/>
              </a:rPr>
              <a:t>Impulso en 1D y en 2D</a:t>
            </a:r>
          </a:p>
          <a:p>
            <a:pPr algn="ctr"/>
            <a:endParaRPr lang="es-CL" sz="1000" u="none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u="none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20838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9657" name="Ecuación" r:id="rId4" imgW="317160" imgH="203040" progId="Equation.3">
                  <p:embed/>
                </p:oleObj>
              </mc:Choice>
              <mc:Fallback>
                <p:oleObj name="Ecuación" r:id="rId4" imgW="317160" imgH="20304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8" name="Object 20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69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1389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670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1389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D773787-8B54-E641-B50D-FBF6CE495BCC}"/>
              </a:ext>
            </a:extLst>
          </p:cNvPr>
          <p:cNvSpPr/>
          <p:nvPr/>
        </p:nvSpPr>
        <p:spPr>
          <a:xfrm>
            <a:off x="3038475" y="3865563"/>
            <a:ext cx="5399847" cy="12829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7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8" name="Object 20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65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1389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766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1389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A1DFB20-6E42-C84A-9396-1445D8B13627}"/>
              </a:ext>
            </a:extLst>
          </p:cNvPr>
          <p:cNvSpPr/>
          <p:nvPr/>
        </p:nvSpPr>
        <p:spPr>
          <a:xfrm>
            <a:off x="5630863" y="3865563"/>
            <a:ext cx="2807459" cy="12829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7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8" name="Object 20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13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1389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814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1389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A1DFB20-6E42-C84A-9396-1445D8B13627}"/>
              </a:ext>
            </a:extLst>
          </p:cNvPr>
          <p:cNvSpPr/>
          <p:nvPr/>
        </p:nvSpPr>
        <p:spPr>
          <a:xfrm>
            <a:off x="7309196" y="3865563"/>
            <a:ext cx="1327909" cy="12829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578" name="Text Box 10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89583" name="Rectangle 15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89584" name="Text Box 16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89585" name="Text Box 17"/>
          <p:cNvSpPr txBox="1">
            <a:spLocks noChangeArrowheads="1"/>
          </p:cNvSpPr>
          <p:nvPr/>
        </p:nvSpPr>
        <p:spPr bwMode="auto">
          <a:xfrm>
            <a:off x="5775325" y="2343150"/>
            <a:ext cx="133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y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 = ???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89586" name="Line 18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89587" name="Line 19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89588" name="Object 20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17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13895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9589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718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13895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39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618" name="Text Box 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91619" name="Rectangle 3"/>
          <p:cNvSpPr>
            <a:spLocks noChangeArrowheads="1"/>
          </p:cNvSpPr>
          <p:nvPr/>
        </p:nvSpPr>
        <p:spPr bwMode="auto">
          <a:xfrm>
            <a:off x="3038475" y="2133600"/>
            <a:ext cx="1655763" cy="1008063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91620" name="Text Box 4"/>
          <p:cNvSpPr txBox="1">
            <a:spLocks noChangeArrowheads="1"/>
          </p:cNvSpPr>
          <p:nvPr/>
        </p:nvSpPr>
        <p:spPr bwMode="auto">
          <a:xfrm>
            <a:off x="3614738" y="242093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i="1">
                <a:latin typeface="Times New Roman" charset="0"/>
                <a:ea typeface="Arial" charset="0"/>
                <a:cs typeface="Arial" charset="0"/>
                <a:sym typeface="Symbol" charset="2"/>
              </a:rPr>
              <a:t>t</a:t>
            </a:r>
            <a:r>
              <a:rPr lang="es-CL">
                <a:latin typeface="Times New Roman" charset="0"/>
                <a:ea typeface="Arial" charset="0"/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1391621" name="Text Box 5"/>
          <p:cNvSpPr txBox="1">
            <a:spLocks noChangeArrowheads="1"/>
          </p:cNvSpPr>
          <p:nvPr/>
        </p:nvSpPr>
        <p:spPr bwMode="auto">
          <a:xfrm>
            <a:off x="5775325" y="234315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g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(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t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)</a:t>
            </a:r>
            <a:endParaRPr lang="es-CL" sz="2400">
              <a:latin typeface="Times New Roman" charset="0"/>
              <a:ea typeface="Arial" charset="0"/>
              <a:cs typeface="Arial" charset="0"/>
              <a:sym typeface="Symbol" charset="2"/>
            </a:endParaRPr>
          </a:p>
        </p:txBody>
      </p:sp>
      <p:sp>
        <p:nvSpPr>
          <p:cNvPr id="1391622" name="Line 6"/>
          <p:cNvSpPr>
            <a:spLocks noChangeShapeType="1"/>
          </p:cNvSpPr>
          <p:nvPr/>
        </p:nvSpPr>
        <p:spPr bwMode="auto">
          <a:xfrm>
            <a:off x="2174875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91623" name="Line 7"/>
          <p:cNvSpPr>
            <a:spLocks noChangeShapeType="1"/>
          </p:cNvSpPr>
          <p:nvPr/>
        </p:nvSpPr>
        <p:spPr bwMode="auto">
          <a:xfrm>
            <a:off x="4767263" y="2638425"/>
            <a:ext cx="863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91624" name="Object 8"/>
          <p:cNvGraphicFramePr>
            <a:graphicFrameLocks noChangeAspect="1"/>
          </p:cNvGraphicFramePr>
          <p:nvPr/>
        </p:nvGraphicFramePr>
        <p:xfrm>
          <a:off x="766763" y="3865563"/>
          <a:ext cx="740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45" name="Ecuación" r:id="rId4" imgW="3377880" imgH="469800" progId="Equation.3">
                  <p:embed/>
                </p:oleObj>
              </mc:Choice>
              <mc:Fallback>
                <p:oleObj name="Ecuación" r:id="rId4" imgW="337788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865563"/>
                        <a:ext cx="7400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5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2538" y="24082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46" name="Ecuación" r:id="rId6" imgW="317160" imgH="203040" progId="Equation.3">
                  <p:embed/>
                </p:oleObj>
              </mc:Choice>
              <mc:Fallback>
                <p:oleObj name="Ecuación" r:id="rId6" imgW="317160" imgH="203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4082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1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07675"/>
              </p:ext>
            </p:extLst>
          </p:nvPr>
        </p:nvGraphicFramePr>
        <p:xfrm>
          <a:off x="2174875" y="5319713"/>
          <a:ext cx="3101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747" name="Ecuación" r:id="rId8" imgW="1054080" imgH="203040" progId="Equation.3">
                  <p:embed/>
                </p:oleObj>
              </mc:Choice>
              <mc:Fallback>
                <p:oleObj name="Ecuación" r:id="rId8" imgW="105408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319713"/>
                        <a:ext cx="31019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FBDD968-C5B9-A749-9595-0C9E6155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186" y="205012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A12A4F8-05B3-F94D-B5AD-2642B693A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1072" y="681698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DA2DA5-5F0C-594F-8D20-5E8F800A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197" y="1853273"/>
            <a:ext cx="2487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t</a:t>
            </a:r>
            <a:endParaRPr lang="es-ES" i="1" u="none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495BE8D-8EFA-364E-AAC5-DC2124980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97" y="557873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L" i="1" u="none"/>
              <a:t>f(t)</a:t>
            </a:r>
            <a:endParaRPr lang="es-ES" i="1" u="none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41B2D1B-E090-EC43-9651-9AFB05B847EE}"/>
              </a:ext>
            </a:extLst>
          </p:cNvPr>
          <p:cNvSpPr>
            <a:spLocks/>
          </p:cNvSpPr>
          <p:nvPr/>
        </p:nvSpPr>
        <p:spPr bwMode="auto">
          <a:xfrm>
            <a:off x="3689622" y="1042060"/>
            <a:ext cx="3024187" cy="731838"/>
          </a:xfrm>
          <a:custGeom>
            <a:avLst/>
            <a:gdLst/>
            <a:ahLst/>
            <a:cxnLst>
              <a:cxn ang="0">
                <a:pos x="0" y="174"/>
              </a:cxn>
              <a:cxn ang="0">
                <a:pos x="227" y="83"/>
              </a:cxn>
              <a:cxn ang="0">
                <a:pos x="409" y="220"/>
              </a:cxn>
              <a:cxn ang="0">
                <a:pos x="908" y="38"/>
              </a:cxn>
              <a:cxn ang="0">
                <a:pos x="1452" y="446"/>
              </a:cxn>
              <a:cxn ang="0">
                <a:pos x="1815" y="129"/>
              </a:cxn>
              <a:cxn ang="0">
                <a:pos x="1905" y="174"/>
              </a:cxn>
            </a:cxnLst>
            <a:rect l="0" t="0" r="r" b="b"/>
            <a:pathLst>
              <a:path w="1905" h="461">
                <a:moveTo>
                  <a:pt x="0" y="174"/>
                </a:moveTo>
                <a:cubicBezTo>
                  <a:pt x="79" y="124"/>
                  <a:pt x="159" y="75"/>
                  <a:pt x="227" y="83"/>
                </a:cubicBezTo>
                <a:cubicBezTo>
                  <a:pt x="295" y="91"/>
                  <a:pt x="296" y="227"/>
                  <a:pt x="409" y="220"/>
                </a:cubicBezTo>
                <a:cubicBezTo>
                  <a:pt x="522" y="213"/>
                  <a:pt x="734" y="0"/>
                  <a:pt x="908" y="38"/>
                </a:cubicBezTo>
                <a:cubicBezTo>
                  <a:pt x="1082" y="76"/>
                  <a:pt x="1301" y="431"/>
                  <a:pt x="1452" y="446"/>
                </a:cubicBezTo>
                <a:cubicBezTo>
                  <a:pt x="1603" y="461"/>
                  <a:pt x="1740" y="174"/>
                  <a:pt x="1815" y="129"/>
                </a:cubicBezTo>
                <a:cubicBezTo>
                  <a:pt x="1890" y="84"/>
                  <a:pt x="1897" y="129"/>
                  <a:pt x="1905" y="174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4C111F-FA7B-FA4E-858A-1E308147337A}"/>
              </a:ext>
            </a:extLst>
          </p:cNvPr>
          <p:cNvGrpSpPr/>
          <p:nvPr/>
        </p:nvGrpSpPr>
        <p:grpSpPr>
          <a:xfrm>
            <a:off x="3618186" y="2835935"/>
            <a:ext cx="3396797" cy="1664732"/>
            <a:chOff x="3618186" y="2835935"/>
            <a:chExt cx="3396797" cy="1664732"/>
          </a:xfrm>
        </p:grpSpPr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D324D80-B299-0540-8D77-F345816A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186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A3BB212-6DFF-B341-9175-F3AABACA7B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1072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1B30331-4A0A-E848-B601-C1D3285C2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197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9D030B2F-C730-3741-BA57-88DAD1E7D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898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0D8234AA-08F1-3541-894F-F41B5711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40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1227A73A-DAC9-BE40-85C2-151E4EBFC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9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629E97D1-DAE3-D943-8611-EB4EEF784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74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796C445-98C9-C148-BD22-868BA7170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33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7105C95D-43AE-DE4C-81A4-147992FE9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76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3882E7FF-F374-3F40-96BA-3394A227B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5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6E19EA0-9558-3C4E-BD11-F55381A85D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10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BCC39490-F5CF-7946-B25C-D4CD465AA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9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1DFF4DA-0D8D-6F44-8FEF-8BD66E5289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12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1CD7558-DAE7-5C4B-8EE9-0627090BEE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718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0BD3298-7525-2449-9E2C-8C2F51EC5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6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459DCEC5-E1E5-B541-A55D-D26ECDCF8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0572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33250803-5CFE-7B42-9D0C-30056A69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7947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265749E4-CA2E-DC49-B49C-72FEE43BB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1072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9CABD0DB-F7C9-794E-A2FC-AE22015F7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8772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F42CE8C8-F25F-F24F-8DDA-E1C7B21B0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872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F6E14445-08C4-154B-8693-CFF0E07E5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772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72ECD7-3ACD-0F4B-A17C-0679BE2F3CB0}"/>
              </a:ext>
            </a:extLst>
          </p:cNvPr>
          <p:cNvGrpSpPr/>
          <p:nvPr/>
        </p:nvGrpSpPr>
        <p:grpSpPr>
          <a:xfrm>
            <a:off x="3618186" y="4996523"/>
            <a:ext cx="3396797" cy="1664732"/>
            <a:chOff x="3618186" y="4996523"/>
            <a:chExt cx="3396797" cy="1664732"/>
          </a:xfrm>
        </p:grpSpPr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760426F0-B93E-584E-B388-9EB0A4D70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8186" y="6488773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7DF5E5B-FBB4-1B4B-9A5D-E8338C205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1072" y="5120348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577E8206-C1B0-904A-B49A-3F1E1B8F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6197" y="6291923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87CB6920-1E88-5F4F-B1D1-48493C385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898" y="4996523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f(t)s(t)</a:t>
              </a:r>
              <a:endParaRPr lang="es-ES" i="1" u="none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1C08E94D-355B-A149-B341-B85F5CA7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622" y="5434674"/>
              <a:ext cx="3024187" cy="731837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227" y="83"/>
                </a:cxn>
                <a:cxn ang="0">
                  <a:pos x="409" y="220"/>
                </a:cxn>
                <a:cxn ang="0">
                  <a:pos x="908" y="38"/>
                </a:cxn>
                <a:cxn ang="0">
                  <a:pos x="1452" y="446"/>
                </a:cxn>
                <a:cxn ang="0">
                  <a:pos x="1815" y="129"/>
                </a:cxn>
                <a:cxn ang="0">
                  <a:pos x="1905" y="174"/>
                </a:cxn>
              </a:cxnLst>
              <a:rect l="0" t="0" r="r" b="b"/>
              <a:pathLst>
                <a:path w="1905" h="461">
                  <a:moveTo>
                    <a:pt x="0" y="174"/>
                  </a:moveTo>
                  <a:cubicBezTo>
                    <a:pt x="79" y="124"/>
                    <a:pt x="159" y="75"/>
                    <a:pt x="227" y="83"/>
                  </a:cubicBezTo>
                  <a:cubicBezTo>
                    <a:pt x="295" y="91"/>
                    <a:pt x="296" y="227"/>
                    <a:pt x="409" y="220"/>
                  </a:cubicBezTo>
                  <a:cubicBezTo>
                    <a:pt x="522" y="213"/>
                    <a:pt x="734" y="0"/>
                    <a:pt x="908" y="38"/>
                  </a:cubicBezTo>
                  <a:cubicBezTo>
                    <a:pt x="1082" y="76"/>
                    <a:pt x="1301" y="431"/>
                    <a:pt x="1452" y="446"/>
                  </a:cubicBezTo>
                  <a:cubicBezTo>
                    <a:pt x="1603" y="461"/>
                    <a:pt x="1740" y="174"/>
                    <a:pt x="1815" y="129"/>
                  </a:cubicBezTo>
                  <a:cubicBezTo>
                    <a:pt x="1890" y="84"/>
                    <a:pt x="1897" y="129"/>
                    <a:pt x="1905" y="174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37C611AD-CCDA-9045-AAB5-CC56F216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98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7">
              <a:extLst>
                <a:ext uri="{FF2B5EF4-FFF2-40B4-BE49-F238E27FC236}">
                  <a16:creationId xmlns:a16="http://schemas.microsoft.com/office/drawing/2014/main" id="{D67F3046-160C-E044-9690-0807E6FB5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5884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5365EDEE-8489-A14B-BFC2-1190AC447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1784" y="5722011"/>
              <a:ext cx="1588" cy="792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9">
              <a:extLst>
                <a:ext uri="{FF2B5EF4-FFF2-40B4-BE49-F238E27FC236}">
                  <a16:creationId xmlns:a16="http://schemas.microsoft.com/office/drawing/2014/main" id="{A4A313C1-B18B-F242-B88A-781B882B9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7684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A64892EA-C9D8-1648-A539-947033D23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3584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8526C6B3-705D-D447-AE1C-E5789498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1072" y="5506110"/>
              <a:ext cx="0" cy="10080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EDA668D8-EF09-3742-B7D2-6A4C0B8F5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46972" y="5577549"/>
              <a:ext cx="0" cy="9366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7CEC7577-9588-BD4F-BF0E-07AE42D1D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872" y="5866473"/>
              <a:ext cx="0" cy="6477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82866FE7-B418-E34B-B658-69EAB67CC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7184" y="5937911"/>
              <a:ext cx="0" cy="5762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AC335A87-8923-0E41-9543-E680D7185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672" y="6153810"/>
              <a:ext cx="0" cy="3603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6AE95075-9621-1F4A-A59B-A55BC0B0CC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0572" y="6010935"/>
              <a:ext cx="0" cy="5032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2AA2925-80D8-BE42-B975-BD67656AA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26472" y="5793449"/>
              <a:ext cx="0" cy="7207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638785" y="78045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 err="1"/>
              <a:t>Muestreo</a:t>
            </a:r>
            <a:endParaRPr lang="en-US" sz="2800" u="none" dirty="0"/>
          </a:p>
        </p:txBody>
      </p:sp>
    </p:spTree>
    <p:extLst>
      <p:ext uri="{BB962C8B-B14F-4D97-AF65-F5344CB8AC3E}">
        <p14:creationId xmlns:p14="http://schemas.microsoft.com/office/powerpoint/2010/main" val="6278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972F09ED-5267-2645-90B9-2E7289977C18}"/>
              </a:ext>
            </a:extLst>
          </p:cNvPr>
          <p:cNvSpPr txBox="1"/>
          <p:nvPr/>
        </p:nvSpPr>
        <p:spPr>
          <a:xfrm>
            <a:off x="638785" y="780450"/>
            <a:ext cx="7926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dirty="0" err="1"/>
              <a:t>Transformada</a:t>
            </a:r>
            <a:r>
              <a:rPr lang="en-US" sz="2800" u="none" dirty="0"/>
              <a:t> de Fourier de un </a:t>
            </a:r>
            <a:r>
              <a:rPr lang="en-US" sz="2800" u="none" dirty="0" err="1"/>
              <a:t>Tren</a:t>
            </a:r>
            <a:r>
              <a:rPr lang="en-US" sz="2800" u="none" dirty="0"/>
              <a:t> de </a:t>
            </a:r>
            <a:r>
              <a:rPr lang="en-US" sz="2800" u="none" dirty="0" err="1"/>
              <a:t>Impulsos</a:t>
            </a:r>
            <a:endParaRPr lang="en-US" sz="2800" u="none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EE8BE4-E5F8-C549-BC56-7FC09C39718B}"/>
              </a:ext>
            </a:extLst>
          </p:cNvPr>
          <p:cNvGrpSpPr/>
          <p:nvPr/>
        </p:nvGrpSpPr>
        <p:grpSpPr>
          <a:xfrm>
            <a:off x="626508" y="2812123"/>
            <a:ext cx="7839614" cy="1910795"/>
            <a:chOff x="626508" y="2812123"/>
            <a:chExt cx="7839614" cy="1910795"/>
          </a:xfrm>
        </p:grpSpPr>
        <p:sp>
          <p:nvSpPr>
            <p:cNvPr id="50" name="Line 12">
              <a:extLst>
                <a:ext uri="{FF2B5EF4-FFF2-40B4-BE49-F238E27FC236}">
                  <a16:creationId xmlns:a16="http://schemas.microsoft.com/office/drawing/2014/main" id="{FDD35A81-4B0E-8F49-BC6E-9615EBBD7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508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D35A278F-BCE3-B04F-BEF4-C7333C66C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">
              <a:extLst>
                <a:ext uri="{FF2B5EF4-FFF2-40B4-BE49-F238E27FC236}">
                  <a16:creationId xmlns:a16="http://schemas.microsoft.com/office/drawing/2014/main" id="{D4A10CB3-9ECA-624E-9415-AC8AB88FE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683" y="4328185"/>
              <a:ext cx="309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>
              <a:extLst>
                <a:ext uri="{FF2B5EF4-FFF2-40B4-BE49-F238E27FC236}">
                  <a16:creationId xmlns:a16="http://schemas.microsoft.com/office/drawing/2014/main" id="{5A417DA7-4A8F-A34D-811D-BEE203B05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60569" y="2959760"/>
              <a:ext cx="0" cy="1511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92A81B4B-C1EC-E94D-AA07-B10A16D06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519" y="4131335"/>
              <a:ext cx="2487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t</a:t>
              </a:r>
              <a:endParaRPr lang="es-ES" i="1" u="none"/>
            </a:p>
          </p:txBody>
        </p:sp>
        <p:sp>
          <p:nvSpPr>
            <p:cNvPr id="68" name="Text Box 17">
              <a:extLst>
                <a:ext uri="{FF2B5EF4-FFF2-40B4-BE49-F238E27FC236}">
                  <a16:creationId xmlns:a16="http://schemas.microsoft.com/office/drawing/2014/main" id="{F5DDE7A6-E9D9-9346-BC58-BD8E3F988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4744" y="4101173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w</a:t>
              </a:r>
            </a:p>
          </p:txBody>
        </p:sp>
        <p:sp>
          <p:nvSpPr>
            <p:cNvPr id="69" name="Text Box 18">
              <a:extLst>
                <a:ext uri="{FF2B5EF4-FFF2-40B4-BE49-F238E27FC236}">
                  <a16:creationId xmlns:a16="http://schemas.microsoft.com/office/drawing/2014/main" id="{18972823-643D-824C-B168-31A396E0B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3220" y="2835935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/>
                <a:t>s(t)</a:t>
              </a:r>
              <a:endParaRPr lang="es-ES" i="1" u="none"/>
            </a:p>
          </p:txBody>
        </p:sp>
        <p:sp>
          <p:nvSpPr>
            <p:cNvPr id="70" name="Text Box 19">
              <a:extLst>
                <a:ext uri="{FF2B5EF4-FFF2-40B4-BE49-F238E27FC236}">
                  <a16:creationId xmlns:a16="http://schemas.microsoft.com/office/drawing/2014/main" id="{778168B1-7AF0-CD40-ABB6-E4B4421F0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0419" y="2812123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CL" i="1" u="none" dirty="0"/>
                <a:t>S(</a:t>
              </a:r>
              <a:r>
                <a:rPr lang="es-ES" u="none" dirty="0">
                  <a:sym typeface="Symbol" pitchFamily="18" charset="2"/>
                </a:rPr>
                <a:t>w</a:t>
              </a:r>
              <a:r>
                <a:rPr lang="es-CL" i="1" u="none" dirty="0"/>
                <a:t>)</a:t>
              </a:r>
              <a:endParaRPr lang="es-ES" i="1" u="none" dirty="0"/>
            </a:p>
          </p:txBody>
        </p:sp>
        <p:sp>
          <p:nvSpPr>
            <p:cNvPr id="71" name="Line 32">
              <a:extLst>
                <a:ext uri="{FF2B5EF4-FFF2-40B4-BE49-F238E27FC236}">
                  <a16:creationId xmlns:a16="http://schemas.microsoft.com/office/drawing/2014/main" id="{1430DA37-795C-5045-8D0B-90DEC1F49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24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3">
              <a:extLst>
                <a:ext uri="{FF2B5EF4-FFF2-40B4-BE49-F238E27FC236}">
                  <a16:creationId xmlns:a16="http://schemas.microsoft.com/office/drawing/2014/main" id="{B796B60F-DC73-044F-A9BA-3B0525957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3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4">
              <a:extLst>
                <a:ext uri="{FF2B5EF4-FFF2-40B4-BE49-F238E27FC236}">
                  <a16:creationId xmlns:a16="http://schemas.microsoft.com/office/drawing/2014/main" id="{58EDC134-2C37-7448-B481-7C5674BBB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7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5">
              <a:extLst>
                <a:ext uri="{FF2B5EF4-FFF2-40B4-BE49-F238E27FC236}">
                  <a16:creationId xmlns:a16="http://schemas.microsoft.com/office/drawing/2014/main" id="{03E90FEE-F148-2A48-A33F-95A17F258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16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6">
              <a:extLst>
                <a:ext uri="{FF2B5EF4-FFF2-40B4-BE49-F238E27FC236}">
                  <a16:creationId xmlns:a16="http://schemas.microsoft.com/office/drawing/2014/main" id="{323B50C9-7FD8-8646-85B3-DCC90375C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60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29472DA5-2F75-1F42-B220-EB47EAD801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19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8">
              <a:extLst>
                <a:ext uri="{FF2B5EF4-FFF2-40B4-BE49-F238E27FC236}">
                  <a16:creationId xmlns:a16="http://schemas.microsoft.com/office/drawing/2014/main" id="{64271006-1F09-4B4E-844E-6A5752FF1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93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9">
              <a:extLst>
                <a:ext uri="{FF2B5EF4-FFF2-40B4-BE49-F238E27FC236}">
                  <a16:creationId xmlns:a16="http://schemas.microsoft.com/office/drawing/2014/main" id="{4DA1D2EF-F853-8F46-BB4E-602B0E3F01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2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40">
              <a:extLst>
                <a:ext uri="{FF2B5EF4-FFF2-40B4-BE49-F238E27FC236}">
                  <a16:creationId xmlns:a16="http://schemas.microsoft.com/office/drawing/2014/main" id="{F8AB193C-D3C5-1C4C-9411-E8F105B20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96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1">
              <a:extLst>
                <a:ext uri="{FF2B5EF4-FFF2-40B4-BE49-F238E27FC236}">
                  <a16:creationId xmlns:a16="http://schemas.microsoft.com/office/drawing/2014/main" id="{BCDF2AD3-1EBD-2946-90CF-2D42F3634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5506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2">
              <a:extLst>
                <a:ext uri="{FF2B5EF4-FFF2-40B4-BE49-F238E27FC236}">
                  <a16:creationId xmlns:a16="http://schemas.microsoft.com/office/drawing/2014/main" id="{FF37FBB3-0DFD-0148-BBF6-3192B8DF2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29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3">
              <a:extLst>
                <a:ext uri="{FF2B5EF4-FFF2-40B4-BE49-F238E27FC236}">
                  <a16:creationId xmlns:a16="http://schemas.microsoft.com/office/drawing/2014/main" id="{D5D2C8CB-2C6B-2D4F-8131-15C939341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8894" y="3777323"/>
              <a:ext cx="0" cy="5762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44">
              <a:extLst>
                <a:ext uri="{FF2B5EF4-FFF2-40B4-BE49-F238E27FC236}">
                  <a16:creationId xmlns:a16="http://schemas.microsoft.com/office/drawing/2014/main" id="{FD0EC1D1-473D-524C-BEE8-CCC0BDF15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6269" y="3201061"/>
              <a:ext cx="32573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T</a:t>
              </a:r>
            </a:p>
          </p:txBody>
        </p:sp>
        <p:sp>
          <p:nvSpPr>
            <p:cNvPr id="85" name="Line 45">
              <a:extLst>
                <a:ext uri="{FF2B5EF4-FFF2-40B4-BE49-F238E27FC236}">
                  <a16:creationId xmlns:a16="http://schemas.microsoft.com/office/drawing/2014/main" id="{8D9C0DBD-68E9-7641-8659-6F109DAC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394" y="362651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6">
              <a:extLst>
                <a:ext uri="{FF2B5EF4-FFF2-40B4-BE49-F238E27FC236}">
                  <a16:creationId xmlns:a16="http://schemas.microsoft.com/office/drawing/2014/main" id="{3B3E2723-A2C2-1F4C-AB6A-27F0B932F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7094" y="362651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47">
              <a:extLst>
                <a:ext uri="{FF2B5EF4-FFF2-40B4-BE49-F238E27FC236}">
                  <a16:creationId xmlns:a16="http://schemas.microsoft.com/office/drawing/2014/main" id="{D5E5F6FB-3F6F-E846-993B-BD55EAC72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11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31F19A80-74CA-7E46-86EE-00760511B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094" y="3555073"/>
              <a:ext cx="0" cy="144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9">
              <a:extLst>
                <a:ext uri="{FF2B5EF4-FFF2-40B4-BE49-F238E27FC236}">
                  <a16:creationId xmlns:a16="http://schemas.microsoft.com/office/drawing/2014/main" id="{0D963C64-8836-0645-8FD4-D9CAC3F7DC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89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50">
              <a:extLst>
                <a:ext uri="{FF2B5EF4-FFF2-40B4-BE49-F238E27FC236}">
                  <a16:creationId xmlns:a16="http://schemas.microsoft.com/office/drawing/2014/main" id="{08571FBF-593A-DF45-ABB3-2655D4474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25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51">
              <a:extLst>
                <a:ext uri="{FF2B5EF4-FFF2-40B4-BE49-F238E27FC236}">
                  <a16:creationId xmlns:a16="http://schemas.microsoft.com/office/drawing/2014/main" id="{D418FB12-03E8-C544-8E2A-E65D27C6C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95381" y="3561423"/>
              <a:ext cx="0" cy="7921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54">
              <a:extLst>
                <a:ext uri="{FF2B5EF4-FFF2-40B4-BE49-F238E27FC236}">
                  <a16:creationId xmlns:a16="http://schemas.microsoft.com/office/drawing/2014/main" id="{D4281687-E5D3-2244-900B-01488BA3B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5245" y="4353586"/>
              <a:ext cx="5180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s-ES" u="none" dirty="0">
                  <a:sym typeface="Symbol" pitchFamily="18" charset="2"/>
                </a:rPr>
                <a:t>1/T</a:t>
              </a:r>
              <a:endParaRPr lang="es-ES" i="1" u="none" dirty="0">
                <a:sym typeface="Symbol" pitchFamily="18" charset="2"/>
              </a:endParaRPr>
            </a:p>
          </p:txBody>
        </p:sp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C8467238-EF69-BF4F-BAD5-902BF411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57" y="3715410"/>
            <a:ext cx="641964" cy="32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2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>
            <a:extLst>
              <a:ext uri="{FF2B5EF4-FFF2-40B4-BE49-F238E27FC236}">
                <a16:creationId xmlns:a16="http://schemas.microsoft.com/office/drawing/2014/main" id="{327F2A23-232E-3E44-9D6B-84EFCBA5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33" y="3198167"/>
            <a:ext cx="406393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La función impulso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5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8B228-888B-3448-B08A-24EBB2F3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3" y="4573584"/>
            <a:ext cx="5168347" cy="21768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9700EB-3821-8F49-A95E-52D42A1F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94" y="1713388"/>
            <a:ext cx="4327010" cy="3359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D0651-BED2-434E-98C7-ABA7156A5D80}"/>
              </a:ext>
            </a:extLst>
          </p:cNvPr>
          <p:cNvCxnSpPr>
            <a:cxnSpLocks/>
          </p:cNvCxnSpPr>
          <p:nvPr/>
        </p:nvCxnSpPr>
        <p:spPr>
          <a:xfrm flipV="1">
            <a:off x="5997645" y="2007705"/>
            <a:ext cx="0" cy="1167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Text Box 11">
            <a:extLst>
              <a:ext uri="{FF2B5EF4-FFF2-40B4-BE49-F238E27FC236}">
                <a16:creationId xmlns:a16="http://schemas.microsoft.com/office/drawing/2014/main" id="{64538850-933C-4540-BA88-ABCB9194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406393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La función impulso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575EE5-76A7-1A4C-A90A-75EAACBD052D}"/>
              </a:ext>
            </a:extLst>
          </p:cNvPr>
          <p:cNvCxnSpPr>
            <a:cxnSpLocks/>
          </p:cNvCxnSpPr>
          <p:nvPr/>
        </p:nvCxnSpPr>
        <p:spPr>
          <a:xfrm flipH="1">
            <a:off x="5476462" y="1898375"/>
            <a:ext cx="815008" cy="33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23B213B-4C60-2A48-92E4-5AEAEC3038B0}"/>
              </a:ext>
            </a:extLst>
          </p:cNvPr>
          <p:cNvCxnSpPr>
            <a:cxnSpLocks/>
          </p:cNvCxnSpPr>
          <p:nvPr/>
        </p:nvCxnSpPr>
        <p:spPr>
          <a:xfrm>
            <a:off x="4198696" y="3080325"/>
            <a:ext cx="4398652" cy="15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12E598-26A6-E84D-A978-F2AE27585F11}"/>
              </a:ext>
            </a:extLst>
          </p:cNvPr>
          <p:cNvSpPr txBox="1"/>
          <p:nvPr/>
        </p:nvSpPr>
        <p:spPr>
          <a:xfrm>
            <a:off x="5406890" y="524786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5F91B0B-602F-3D44-9B52-5846CDDC32BC}"/>
              </a:ext>
            </a:extLst>
          </p:cNvPr>
          <p:cNvSpPr txBox="1"/>
          <p:nvPr/>
        </p:nvSpPr>
        <p:spPr>
          <a:xfrm>
            <a:off x="8697816" y="30574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0CE2FD-2969-2C4D-BA34-B55A3CEB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462" y="1432912"/>
            <a:ext cx="810673" cy="48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0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Line 3"/>
          <p:cNvSpPr>
            <a:spLocks noChangeShapeType="1"/>
          </p:cNvSpPr>
          <p:nvPr/>
        </p:nvSpPr>
        <p:spPr bwMode="auto">
          <a:xfrm flipV="1">
            <a:off x="4159741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8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9" name="Line 5"/>
          <p:cNvSpPr>
            <a:spLocks noChangeShapeType="1"/>
          </p:cNvSpPr>
          <p:nvPr/>
        </p:nvSpPr>
        <p:spPr bwMode="auto">
          <a:xfrm flipV="1">
            <a:off x="415715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2470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074217"/>
              </p:ext>
            </p:extLst>
          </p:nvPr>
        </p:nvGraphicFramePr>
        <p:xfrm>
          <a:off x="4364064" y="2988725"/>
          <a:ext cx="727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4" imgW="304800" imgH="203200" progId="Equation.3">
                  <p:embed/>
                </p:oleObj>
              </mc:Choice>
              <mc:Fallback>
                <p:oleObj name="Equation" r:id="rId4" imgW="304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64" y="2988725"/>
                        <a:ext cx="727075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1" name="Text Box 7"/>
          <p:cNvSpPr txBox="1">
            <a:spLocks noChangeArrowheads="1"/>
          </p:cNvSpPr>
          <p:nvPr/>
        </p:nvSpPr>
        <p:spPr bwMode="auto">
          <a:xfrm>
            <a:off x="1239838" y="4024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93921"/>
              </p:ext>
            </p:extLst>
          </p:nvPr>
        </p:nvGraphicFramePr>
        <p:xfrm>
          <a:off x="4049713" y="4343400"/>
          <a:ext cx="24606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6" imgW="127000" imgH="165100" progId="Equation.3">
                  <p:embed/>
                </p:oleObj>
              </mc:Choice>
              <mc:Fallback>
                <p:oleObj name="Equation" r:id="rId6" imgW="1270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343400"/>
                        <a:ext cx="246062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1820398"/>
              </p:ext>
            </p:extLst>
          </p:nvPr>
        </p:nvGraphicFramePr>
        <p:xfrm>
          <a:off x="3103049" y="4949825"/>
          <a:ext cx="20907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8" imgW="762000" imgH="457200" progId="Equation.3">
                  <p:embed/>
                </p:oleObj>
              </mc:Choice>
              <mc:Fallback>
                <p:oleObj name="Equation" r:id="rId8" imgW="76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049" y="4949825"/>
                        <a:ext cx="2090738" cy="1254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 dirty="0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2475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65022" y="15329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imes New Roman" charset="0"/>
                <a:ea typeface="Arial" charset="0"/>
                <a:cs typeface="Arial" charset="0"/>
              </a:rPr>
              <a:t>y</a:t>
            </a:r>
            <a:endParaRPr lang="es-ES" i="1" dirty="0"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5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C8EF014-815D-FE49-A63D-A3C947B2E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94" y="1713388"/>
            <a:ext cx="4327010" cy="33591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32136-9E05-494E-85CA-F2DFA3781BBF}"/>
              </a:ext>
            </a:extLst>
          </p:cNvPr>
          <p:cNvCxnSpPr>
            <a:cxnSpLocks/>
          </p:cNvCxnSpPr>
          <p:nvPr/>
        </p:nvCxnSpPr>
        <p:spPr>
          <a:xfrm flipH="1">
            <a:off x="5476462" y="1898375"/>
            <a:ext cx="815008" cy="33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D33602-97B3-3741-86F6-FEDFCE8C7CB8}"/>
              </a:ext>
            </a:extLst>
          </p:cNvPr>
          <p:cNvCxnSpPr>
            <a:cxnSpLocks/>
          </p:cNvCxnSpPr>
          <p:nvPr/>
        </p:nvCxnSpPr>
        <p:spPr>
          <a:xfrm>
            <a:off x="4198696" y="3080325"/>
            <a:ext cx="4398652" cy="15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74087E-D374-294F-866E-CF3C6EC89ED1}"/>
              </a:ext>
            </a:extLst>
          </p:cNvPr>
          <p:cNvSpPr txBox="1"/>
          <p:nvPr/>
        </p:nvSpPr>
        <p:spPr>
          <a:xfrm>
            <a:off x="5406890" y="524786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5BE56-6851-1A4B-80EE-FE07E7D80785}"/>
              </a:ext>
            </a:extLst>
          </p:cNvPr>
          <p:cNvSpPr txBox="1"/>
          <p:nvPr/>
        </p:nvSpPr>
        <p:spPr>
          <a:xfrm>
            <a:off x="8697816" y="3057409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D0651-BED2-434E-98C7-ABA7156A5D80}"/>
              </a:ext>
            </a:extLst>
          </p:cNvPr>
          <p:cNvCxnSpPr>
            <a:cxnSpLocks/>
          </p:cNvCxnSpPr>
          <p:nvPr/>
        </p:nvCxnSpPr>
        <p:spPr>
          <a:xfrm flipV="1">
            <a:off x="6673504" y="2678998"/>
            <a:ext cx="0" cy="11674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6" name="Text Box 11">
            <a:extLst>
              <a:ext uri="{FF2B5EF4-FFF2-40B4-BE49-F238E27FC236}">
                <a16:creationId xmlns:a16="http://schemas.microsoft.com/office/drawing/2014/main" id="{64538850-933C-4540-BA88-ABCB9194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4063933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La función impulso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EB0E2-49E9-D84A-98A0-A4061095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5" y="5285621"/>
            <a:ext cx="6825012" cy="12119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907CE3F-D232-084E-9CA6-380FA8C86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96" y="3985590"/>
            <a:ext cx="1635832" cy="254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1BED9F-6883-9945-BAF0-25A3C3CE50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56"/>
          <a:stretch/>
        </p:blipFill>
        <p:spPr>
          <a:xfrm rot="232162">
            <a:off x="4153652" y="124679"/>
            <a:ext cx="5080600" cy="1690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110E68-32C2-A840-8203-0D9845A75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5430"/>
            <a:ext cx="618200" cy="248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1F238-652D-2742-A302-9A2DA5B52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286" y="190242"/>
            <a:ext cx="1066473" cy="32080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D132DE-2AD0-944C-B48A-799D40706E22}"/>
              </a:ext>
            </a:extLst>
          </p:cNvPr>
          <p:cNvCxnSpPr/>
          <p:nvPr/>
        </p:nvCxnSpPr>
        <p:spPr>
          <a:xfrm flipV="1">
            <a:off x="6674074" y="834886"/>
            <a:ext cx="0" cy="3021497"/>
          </a:xfrm>
          <a:prstGeom prst="line">
            <a:avLst/>
          </a:prstGeom>
          <a:ln>
            <a:solidFill>
              <a:schemeClr val="bg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3579D03-1B19-DD46-B339-D338B11DA1DD}"/>
              </a:ext>
            </a:extLst>
          </p:cNvPr>
          <p:cNvSpPr/>
          <p:nvPr/>
        </p:nvSpPr>
        <p:spPr>
          <a:xfrm>
            <a:off x="6617523" y="750882"/>
            <a:ext cx="108000" cy="1080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7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C53BD18-791A-E94F-B0DC-A2721BDFC111}"/>
              </a:ext>
            </a:extLst>
          </p:cNvPr>
          <p:cNvGrpSpPr/>
          <p:nvPr/>
        </p:nvGrpSpPr>
        <p:grpSpPr>
          <a:xfrm>
            <a:off x="3038525" y="3263892"/>
            <a:ext cx="4327010" cy="3359150"/>
            <a:chOff x="1079090" y="1689100"/>
            <a:chExt cx="4327010" cy="33591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9700EB-3821-8F49-A95E-52D42A1F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090" y="1689100"/>
              <a:ext cx="4327010" cy="33591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59B5F6-C3B9-934F-BF4E-6DBBF578E3A5}"/>
                </a:ext>
              </a:extLst>
            </p:cNvPr>
            <p:cNvCxnSpPr/>
            <p:nvPr/>
          </p:nvCxnSpPr>
          <p:spPr>
            <a:xfrm flipV="1">
              <a:off x="20447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027778-D015-0E49-8131-3849407EDFFA}"/>
                </a:ext>
              </a:extLst>
            </p:cNvPr>
            <p:cNvCxnSpPr/>
            <p:nvPr/>
          </p:nvCxnSpPr>
          <p:spPr>
            <a:xfrm flipV="1">
              <a:off x="24003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7CEB5C-58D9-A447-BBC7-0ABA453464A4}"/>
                </a:ext>
              </a:extLst>
            </p:cNvPr>
            <p:cNvCxnSpPr/>
            <p:nvPr/>
          </p:nvCxnSpPr>
          <p:spPr>
            <a:xfrm flipV="1">
              <a:off x="2752725" y="18192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319C81-8A1C-D84C-AAC8-9BB873C58131}"/>
                </a:ext>
              </a:extLst>
            </p:cNvPr>
            <p:cNvCxnSpPr/>
            <p:nvPr/>
          </p:nvCxnSpPr>
          <p:spPr>
            <a:xfrm flipV="1">
              <a:off x="3114675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09F859-3525-5A49-9521-C321C3DE9E43}"/>
                </a:ext>
              </a:extLst>
            </p:cNvPr>
            <p:cNvCxnSpPr/>
            <p:nvPr/>
          </p:nvCxnSpPr>
          <p:spPr>
            <a:xfrm flipV="1">
              <a:off x="3486150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77E8CE-7313-4846-A8FC-F91005F7208A}"/>
                </a:ext>
              </a:extLst>
            </p:cNvPr>
            <p:cNvCxnSpPr/>
            <p:nvPr/>
          </p:nvCxnSpPr>
          <p:spPr>
            <a:xfrm flipV="1">
              <a:off x="3854450" y="18478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6FDD5F-5EE1-AA48-8817-4D5663DA0630}"/>
                </a:ext>
              </a:extLst>
            </p:cNvPr>
            <p:cNvCxnSpPr/>
            <p:nvPr/>
          </p:nvCxnSpPr>
          <p:spPr>
            <a:xfrm flipV="1">
              <a:off x="423545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A1A548-4CD5-6244-8361-17AFBEB32C85}"/>
                </a:ext>
              </a:extLst>
            </p:cNvPr>
            <p:cNvCxnSpPr/>
            <p:nvPr/>
          </p:nvCxnSpPr>
          <p:spPr>
            <a:xfrm flipV="1">
              <a:off x="462280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5747F9-0C50-AE4E-A4B0-6F91D466EC74}"/>
                </a:ext>
              </a:extLst>
            </p:cNvPr>
            <p:cNvCxnSpPr/>
            <p:nvPr/>
          </p:nvCxnSpPr>
          <p:spPr>
            <a:xfrm flipV="1">
              <a:off x="5019675" y="18669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790FA5-970B-F84D-97FC-3FBAC72FA319}"/>
                </a:ext>
              </a:extLst>
            </p:cNvPr>
            <p:cNvCxnSpPr/>
            <p:nvPr/>
          </p:nvCxnSpPr>
          <p:spPr>
            <a:xfrm flipV="1">
              <a:off x="1988229" y="200221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99A13C-CFCE-274A-8775-F73B71476514}"/>
                </a:ext>
              </a:extLst>
            </p:cNvPr>
            <p:cNvCxnSpPr/>
            <p:nvPr/>
          </p:nvCxnSpPr>
          <p:spPr>
            <a:xfrm flipV="1">
              <a:off x="2343829" y="20115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C7B2541-146E-1248-B54D-9DAA695AC37D}"/>
                </a:ext>
              </a:extLst>
            </p:cNvPr>
            <p:cNvCxnSpPr/>
            <p:nvPr/>
          </p:nvCxnSpPr>
          <p:spPr>
            <a:xfrm flipV="1">
              <a:off x="2696254" y="20180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02F94F-79B4-4A4F-8632-8AFF2876244C}"/>
                </a:ext>
              </a:extLst>
            </p:cNvPr>
            <p:cNvCxnSpPr/>
            <p:nvPr/>
          </p:nvCxnSpPr>
          <p:spPr>
            <a:xfrm flipV="1">
              <a:off x="3072130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914499-1003-E24A-8D76-22F00C90F3E4}"/>
                </a:ext>
              </a:extLst>
            </p:cNvPr>
            <p:cNvCxnSpPr/>
            <p:nvPr/>
          </p:nvCxnSpPr>
          <p:spPr>
            <a:xfrm flipV="1">
              <a:off x="3443605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B92191F-03AD-BD45-A00B-5373C399EF1C}"/>
                </a:ext>
              </a:extLst>
            </p:cNvPr>
            <p:cNvCxnSpPr/>
            <p:nvPr/>
          </p:nvCxnSpPr>
          <p:spPr>
            <a:xfrm flipV="1">
              <a:off x="3811905" y="2055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6FF610-DD65-134B-A938-D37FCB610F9E}"/>
                </a:ext>
              </a:extLst>
            </p:cNvPr>
            <p:cNvCxnSpPr/>
            <p:nvPr/>
          </p:nvCxnSpPr>
          <p:spPr>
            <a:xfrm flipV="1">
              <a:off x="419290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52493F-620D-B24E-9CCF-D6478763A035}"/>
                </a:ext>
              </a:extLst>
            </p:cNvPr>
            <p:cNvCxnSpPr/>
            <p:nvPr/>
          </p:nvCxnSpPr>
          <p:spPr>
            <a:xfrm flipV="1">
              <a:off x="458025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72C9EAD-AF97-354C-8822-92933F6DFFF2}"/>
                </a:ext>
              </a:extLst>
            </p:cNvPr>
            <p:cNvCxnSpPr/>
            <p:nvPr/>
          </p:nvCxnSpPr>
          <p:spPr>
            <a:xfrm flipV="1">
              <a:off x="4977130" y="207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F7AA8E0-1B63-FA43-8659-6E16193E81F0}"/>
                </a:ext>
              </a:extLst>
            </p:cNvPr>
            <p:cNvCxnSpPr/>
            <p:nvPr/>
          </p:nvCxnSpPr>
          <p:spPr>
            <a:xfrm flipV="1">
              <a:off x="19325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68A61D-2691-464D-933F-05EF15CBD911}"/>
                </a:ext>
              </a:extLst>
            </p:cNvPr>
            <p:cNvCxnSpPr/>
            <p:nvPr/>
          </p:nvCxnSpPr>
          <p:spPr>
            <a:xfrm flipV="1">
              <a:off x="22881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80A8E5-974C-EF46-B138-6BA7B2B2BEE3}"/>
                </a:ext>
              </a:extLst>
            </p:cNvPr>
            <p:cNvCxnSpPr/>
            <p:nvPr/>
          </p:nvCxnSpPr>
          <p:spPr>
            <a:xfrm flipV="1">
              <a:off x="2640553" y="2223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31D290-705E-584B-B0A9-E088B166A099}"/>
                </a:ext>
              </a:extLst>
            </p:cNvPr>
            <p:cNvCxnSpPr/>
            <p:nvPr/>
          </p:nvCxnSpPr>
          <p:spPr>
            <a:xfrm flipV="1">
              <a:off x="3011787" y="2232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01EA65-DC65-7C42-96B8-021DE35197B9}"/>
                </a:ext>
              </a:extLst>
            </p:cNvPr>
            <p:cNvCxnSpPr/>
            <p:nvPr/>
          </p:nvCxnSpPr>
          <p:spPr>
            <a:xfrm flipV="1">
              <a:off x="3383262" y="22366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B8BFE3-C664-1F48-81B6-340D99797A25}"/>
                </a:ext>
              </a:extLst>
            </p:cNvPr>
            <p:cNvCxnSpPr/>
            <p:nvPr/>
          </p:nvCxnSpPr>
          <p:spPr>
            <a:xfrm flipV="1">
              <a:off x="3765488" y="225254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B84039-2298-F743-8017-D790D3C4BE07}"/>
                </a:ext>
              </a:extLst>
            </p:cNvPr>
            <p:cNvCxnSpPr/>
            <p:nvPr/>
          </p:nvCxnSpPr>
          <p:spPr>
            <a:xfrm flipV="1">
              <a:off x="4146488" y="226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300392-F502-CB45-932E-8DD1DE236C5D}"/>
                </a:ext>
              </a:extLst>
            </p:cNvPr>
            <p:cNvCxnSpPr/>
            <p:nvPr/>
          </p:nvCxnSpPr>
          <p:spPr>
            <a:xfrm flipV="1">
              <a:off x="4547764" y="226964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ECF7A9-31FA-914A-992B-D8BBDA497C16}"/>
                </a:ext>
              </a:extLst>
            </p:cNvPr>
            <p:cNvCxnSpPr/>
            <p:nvPr/>
          </p:nvCxnSpPr>
          <p:spPr>
            <a:xfrm flipV="1">
              <a:off x="4939997" y="22855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5A64B4-FAE0-9A49-BB8B-761B2E79A35B}"/>
                </a:ext>
              </a:extLst>
            </p:cNvPr>
            <p:cNvCxnSpPr/>
            <p:nvPr/>
          </p:nvCxnSpPr>
          <p:spPr>
            <a:xfrm flipV="1">
              <a:off x="18629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9CD1695-4FE2-C445-BED6-0BC40E52AB1A}"/>
                </a:ext>
              </a:extLst>
            </p:cNvPr>
            <p:cNvCxnSpPr/>
            <p:nvPr/>
          </p:nvCxnSpPr>
          <p:spPr>
            <a:xfrm flipV="1">
              <a:off x="22185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10028E-5ADA-DE4A-8967-F618E349B905}"/>
                </a:ext>
              </a:extLst>
            </p:cNvPr>
            <p:cNvCxnSpPr/>
            <p:nvPr/>
          </p:nvCxnSpPr>
          <p:spPr>
            <a:xfrm flipV="1">
              <a:off x="2589495" y="244135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3CAD5CC-EDC0-FF46-9DAD-421AB7883A0A}"/>
                </a:ext>
              </a:extLst>
            </p:cNvPr>
            <p:cNvCxnSpPr/>
            <p:nvPr/>
          </p:nvCxnSpPr>
          <p:spPr>
            <a:xfrm flipV="1">
              <a:off x="2951445" y="2440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7BBF0-0367-884F-969A-4C23B8A3AB08}"/>
                </a:ext>
              </a:extLst>
            </p:cNvPr>
            <p:cNvCxnSpPr/>
            <p:nvPr/>
          </p:nvCxnSpPr>
          <p:spPr>
            <a:xfrm flipV="1">
              <a:off x="3332204" y="245869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837D16-1E6C-464C-A69B-1F91E3C03656}"/>
                </a:ext>
              </a:extLst>
            </p:cNvPr>
            <p:cNvCxnSpPr/>
            <p:nvPr/>
          </p:nvCxnSpPr>
          <p:spPr>
            <a:xfrm flipV="1">
              <a:off x="3714430" y="247921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82D4185-A0E4-AF4A-B1B7-4B7FB30FC459}"/>
                </a:ext>
              </a:extLst>
            </p:cNvPr>
            <p:cNvCxnSpPr/>
            <p:nvPr/>
          </p:nvCxnSpPr>
          <p:spPr>
            <a:xfrm flipV="1">
              <a:off x="4113998" y="248702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75EE4C-D954-364E-9235-76C5F8FDBA43}"/>
                </a:ext>
              </a:extLst>
            </p:cNvPr>
            <p:cNvCxnSpPr/>
            <p:nvPr/>
          </p:nvCxnSpPr>
          <p:spPr>
            <a:xfrm flipV="1">
              <a:off x="4496705" y="25102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A2357FC-50D2-E544-A6DA-D5F19BEE820A}"/>
                </a:ext>
              </a:extLst>
            </p:cNvPr>
            <p:cNvCxnSpPr/>
            <p:nvPr/>
          </p:nvCxnSpPr>
          <p:spPr>
            <a:xfrm flipV="1">
              <a:off x="4912149" y="25168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B03A9FE-7073-664C-92D9-0E276C18A81A}"/>
                </a:ext>
              </a:extLst>
            </p:cNvPr>
            <p:cNvCxnSpPr/>
            <p:nvPr/>
          </p:nvCxnSpPr>
          <p:spPr>
            <a:xfrm flipV="1">
              <a:off x="1806431" y="26057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7BD345-E362-0346-BD68-B86C01679982}"/>
                </a:ext>
              </a:extLst>
            </p:cNvPr>
            <p:cNvCxnSpPr/>
            <p:nvPr/>
          </p:nvCxnSpPr>
          <p:spPr>
            <a:xfrm flipV="1">
              <a:off x="2162031" y="261501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B60194-1524-0343-82E4-2E0EDDC2D67A}"/>
                </a:ext>
              </a:extLst>
            </p:cNvPr>
            <p:cNvCxnSpPr/>
            <p:nvPr/>
          </p:nvCxnSpPr>
          <p:spPr>
            <a:xfrm flipV="1">
              <a:off x="2533024" y="264016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559CB05-A28C-264F-88B1-9788E3B42602}"/>
                </a:ext>
              </a:extLst>
            </p:cNvPr>
            <p:cNvCxnSpPr/>
            <p:nvPr/>
          </p:nvCxnSpPr>
          <p:spPr>
            <a:xfrm flipV="1">
              <a:off x="2908900" y="26482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B375B8E-26F7-4546-9A95-16979CFDDF2B}"/>
                </a:ext>
              </a:extLst>
            </p:cNvPr>
            <p:cNvCxnSpPr/>
            <p:nvPr/>
          </p:nvCxnSpPr>
          <p:spPr>
            <a:xfrm flipV="1">
              <a:off x="3289659" y="266679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340A45-08FD-3043-9AD9-E8AE2982F371}"/>
                </a:ext>
              </a:extLst>
            </p:cNvPr>
            <p:cNvCxnSpPr/>
            <p:nvPr/>
          </p:nvCxnSpPr>
          <p:spPr>
            <a:xfrm flipV="1">
              <a:off x="3671885" y="268731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77F6EFE-D9BE-F248-9B89-213FADC43A09}"/>
                </a:ext>
              </a:extLst>
            </p:cNvPr>
            <p:cNvCxnSpPr/>
            <p:nvPr/>
          </p:nvCxnSpPr>
          <p:spPr>
            <a:xfrm flipV="1">
              <a:off x="4071453" y="26951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700106B-BF84-2D44-83A5-6E8133EA06FC}"/>
                </a:ext>
              </a:extLst>
            </p:cNvPr>
            <p:cNvCxnSpPr/>
            <p:nvPr/>
          </p:nvCxnSpPr>
          <p:spPr>
            <a:xfrm flipV="1">
              <a:off x="4454160" y="271833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CE9D815-4B19-7548-A0BB-864485ABFE00}"/>
                </a:ext>
              </a:extLst>
            </p:cNvPr>
            <p:cNvCxnSpPr/>
            <p:nvPr/>
          </p:nvCxnSpPr>
          <p:spPr>
            <a:xfrm flipV="1">
              <a:off x="4869604" y="27249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19E8D15-D778-8D40-BC58-EE4B1E0209F9}"/>
                </a:ext>
              </a:extLst>
            </p:cNvPr>
            <p:cNvCxnSpPr/>
            <p:nvPr/>
          </p:nvCxnSpPr>
          <p:spPr>
            <a:xfrm flipV="1">
              <a:off x="17507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926721A-1EC9-9544-9AAB-84EE20F98FEF}"/>
                </a:ext>
              </a:extLst>
            </p:cNvPr>
            <p:cNvCxnSpPr/>
            <p:nvPr/>
          </p:nvCxnSpPr>
          <p:spPr>
            <a:xfrm flipV="1">
              <a:off x="21063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E7347BE-4C24-1F4C-847B-13DC188C5F6A}"/>
                </a:ext>
              </a:extLst>
            </p:cNvPr>
            <p:cNvCxnSpPr/>
            <p:nvPr/>
          </p:nvCxnSpPr>
          <p:spPr>
            <a:xfrm flipV="1">
              <a:off x="2477323" y="28460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B6A5C20-8A93-AC4E-B693-4F2E2EA16987}"/>
                </a:ext>
              </a:extLst>
            </p:cNvPr>
            <p:cNvCxnSpPr/>
            <p:nvPr/>
          </p:nvCxnSpPr>
          <p:spPr>
            <a:xfrm flipV="1">
              <a:off x="2848557" y="28401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387A3FC-374E-4E47-9A62-0437CC0D02B7}"/>
                </a:ext>
              </a:extLst>
            </p:cNvPr>
            <p:cNvCxnSpPr/>
            <p:nvPr/>
          </p:nvCxnSpPr>
          <p:spPr>
            <a:xfrm flipV="1">
              <a:off x="3229316" y="286338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67A3349-9D17-9946-B174-8D015E5B7150}"/>
                </a:ext>
              </a:extLst>
            </p:cNvPr>
            <p:cNvCxnSpPr/>
            <p:nvPr/>
          </p:nvCxnSpPr>
          <p:spPr>
            <a:xfrm flipV="1">
              <a:off x="3625468" y="288390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3AB2E36-C9D3-4E47-AFCF-45A4610E8D60}"/>
                </a:ext>
              </a:extLst>
            </p:cNvPr>
            <p:cNvCxnSpPr/>
            <p:nvPr/>
          </p:nvCxnSpPr>
          <p:spPr>
            <a:xfrm flipV="1">
              <a:off x="4025036" y="29010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B5292D9-8C4A-CA45-BCD2-E27C25760AE2}"/>
                </a:ext>
              </a:extLst>
            </p:cNvPr>
            <p:cNvCxnSpPr/>
            <p:nvPr/>
          </p:nvCxnSpPr>
          <p:spPr>
            <a:xfrm flipV="1">
              <a:off x="4421669" y="292885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4104F60-9CFB-174E-8839-87457B52324E}"/>
                </a:ext>
              </a:extLst>
            </p:cNvPr>
            <p:cNvCxnSpPr/>
            <p:nvPr/>
          </p:nvCxnSpPr>
          <p:spPr>
            <a:xfrm flipV="1">
              <a:off x="4832471" y="293544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14EF43E-C439-034B-93CE-8CB8E1007A1A}"/>
                </a:ext>
              </a:extLst>
            </p:cNvPr>
            <p:cNvCxnSpPr/>
            <p:nvPr/>
          </p:nvCxnSpPr>
          <p:spPr>
            <a:xfrm flipV="1">
              <a:off x="1675692" y="303873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5CC8E1-94ED-A546-8850-E1621A4F2CA3}"/>
                </a:ext>
              </a:extLst>
            </p:cNvPr>
            <p:cNvCxnSpPr/>
            <p:nvPr/>
          </p:nvCxnSpPr>
          <p:spPr>
            <a:xfrm flipV="1">
              <a:off x="2040576" y="30619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840019A-2539-E343-8A62-E25C6B98F396}"/>
                </a:ext>
              </a:extLst>
            </p:cNvPr>
            <p:cNvCxnSpPr/>
            <p:nvPr/>
          </p:nvCxnSpPr>
          <p:spPr>
            <a:xfrm flipV="1">
              <a:off x="2411569" y="308246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AF25569-B779-F24B-8165-4A1489A8ACD7}"/>
                </a:ext>
              </a:extLst>
            </p:cNvPr>
            <p:cNvCxnSpPr/>
            <p:nvPr/>
          </p:nvCxnSpPr>
          <p:spPr>
            <a:xfrm flipV="1">
              <a:off x="2796729" y="31044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18D4F38-3955-664C-BD67-B028C0BB9E64}"/>
                </a:ext>
              </a:extLst>
            </p:cNvPr>
            <p:cNvCxnSpPr/>
            <p:nvPr/>
          </p:nvCxnSpPr>
          <p:spPr>
            <a:xfrm flipV="1">
              <a:off x="3182130" y="31137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0FAE4D-B504-0A40-8BEF-E810BC887E91}"/>
                </a:ext>
              </a:extLst>
            </p:cNvPr>
            <p:cNvCxnSpPr/>
            <p:nvPr/>
          </p:nvCxnSpPr>
          <p:spPr>
            <a:xfrm flipV="1">
              <a:off x="3573640" y="313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0C10B8E-61BE-0F44-876C-03DA7C80B6DD}"/>
                </a:ext>
              </a:extLst>
            </p:cNvPr>
            <p:cNvCxnSpPr/>
            <p:nvPr/>
          </p:nvCxnSpPr>
          <p:spPr>
            <a:xfrm flipV="1">
              <a:off x="3973206" y="31606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2DBBD2-DC22-FF40-AE37-9F1D3EF7EEA0}"/>
                </a:ext>
              </a:extLst>
            </p:cNvPr>
            <p:cNvCxnSpPr/>
            <p:nvPr/>
          </p:nvCxnSpPr>
          <p:spPr>
            <a:xfrm flipV="1">
              <a:off x="4374483" y="3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3AB41CD-1ADA-7E4F-94F1-703028D4A1BD}"/>
                </a:ext>
              </a:extLst>
            </p:cNvPr>
            <p:cNvCxnSpPr/>
            <p:nvPr/>
          </p:nvCxnSpPr>
          <p:spPr>
            <a:xfrm flipV="1">
              <a:off x="4794569" y="319971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D506A04-0A23-D64F-B3F6-B6C020901200}"/>
                </a:ext>
              </a:extLst>
            </p:cNvPr>
            <p:cNvCxnSpPr/>
            <p:nvPr/>
          </p:nvCxnSpPr>
          <p:spPr>
            <a:xfrm flipV="1">
              <a:off x="1619991" y="3239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5E6578-DED0-EC43-B410-7F48E10C755E}"/>
                </a:ext>
              </a:extLst>
            </p:cNvPr>
            <p:cNvCxnSpPr/>
            <p:nvPr/>
          </p:nvCxnSpPr>
          <p:spPr>
            <a:xfrm flipV="1">
              <a:off x="1984875" y="325389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BB4C712-6B54-5444-8A28-3C9E65039965}"/>
                </a:ext>
              </a:extLst>
            </p:cNvPr>
            <p:cNvCxnSpPr/>
            <p:nvPr/>
          </p:nvCxnSpPr>
          <p:spPr>
            <a:xfrm flipV="1">
              <a:off x="2355868" y="328833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FB714C0-E183-1A43-ACEE-B6AA21BD92A4}"/>
                </a:ext>
              </a:extLst>
            </p:cNvPr>
            <p:cNvCxnSpPr/>
            <p:nvPr/>
          </p:nvCxnSpPr>
          <p:spPr>
            <a:xfrm flipV="1">
              <a:off x="2736386" y="332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CAE103B-F3CD-734C-A930-5B4A7D5BDA10}"/>
                </a:ext>
              </a:extLst>
            </p:cNvPr>
            <p:cNvCxnSpPr/>
            <p:nvPr/>
          </p:nvCxnSpPr>
          <p:spPr>
            <a:xfrm flipV="1">
              <a:off x="3121787" y="33428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99749D1-73EB-4442-9522-4710F335EAEC}"/>
                </a:ext>
              </a:extLst>
            </p:cNvPr>
            <p:cNvCxnSpPr/>
            <p:nvPr/>
          </p:nvCxnSpPr>
          <p:spPr>
            <a:xfrm flipV="1">
              <a:off x="3527223" y="336797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1C3F650-18B9-9D4A-AF8C-4AD836DA0A62}"/>
                </a:ext>
              </a:extLst>
            </p:cNvPr>
            <p:cNvCxnSpPr/>
            <p:nvPr/>
          </p:nvCxnSpPr>
          <p:spPr>
            <a:xfrm flipV="1">
              <a:off x="3926789" y="33990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3D3524B-5A3C-C946-B8F0-7051F3D6ACC5}"/>
                </a:ext>
              </a:extLst>
            </p:cNvPr>
            <p:cNvCxnSpPr/>
            <p:nvPr/>
          </p:nvCxnSpPr>
          <p:spPr>
            <a:xfrm flipV="1">
              <a:off x="4341992" y="34129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1FF16EA-8772-AD4A-B82B-39BC0F77D289}"/>
                </a:ext>
              </a:extLst>
            </p:cNvPr>
            <p:cNvCxnSpPr/>
            <p:nvPr/>
          </p:nvCxnSpPr>
          <p:spPr>
            <a:xfrm flipV="1">
              <a:off x="4757436" y="34427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862552B-B2C0-8649-A735-9A8038D9C796}"/>
                </a:ext>
              </a:extLst>
            </p:cNvPr>
            <p:cNvCxnSpPr/>
            <p:nvPr/>
          </p:nvCxnSpPr>
          <p:spPr>
            <a:xfrm flipV="1">
              <a:off x="1540315" y="34928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2A19E85-7252-0240-B8A5-2899E4E162CB}"/>
                </a:ext>
              </a:extLst>
            </p:cNvPr>
            <p:cNvCxnSpPr/>
            <p:nvPr/>
          </p:nvCxnSpPr>
          <p:spPr>
            <a:xfrm flipV="1">
              <a:off x="1909841" y="351604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3F5BAF-691D-3948-B58A-742559373E8F}"/>
                </a:ext>
              </a:extLst>
            </p:cNvPr>
            <p:cNvCxnSpPr/>
            <p:nvPr/>
          </p:nvCxnSpPr>
          <p:spPr>
            <a:xfrm flipV="1">
              <a:off x="2308686" y="353656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63F842C-C0E9-DE46-BBD3-E5A73A7AB2A4}"/>
                </a:ext>
              </a:extLst>
            </p:cNvPr>
            <p:cNvCxnSpPr/>
            <p:nvPr/>
          </p:nvCxnSpPr>
          <p:spPr>
            <a:xfrm flipV="1">
              <a:off x="2693846" y="355854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9D1D063-BFB7-0541-A6B2-0DEC3E544F37}"/>
                </a:ext>
              </a:extLst>
            </p:cNvPr>
            <p:cNvCxnSpPr/>
            <p:nvPr/>
          </p:nvCxnSpPr>
          <p:spPr>
            <a:xfrm flipV="1">
              <a:off x="3079247" y="356783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31F3B0D-F9ED-B14C-B191-8F4B753C79CB}"/>
                </a:ext>
              </a:extLst>
            </p:cNvPr>
            <p:cNvCxnSpPr/>
            <p:nvPr/>
          </p:nvCxnSpPr>
          <p:spPr>
            <a:xfrm flipV="1">
              <a:off x="3470757" y="359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C935ECE-4694-D14D-A1CB-36F90B56AA2A}"/>
                </a:ext>
              </a:extLst>
            </p:cNvPr>
            <p:cNvCxnSpPr/>
            <p:nvPr/>
          </p:nvCxnSpPr>
          <p:spPr>
            <a:xfrm flipV="1">
              <a:off x="3870323" y="361473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EE8A3E3-6009-E847-BF7D-C66029BBDCF9}"/>
                </a:ext>
              </a:extLst>
            </p:cNvPr>
            <p:cNvCxnSpPr/>
            <p:nvPr/>
          </p:nvCxnSpPr>
          <p:spPr>
            <a:xfrm flipV="1">
              <a:off x="4271600" y="362401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B5A05D2-406B-904A-ABB4-893BB5E5B8CD}"/>
                </a:ext>
              </a:extLst>
            </p:cNvPr>
            <p:cNvCxnSpPr/>
            <p:nvPr/>
          </p:nvCxnSpPr>
          <p:spPr>
            <a:xfrm flipV="1">
              <a:off x="4691686" y="365382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CD17001-05D4-DE4F-90FD-0A7277AE70FC}"/>
                </a:ext>
              </a:extLst>
            </p:cNvPr>
            <p:cNvCxnSpPr/>
            <p:nvPr/>
          </p:nvCxnSpPr>
          <p:spPr>
            <a:xfrm flipV="1">
              <a:off x="1484614" y="36940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204B0F6-CCCD-C045-92CB-3FB5AEA7C9F1}"/>
                </a:ext>
              </a:extLst>
            </p:cNvPr>
            <p:cNvCxnSpPr/>
            <p:nvPr/>
          </p:nvCxnSpPr>
          <p:spPr>
            <a:xfrm flipV="1">
              <a:off x="1854140" y="370799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8BBD75B-B1B0-714E-8D81-5E3862F35441}"/>
                </a:ext>
              </a:extLst>
            </p:cNvPr>
            <p:cNvCxnSpPr/>
            <p:nvPr/>
          </p:nvCxnSpPr>
          <p:spPr>
            <a:xfrm flipV="1">
              <a:off x="2252985" y="374244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4064DD8-BA94-084E-96A8-77E3256C9359}"/>
                </a:ext>
              </a:extLst>
            </p:cNvPr>
            <p:cNvCxnSpPr/>
            <p:nvPr/>
          </p:nvCxnSpPr>
          <p:spPr>
            <a:xfrm flipV="1">
              <a:off x="2633503" y="378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DFD969B-6EC9-3942-BE94-454C9FFD7D2F}"/>
                </a:ext>
              </a:extLst>
            </p:cNvPr>
            <p:cNvCxnSpPr/>
            <p:nvPr/>
          </p:nvCxnSpPr>
          <p:spPr>
            <a:xfrm flipV="1">
              <a:off x="3018904" y="37969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8B588BA-8F97-2144-956C-D90B7433B3BD}"/>
                </a:ext>
              </a:extLst>
            </p:cNvPr>
            <p:cNvCxnSpPr/>
            <p:nvPr/>
          </p:nvCxnSpPr>
          <p:spPr>
            <a:xfrm flipV="1">
              <a:off x="3424340" y="382207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44C441A-161C-EA42-8E5D-3068E11260D5}"/>
                </a:ext>
              </a:extLst>
            </p:cNvPr>
            <p:cNvCxnSpPr/>
            <p:nvPr/>
          </p:nvCxnSpPr>
          <p:spPr>
            <a:xfrm flipV="1">
              <a:off x="3823906" y="38531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75FC68-24EE-4643-8A93-064BF36750DC}"/>
                </a:ext>
              </a:extLst>
            </p:cNvPr>
            <p:cNvCxnSpPr/>
            <p:nvPr/>
          </p:nvCxnSpPr>
          <p:spPr>
            <a:xfrm flipV="1">
              <a:off x="4239109" y="38670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523E30D-47A1-DA40-8E86-9A1721DB2F00}"/>
                </a:ext>
              </a:extLst>
            </p:cNvPr>
            <p:cNvCxnSpPr/>
            <p:nvPr/>
          </p:nvCxnSpPr>
          <p:spPr>
            <a:xfrm flipV="1">
              <a:off x="4654553" y="38968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B1FBB44-D162-CF40-90AE-6A7F063CD9A9}"/>
                </a:ext>
              </a:extLst>
            </p:cNvPr>
            <p:cNvCxnSpPr/>
            <p:nvPr/>
          </p:nvCxnSpPr>
          <p:spPr>
            <a:xfrm flipV="1">
              <a:off x="1414216" y="39439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E1C457C-DFCE-7344-AB06-2AF888B83231}"/>
                </a:ext>
              </a:extLst>
            </p:cNvPr>
            <p:cNvCxnSpPr/>
            <p:nvPr/>
          </p:nvCxnSpPr>
          <p:spPr>
            <a:xfrm flipV="1">
              <a:off x="1783742" y="39578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4A7A6D-2D2E-824C-95A9-E9D639108D1A}"/>
                </a:ext>
              </a:extLst>
            </p:cNvPr>
            <p:cNvCxnSpPr/>
            <p:nvPr/>
          </p:nvCxnSpPr>
          <p:spPr>
            <a:xfrm flipV="1">
              <a:off x="2182587" y="39923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050467-6C67-7341-8540-B1A009E9CA87}"/>
                </a:ext>
              </a:extLst>
            </p:cNvPr>
            <p:cNvCxnSpPr/>
            <p:nvPr/>
          </p:nvCxnSpPr>
          <p:spPr>
            <a:xfrm flipV="1">
              <a:off x="2563105" y="403286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05C39A9-08E8-AF45-A7AA-F89CA1827938}"/>
                </a:ext>
              </a:extLst>
            </p:cNvPr>
            <p:cNvCxnSpPr/>
            <p:nvPr/>
          </p:nvCxnSpPr>
          <p:spPr>
            <a:xfrm flipV="1">
              <a:off x="2948506" y="40467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B22FFCB-BA29-8243-B06D-F11A8D14A434}"/>
                </a:ext>
              </a:extLst>
            </p:cNvPr>
            <p:cNvCxnSpPr/>
            <p:nvPr/>
          </p:nvCxnSpPr>
          <p:spPr>
            <a:xfrm flipV="1">
              <a:off x="3353942" y="4071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3B8EB93-7903-9145-98AC-E85FE618A4C9}"/>
                </a:ext>
              </a:extLst>
            </p:cNvPr>
            <p:cNvCxnSpPr/>
            <p:nvPr/>
          </p:nvCxnSpPr>
          <p:spPr>
            <a:xfrm flipV="1">
              <a:off x="3781360" y="410297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F510834-20C9-0C47-BC42-246DAF9DBA65}"/>
                </a:ext>
              </a:extLst>
            </p:cNvPr>
            <p:cNvCxnSpPr/>
            <p:nvPr/>
          </p:nvCxnSpPr>
          <p:spPr>
            <a:xfrm flipV="1">
              <a:off x="4210488" y="41308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1FD9A80-0A5D-A54B-A4B9-29957472D268}"/>
                </a:ext>
              </a:extLst>
            </p:cNvPr>
            <p:cNvCxnSpPr/>
            <p:nvPr/>
          </p:nvCxnSpPr>
          <p:spPr>
            <a:xfrm flipV="1">
              <a:off x="4635217" y="4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10949452-C57F-A948-AA18-3E43A8289F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962" y="49773"/>
            <a:ext cx="4841817" cy="3276000"/>
          </a:xfrm>
          <a:prstGeom prst="rect">
            <a:avLst/>
          </a:prstGeom>
        </p:spPr>
      </p:pic>
      <p:sp>
        <p:nvSpPr>
          <p:cNvPr id="155" name="Text Box 11">
            <a:extLst>
              <a:ext uri="{FF2B5EF4-FFF2-40B4-BE49-F238E27FC236}">
                <a16:creationId xmlns:a16="http://schemas.microsoft.com/office/drawing/2014/main" id="{7D919374-A5DE-504D-BD4C-14F6B1424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272702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Muestreo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C53BD18-791A-E94F-B0DC-A2721BDFC111}"/>
              </a:ext>
            </a:extLst>
          </p:cNvPr>
          <p:cNvGrpSpPr/>
          <p:nvPr/>
        </p:nvGrpSpPr>
        <p:grpSpPr>
          <a:xfrm>
            <a:off x="3038525" y="3263892"/>
            <a:ext cx="4327010" cy="3359150"/>
            <a:chOff x="1079090" y="1689100"/>
            <a:chExt cx="4327010" cy="33591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9700EB-3821-8F49-A95E-52D42A1F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090" y="1689100"/>
              <a:ext cx="4327010" cy="33591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59B5F6-C3B9-934F-BF4E-6DBBF578E3A5}"/>
                </a:ext>
              </a:extLst>
            </p:cNvPr>
            <p:cNvCxnSpPr/>
            <p:nvPr/>
          </p:nvCxnSpPr>
          <p:spPr>
            <a:xfrm flipV="1">
              <a:off x="20447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027778-D015-0E49-8131-3849407EDFFA}"/>
                </a:ext>
              </a:extLst>
            </p:cNvPr>
            <p:cNvCxnSpPr/>
            <p:nvPr/>
          </p:nvCxnSpPr>
          <p:spPr>
            <a:xfrm flipV="1">
              <a:off x="24003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7CEB5C-58D9-A447-BBC7-0ABA453464A4}"/>
                </a:ext>
              </a:extLst>
            </p:cNvPr>
            <p:cNvCxnSpPr/>
            <p:nvPr/>
          </p:nvCxnSpPr>
          <p:spPr>
            <a:xfrm flipV="1">
              <a:off x="2752725" y="18192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319C81-8A1C-D84C-AAC8-9BB873C58131}"/>
                </a:ext>
              </a:extLst>
            </p:cNvPr>
            <p:cNvCxnSpPr/>
            <p:nvPr/>
          </p:nvCxnSpPr>
          <p:spPr>
            <a:xfrm flipV="1">
              <a:off x="3114675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09F859-3525-5A49-9521-C321C3DE9E43}"/>
                </a:ext>
              </a:extLst>
            </p:cNvPr>
            <p:cNvCxnSpPr/>
            <p:nvPr/>
          </p:nvCxnSpPr>
          <p:spPr>
            <a:xfrm flipV="1">
              <a:off x="3486150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77E8CE-7313-4846-A8FC-F91005F7208A}"/>
                </a:ext>
              </a:extLst>
            </p:cNvPr>
            <p:cNvCxnSpPr/>
            <p:nvPr/>
          </p:nvCxnSpPr>
          <p:spPr>
            <a:xfrm flipV="1">
              <a:off x="3854450" y="18478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6FDD5F-5EE1-AA48-8817-4D5663DA0630}"/>
                </a:ext>
              </a:extLst>
            </p:cNvPr>
            <p:cNvCxnSpPr/>
            <p:nvPr/>
          </p:nvCxnSpPr>
          <p:spPr>
            <a:xfrm flipV="1">
              <a:off x="423545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A1A548-4CD5-6244-8361-17AFBEB32C85}"/>
                </a:ext>
              </a:extLst>
            </p:cNvPr>
            <p:cNvCxnSpPr/>
            <p:nvPr/>
          </p:nvCxnSpPr>
          <p:spPr>
            <a:xfrm flipV="1">
              <a:off x="462280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5747F9-0C50-AE4E-A4B0-6F91D466EC74}"/>
                </a:ext>
              </a:extLst>
            </p:cNvPr>
            <p:cNvCxnSpPr/>
            <p:nvPr/>
          </p:nvCxnSpPr>
          <p:spPr>
            <a:xfrm flipV="1">
              <a:off x="5019675" y="18669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790FA5-970B-F84D-97FC-3FBAC72FA319}"/>
                </a:ext>
              </a:extLst>
            </p:cNvPr>
            <p:cNvCxnSpPr/>
            <p:nvPr/>
          </p:nvCxnSpPr>
          <p:spPr>
            <a:xfrm flipV="1">
              <a:off x="1988229" y="200221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99A13C-CFCE-274A-8775-F73B71476514}"/>
                </a:ext>
              </a:extLst>
            </p:cNvPr>
            <p:cNvCxnSpPr/>
            <p:nvPr/>
          </p:nvCxnSpPr>
          <p:spPr>
            <a:xfrm flipV="1">
              <a:off x="2343829" y="20115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C7B2541-146E-1248-B54D-9DAA695AC37D}"/>
                </a:ext>
              </a:extLst>
            </p:cNvPr>
            <p:cNvCxnSpPr/>
            <p:nvPr/>
          </p:nvCxnSpPr>
          <p:spPr>
            <a:xfrm flipV="1">
              <a:off x="2696254" y="20180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02F94F-79B4-4A4F-8632-8AFF2876244C}"/>
                </a:ext>
              </a:extLst>
            </p:cNvPr>
            <p:cNvCxnSpPr/>
            <p:nvPr/>
          </p:nvCxnSpPr>
          <p:spPr>
            <a:xfrm flipV="1">
              <a:off x="3072130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914499-1003-E24A-8D76-22F00C90F3E4}"/>
                </a:ext>
              </a:extLst>
            </p:cNvPr>
            <p:cNvCxnSpPr/>
            <p:nvPr/>
          </p:nvCxnSpPr>
          <p:spPr>
            <a:xfrm flipV="1">
              <a:off x="3443605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B92191F-03AD-BD45-A00B-5373C399EF1C}"/>
                </a:ext>
              </a:extLst>
            </p:cNvPr>
            <p:cNvCxnSpPr/>
            <p:nvPr/>
          </p:nvCxnSpPr>
          <p:spPr>
            <a:xfrm flipV="1">
              <a:off x="3811905" y="2055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6FF610-DD65-134B-A938-D37FCB610F9E}"/>
                </a:ext>
              </a:extLst>
            </p:cNvPr>
            <p:cNvCxnSpPr/>
            <p:nvPr/>
          </p:nvCxnSpPr>
          <p:spPr>
            <a:xfrm flipV="1">
              <a:off x="419290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52493F-620D-B24E-9CCF-D6478763A035}"/>
                </a:ext>
              </a:extLst>
            </p:cNvPr>
            <p:cNvCxnSpPr/>
            <p:nvPr/>
          </p:nvCxnSpPr>
          <p:spPr>
            <a:xfrm flipV="1">
              <a:off x="458025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72C9EAD-AF97-354C-8822-92933F6DFFF2}"/>
                </a:ext>
              </a:extLst>
            </p:cNvPr>
            <p:cNvCxnSpPr/>
            <p:nvPr/>
          </p:nvCxnSpPr>
          <p:spPr>
            <a:xfrm flipV="1">
              <a:off x="4977130" y="207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F7AA8E0-1B63-FA43-8659-6E16193E81F0}"/>
                </a:ext>
              </a:extLst>
            </p:cNvPr>
            <p:cNvCxnSpPr/>
            <p:nvPr/>
          </p:nvCxnSpPr>
          <p:spPr>
            <a:xfrm flipV="1">
              <a:off x="19325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68A61D-2691-464D-933F-05EF15CBD911}"/>
                </a:ext>
              </a:extLst>
            </p:cNvPr>
            <p:cNvCxnSpPr/>
            <p:nvPr/>
          </p:nvCxnSpPr>
          <p:spPr>
            <a:xfrm flipV="1">
              <a:off x="22881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80A8E5-974C-EF46-B138-6BA7B2B2BEE3}"/>
                </a:ext>
              </a:extLst>
            </p:cNvPr>
            <p:cNvCxnSpPr/>
            <p:nvPr/>
          </p:nvCxnSpPr>
          <p:spPr>
            <a:xfrm flipV="1">
              <a:off x="2640553" y="2223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31D290-705E-584B-B0A9-E088B166A099}"/>
                </a:ext>
              </a:extLst>
            </p:cNvPr>
            <p:cNvCxnSpPr/>
            <p:nvPr/>
          </p:nvCxnSpPr>
          <p:spPr>
            <a:xfrm flipV="1">
              <a:off x="3011787" y="2232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01EA65-DC65-7C42-96B8-021DE35197B9}"/>
                </a:ext>
              </a:extLst>
            </p:cNvPr>
            <p:cNvCxnSpPr/>
            <p:nvPr/>
          </p:nvCxnSpPr>
          <p:spPr>
            <a:xfrm flipV="1">
              <a:off x="3383262" y="22366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B8BFE3-C664-1F48-81B6-340D99797A25}"/>
                </a:ext>
              </a:extLst>
            </p:cNvPr>
            <p:cNvCxnSpPr/>
            <p:nvPr/>
          </p:nvCxnSpPr>
          <p:spPr>
            <a:xfrm flipV="1">
              <a:off x="3765488" y="225254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B84039-2298-F743-8017-D790D3C4BE07}"/>
                </a:ext>
              </a:extLst>
            </p:cNvPr>
            <p:cNvCxnSpPr/>
            <p:nvPr/>
          </p:nvCxnSpPr>
          <p:spPr>
            <a:xfrm flipV="1">
              <a:off x="4146488" y="226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300392-F502-CB45-932E-8DD1DE236C5D}"/>
                </a:ext>
              </a:extLst>
            </p:cNvPr>
            <p:cNvCxnSpPr/>
            <p:nvPr/>
          </p:nvCxnSpPr>
          <p:spPr>
            <a:xfrm flipV="1">
              <a:off x="4547764" y="226964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ECF7A9-31FA-914A-992B-D8BBDA497C16}"/>
                </a:ext>
              </a:extLst>
            </p:cNvPr>
            <p:cNvCxnSpPr/>
            <p:nvPr/>
          </p:nvCxnSpPr>
          <p:spPr>
            <a:xfrm flipV="1">
              <a:off x="4939997" y="22855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5A64B4-FAE0-9A49-BB8B-761B2E79A35B}"/>
                </a:ext>
              </a:extLst>
            </p:cNvPr>
            <p:cNvCxnSpPr/>
            <p:nvPr/>
          </p:nvCxnSpPr>
          <p:spPr>
            <a:xfrm flipV="1">
              <a:off x="18629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9CD1695-4FE2-C445-BED6-0BC40E52AB1A}"/>
                </a:ext>
              </a:extLst>
            </p:cNvPr>
            <p:cNvCxnSpPr/>
            <p:nvPr/>
          </p:nvCxnSpPr>
          <p:spPr>
            <a:xfrm flipV="1">
              <a:off x="22185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10028E-5ADA-DE4A-8967-F618E349B905}"/>
                </a:ext>
              </a:extLst>
            </p:cNvPr>
            <p:cNvCxnSpPr/>
            <p:nvPr/>
          </p:nvCxnSpPr>
          <p:spPr>
            <a:xfrm flipV="1">
              <a:off x="2589495" y="244135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3CAD5CC-EDC0-FF46-9DAD-421AB7883A0A}"/>
                </a:ext>
              </a:extLst>
            </p:cNvPr>
            <p:cNvCxnSpPr/>
            <p:nvPr/>
          </p:nvCxnSpPr>
          <p:spPr>
            <a:xfrm flipV="1">
              <a:off x="2951445" y="2440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7BBF0-0367-884F-969A-4C23B8A3AB08}"/>
                </a:ext>
              </a:extLst>
            </p:cNvPr>
            <p:cNvCxnSpPr/>
            <p:nvPr/>
          </p:nvCxnSpPr>
          <p:spPr>
            <a:xfrm flipV="1">
              <a:off x="3332204" y="245869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837D16-1E6C-464C-A69B-1F91E3C03656}"/>
                </a:ext>
              </a:extLst>
            </p:cNvPr>
            <p:cNvCxnSpPr/>
            <p:nvPr/>
          </p:nvCxnSpPr>
          <p:spPr>
            <a:xfrm flipV="1">
              <a:off x="3714430" y="247921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82D4185-A0E4-AF4A-B1B7-4B7FB30FC459}"/>
                </a:ext>
              </a:extLst>
            </p:cNvPr>
            <p:cNvCxnSpPr/>
            <p:nvPr/>
          </p:nvCxnSpPr>
          <p:spPr>
            <a:xfrm flipV="1">
              <a:off x="4113998" y="248702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75EE4C-D954-364E-9235-76C5F8FDBA43}"/>
                </a:ext>
              </a:extLst>
            </p:cNvPr>
            <p:cNvCxnSpPr/>
            <p:nvPr/>
          </p:nvCxnSpPr>
          <p:spPr>
            <a:xfrm flipV="1">
              <a:off x="4496705" y="25102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A2357FC-50D2-E544-A6DA-D5F19BEE820A}"/>
                </a:ext>
              </a:extLst>
            </p:cNvPr>
            <p:cNvCxnSpPr/>
            <p:nvPr/>
          </p:nvCxnSpPr>
          <p:spPr>
            <a:xfrm flipV="1">
              <a:off x="4912149" y="25168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B03A9FE-7073-664C-92D9-0E276C18A81A}"/>
                </a:ext>
              </a:extLst>
            </p:cNvPr>
            <p:cNvCxnSpPr/>
            <p:nvPr/>
          </p:nvCxnSpPr>
          <p:spPr>
            <a:xfrm flipV="1">
              <a:off x="1806431" y="26057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7BD345-E362-0346-BD68-B86C01679982}"/>
                </a:ext>
              </a:extLst>
            </p:cNvPr>
            <p:cNvCxnSpPr/>
            <p:nvPr/>
          </p:nvCxnSpPr>
          <p:spPr>
            <a:xfrm flipV="1">
              <a:off x="2162031" y="261501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B60194-1524-0343-82E4-2E0EDDC2D67A}"/>
                </a:ext>
              </a:extLst>
            </p:cNvPr>
            <p:cNvCxnSpPr/>
            <p:nvPr/>
          </p:nvCxnSpPr>
          <p:spPr>
            <a:xfrm flipV="1">
              <a:off x="2533024" y="264016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559CB05-A28C-264F-88B1-9788E3B42602}"/>
                </a:ext>
              </a:extLst>
            </p:cNvPr>
            <p:cNvCxnSpPr/>
            <p:nvPr/>
          </p:nvCxnSpPr>
          <p:spPr>
            <a:xfrm flipV="1">
              <a:off x="2908900" y="26482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B375B8E-26F7-4546-9A95-16979CFDDF2B}"/>
                </a:ext>
              </a:extLst>
            </p:cNvPr>
            <p:cNvCxnSpPr/>
            <p:nvPr/>
          </p:nvCxnSpPr>
          <p:spPr>
            <a:xfrm flipV="1">
              <a:off x="3289659" y="266679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340A45-08FD-3043-9AD9-E8AE2982F371}"/>
                </a:ext>
              </a:extLst>
            </p:cNvPr>
            <p:cNvCxnSpPr/>
            <p:nvPr/>
          </p:nvCxnSpPr>
          <p:spPr>
            <a:xfrm flipV="1">
              <a:off x="3671885" y="268731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77F6EFE-D9BE-F248-9B89-213FADC43A09}"/>
                </a:ext>
              </a:extLst>
            </p:cNvPr>
            <p:cNvCxnSpPr/>
            <p:nvPr/>
          </p:nvCxnSpPr>
          <p:spPr>
            <a:xfrm flipV="1">
              <a:off x="4071453" y="26951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700106B-BF84-2D44-83A5-6E8133EA06FC}"/>
                </a:ext>
              </a:extLst>
            </p:cNvPr>
            <p:cNvCxnSpPr/>
            <p:nvPr/>
          </p:nvCxnSpPr>
          <p:spPr>
            <a:xfrm flipV="1">
              <a:off x="4454160" y="271833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CE9D815-4B19-7548-A0BB-864485ABFE00}"/>
                </a:ext>
              </a:extLst>
            </p:cNvPr>
            <p:cNvCxnSpPr/>
            <p:nvPr/>
          </p:nvCxnSpPr>
          <p:spPr>
            <a:xfrm flipV="1">
              <a:off x="4869604" y="27249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19E8D15-D778-8D40-BC58-EE4B1E0209F9}"/>
                </a:ext>
              </a:extLst>
            </p:cNvPr>
            <p:cNvCxnSpPr/>
            <p:nvPr/>
          </p:nvCxnSpPr>
          <p:spPr>
            <a:xfrm flipV="1">
              <a:off x="17507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926721A-1EC9-9544-9AAB-84EE20F98FEF}"/>
                </a:ext>
              </a:extLst>
            </p:cNvPr>
            <p:cNvCxnSpPr/>
            <p:nvPr/>
          </p:nvCxnSpPr>
          <p:spPr>
            <a:xfrm flipV="1">
              <a:off x="21063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E7347BE-4C24-1F4C-847B-13DC188C5F6A}"/>
                </a:ext>
              </a:extLst>
            </p:cNvPr>
            <p:cNvCxnSpPr/>
            <p:nvPr/>
          </p:nvCxnSpPr>
          <p:spPr>
            <a:xfrm flipV="1">
              <a:off x="2477323" y="28460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B6A5C20-8A93-AC4E-B693-4F2E2EA16987}"/>
                </a:ext>
              </a:extLst>
            </p:cNvPr>
            <p:cNvCxnSpPr/>
            <p:nvPr/>
          </p:nvCxnSpPr>
          <p:spPr>
            <a:xfrm flipV="1">
              <a:off x="2848557" y="28401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387A3FC-374E-4E47-9A62-0437CC0D02B7}"/>
                </a:ext>
              </a:extLst>
            </p:cNvPr>
            <p:cNvCxnSpPr/>
            <p:nvPr/>
          </p:nvCxnSpPr>
          <p:spPr>
            <a:xfrm flipV="1">
              <a:off x="3229316" y="286338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67A3349-9D17-9946-B174-8D015E5B7150}"/>
                </a:ext>
              </a:extLst>
            </p:cNvPr>
            <p:cNvCxnSpPr/>
            <p:nvPr/>
          </p:nvCxnSpPr>
          <p:spPr>
            <a:xfrm flipV="1">
              <a:off x="3625468" y="288390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3AB2E36-C9D3-4E47-AFCF-45A4610E8D60}"/>
                </a:ext>
              </a:extLst>
            </p:cNvPr>
            <p:cNvCxnSpPr/>
            <p:nvPr/>
          </p:nvCxnSpPr>
          <p:spPr>
            <a:xfrm flipV="1">
              <a:off x="4025036" y="29010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B5292D9-8C4A-CA45-BCD2-E27C25760AE2}"/>
                </a:ext>
              </a:extLst>
            </p:cNvPr>
            <p:cNvCxnSpPr/>
            <p:nvPr/>
          </p:nvCxnSpPr>
          <p:spPr>
            <a:xfrm flipV="1">
              <a:off x="4421669" y="292885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4104F60-9CFB-174E-8839-87457B52324E}"/>
                </a:ext>
              </a:extLst>
            </p:cNvPr>
            <p:cNvCxnSpPr/>
            <p:nvPr/>
          </p:nvCxnSpPr>
          <p:spPr>
            <a:xfrm flipV="1">
              <a:off x="4832471" y="293544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14EF43E-C439-034B-93CE-8CB8E1007A1A}"/>
                </a:ext>
              </a:extLst>
            </p:cNvPr>
            <p:cNvCxnSpPr/>
            <p:nvPr/>
          </p:nvCxnSpPr>
          <p:spPr>
            <a:xfrm flipV="1">
              <a:off x="1675692" y="303873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5CC8E1-94ED-A546-8850-E1621A4F2CA3}"/>
                </a:ext>
              </a:extLst>
            </p:cNvPr>
            <p:cNvCxnSpPr/>
            <p:nvPr/>
          </p:nvCxnSpPr>
          <p:spPr>
            <a:xfrm flipV="1">
              <a:off x="2040576" y="30619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840019A-2539-E343-8A62-E25C6B98F396}"/>
                </a:ext>
              </a:extLst>
            </p:cNvPr>
            <p:cNvCxnSpPr/>
            <p:nvPr/>
          </p:nvCxnSpPr>
          <p:spPr>
            <a:xfrm flipV="1">
              <a:off x="2411569" y="308246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AF25569-B779-F24B-8165-4A1489A8ACD7}"/>
                </a:ext>
              </a:extLst>
            </p:cNvPr>
            <p:cNvCxnSpPr/>
            <p:nvPr/>
          </p:nvCxnSpPr>
          <p:spPr>
            <a:xfrm flipV="1">
              <a:off x="2796729" y="31044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18D4F38-3955-664C-BD67-B028C0BB9E64}"/>
                </a:ext>
              </a:extLst>
            </p:cNvPr>
            <p:cNvCxnSpPr/>
            <p:nvPr/>
          </p:nvCxnSpPr>
          <p:spPr>
            <a:xfrm flipV="1">
              <a:off x="3182130" y="31137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0FAE4D-B504-0A40-8BEF-E810BC887E91}"/>
                </a:ext>
              </a:extLst>
            </p:cNvPr>
            <p:cNvCxnSpPr/>
            <p:nvPr/>
          </p:nvCxnSpPr>
          <p:spPr>
            <a:xfrm flipV="1">
              <a:off x="3573640" y="313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0C10B8E-61BE-0F44-876C-03DA7C80B6DD}"/>
                </a:ext>
              </a:extLst>
            </p:cNvPr>
            <p:cNvCxnSpPr/>
            <p:nvPr/>
          </p:nvCxnSpPr>
          <p:spPr>
            <a:xfrm flipV="1">
              <a:off x="3973206" y="31606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2DBBD2-DC22-FF40-AE37-9F1D3EF7EEA0}"/>
                </a:ext>
              </a:extLst>
            </p:cNvPr>
            <p:cNvCxnSpPr/>
            <p:nvPr/>
          </p:nvCxnSpPr>
          <p:spPr>
            <a:xfrm flipV="1">
              <a:off x="4374483" y="3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3AB41CD-1ADA-7E4F-94F1-703028D4A1BD}"/>
                </a:ext>
              </a:extLst>
            </p:cNvPr>
            <p:cNvCxnSpPr/>
            <p:nvPr/>
          </p:nvCxnSpPr>
          <p:spPr>
            <a:xfrm flipV="1">
              <a:off x="4794569" y="319971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D506A04-0A23-D64F-B3F6-B6C020901200}"/>
                </a:ext>
              </a:extLst>
            </p:cNvPr>
            <p:cNvCxnSpPr/>
            <p:nvPr/>
          </p:nvCxnSpPr>
          <p:spPr>
            <a:xfrm flipV="1">
              <a:off x="1619991" y="3239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5E6578-DED0-EC43-B410-7F48E10C755E}"/>
                </a:ext>
              </a:extLst>
            </p:cNvPr>
            <p:cNvCxnSpPr/>
            <p:nvPr/>
          </p:nvCxnSpPr>
          <p:spPr>
            <a:xfrm flipV="1">
              <a:off x="1984875" y="325389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BB4C712-6B54-5444-8A28-3C9E65039965}"/>
                </a:ext>
              </a:extLst>
            </p:cNvPr>
            <p:cNvCxnSpPr/>
            <p:nvPr/>
          </p:nvCxnSpPr>
          <p:spPr>
            <a:xfrm flipV="1">
              <a:off x="2355868" y="328833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FB714C0-E183-1A43-ACEE-B6AA21BD92A4}"/>
                </a:ext>
              </a:extLst>
            </p:cNvPr>
            <p:cNvCxnSpPr/>
            <p:nvPr/>
          </p:nvCxnSpPr>
          <p:spPr>
            <a:xfrm flipV="1">
              <a:off x="2736386" y="332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CAE103B-F3CD-734C-A930-5B4A7D5BDA10}"/>
                </a:ext>
              </a:extLst>
            </p:cNvPr>
            <p:cNvCxnSpPr/>
            <p:nvPr/>
          </p:nvCxnSpPr>
          <p:spPr>
            <a:xfrm flipV="1">
              <a:off x="3121787" y="33428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99749D1-73EB-4442-9522-4710F335EAEC}"/>
                </a:ext>
              </a:extLst>
            </p:cNvPr>
            <p:cNvCxnSpPr/>
            <p:nvPr/>
          </p:nvCxnSpPr>
          <p:spPr>
            <a:xfrm flipV="1">
              <a:off x="3527223" y="336797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1C3F650-18B9-9D4A-AF8C-4AD836DA0A62}"/>
                </a:ext>
              </a:extLst>
            </p:cNvPr>
            <p:cNvCxnSpPr/>
            <p:nvPr/>
          </p:nvCxnSpPr>
          <p:spPr>
            <a:xfrm flipV="1">
              <a:off x="3926789" y="33990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3D3524B-5A3C-C946-B8F0-7051F3D6ACC5}"/>
                </a:ext>
              </a:extLst>
            </p:cNvPr>
            <p:cNvCxnSpPr/>
            <p:nvPr/>
          </p:nvCxnSpPr>
          <p:spPr>
            <a:xfrm flipV="1">
              <a:off x="4341992" y="34129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1FF16EA-8772-AD4A-B82B-39BC0F77D289}"/>
                </a:ext>
              </a:extLst>
            </p:cNvPr>
            <p:cNvCxnSpPr/>
            <p:nvPr/>
          </p:nvCxnSpPr>
          <p:spPr>
            <a:xfrm flipV="1">
              <a:off x="4757436" y="34427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862552B-B2C0-8649-A735-9A8038D9C796}"/>
                </a:ext>
              </a:extLst>
            </p:cNvPr>
            <p:cNvCxnSpPr/>
            <p:nvPr/>
          </p:nvCxnSpPr>
          <p:spPr>
            <a:xfrm flipV="1">
              <a:off x="1540315" y="34928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2A19E85-7252-0240-B8A5-2899E4E162CB}"/>
                </a:ext>
              </a:extLst>
            </p:cNvPr>
            <p:cNvCxnSpPr/>
            <p:nvPr/>
          </p:nvCxnSpPr>
          <p:spPr>
            <a:xfrm flipV="1">
              <a:off x="1909841" y="351604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3F5BAF-691D-3948-B58A-742559373E8F}"/>
                </a:ext>
              </a:extLst>
            </p:cNvPr>
            <p:cNvCxnSpPr/>
            <p:nvPr/>
          </p:nvCxnSpPr>
          <p:spPr>
            <a:xfrm flipV="1">
              <a:off x="2308686" y="353656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63F842C-C0E9-DE46-BBD3-E5A73A7AB2A4}"/>
                </a:ext>
              </a:extLst>
            </p:cNvPr>
            <p:cNvCxnSpPr/>
            <p:nvPr/>
          </p:nvCxnSpPr>
          <p:spPr>
            <a:xfrm flipV="1">
              <a:off x="2693846" y="355854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9D1D063-BFB7-0541-A6B2-0DEC3E544F37}"/>
                </a:ext>
              </a:extLst>
            </p:cNvPr>
            <p:cNvCxnSpPr/>
            <p:nvPr/>
          </p:nvCxnSpPr>
          <p:spPr>
            <a:xfrm flipV="1">
              <a:off x="3079247" y="356783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31F3B0D-F9ED-B14C-B191-8F4B753C79CB}"/>
                </a:ext>
              </a:extLst>
            </p:cNvPr>
            <p:cNvCxnSpPr/>
            <p:nvPr/>
          </p:nvCxnSpPr>
          <p:spPr>
            <a:xfrm flipV="1">
              <a:off x="3470757" y="359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C935ECE-4694-D14D-A1CB-36F90B56AA2A}"/>
                </a:ext>
              </a:extLst>
            </p:cNvPr>
            <p:cNvCxnSpPr/>
            <p:nvPr/>
          </p:nvCxnSpPr>
          <p:spPr>
            <a:xfrm flipV="1">
              <a:off x="3870323" y="361473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EE8A3E3-6009-E847-BF7D-C66029BBDCF9}"/>
                </a:ext>
              </a:extLst>
            </p:cNvPr>
            <p:cNvCxnSpPr/>
            <p:nvPr/>
          </p:nvCxnSpPr>
          <p:spPr>
            <a:xfrm flipV="1">
              <a:off x="4271600" y="362401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B5A05D2-406B-904A-ABB4-893BB5E5B8CD}"/>
                </a:ext>
              </a:extLst>
            </p:cNvPr>
            <p:cNvCxnSpPr/>
            <p:nvPr/>
          </p:nvCxnSpPr>
          <p:spPr>
            <a:xfrm flipV="1">
              <a:off x="4691686" y="365382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CD17001-05D4-DE4F-90FD-0A7277AE70FC}"/>
                </a:ext>
              </a:extLst>
            </p:cNvPr>
            <p:cNvCxnSpPr/>
            <p:nvPr/>
          </p:nvCxnSpPr>
          <p:spPr>
            <a:xfrm flipV="1">
              <a:off x="1484614" y="36940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204B0F6-CCCD-C045-92CB-3FB5AEA7C9F1}"/>
                </a:ext>
              </a:extLst>
            </p:cNvPr>
            <p:cNvCxnSpPr/>
            <p:nvPr/>
          </p:nvCxnSpPr>
          <p:spPr>
            <a:xfrm flipV="1">
              <a:off x="1854140" y="370799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8BBD75B-B1B0-714E-8D81-5E3862F35441}"/>
                </a:ext>
              </a:extLst>
            </p:cNvPr>
            <p:cNvCxnSpPr/>
            <p:nvPr/>
          </p:nvCxnSpPr>
          <p:spPr>
            <a:xfrm flipV="1">
              <a:off x="2252985" y="374244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4064DD8-BA94-084E-96A8-77E3256C9359}"/>
                </a:ext>
              </a:extLst>
            </p:cNvPr>
            <p:cNvCxnSpPr/>
            <p:nvPr/>
          </p:nvCxnSpPr>
          <p:spPr>
            <a:xfrm flipV="1">
              <a:off x="2633503" y="378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DFD969B-6EC9-3942-BE94-454C9FFD7D2F}"/>
                </a:ext>
              </a:extLst>
            </p:cNvPr>
            <p:cNvCxnSpPr/>
            <p:nvPr/>
          </p:nvCxnSpPr>
          <p:spPr>
            <a:xfrm flipV="1">
              <a:off x="3018904" y="37969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8B588BA-8F97-2144-956C-D90B7433B3BD}"/>
                </a:ext>
              </a:extLst>
            </p:cNvPr>
            <p:cNvCxnSpPr/>
            <p:nvPr/>
          </p:nvCxnSpPr>
          <p:spPr>
            <a:xfrm flipV="1">
              <a:off x="3424340" y="382207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44C441A-161C-EA42-8E5D-3068E11260D5}"/>
                </a:ext>
              </a:extLst>
            </p:cNvPr>
            <p:cNvCxnSpPr/>
            <p:nvPr/>
          </p:nvCxnSpPr>
          <p:spPr>
            <a:xfrm flipV="1">
              <a:off x="3823906" y="38531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75FC68-24EE-4643-8A93-064BF36750DC}"/>
                </a:ext>
              </a:extLst>
            </p:cNvPr>
            <p:cNvCxnSpPr/>
            <p:nvPr/>
          </p:nvCxnSpPr>
          <p:spPr>
            <a:xfrm flipV="1">
              <a:off x="4239109" y="38670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523E30D-47A1-DA40-8E86-9A1721DB2F00}"/>
                </a:ext>
              </a:extLst>
            </p:cNvPr>
            <p:cNvCxnSpPr/>
            <p:nvPr/>
          </p:nvCxnSpPr>
          <p:spPr>
            <a:xfrm flipV="1">
              <a:off x="4654553" y="38968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B1FBB44-D162-CF40-90AE-6A7F063CD9A9}"/>
                </a:ext>
              </a:extLst>
            </p:cNvPr>
            <p:cNvCxnSpPr/>
            <p:nvPr/>
          </p:nvCxnSpPr>
          <p:spPr>
            <a:xfrm flipV="1">
              <a:off x="1414216" y="39439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E1C457C-DFCE-7344-AB06-2AF888B83231}"/>
                </a:ext>
              </a:extLst>
            </p:cNvPr>
            <p:cNvCxnSpPr/>
            <p:nvPr/>
          </p:nvCxnSpPr>
          <p:spPr>
            <a:xfrm flipV="1">
              <a:off x="1783742" y="39578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4A7A6D-2D2E-824C-95A9-E9D639108D1A}"/>
                </a:ext>
              </a:extLst>
            </p:cNvPr>
            <p:cNvCxnSpPr/>
            <p:nvPr/>
          </p:nvCxnSpPr>
          <p:spPr>
            <a:xfrm flipV="1">
              <a:off x="2182587" y="39923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050467-6C67-7341-8540-B1A009E9CA87}"/>
                </a:ext>
              </a:extLst>
            </p:cNvPr>
            <p:cNvCxnSpPr/>
            <p:nvPr/>
          </p:nvCxnSpPr>
          <p:spPr>
            <a:xfrm flipV="1">
              <a:off x="2563105" y="403286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05C39A9-08E8-AF45-A7AA-F89CA1827938}"/>
                </a:ext>
              </a:extLst>
            </p:cNvPr>
            <p:cNvCxnSpPr/>
            <p:nvPr/>
          </p:nvCxnSpPr>
          <p:spPr>
            <a:xfrm flipV="1">
              <a:off x="2948506" y="40467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B22FFCB-BA29-8243-B06D-F11A8D14A434}"/>
                </a:ext>
              </a:extLst>
            </p:cNvPr>
            <p:cNvCxnSpPr/>
            <p:nvPr/>
          </p:nvCxnSpPr>
          <p:spPr>
            <a:xfrm flipV="1">
              <a:off x="3353942" y="4071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3B8EB93-7903-9145-98AC-E85FE618A4C9}"/>
                </a:ext>
              </a:extLst>
            </p:cNvPr>
            <p:cNvCxnSpPr/>
            <p:nvPr/>
          </p:nvCxnSpPr>
          <p:spPr>
            <a:xfrm flipV="1">
              <a:off x="3781360" y="410297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F510834-20C9-0C47-BC42-246DAF9DBA65}"/>
                </a:ext>
              </a:extLst>
            </p:cNvPr>
            <p:cNvCxnSpPr/>
            <p:nvPr/>
          </p:nvCxnSpPr>
          <p:spPr>
            <a:xfrm flipV="1">
              <a:off x="4210488" y="41308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1FD9A80-0A5D-A54B-A4B9-29957472D268}"/>
                </a:ext>
              </a:extLst>
            </p:cNvPr>
            <p:cNvCxnSpPr/>
            <p:nvPr/>
          </p:nvCxnSpPr>
          <p:spPr>
            <a:xfrm flipV="1">
              <a:off x="4635217" y="4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F7FF764-C4F9-F245-B9F1-2D80AA3E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93"/>
          <a:stretch/>
        </p:blipFill>
        <p:spPr>
          <a:xfrm>
            <a:off x="2995133" y="21125"/>
            <a:ext cx="5280429" cy="3351576"/>
          </a:xfrm>
          <a:prstGeom prst="rect">
            <a:avLst/>
          </a:prstGeom>
        </p:spPr>
      </p:pic>
      <p:sp>
        <p:nvSpPr>
          <p:cNvPr id="152" name="Text Box 11">
            <a:extLst>
              <a:ext uri="{FF2B5EF4-FFF2-40B4-BE49-F238E27FC236}">
                <a16:creationId xmlns:a16="http://schemas.microsoft.com/office/drawing/2014/main" id="{B1941ECC-D50A-1D40-844C-BF92EA7FD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272702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Muestreo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58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C53BD18-791A-E94F-B0DC-A2721BDFC111}"/>
              </a:ext>
            </a:extLst>
          </p:cNvPr>
          <p:cNvGrpSpPr/>
          <p:nvPr/>
        </p:nvGrpSpPr>
        <p:grpSpPr>
          <a:xfrm>
            <a:off x="3038525" y="3263892"/>
            <a:ext cx="4327010" cy="3359150"/>
            <a:chOff x="1079090" y="1689100"/>
            <a:chExt cx="4327010" cy="33591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9700EB-3821-8F49-A95E-52D42A1F8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090" y="1689100"/>
              <a:ext cx="4327010" cy="33591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59B5F6-C3B9-934F-BF4E-6DBBF578E3A5}"/>
                </a:ext>
              </a:extLst>
            </p:cNvPr>
            <p:cNvCxnSpPr/>
            <p:nvPr/>
          </p:nvCxnSpPr>
          <p:spPr>
            <a:xfrm flipV="1">
              <a:off x="20447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027778-D015-0E49-8131-3849407EDFFA}"/>
                </a:ext>
              </a:extLst>
            </p:cNvPr>
            <p:cNvCxnSpPr/>
            <p:nvPr/>
          </p:nvCxnSpPr>
          <p:spPr>
            <a:xfrm flipV="1">
              <a:off x="24003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7CEB5C-58D9-A447-BBC7-0ABA453464A4}"/>
                </a:ext>
              </a:extLst>
            </p:cNvPr>
            <p:cNvCxnSpPr/>
            <p:nvPr/>
          </p:nvCxnSpPr>
          <p:spPr>
            <a:xfrm flipV="1">
              <a:off x="2752725" y="18192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319C81-8A1C-D84C-AAC8-9BB873C58131}"/>
                </a:ext>
              </a:extLst>
            </p:cNvPr>
            <p:cNvCxnSpPr/>
            <p:nvPr/>
          </p:nvCxnSpPr>
          <p:spPr>
            <a:xfrm flipV="1">
              <a:off x="3114675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09F859-3525-5A49-9521-C321C3DE9E43}"/>
                </a:ext>
              </a:extLst>
            </p:cNvPr>
            <p:cNvCxnSpPr/>
            <p:nvPr/>
          </p:nvCxnSpPr>
          <p:spPr>
            <a:xfrm flipV="1">
              <a:off x="3486150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77E8CE-7313-4846-A8FC-F91005F7208A}"/>
                </a:ext>
              </a:extLst>
            </p:cNvPr>
            <p:cNvCxnSpPr/>
            <p:nvPr/>
          </p:nvCxnSpPr>
          <p:spPr>
            <a:xfrm flipV="1">
              <a:off x="3854450" y="18478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6FDD5F-5EE1-AA48-8817-4D5663DA0630}"/>
                </a:ext>
              </a:extLst>
            </p:cNvPr>
            <p:cNvCxnSpPr/>
            <p:nvPr/>
          </p:nvCxnSpPr>
          <p:spPr>
            <a:xfrm flipV="1">
              <a:off x="423545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6A1A548-4CD5-6244-8361-17AFBEB32C85}"/>
                </a:ext>
              </a:extLst>
            </p:cNvPr>
            <p:cNvCxnSpPr/>
            <p:nvPr/>
          </p:nvCxnSpPr>
          <p:spPr>
            <a:xfrm flipV="1">
              <a:off x="462280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5747F9-0C50-AE4E-A4B0-6F91D466EC74}"/>
                </a:ext>
              </a:extLst>
            </p:cNvPr>
            <p:cNvCxnSpPr/>
            <p:nvPr/>
          </p:nvCxnSpPr>
          <p:spPr>
            <a:xfrm flipV="1">
              <a:off x="5019675" y="18669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790FA5-970B-F84D-97FC-3FBAC72FA319}"/>
                </a:ext>
              </a:extLst>
            </p:cNvPr>
            <p:cNvCxnSpPr/>
            <p:nvPr/>
          </p:nvCxnSpPr>
          <p:spPr>
            <a:xfrm flipV="1">
              <a:off x="1988229" y="200221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99A13C-CFCE-274A-8775-F73B71476514}"/>
                </a:ext>
              </a:extLst>
            </p:cNvPr>
            <p:cNvCxnSpPr/>
            <p:nvPr/>
          </p:nvCxnSpPr>
          <p:spPr>
            <a:xfrm flipV="1">
              <a:off x="2343829" y="20115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C7B2541-146E-1248-B54D-9DAA695AC37D}"/>
                </a:ext>
              </a:extLst>
            </p:cNvPr>
            <p:cNvCxnSpPr/>
            <p:nvPr/>
          </p:nvCxnSpPr>
          <p:spPr>
            <a:xfrm flipV="1">
              <a:off x="2696254" y="20180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02F94F-79B4-4A4F-8632-8AFF2876244C}"/>
                </a:ext>
              </a:extLst>
            </p:cNvPr>
            <p:cNvCxnSpPr/>
            <p:nvPr/>
          </p:nvCxnSpPr>
          <p:spPr>
            <a:xfrm flipV="1">
              <a:off x="3072130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914499-1003-E24A-8D76-22F00C90F3E4}"/>
                </a:ext>
              </a:extLst>
            </p:cNvPr>
            <p:cNvCxnSpPr/>
            <p:nvPr/>
          </p:nvCxnSpPr>
          <p:spPr>
            <a:xfrm flipV="1">
              <a:off x="3443605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B92191F-03AD-BD45-A00B-5373C399EF1C}"/>
                </a:ext>
              </a:extLst>
            </p:cNvPr>
            <p:cNvCxnSpPr/>
            <p:nvPr/>
          </p:nvCxnSpPr>
          <p:spPr>
            <a:xfrm flipV="1">
              <a:off x="3811905" y="2055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6FF610-DD65-134B-A938-D37FCB610F9E}"/>
                </a:ext>
              </a:extLst>
            </p:cNvPr>
            <p:cNvCxnSpPr/>
            <p:nvPr/>
          </p:nvCxnSpPr>
          <p:spPr>
            <a:xfrm flipV="1">
              <a:off x="419290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52493F-620D-B24E-9CCF-D6478763A035}"/>
                </a:ext>
              </a:extLst>
            </p:cNvPr>
            <p:cNvCxnSpPr/>
            <p:nvPr/>
          </p:nvCxnSpPr>
          <p:spPr>
            <a:xfrm flipV="1">
              <a:off x="458025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72C9EAD-AF97-354C-8822-92933F6DFFF2}"/>
                </a:ext>
              </a:extLst>
            </p:cNvPr>
            <p:cNvCxnSpPr/>
            <p:nvPr/>
          </p:nvCxnSpPr>
          <p:spPr>
            <a:xfrm flipV="1">
              <a:off x="4977130" y="207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F7AA8E0-1B63-FA43-8659-6E16193E81F0}"/>
                </a:ext>
              </a:extLst>
            </p:cNvPr>
            <p:cNvCxnSpPr/>
            <p:nvPr/>
          </p:nvCxnSpPr>
          <p:spPr>
            <a:xfrm flipV="1">
              <a:off x="19325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68A61D-2691-464D-933F-05EF15CBD911}"/>
                </a:ext>
              </a:extLst>
            </p:cNvPr>
            <p:cNvCxnSpPr/>
            <p:nvPr/>
          </p:nvCxnSpPr>
          <p:spPr>
            <a:xfrm flipV="1">
              <a:off x="22881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D80A8E5-974C-EF46-B138-6BA7B2B2BEE3}"/>
                </a:ext>
              </a:extLst>
            </p:cNvPr>
            <p:cNvCxnSpPr/>
            <p:nvPr/>
          </p:nvCxnSpPr>
          <p:spPr>
            <a:xfrm flipV="1">
              <a:off x="2640553" y="2223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F31D290-705E-584B-B0A9-E088B166A099}"/>
                </a:ext>
              </a:extLst>
            </p:cNvPr>
            <p:cNvCxnSpPr/>
            <p:nvPr/>
          </p:nvCxnSpPr>
          <p:spPr>
            <a:xfrm flipV="1">
              <a:off x="3011787" y="2232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01EA65-DC65-7C42-96B8-021DE35197B9}"/>
                </a:ext>
              </a:extLst>
            </p:cNvPr>
            <p:cNvCxnSpPr/>
            <p:nvPr/>
          </p:nvCxnSpPr>
          <p:spPr>
            <a:xfrm flipV="1">
              <a:off x="3383262" y="22366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B8BFE3-C664-1F48-81B6-340D99797A25}"/>
                </a:ext>
              </a:extLst>
            </p:cNvPr>
            <p:cNvCxnSpPr/>
            <p:nvPr/>
          </p:nvCxnSpPr>
          <p:spPr>
            <a:xfrm flipV="1">
              <a:off x="3765488" y="225254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B84039-2298-F743-8017-D790D3C4BE07}"/>
                </a:ext>
              </a:extLst>
            </p:cNvPr>
            <p:cNvCxnSpPr/>
            <p:nvPr/>
          </p:nvCxnSpPr>
          <p:spPr>
            <a:xfrm flipV="1">
              <a:off x="4146488" y="226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300392-F502-CB45-932E-8DD1DE236C5D}"/>
                </a:ext>
              </a:extLst>
            </p:cNvPr>
            <p:cNvCxnSpPr/>
            <p:nvPr/>
          </p:nvCxnSpPr>
          <p:spPr>
            <a:xfrm flipV="1">
              <a:off x="4547764" y="226964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ECF7A9-31FA-914A-992B-D8BBDA497C16}"/>
                </a:ext>
              </a:extLst>
            </p:cNvPr>
            <p:cNvCxnSpPr/>
            <p:nvPr/>
          </p:nvCxnSpPr>
          <p:spPr>
            <a:xfrm flipV="1">
              <a:off x="4939997" y="22855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5A64B4-FAE0-9A49-BB8B-761B2E79A35B}"/>
                </a:ext>
              </a:extLst>
            </p:cNvPr>
            <p:cNvCxnSpPr/>
            <p:nvPr/>
          </p:nvCxnSpPr>
          <p:spPr>
            <a:xfrm flipV="1">
              <a:off x="18629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9CD1695-4FE2-C445-BED6-0BC40E52AB1A}"/>
                </a:ext>
              </a:extLst>
            </p:cNvPr>
            <p:cNvCxnSpPr/>
            <p:nvPr/>
          </p:nvCxnSpPr>
          <p:spPr>
            <a:xfrm flipV="1">
              <a:off x="22185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710028E-5ADA-DE4A-8967-F618E349B905}"/>
                </a:ext>
              </a:extLst>
            </p:cNvPr>
            <p:cNvCxnSpPr/>
            <p:nvPr/>
          </p:nvCxnSpPr>
          <p:spPr>
            <a:xfrm flipV="1">
              <a:off x="2589495" y="244135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3CAD5CC-EDC0-FF46-9DAD-421AB7883A0A}"/>
                </a:ext>
              </a:extLst>
            </p:cNvPr>
            <p:cNvCxnSpPr/>
            <p:nvPr/>
          </p:nvCxnSpPr>
          <p:spPr>
            <a:xfrm flipV="1">
              <a:off x="2951445" y="2440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E87BBF0-0367-884F-969A-4C23B8A3AB08}"/>
                </a:ext>
              </a:extLst>
            </p:cNvPr>
            <p:cNvCxnSpPr/>
            <p:nvPr/>
          </p:nvCxnSpPr>
          <p:spPr>
            <a:xfrm flipV="1">
              <a:off x="3332204" y="245869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0837D16-1E6C-464C-A69B-1F91E3C03656}"/>
                </a:ext>
              </a:extLst>
            </p:cNvPr>
            <p:cNvCxnSpPr/>
            <p:nvPr/>
          </p:nvCxnSpPr>
          <p:spPr>
            <a:xfrm flipV="1">
              <a:off x="3714430" y="247921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82D4185-A0E4-AF4A-B1B7-4B7FB30FC459}"/>
                </a:ext>
              </a:extLst>
            </p:cNvPr>
            <p:cNvCxnSpPr/>
            <p:nvPr/>
          </p:nvCxnSpPr>
          <p:spPr>
            <a:xfrm flipV="1">
              <a:off x="4113998" y="248702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75EE4C-D954-364E-9235-76C5F8FDBA43}"/>
                </a:ext>
              </a:extLst>
            </p:cNvPr>
            <p:cNvCxnSpPr/>
            <p:nvPr/>
          </p:nvCxnSpPr>
          <p:spPr>
            <a:xfrm flipV="1">
              <a:off x="4496705" y="25102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A2357FC-50D2-E544-A6DA-D5F19BEE820A}"/>
                </a:ext>
              </a:extLst>
            </p:cNvPr>
            <p:cNvCxnSpPr/>
            <p:nvPr/>
          </p:nvCxnSpPr>
          <p:spPr>
            <a:xfrm flipV="1">
              <a:off x="4912149" y="25168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B03A9FE-7073-664C-92D9-0E276C18A81A}"/>
                </a:ext>
              </a:extLst>
            </p:cNvPr>
            <p:cNvCxnSpPr/>
            <p:nvPr/>
          </p:nvCxnSpPr>
          <p:spPr>
            <a:xfrm flipV="1">
              <a:off x="1806431" y="26057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7BD345-E362-0346-BD68-B86C01679982}"/>
                </a:ext>
              </a:extLst>
            </p:cNvPr>
            <p:cNvCxnSpPr/>
            <p:nvPr/>
          </p:nvCxnSpPr>
          <p:spPr>
            <a:xfrm flipV="1">
              <a:off x="2162031" y="261501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7B60194-1524-0343-82E4-2E0EDDC2D67A}"/>
                </a:ext>
              </a:extLst>
            </p:cNvPr>
            <p:cNvCxnSpPr/>
            <p:nvPr/>
          </p:nvCxnSpPr>
          <p:spPr>
            <a:xfrm flipV="1">
              <a:off x="2533024" y="264016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559CB05-A28C-264F-88B1-9788E3B42602}"/>
                </a:ext>
              </a:extLst>
            </p:cNvPr>
            <p:cNvCxnSpPr/>
            <p:nvPr/>
          </p:nvCxnSpPr>
          <p:spPr>
            <a:xfrm flipV="1">
              <a:off x="2908900" y="26482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B375B8E-26F7-4546-9A95-16979CFDDF2B}"/>
                </a:ext>
              </a:extLst>
            </p:cNvPr>
            <p:cNvCxnSpPr/>
            <p:nvPr/>
          </p:nvCxnSpPr>
          <p:spPr>
            <a:xfrm flipV="1">
              <a:off x="3289659" y="266679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340A45-08FD-3043-9AD9-E8AE2982F371}"/>
                </a:ext>
              </a:extLst>
            </p:cNvPr>
            <p:cNvCxnSpPr/>
            <p:nvPr/>
          </p:nvCxnSpPr>
          <p:spPr>
            <a:xfrm flipV="1">
              <a:off x="3671885" y="268731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77F6EFE-D9BE-F248-9B89-213FADC43A09}"/>
                </a:ext>
              </a:extLst>
            </p:cNvPr>
            <p:cNvCxnSpPr/>
            <p:nvPr/>
          </p:nvCxnSpPr>
          <p:spPr>
            <a:xfrm flipV="1">
              <a:off x="4071453" y="26951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700106B-BF84-2D44-83A5-6E8133EA06FC}"/>
                </a:ext>
              </a:extLst>
            </p:cNvPr>
            <p:cNvCxnSpPr/>
            <p:nvPr/>
          </p:nvCxnSpPr>
          <p:spPr>
            <a:xfrm flipV="1">
              <a:off x="4454160" y="271833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CE9D815-4B19-7548-A0BB-864485ABFE00}"/>
                </a:ext>
              </a:extLst>
            </p:cNvPr>
            <p:cNvCxnSpPr/>
            <p:nvPr/>
          </p:nvCxnSpPr>
          <p:spPr>
            <a:xfrm flipV="1">
              <a:off x="4869604" y="27249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19E8D15-D778-8D40-BC58-EE4B1E0209F9}"/>
                </a:ext>
              </a:extLst>
            </p:cNvPr>
            <p:cNvCxnSpPr/>
            <p:nvPr/>
          </p:nvCxnSpPr>
          <p:spPr>
            <a:xfrm flipV="1">
              <a:off x="17507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926721A-1EC9-9544-9AAB-84EE20F98FEF}"/>
                </a:ext>
              </a:extLst>
            </p:cNvPr>
            <p:cNvCxnSpPr/>
            <p:nvPr/>
          </p:nvCxnSpPr>
          <p:spPr>
            <a:xfrm flipV="1">
              <a:off x="21063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E7347BE-4C24-1F4C-847B-13DC188C5F6A}"/>
                </a:ext>
              </a:extLst>
            </p:cNvPr>
            <p:cNvCxnSpPr/>
            <p:nvPr/>
          </p:nvCxnSpPr>
          <p:spPr>
            <a:xfrm flipV="1">
              <a:off x="2477323" y="28460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B6A5C20-8A93-AC4E-B693-4F2E2EA16987}"/>
                </a:ext>
              </a:extLst>
            </p:cNvPr>
            <p:cNvCxnSpPr/>
            <p:nvPr/>
          </p:nvCxnSpPr>
          <p:spPr>
            <a:xfrm flipV="1">
              <a:off x="2848557" y="28401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387A3FC-374E-4E47-9A62-0437CC0D02B7}"/>
                </a:ext>
              </a:extLst>
            </p:cNvPr>
            <p:cNvCxnSpPr/>
            <p:nvPr/>
          </p:nvCxnSpPr>
          <p:spPr>
            <a:xfrm flipV="1">
              <a:off x="3229316" y="286338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67A3349-9D17-9946-B174-8D015E5B7150}"/>
                </a:ext>
              </a:extLst>
            </p:cNvPr>
            <p:cNvCxnSpPr/>
            <p:nvPr/>
          </p:nvCxnSpPr>
          <p:spPr>
            <a:xfrm flipV="1">
              <a:off x="3625468" y="288390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3AB2E36-C9D3-4E47-AFCF-45A4610E8D60}"/>
                </a:ext>
              </a:extLst>
            </p:cNvPr>
            <p:cNvCxnSpPr/>
            <p:nvPr/>
          </p:nvCxnSpPr>
          <p:spPr>
            <a:xfrm flipV="1">
              <a:off x="4025036" y="29010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B5292D9-8C4A-CA45-BCD2-E27C25760AE2}"/>
                </a:ext>
              </a:extLst>
            </p:cNvPr>
            <p:cNvCxnSpPr/>
            <p:nvPr/>
          </p:nvCxnSpPr>
          <p:spPr>
            <a:xfrm flipV="1">
              <a:off x="4421669" y="292885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4104F60-9CFB-174E-8839-87457B52324E}"/>
                </a:ext>
              </a:extLst>
            </p:cNvPr>
            <p:cNvCxnSpPr/>
            <p:nvPr/>
          </p:nvCxnSpPr>
          <p:spPr>
            <a:xfrm flipV="1">
              <a:off x="4832471" y="293544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14EF43E-C439-034B-93CE-8CB8E1007A1A}"/>
                </a:ext>
              </a:extLst>
            </p:cNvPr>
            <p:cNvCxnSpPr/>
            <p:nvPr/>
          </p:nvCxnSpPr>
          <p:spPr>
            <a:xfrm flipV="1">
              <a:off x="1675692" y="303873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A5CC8E1-94ED-A546-8850-E1621A4F2CA3}"/>
                </a:ext>
              </a:extLst>
            </p:cNvPr>
            <p:cNvCxnSpPr/>
            <p:nvPr/>
          </p:nvCxnSpPr>
          <p:spPr>
            <a:xfrm flipV="1">
              <a:off x="2040576" y="30619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840019A-2539-E343-8A62-E25C6B98F396}"/>
                </a:ext>
              </a:extLst>
            </p:cNvPr>
            <p:cNvCxnSpPr/>
            <p:nvPr/>
          </p:nvCxnSpPr>
          <p:spPr>
            <a:xfrm flipV="1">
              <a:off x="2411569" y="308246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AF25569-B779-F24B-8165-4A1489A8ACD7}"/>
                </a:ext>
              </a:extLst>
            </p:cNvPr>
            <p:cNvCxnSpPr/>
            <p:nvPr/>
          </p:nvCxnSpPr>
          <p:spPr>
            <a:xfrm flipV="1">
              <a:off x="2796729" y="31044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18D4F38-3955-664C-BD67-B028C0BB9E64}"/>
                </a:ext>
              </a:extLst>
            </p:cNvPr>
            <p:cNvCxnSpPr/>
            <p:nvPr/>
          </p:nvCxnSpPr>
          <p:spPr>
            <a:xfrm flipV="1">
              <a:off x="3182130" y="31137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D0FAE4D-B504-0A40-8BEF-E810BC887E91}"/>
                </a:ext>
              </a:extLst>
            </p:cNvPr>
            <p:cNvCxnSpPr/>
            <p:nvPr/>
          </p:nvCxnSpPr>
          <p:spPr>
            <a:xfrm flipV="1">
              <a:off x="3573640" y="313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0C10B8E-61BE-0F44-876C-03DA7C80B6DD}"/>
                </a:ext>
              </a:extLst>
            </p:cNvPr>
            <p:cNvCxnSpPr/>
            <p:nvPr/>
          </p:nvCxnSpPr>
          <p:spPr>
            <a:xfrm flipV="1">
              <a:off x="3973206" y="31606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2DBBD2-DC22-FF40-AE37-9F1D3EF7EEA0}"/>
                </a:ext>
              </a:extLst>
            </p:cNvPr>
            <p:cNvCxnSpPr/>
            <p:nvPr/>
          </p:nvCxnSpPr>
          <p:spPr>
            <a:xfrm flipV="1">
              <a:off x="4374483" y="3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3AB41CD-1ADA-7E4F-94F1-703028D4A1BD}"/>
                </a:ext>
              </a:extLst>
            </p:cNvPr>
            <p:cNvCxnSpPr/>
            <p:nvPr/>
          </p:nvCxnSpPr>
          <p:spPr>
            <a:xfrm flipV="1">
              <a:off x="4794569" y="319971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D506A04-0A23-D64F-B3F6-B6C020901200}"/>
                </a:ext>
              </a:extLst>
            </p:cNvPr>
            <p:cNvCxnSpPr/>
            <p:nvPr/>
          </p:nvCxnSpPr>
          <p:spPr>
            <a:xfrm flipV="1">
              <a:off x="1619991" y="3239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05E6578-DED0-EC43-B410-7F48E10C755E}"/>
                </a:ext>
              </a:extLst>
            </p:cNvPr>
            <p:cNvCxnSpPr/>
            <p:nvPr/>
          </p:nvCxnSpPr>
          <p:spPr>
            <a:xfrm flipV="1">
              <a:off x="1984875" y="325389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BB4C712-6B54-5444-8A28-3C9E65039965}"/>
                </a:ext>
              </a:extLst>
            </p:cNvPr>
            <p:cNvCxnSpPr/>
            <p:nvPr/>
          </p:nvCxnSpPr>
          <p:spPr>
            <a:xfrm flipV="1">
              <a:off x="2355868" y="328833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FB714C0-E183-1A43-ACEE-B6AA21BD92A4}"/>
                </a:ext>
              </a:extLst>
            </p:cNvPr>
            <p:cNvCxnSpPr/>
            <p:nvPr/>
          </p:nvCxnSpPr>
          <p:spPr>
            <a:xfrm flipV="1">
              <a:off x="2736386" y="332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CAE103B-F3CD-734C-A930-5B4A7D5BDA10}"/>
                </a:ext>
              </a:extLst>
            </p:cNvPr>
            <p:cNvCxnSpPr/>
            <p:nvPr/>
          </p:nvCxnSpPr>
          <p:spPr>
            <a:xfrm flipV="1">
              <a:off x="3121787" y="33428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399749D1-73EB-4442-9522-4710F335EAEC}"/>
                </a:ext>
              </a:extLst>
            </p:cNvPr>
            <p:cNvCxnSpPr/>
            <p:nvPr/>
          </p:nvCxnSpPr>
          <p:spPr>
            <a:xfrm flipV="1">
              <a:off x="3527223" y="336797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1C3F650-18B9-9D4A-AF8C-4AD836DA0A62}"/>
                </a:ext>
              </a:extLst>
            </p:cNvPr>
            <p:cNvCxnSpPr/>
            <p:nvPr/>
          </p:nvCxnSpPr>
          <p:spPr>
            <a:xfrm flipV="1">
              <a:off x="3926789" y="33990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3D3524B-5A3C-C946-B8F0-7051F3D6ACC5}"/>
                </a:ext>
              </a:extLst>
            </p:cNvPr>
            <p:cNvCxnSpPr/>
            <p:nvPr/>
          </p:nvCxnSpPr>
          <p:spPr>
            <a:xfrm flipV="1">
              <a:off x="4341992" y="34129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1FF16EA-8772-AD4A-B82B-39BC0F77D289}"/>
                </a:ext>
              </a:extLst>
            </p:cNvPr>
            <p:cNvCxnSpPr/>
            <p:nvPr/>
          </p:nvCxnSpPr>
          <p:spPr>
            <a:xfrm flipV="1">
              <a:off x="4757436" y="34427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862552B-B2C0-8649-A735-9A8038D9C796}"/>
                </a:ext>
              </a:extLst>
            </p:cNvPr>
            <p:cNvCxnSpPr/>
            <p:nvPr/>
          </p:nvCxnSpPr>
          <p:spPr>
            <a:xfrm flipV="1">
              <a:off x="1540315" y="34928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2A19E85-7252-0240-B8A5-2899E4E162CB}"/>
                </a:ext>
              </a:extLst>
            </p:cNvPr>
            <p:cNvCxnSpPr/>
            <p:nvPr/>
          </p:nvCxnSpPr>
          <p:spPr>
            <a:xfrm flipV="1">
              <a:off x="1909841" y="351604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A3F5BAF-691D-3948-B58A-742559373E8F}"/>
                </a:ext>
              </a:extLst>
            </p:cNvPr>
            <p:cNvCxnSpPr/>
            <p:nvPr/>
          </p:nvCxnSpPr>
          <p:spPr>
            <a:xfrm flipV="1">
              <a:off x="2308686" y="353656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63F842C-C0E9-DE46-BBD3-E5A73A7AB2A4}"/>
                </a:ext>
              </a:extLst>
            </p:cNvPr>
            <p:cNvCxnSpPr/>
            <p:nvPr/>
          </p:nvCxnSpPr>
          <p:spPr>
            <a:xfrm flipV="1">
              <a:off x="2693846" y="355854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9D1D063-BFB7-0541-A6B2-0DEC3E544F37}"/>
                </a:ext>
              </a:extLst>
            </p:cNvPr>
            <p:cNvCxnSpPr/>
            <p:nvPr/>
          </p:nvCxnSpPr>
          <p:spPr>
            <a:xfrm flipV="1">
              <a:off x="3079247" y="356783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31F3B0D-F9ED-B14C-B191-8F4B753C79CB}"/>
                </a:ext>
              </a:extLst>
            </p:cNvPr>
            <p:cNvCxnSpPr/>
            <p:nvPr/>
          </p:nvCxnSpPr>
          <p:spPr>
            <a:xfrm flipV="1">
              <a:off x="3470757" y="359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C935ECE-4694-D14D-A1CB-36F90B56AA2A}"/>
                </a:ext>
              </a:extLst>
            </p:cNvPr>
            <p:cNvCxnSpPr/>
            <p:nvPr/>
          </p:nvCxnSpPr>
          <p:spPr>
            <a:xfrm flipV="1">
              <a:off x="3870323" y="361473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EE8A3E3-6009-E847-BF7D-C66029BBDCF9}"/>
                </a:ext>
              </a:extLst>
            </p:cNvPr>
            <p:cNvCxnSpPr/>
            <p:nvPr/>
          </p:nvCxnSpPr>
          <p:spPr>
            <a:xfrm flipV="1">
              <a:off x="4271600" y="362401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B5A05D2-406B-904A-ABB4-893BB5E5B8CD}"/>
                </a:ext>
              </a:extLst>
            </p:cNvPr>
            <p:cNvCxnSpPr/>
            <p:nvPr/>
          </p:nvCxnSpPr>
          <p:spPr>
            <a:xfrm flipV="1">
              <a:off x="4691686" y="365382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CCD17001-05D4-DE4F-90FD-0A7277AE70FC}"/>
                </a:ext>
              </a:extLst>
            </p:cNvPr>
            <p:cNvCxnSpPr/>
            <p:nvPr/>
          </p:nvCxnSpPr>
          <p:spPr>
            <a:xfrm flipV="1">
              <a:off x="1484614" y="36940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204B0F6-CCCD-C045-92CB-3FB5AEA7C9F1}"/>
                </a:ext>
              </a:extLst>
            </p:cNvPr>
            <p:cNvCxnSpPr/>
            <p:nvPr/>
          </p:nvCxnSpPr>
          <p:spPr>
            <a:xfrm flipV="1">
              <a:off x="1854140" y="370799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8BBD75B-B1B0-714E-8D81-5E3862F35441}"/>
                </a:ext>
              </a:extLst>
            </p:cNvPr>
            <p:cNvCxnSpPr/>
            <p:nvPr/>
          </p:nvCxnSpPr>
          <p:spPr>
            <a:xfrm flipV="1">
              <a:off x="2252985" y="374244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84064DD8-BA94-084E-96A8-77E3256C9359}"/>
                </a:ext>
              </a:extLst>
            </p:cNvPr>
            <p:cNvCxnSpPr/>
            <p:nvPr/>
          </p:nvCxnSpPr>
          <p:spPr>
            <a:xfrm flipV="1">
              <a:off x="2633503" y="378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DFD969B-6EC9-3942-BE94-454C9FFD7D2F}"/>
                </a:ext>
              </a:extLst>
            </p:cNvPr>
            <p:cNvCxnSpPr/>
            <p:nvPr/>
          </p:nvCxnSpPr>
          <p:spPr>
            <a:xfrm flipV="1">
              <a:off x="3018904" y="37969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8B588BA-8F97-2144-956C-D90B7433B3BD}"/>
                </a:ext>
              </a:extLst>
            </p:cNvPr>
            <p:cNvCxnSpPr/>
            <p:nvPr/>
          </p:nvCxnSpPr>
          <p:spPr>
            <a:xfrm flipV="1">
              <a:off x="3424340" y="382207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44C441A-161C-EA42-8E5D-3068E11260D5}"/>
                </a:ext>
              </a:extLst>
            </p:cNvPr>
            <p:cNvCxnSpPr/>
            <p:nvPr/>
          </p:nvCxnSpPr>
          <p:spPr>
            <a:xfrm flipV="1">
              <a:off x="3823906" y="38531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75FC68-24EE-4643-8A93-064BF36750DC}"/>
                </a:ext>
              </a:extLst>
            </p:cNvPr>
            <p:cNvCxnSpPr/>
            <p:nvPr/>
          </p:nvCxnSpPr>
          <p:spPr>
            <a:xfrm flipV="1">
              <a:off x="4239109" y="38670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523E30D-47A1-DA40-8E86-9A1721DB2F00}"/>
                </a:ext>
              </a:extLst>
            </p:cNvPr>
            <p:cNvCxnSpPr/>
            <p:nvPr/>
          </p:nvCxnSpPr>
          <p:spPr>
            <a:xfrm flipV="1">
              <a:off x="4654553" y="38968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B1FBB44-D162-CF40-90AE-6A7F063CD9A9}"/>
                </a:ext>
              </a:extLst>
            </p:cNvPr>
            <p:cNvCxnSpPr/>
            <p:nvPr/>
          </p:nvCxnSpPr>
          <p:spPr>
            <a:xfrm flipV="1">
              <a:off x="1414216" y="39439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FE1C457C-DFCE-7344-AB06-2AF888B83231}"/>
                </a:ext>
              </a:extLst>
            </p:cNvPr>
            <p:cNvCxnSpPr/>
            <p:nvPr/>
          </p:nvCxnSpPr>
          <p:spPr>
            <a:xfrm flipV="1">
              <a:off x="1783742" y="39578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4A7A6D-2D2E-824C-95A9-E9D639108D1A}"/>
                </a:ext>
              </a:extLst>
            </p:cNvPr>
            <p:cNvCxnSpPr/>
            <p:nvPr/>
          </p:nvCxnSpPr>
          <p:spPr>
            <a:xfrm flipV="1">
              <a:off x="2182587" y="39923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C050467-6C67-7341-8540-B1A009E9CA87}"/>
                </a:ext>
              </a:extLst>
            </p:cNvPr>
            <p:cNvCxnSpPr/>
            <p:nvPr/>
          </p:nvCxnSpPr>
          <p:spPr>
            <a:xfrm flipV="1">
              <a:off x="2563105" y="403286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05C39A9-08E8-AF45-A7AA-F89CA1827938}"/>
                </a:ext>
              </a:extLst>
            </p:cNvPr>
            <p:cNvCxnSpPr/>
            <p:nvPr/>
          </p:nvCxnSpPr>
          <p:spPr>
            <a:xfrm flipV="1">
              <a:off x="2948506" y="40467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4B22FFCB-BA29-8243-B06D-F11A8D14A434}"/>
                </a:ext>
              </a:extLst>
            </p:cNvPr>
            <p:cNvCxnSpPr/>
            <p:nvPr/>
          </p:nvCxnSpPr>
          <p:spPr>
            <a:xfrm flipV="1">
              <a:off x="3353942" y="4071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3B8EB93-7903-9145-98AC-E85FE618A4C9}"/>
                </a:ext>
              </a:extLst>
            </p:cNvPr>
            <p:cNvCxnSpPr/>
            <p:nvPr/>
          </p:nvCxnSpPr>
          <p:spPr>
            <a:xfrm flipV="1">
              <a:off x="3781360" y="410297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F510834-20C9-0C47-BC42-246DAF9DBA65}"/>
                </a:ext>
              </a:extLst>
            </p:cNvPr>
            <p:cNvCxnSpPr/>
            <p:nvPr/>
          </p:nvCxnSpPr>
          <p:spPr>
            <a:xfrm flipV="1">
              <a:off x="4210488" y="41308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1FD9A80-0A5D-A54B-A4B9-29957472D268}"/>
                </a:ext>
              </a:extLst>
            </p:cNvPr>
            <p:cNvCxnSpPr/>
            <p:nvPr/>
          </p:nvCxnSpPr>
          <p:spPr>
            <a:xfrm flipV="1">
              <a:off x="4635217" y="4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52" name="Picture 151">
            <a:extLst>
              <a:ext uri="{FF2B5EF4-FFF2-40B4-BE49-F238E27FC236}">
                <a16:creationId xmlns:a16="http://schemas.microsoft.com/office/drawing/2014/main" id="{57D86029-4AB5-0B48-B511-FDFD2FC3F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b="6760"/>
          <a:stretch/>
        </p:blipFill>
        <p:spPr>
          <a:xfrm>
            <a:off x="3063577" y="385285"/>
            <a:ext cx="4872288" cy="2987416"/>
          </a:xfrm>
          <a:prstGeom prst="rect">
            <a:avLst/>
          </a:prstGeom>
        </p:spPr>
      </p:pic>
      <p:sp>
        <p:nvSpPr>
          <p:cNvPr id="153" name="Text Box 11">
            <a:extLst>
              <a:ext uri="{FF2B5EF4-FFF2-40B4-BE49-F238E27FC236}">
                <a16:creationId xmlns:a16="http://schemas.microsoft.com/office/drawing/2014/main" id="{3130CB83-203F-AE4D-8788-70A53598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272702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Muestreo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1">
            <a:extLst>
              <a:ext uri="{FF2B5EF4-FFF2-40B4-BE49-F238E27FC236}">
                <a16:creationId xmlns:a16="http://schemas.microsoft.com/office/drawing/2014/main" id="{3130CB83-203F-AE4D-8788-70A53598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667112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Transformada de un tren de impulsos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E5980D5-63FA-5E4E-BE43-61CB7FF31212}"/>
              </a:ext>
            </a:extLst>
          </p:cNvPr>
          <p:cNvGrpSpPr/>
          <p:nvPr/>
        </p:nvGrpSpPr>
        <p:grpSpPr>
          <a:xfrm>
            <a:off x="2022419" y="2328944"/>
            <a:ext cx="4327010" cy="3359150"/>
            <a:chOff x="1079090" y="1689100"/>
            <a:chExt cx="4327010" cy="3359150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2B774DC7-B9B8-1D47-A146-D7209691A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090" y="1689100"/>
              <a:ext cx="4327010" cy="33591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7C45574-4643-D144-AE45-B7A694B7A4A4}"/>
                </a:ext>
              </a:extLst>
            </p:cNvPr>
            <p:cNvCxnSpPr/>
            <p:nvPr/>
          </p:nvCxnSpPr>
          <p:spPr>
            <a:xfrm flipV="1">
              <a:off x="20447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776BB40-2AD3-B94C-81FD-AB12B3C18491}"/>
                </a:ext>
              </a:extLst>
            </p:cNvPr>
            <p:cNvCxnSpPr/>
            <p:nvPr/>
          </p:nvCxnSpPr>
          <p:spPr>
            <a:xfrm flipV="1">
              <a:off x="24003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700ABF9-0808-F64A-A2E2-F9DF5498750F}"/>
                </a:ext>
              </a:extLst>
            </p:cNvPr>
            <p:cNvCxnSpPr/>
            <p:nvPr/>
          </p:nvCxnSpPr>
          <p:spPr>
            <a:xfrm flipV="1">
              <a:off x="2752725" y="18192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C98F2B0-98D4-B742-8B49-D301427B2991}"/>
                </a:ext>
              </a:extLst>
            </p:cNvPr>
            <p:cNvCxnSpPr/>
            <p:nvPr/>
          </p:nvCxnSpPr>
          <p:spPr>
            <a:xfrm flipV="1">
              <a:off x="3114675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C5035A4-BA14-E645-9C23-CD8C86A3FEC3}"/>
                </a:ext>
              </a:extLst>
            </p:cNvPr>
            <p:cNvCxnSpPr/>
            <p:nvPr/>
          </p:nvCxnSpPr>
          <p:spPr>
            <a:xfrm flipV="1">
              <a:off x="3486150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B63D4A48-C402-BA42-8C7D-8CE8FBACE10C}"/>
                </a:ext>
              </a:extLst>
            </p:cNvPr>
            <p:cNvCxnSpPr/>
            <p:nvPr/>
          </p:nvCxnSpPr>
          <p:spPr>
            <a:xfrm flipV="1">
              <a:off x="3854450" y="18478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016A897-8B0A-004F-BB12-C31F17372F48}"/>
                </a:ext>
              </a:extLst>
            </p:cNvPr>
            <p:cNvCxnSpPr/>
            <p:nvPr/>
          </p:nvCxnSpPr>
          <p:spPr>
            <a:xfrm flipV="1">
              <a:off x="423545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1F0BEDA-EF25-8441-97AD-A3DE732D3CAD}"/>
                </a:ext>
              </a:extLst>
            </p:cNvPr>
            <p:cNvCxnSpPr/>
            <p:nvPr/>
          </p:nvCxnSpPr>
          <p:spPr>
            <a:xfrm flipV="1">
              <a:off x="462280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B95C17E-E0E4-AD48-B097-1E9183FD8639}"/>
                </a:ext>
              </a:extLst>
            </p:cNvPr>
            <p:cNvCxnSpPr/>
            <p:nvPr/>
          </p:nvCxnSpPr>
          <p:spPr>
            <a:xfrm flipV="1">
              <a:off x="5019675" y="18669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C83A7AA-BEF4-EF41-A1E8-CC5C5E70769E}"/>
                </a:ext>
              </a:extLst>
            </p:cNvPr>
            <p:cNvCxnSpPr/>
            <p:nvPr/>
          </p:nvCxnSpPr>
          <p:spPr>
            <a:xfrm flipV="1">
              <a:off x="1988229" y="200221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576E9B5-6B22-E444-87EF-C160C09AF48F}"/>
                </a:ext>
              </a:extLst>
            </p:cNvPr>
            <p:cNvCxnSpPr/>
            <p:nvPr/>
          </p:nvCxnSpPr>
          <p:spPr>
            <a:xfrm flipV="1">
              <a:off x="2343829" y="20115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F0B4E9B-6725-0C47-B42D-4CF927D4DFA1}"/>
                </a:ext>
              </a:extLst>
            </p:cNvPr>
            <p:cNvCxnSpPr/>
            <p:nvPr/>
          </p:nvCxnSpPr>
          <p:spPr>
            <a:xfrm flipV="1">
              <a:off x="2696254" y="20180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E6CAAED-CC3E-9C46-8364-922C92DD0EEF}"/>
                </a:ext>
              </a:extLst>
            </p:cNvPr>
            <p:cNvCxnSpPr/>
            <p:nvPr/>
          </p:nvCxnSpPr>
          <p:spPr>
            <a:xfrm flipV="1">
              <a:off x="3072130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84D04C7-EA83-7247-BFD9-53466A4B502D}"/>
                </a:ext>
              </a:extLst>
            </p:cNvPr>
            <p:cNvCxnSpPr/>
            <p:nvPr/>
          </p:nvCxnSpPr>
          <p:spPr>
            <a:xfrm flipV="1">
              <a:off x="3443605" y="20400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F3CBBB4-A82D-4F44-9BBE-D4FB56425E32}"/>
                </a:ext>
              </a:extLst>
            </p:cNvPr>
            <p:cNvCxnSpPr/>
            <p:nvPr/>
          </p:nvCxnSpPr>
          <p:spPr>
            <a:xfrm flipV="1">
              <a:off x="3811905" y="2055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881B1A4-6EED-A64C-B844-2BBE7F61A92F}"/>
                </a:ext>
              </a:extLst>
            </p:cNvPr>
            <p:cNvCxnSpPr/>
            <p:nvPr/>
          </p:nvCxnSpPr>
          <p:spPr>
            <a:xfrm flipV="1">
              <a:off x="419290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E290C458-14FF-3F46-A66D-E7728A902698}"/>
                </a:ext>
              </a:extLst>
            </p:cNvPr>
            <p:cNvCxnSpPr/>
            <p:nvPr/>
          </p:nvCxnSpPr>
          <p:spPr>
            <a:xfrm flipV="1">
              <a:off x="4580255" y="2059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0011D6E-3ED5-7F40-B34E-71C3FA217EAF}"/>
                </a:ext>
              </a:extLst>
            </p:cNvPr>
            <p:cNvCxnSpPr/>
            <p:nvPr/>
          </p:nvCxnSpPr>
          <p:spPr>
            <a:xfrm flipV="1">
              <a:off x="4977130" y="207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A85D89-8307-A44B-A8F9-D6CE90ADDCE3}"/>
                </a:ext>
              </a:extLst>
            </p:cNvPr>
            <p:cNvCxnSpPr/>
            <p:nvPr/>
          </p:nvCxnSpPr>
          <p:spPr>
            <a:xfrm flipV="1">
              <a:off x="19325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EA81DE-3F9D-3D42-A1EA-3A1221B50832}"/>
                </a:ext>
              </a:extLst>
            </p:cNvPr>
            <p:cNvCxnSpPr/>
            <p:nvPr/>
          </p:nvCxnSpPr>
          <p:spPr>
            <a:xfrm flipV="1">
              <a:off x="22881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7CC6607-09F8-AC43-AD83-3A1B11FDB911}"/>
                </a:ext>
              </a:extLst>
            </p:cNvPr>
            <p:cNvCxnSpPr/>
            <p:nvPr/>
          </p:nvCxnSpPr>
          <p:spPr>
            <a:xfrm flipV="1">
              <a:off x="2640553" y="2223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139E43C-715C-3049-A575-733B8EC57780}"/>
                </a:ext>
              </a:extLst>
            </p:cNvPr>
            <p:cNvCxnSpPr/>
            <p:nvPr/>
          </p:nvCxnSpPr>
          <p:spPr>
            <a:xfrm flipV="1">
              <a:off x="3011787" y="2232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1912C97-B299-AA45-A08D-FE00A5D7D99A}"/>
                </a:ext>
              </a:extLst>
            </p:cNvPr>
            <p:cNvCxnSpPr/>
            <p:nvPr/>
          </p:nvCxnSpPr>
          <p:spPr>
            <a:xfrm flipV="1">
              <a:off x="3383262" y="22366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7FF1B16-6AC5-864A-8790-82A13680163D}"/>
                </a:ext>
              </a:extLst>
            </p:cNvPr>
            <p:cNvCxnSpPr/>
            <p:nvPr/>
          </p:nvCxnSpPr>
          <p:spPr>
            <a:xfrm flipV="1">
              <a:off x="3765488" y="225254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DB95F38-6292-744C-B5FA-C62BF8FD2CCD}"/>
                </a:ext>
              </a:extLst>
            </p:cNvPr>
            <p:cNvCxnSpPr/>
            <p:nvPr/>
          </p:nvCxnSpPr>
          <p:spPr>
            <a:xfrm flipV="1">
              <a:off x="4146488" y="226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A377262C-F97C-BD4E-8A71-2CD2CDA1754E}"/>
                </a:ext>
              </a:extLst>
            </p:cNvPr>
            <p:cNvCxnSpPr/>
            <p:nvPr/>
          </p:nvCxnSpPr>
          <p:spPr>
            <a:xfrm flipV="1">
              <a:off x="4547764" y="226964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9142D93-B91E-1E46-977C-986CE3FDB11E}"/>
                </a:ext>
              </a:extLst>
            </p:cNvPr>
            <p:cNvCxnSpPr/>
            <p:nvPr/>
          </p:nvCxnSpPr>
          <p:spPr>
            <a:xfrm flipV="1">
              <a:off x="4939997" y="22855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E6199635-0FB9-D348-8802-A01757B1D89D}"/>
                </a:ext>
              </a:extLst>
            </p:cNvPr>
            <p:cNvCxnSpPr/>
            <p:nvPr/>
          </p:nvCxnSpPr>
          <p:spPr>
            <a:xfrm flipV="1">
              <a:off x="18629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204A00E-8EE2-1449-9B5B-481352354B9A}"/>
                </a:ext>
              </a:extLst>
            </p:cNvPr>
            <p:cNvCxnSpPr/>
            <p:nvPr/>
          </p:nvCxnSpPr>
          <p:spPr>
            <a:xfrm flipV="1">
              <a:off x="2218502" y="240690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4383CFD-E980-934B-9ED9-91076915202D}"/>
                </a:ext>
              </a:extLst>
            </p:cNvPr>
            <p:cNvCxnSpPr/>
            <p:nvPr/>
          </p:nvCxnSpPr>
          <p:spPr>
            <a:xfrm flipV="1">
              <a:off x="2589495" y="244135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3B1DC7F9-75E3-DF4C-AF9A-F396DDD5A0A3}"/>
                </a:ext>
              </a:extLst>
            </p:cNvPr>
            <p:cNvCxnSpPr/>
            <p:nvPr/>
          </p:nvCxnSpPr>
          <p:spPr>
            <a:xfrm flipV="1">
              <a:off x="2951445" y="24401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B3DCE7E-28D4-814B-A8BC-A0A9D564DD30}"/>
                </a:ext>
              </a:extLst>
            </p:cNvPr>
            <p:cNvCxnSpPr/>
            <p:nvPr/>
          </p:nvCxnSpPr>
          <p:spPr>
            <a:xfrm flipV="1">
              <a:off x="3332204" y="245869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1DFB425-50C6-8E4B-955A-4DB8C3B6C763}"/>
                </a:ext>
              </a:extLst>
            </p:cNvPr>
            <p:cNvCxnSpPr/>
            <p:nvPr/>
          </p:nvCxnSpPr>
          <p:spPr>
            <a:xfrm flipV="1">
              <a:off x="3714430" y="247921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5E2F61B-BF96-124D-8EDB-4801049A76CB}"/>
                </a:ext>
              </a:extLst>
            </p:cNvPr>
            <p:cNvCxnSpPr/>
            <p:nvPr/>
          </p:nvCxnSpPr>
          <p:spPr>
            <a:xfrm flipV="1">
              <a:off x="4113998" y="248702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44FE35A-F4CC-0F44-A1C3-3FCF74A3E82A}"/>
                </a:ext>
              </a:extLst>
            </p:cNvPr>
            <p:cNvCxnSpPr/>
            <p:nvPr/>
          </p:nvCxnSpPr>
          <p:spPr>
            <a:xfrm flipV="1">
              <a:off x="4496705" y="25102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81B2E1A3-A71A-DA49-9FC0-0EE5382B67D4}"/>
                </a:ext>
              </a:extLst>
            </p:cNvPr>
            <p:cNvCxnSpPr/>
            <p:nvPr/>
          </p:nvCxnSpPr>
          <p:spPr>
            <a:xfrm flipV="1">
              <a:off x="4912149" y="25168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7927A2F-03C8-CA49-81DC-36DD6DFAE47D}"/>
                </a:ext>
              </a:extLst>
            </p:cNvPr>
            <p:cNvCxnSpPr/>
            <p:nvPr/>
          </p:nvCxnSpPr>
          <p:spPr>
            <a:xfrm flipV="1">
              <a:off x="1806431" y="26057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A80F640-431F-5342-8881-CBD426B1047F}"/>
                </a:ext>
              </a:extLst>
            </p:cNvPr>
            <p:cNvCxnSpPr/>
            <p:nvPr/>
          </p:nvCxnSpPr>
          <p:spPr>
            <a:xfrm flipV="1">
              <a:off x="2162031" y="261501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54F96FC-9230-394A-934A-6E485DB217EC}"/>
                </a:ext>
              </a:extLst>
            </p:cNvPr>
            <p:cNvCxnSpPr/>
            <p:nvPr/>
          </p:nvCxnSpPr>
          <p:spPr>
            <a:xfrm flipV="1">
              <a:off x="2533024" y="264016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711A1E16-7497-DB40-B662-92665CB85AF3}"/>
                </a:ext>
              </a:extLst>
            </p:cNvPr>
            <p:cNvCxnSpPr/>
            <p:nvPr/>
          </p:nvCxnSpPr>
          <p:spPr>
            <a:xfrm flipV="1">
              <a:off x="2908900" y="26482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29C2CF1-8462-7F49-B210-F2B4709D3913}"/>
                </a:ext>
              </a:extLst>
            </p:cNvPr>
            <p:cNvCxnSpPr/>
            <p:nvPr/>
          </p:nvCxnSpPr>
          <p:spPr>
            <a:xfrm flipV="1">
              <a:off x="3289659" y="266679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30E9AFC3-15D9-7243-B394-22FFD4EFC319}"/>
                </a:ext>
              </a:extLst>
            </p:cNvPr>
            <p:cNvCxnSpPr/>
            <p:nvPr/>
          </p:nvCxnSpPr>
          <p:spPr>
            <a:xfrm flipV="1">
              <a:off x="3671885" y="268731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BF0A32E-2E29-8E4F-819E-3A40323AA9E6}"/>
                </a:ext>
              </a:extLst>
            </p:cNvPr>
            <p:cNvCxnSpPr/>
            <p:nvPr/>
          </p:nvCxnSpPr>
          <p:spPr>
            <a:xfrm flipV="1">
              <a:off x="4071453" y="26951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6FAE03B-0975-184A-B933-EBF33D542CC0}"/>
                </a:ext>
              </a:extLst>
            </p:cNvPr>
            <p:cNvCxnSpPr/>
            <p:nvPr/>
          </p:nvCxnSpPr>
          <p:spPr>
            <a:xfrm flipV="1">
              <a:off x="4454160" y="271833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F2CA36E0-C6E3-B249-999F-4FB7087794F3}"/>
                </a:ext>
              </a:extLst>
            </p:cNvPr>
            <p:cNvCxnSpPr/>
            <p:nvPr/>
          </p:nvCxnSpPr>
          <p:spPr>
            <a:xfrm flipV="1">
              <a:off x="4869604" y="27249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2B08F00E-C5B2-8E46-9ADF-DDAA9E1C8BA3}"/>
                </a:ext>
              </a:extLst>
            </p:cNvPr>
            <p:cNvCxnSpPr/>
            <p:nvPr/>
          </p:nvCxnSpPr>
          <p:spPr>
            <a:xfrm flipV="1">
              <a:off x="17507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6ED7622-5959-3742-A029-FBA7BF3FA724}"/>
                </a:ext>
              </a:extLst>
            </p:cNvPr>
            <p:cNvCxnSpPr/>
            <p:nvPr/>
          </p:nvCxnSpPr>
          <p:spPr>
            <a:xfrm flipV="1">
              <a:off x="2106330" y="280695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ADE1F30-9390-9141-A9ED-6A3A6D586D7C}"/>
                </a:ext>
              </a:extLst>
            </p:cNvPr>
            <p:cNvCxnSpPr/>
            <p:nvPr/>
          </p:nvCxnSpPr>
          <p:spPr>
            <a:xfrm flipV="1">
              <a:off x="2477323" y="28460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5A9DFF62-577C-4E4E-80E7-06A21AD1DD73}"/>
                </a:ext>
              </a:extLst>
            </p:cNvPr>
            <p:cNvCxnSpPr/>
            <p:nvPr/>
          </p:nvCxnSpPr>
          <p:spPr>
            <a:xfrm flipV="1">
              <a:off x="2848557" y="284017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C01D35CB-C8C9-F64F-A0B5-12527C34D40A}"/>
                </a:ext>
              </a:extLst>
            </p:cNvPr>
            <p:cNvCxnSpPr/>
            <p:nvPr/>
          </p:nvCxnSpPr>
          <p:spPr>
            <a:xfrm flipV="1">
              <a:off x="3229316" y="286338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CF426426-D261-D348-ACC1-A7DFD56549CD}"/>
                </a:ext>
              </a:extLst>
            </p:cNvPr>
            <p:cNvCxnSpPr/>
            <p:nvPr/>
          </p:nvCxnSpPr>
          <p:spPr>
            <a:xfrm flipV="1">
              <a:off x="3625468" y="288390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EE43EA79-7BF0-9042-A7D9-3D4E5B0ABA4C}"/>
                </a:ext>
              </a:extLst>
            </p:cNvPr>
            <p:cNvCxnSpPr/>
            <p:nvPr/>
          </p:nvCxnSpPr>
          <p:spPr>
            <a:xfrm flipV="1">
              <a:off x="4025036" y="29010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B1A511AB-0652-7E42-A0F3-BA806110197E}"/>
                </a:ext>
              </a:extLst>
            </p:cNvPr>
            <p:cNvCxnSpPr/>
            <p:nvPr/>
          </p:nvCxnSpPr>
          <p:spPr>
            <a:xfrm flipV="1">
              <a:off x="4421669" y="292885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418A0A69-3029-854E-82EB-77B194FF1198}"/>
                </a:ext>
              </a:extLst>
            </p:cNvPr>
            <p:cNvCxnSpPr/>
            <p:nvPr/>
          </p:nvCxnSpPr>
          <p:spPr>
            <a:xfrm flipV="1">
              <a:off x="4832471" y="293544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857B7B0-A929-1B43-A8EE-134D3122D5D1}"/>
                </a:ext>
              </a:extLst>
            </p:cNvPr>
            <p:cNvCxnSpPr/>
            <p:nvPr/>
          </p:nvCxnSpPr>
          <p:spPr>
            <a:xfrm flipV="1">
              <a:off x="1675692" y="303873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C2832A46-7297-BA46-9924-C10CD4C5912E}"/>
                </a:ext>
              </a:extLst>
            </p:cNvPr>
            <p:cNvCxnSpPr/>
            <p:nvPr/>
          </p:nvCxnSpPr>
          <p:spPr>
            <a:xfrm flipV="1">
              <a:off x="2040576" y="306194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88AB2E5-1D07-CD4A-BE18-5BF2B51DE25B}"/>
                </a:ext>
              </a:extLst>
            </p:cNvPr>
            <p:cNvCxnSpPr/>
            <p:nvPr/>
          </p:nvCxnSpPr>
          <p:spPr>
            <a:xfrm flipV="1">
              <a:off x="2411569" y="308246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AA926DCB-271D-9148-9859-298B1D6A6928}"/>
                </a:ext>
              </a:extLst>
            </p:cNvPr>
            <p:cNvCxnSpPr/>
            <p:nvPr/>
          </p:nvCxnSpPr>
          <p:spPr>
            <a:xfrm flipV="1">
              <a:off x="2796729" y="31044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AF24DDF-131B-A246-A538-AD9FE063D71A}"/>
                </a:ext>
              </a:extLst>
            </p:cNvPr>
            <p:cNvCxnSpPr/>
            <p:nvPr/>
          </p:nvCxnSpPr>
          <p:spPr>
            <a:xfrm flipV="1">
              <a:off x="3182130" y="31137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CFA0BB52-7545-C145-8A0F-334A63E7F7CD}"/>
                </a:ext>
              </a:extLst>
            </p:cNvPr>
            <p:cNvCxnSpPr/>
            <p:nvPr/>
          </p:nvCxnSpPr>
          <p:spPr>
            <a:xfrm flipV="1">
              <a:off x="3573640" y="313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4D73253-DBE3-1D46-958A-D7305A510A5B}"/>
                </a:ext>
              </a:extLst>
            </p:cNvPr>
            <p:cNvCxnSpPr/>
            <p:nvPr/>
          </p:nvCxnSpPr>
          <p:spPr>
            <a:xfrm flipV="1">
              <a:off x="3973206" y="31606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6D621AA4-13FA-8345-AEA2-44CDCC788018}"/>
                </a:ext>
              </a:extLst>
            </p:cNvPr>
            <p:cNvCxnSpPr/>
            <p:nvPr/>
          </p:nvCxnSpPr>
          <p:spPr>
            <a:xfrm flipV="1">
              <a:off x="4374483" y="3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4E26F09-7A5A-3E4A-BD66-8C458CC12AE5}"/>
                </a:ext>
              </a:extLst>
            </p:cNvPr>
            <p:cNvCxnSpPr/>
            <p:nvPr/>
          </p:nvCxnSpPr>
          <p:spPr>
            <a:xfrm flipV="1">
              <a:off x="4794569" y="319971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93C58DCC-F1C8-204B-BB59-CE4F533BDE08}"/>
                </a:ext>
              </a:extLst>
            </p:cNvPr>
            <p:cNvCxnSpPr/>
            <p:nvPr/>
          </p:nvCxnSpPr>
          <p:spPr>
            <a:xfrm flipV="1">
              <a:off x="1619991" y="3239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1793F4FA-F7ED-CB4D-A977-8505E6958D08}"/>
                </a:ext>
              </a:extLst>
            </p:cNvPr>
            <p:cNvCxnSpPr/>
            <p:nvPr/>
          </p:nvCxnSpPr>
          <p:spPr>
            <a:xfrm flipV="1">
              <a:off x="1984875" y="325389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D4315333-D82F-434D-8DD0-DEA2F6E37E64}"/>
                </a:ext>
              </a:extLst>
            </p:cNvPr>
            <p:cNvCxnSpPr/>
            <p:nvPr/>
          </p:nvCxnSpPr>
          <p:spPr>
            <a:xfrm flipV="1">
              <a:off x="2355868" y="328833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DB5D100-7BFF-134F-BCC5-3A7F2177F167}"/>
                </a:ext>
              </a:extLst>
            </p:cNvPr>
            <p:cNvCxnSpPr/>
            <p:nvPr/>
          </p:nvCxnSpPr>
          <p:spPr>
            <a:xfrm flipV="1">
              <a:off x="2736386" y="332888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724D340D-1BDB-5D4E-8EFD-CD4AD788D855}"/>
                </a:ext>
              </a:extLst>
            </p:cNvPr>
            <p:cNvCxnSpPr/>
            <p:nvPr/>
          </p:nvCxnSpPr>
          <p:spPr>
            <a:xfrm flipV="1">
              <a:off x="3121787" y="33428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FA779AC7-23F5-FC4F-B37A-A9E985B26627}"/>
                </a:ext>
              </a:extLst>
            </p:cNvPr>
            <p:cNvCxnSpPr/>
            <p:nvPr/>
          </p:nvCxnSpPr>
          <p:spPr>
            <a:xfrm flipV="1">
              <a:off x="3527223" y="336797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11CB740D-5EC2-2343-AA6A-48E6DA722A4A}"/>
                </a:ext>
              </a:extLst>
            </p:cNvPr>
            <p:cNvCxnSpPr/>
            <p:nvPr/>
          </p:nvCxnSpPr>
          <p:spPr>
            <a:xfrm flipV="1">
              <a:off x="3926789" y="33990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0B335863-5AFF-9742-8874-404A10E7A7CF}"/>
                </a:ext>
              </a:extLst>
            </p:cNvPr>
            <p:cNvCxnSpPr/>
            <p:nvPr/>
          </p:nvCxnSpPr>
          <p:spPr>
            <a:xfrm flipV="1">
              <a:off x="4341992" y="34129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1F5721E-1A85-204B-A2DD-DA12996A2A0C}"/>
                </a:ext>
              </a:extLst>
            </p:cNvPr>
            <p:cNvCxnSpPr/>
            <p:nvPr/>
          </p:nvCxnSpPr>
          <p:spPr>
            <a:xfrm flipV="1">
              <a:off x="4757436" y="344272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55C477C-E30B-9646-888B-79524CE23127}"/>
                </a:ext>
              </a:extLst>
            </p:cNvPr>
            <p:cNvCxnSpPr/>
            <p:nvPr/>
          </p:nvCxnSpPr>
          <p:spPr>
            <a:xfrm flipV="1">
              <a:off x="1540315" y="34928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89FDABA1-2F03-7E40-9C7A-82C458E7E850}"/>
                </a:ext>
              </a:extLst>
            </p:cNvPr>
            <p:cNvCxnSpPr/>
            <p:nvPr/>
          </p:nvCxnSpPr>
          <p:spPr>
            <a:xfrm flipV="1">
              <a:off x="1909841" y="351604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C9095949-7486-8B42-B904-4798CECECA8A}"/>
                </a:ext>
              </a:extLst>
            </p:cNvPr>
            <p:cNvCxnSpPr/>
            <p:nvPr/>
          </p:nvCxnSpPr>
          <p:spPr>
            <a:xfrm flipV="1">
              <a:off x="2308686" y="353656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A89489FA-2B0E-D842-846D-54D3FE1C54C2}"/>
                </a:ext>
              </a:extLst>
            </p:cNvPr>
            <p:cNvCxnSpPr/>
            <p:nvPr/>
          </p:nvCxnSpPr>
          <p:spPr>
            <a:xfrm flipV="1">
              <a:off x="2693846" y="355854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083C89C-EF73-DB4C-987F-017F2E8932A2}"/>
                </a:ext>
              </a:extLst>
            </p:cNvPr>
            <p:cNvCxnSpPr/>
            <p:nvPr/>
          </p:nvCxnSpPr>
          <p:spPr>
            <a:xfrm flipV="1">
              <a:off x="3079247" y="356783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4D34E81E-9BE7-1449-9D9E-7EEFAD7BAB03}"/>
                </a:ext>
              </a:extLst>
            </p:cNvPr>
            <p:cNvCxnSpPr/>
            <p:nvPr/>
          </p:nvCxnSpPr>
          <p:spPr>
            <a:xfrm flipV="1">
              <a:off x="3470757" y="359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B899D7B-493F-004B-A51B-98501AF17273}"/>
                </a:ext>
              </a:extLst>
            </p:cNvPr>
            <p:cNvCxnSpPr/>
            <p:nvPr/>
          </p:nvCxnSpPr>
          <p:spPr>
            <a:xfrm flipV="1">
              <a:off x="3870323" y="361473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79CAF9B-0F38-F940-9015-28727ACB4F57}"/>
                </a:ext>
              </a:extLst>
            </p:cNvPr>
            <p:cNvCxnSpPr/>
            <p:nvPr/>
          </p:nvCxnSpPr>
          <p:spPr>
            <a:xfrm flipV="1">
              <a:off x="4271600" y="362401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7C1827A-73AA-0E46-ABC3-B8299D68A40E}"/>
                </a:ext>
              </a:extLst>
            </p:cNvPr>
            <p:cNvCxnSpPr/>
            <p:nvPr/>
          </p:nvCxnSpPr>
          <p:spPr>
            <a:xfrm flipV="1">
              <a:off x="4691686" y="365382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2223D699-4B3B-B34A-B527-0C379C194855}"/>
                </a:ext>
              </a:extLst>
            </p:cNvPr>
            <p:cNvCxnSpPr/>
            <p:nvPr/>
          </p:nvCxnSpPr>
          <p:spPr>
            <a:xfrm flipV="1">
              <a:off x="1484614" y="36940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41D9991A-78D1-2748-B697-F506F476086D}"/>
                </a:ext>
              </a:extLst>
            </p:cNvPr>
            <p:cNvCxnSpPr/>
            <p:nvPr/>
          </p:nvCxnSpPr>
          <p:spPr>
            <a:xfrm flipV="1">
              <a:off x="1854140" y="370799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404458F-7F24-484D-8585-72C7E116EA69}"/>
                </a:ext>
              </a:extLst>
            </p:cNvPr>
            <p:cNvCxnSpPr/>
            <p:nvPr/>
          </p:nvCxnSpPr>
          <p:spPr>
            <a:xfrm flipV="1">
              <a:off x="2252985" y="374244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D2A30C65-6FFC-954A-9E89-D2C632FBA42F}"/>
                </a:ext>
              </a:extLst>
            </p:cNvPr>
            <p:cNvCxnSpPr/>
            <p:nvPr/>
          </p:nvCxnSpPr>
          <p:spPr>
            <a:xfrm flipV="1">
              <a:off x="2633503" y="37829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8E9D2C3E-AD9C-5345-9D07-E0A8E07506E0}"/>
                </a:ext>
              </a:extLst>
            </p:cNvPr>
            <p:cNvCxnSpPr/>
            <p:nvPr/>
          </p:nvCxnSpPr>
          <p:spPr>
            <a:xfrm flipV="1">
              <a:off x="3018904" y="37969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B7FC842-17D4-D846-986A-68846DBC7499}"/>
                </a:ext>
              </a:extLst>
            </p:cNvPr>
            <p:cNvCxnSpPr/>
            <p:nvPr/>
          </p:nvCxnSpPr>
          <p:spPr>
            <a:xfrm flipV="1">
              <a:off x="3424340" y="382207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EF4962F-82E2-A342-9679-384747C91022}"/>
                </a:ext>
              </a:extLst>
            </p:cNvPr>
            <p:cNvCxnSpPr/>
            <p:nvPr/>
          </p:nvCxnSpPr>
          <p:spPr>
            <a:xfrm flipV="1">
              <a:off x="3823906" y="385310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ED56920-D06B-D449-9820-771C584FBC65}"/>
                </a:ext>
              </a:extLst>
            </p:cNvPr>
            <p:cNvCxnSpPr/>
            <p:nvPr/>
          </p:nvCxnSpPr>
          <p:spPr>
            <a:xfrm flipV="1">
              <a:off x="4239109" y="38670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6E4D1512-2BD0-134D-BABE-2833FFDA288A}"/>
                </a:ext>
              </a:extLst>
            </p:cNvPr>
            <p:cNvCxnSpPr/>
            <p:nvPr/>
          </p:nvCxnSpPr>
          <p:spPr>
            <a:xfrm flipV="1">
              <a:off x="4654553" y="38968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ABB1B9E-B749-4E4C-AB5B-B7B416DDE6E6}"/>
                </a:ext>
              </a:extLst>
            </p:cNvPr>
            <p:cNvCxnSpPr/>
            <p:nvPr/>
          </p:nvCxnSpPr>
          <p:spPr>
            <a:xfrm flipV="1">
              <a:off x="1414216" y="39439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01CD692D-2CCD-DC4B-B404-C2215E3E9199}"/>
                </a:ext>
              </a:extLst>
            </p:cNvPr>
            <p:cNvCxnSpPr/>
            <p:nvPr/>
          </p:nvCxnSpPr>
          <p:spPr>
            <a:xfrm flipV="1">
              <a:off x="1783742" y="395787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7B1DCE1A-FAD0-AC4A-9908-F56CBAA24C67}"/>
                </a:ext>
              </a:extLst>
            </p:cNvPr>
            <p:cNvCxnSpPr/>
            <p:nvPr/>
          </p:nvCxnSpPr>
          <p:spPr>
            <a:xfrm flipV="1">
              <a:off x="2182587" y="39923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A50AE2B0-9821-5E4E-AB84-28BE52D9BB04}"/>
                </a:ext>
              </a:extLst>
            </p:cNvPr>
            <p:cNvCxnSpPr/>
            <p:nvPr/>
          </p:nvCxnSpPr>
          <p:spPr>
            <a:xfrm flipV="1">
              <a:off x="2563105" y="403286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286BBE0-B1E0-2D44-9B9B-93A49A4A1B25}"/>
                </a:ext>
              </a:extLst>
            </p:cNvPr>
            <p:cNvCxnSpPr/>
            <p:nvPr/>
          </p:nvCxnSpPr>
          <p:spPr>
            <a:xfrm flipV="1">
              <a:off x="2948506" y="40467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6B7DE1-7540-6745-9633-68F0A8953D5E}"/>
                </a:ext>
              </a:extLst>
            </p:cNvPr>
            <p:cNvCxnSpPr/>
            <p:nvPr/>
          </p:nvCxnSpPr>
          <p:spPr>
            <a:xfrm flipV="1">
              <a:off x="3353942" y="407195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D9FEDE8-23E0-5449-9176-8D8C5749A68D}"/>
                </a:ext>
              </a:extLst>
            </p:cNvPr>
            <p:cNvCxnSpPr/>
            <p:nvPr/>
          </p:nvCxnSpPr>
          <p:spPr>
            <a:xfrm flipV="1">
              <a:off x="3781360" y="410297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3B6BE180-F666-D24F-ABF9-6832CCA84DE1}"/>
                </a:ext>
              </a:extLst>
            </p:cNvPr>
            <p:cNvCxnSpPr/>
            <p:nvPr/>
          </p:nvCxnSpPr>
          <p:spPr>
            <a:xfrm flipV="1">
              <a:off x="4210488" y="41308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76773DE0-AD7B-7C46-9B84-3AC149C84637}"/>
                </a:ext>
              </a:extLst>
            </p:cNvPr>
            <p:cNvCxnSpPr/>
            <p:nvPr/>
          </p:nvCxnSpPr>
          <p:spPr>
            <a:xfrm flipV="1">
              <a:off x="4635217" y="4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7" name="Text Box 11">
            <a:extLst>
              <a:ext uri="{FF2B5EF4-FFF2-40B4-BE49-F238E27FC236}">
                <a16:creationId xmlns:a16="http://schemas.microsoft.com/office/drawing/2014/main" id="{36E744D4-8FE0-9041-B907-DA7E0C57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84" y="1607138"/>
            <a:ext cx="3066865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Dominio del espacio: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67D215-ED94-0F41-8846-E50793901D7B}"/>
              </a:ext>
            </a:extLst>
          </p:cNvPr>
          <p:cNvCxnSpPr/>
          <p:nvPr/>
        </p:nvCxnSpPr>
        <p:spPr>
          <a:xfrm flipH="1">
            <a:off x="2033657" y="3641594"/>
            <a:ext cx="92468" cy="2742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9C483386-9743-CF44-98A3-6877E7A11E25}"/>
              </a:ext>
            </a:extLst>
          </p:cNvPr>
          <p:cNvCxnSpPr>
            <a:cxnSpLocks/>
          </p:cNvCxnSpPr>
          <p:nvPr/>
        </p:nvCxnSpPr>
        <p:spPr>
          <a:xfrm flipH="1">
            <a:off x="3740136" y="2473725"/>
            <a:ext cx="815008" cy="33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EA667010-BB31-2C40-9E32-6EF0B36F05E7}"/>
              </a:ext>
            </a:extLst>
          </p:cNvPr>
          <p:cNvSpPr txBox="1"/>
          <p:nvPr/>
        </p:nvSpPr>
        <p:spPr>
          <a:xfrm>
            <a:off x="3578088" y="582321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C3FBBD2-8101-FE4E-BE80-8E48B3F3EC76}"/>
              </a:ext>
            </a:extLst>
          </p:cNvPr>
          <p:cNvSpPr txBox="1"/>
          <p:nvPr/>
        </p:nvSpPr>
        <p:spPr>
          <a:xfrm>
            <a:off x="6869014" y="36327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0709F-0876-504E-8345-D319ACBB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45" y="5480062"/>
            <a:ext cx="5842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E05A1C-7C85-4548-897E-FA8B338AA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075" y="3631374"/>
            <a:ext cx="520700" cy="342900"/>
          </a:xfrm>
          <a:prstGeom prst="rect">
            <a:avLst/>
          </a:prstGeom>
        </p:spPr>
      </p:pic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1E62373-59F1-B04C-81AD-291272EBC005}"/>
              </a:ext>
            </a:extLst>
          </p:cNvPr>
          <p:cNvCxnSpPr>
            <a:cxnSpLocks/>
          </p:cNvCxnSpPr>
          <p:nvPr/>
        </p:nvCxnSpPr>
        <p:spPr>
          <a:xfrm flipH="1" flipV="1">
            <a:off x="2260879" y="5667308"/>
            <a:ext cx="388536" cy="207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B66ECCB1-6F60-DD4B-A2D0-9EC638926D35}"/>
              </a:ext>
            </a:extLst>
          </p:cNvPr>
          <p:cNvCxnSpPr>
            <a:cxnSpLocks/>
          </p:cNvCxnSpPr>
          <p:nvPr/>
        </p:nvCxnSpPr>
        <p:spPr>
          <a:xfrm>
            <a:off x="2462370" y="3694469"/>
            <a:ext cx="4398652" cy="15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93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11">
            <a:extLst>
              <a:ext uri="{FF2B5EF4-FFF2-40B4-BE49-F238E27FC236}">
                <a16:creationId xmlns:a16="http://schemas.microsoft.com/office/drawing/2014/main" id="{3130CB83-203F-AE4D-8788-70A53598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63" y="604054"/>
            <a:ext cx="6671122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rgbClr val="0000FF"/>
                </a:solidFill>
                <a:ea typeface="Arial" charset="0"/>
                <a:cs typeface="Arial" charset="0"/>
              </a:rPr>
              <a:t>[ Transformada de un tren de impulsos en 2D ]</a:t>
            </a:r>
            <a:endParaRPr lang="es-ES" sz="240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E5980D5-63FA-5E4E-BE43-61CB7FF31212}"/>
              </a:ext>
            </a:extLst>
          </p:cNvPr>
          <p:cNvGrpSpPr/>
          <p:nvPr/>
        </p:nvGrpSpPr>
        <p:grpSpPr>
          <a:xfrm>
            <a:off x="2022419" y="2328944"/>
            <a:ext cx="4327010" cy="3359150"/>
            <a:chOff x="1079090" y="1689100"/>
            <a:chExt cx="4327010" cy="3359150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2B774DC7-B9B8-1D47-A146-D7209691A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9090" y="1689100"/>
              <a:ext cx="4327010" cy="335915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27C45574-4643-D144-AE45-B7A694B7A4A4}"/>
                </a:ext>
              </a:extLst>
            </p:cNvPr>
            <p:cNvCxnSpPr/>
            <p:nvPr/>
          </p:nvCxnSpPr>
          <p:spPr>
            <a:xfrm flipV="1">
              <a:off x="2044700" y="18034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700ABF9-0808-F64A-A2E2-F9DF5498750F}"/>
                </a:ext>
              </a:extLst>
            </p:cNvPr>
            <p:cNvCxnSpPr/>
            <p:nvPr/>
          </p:nvCxnSpPr>
          <p:spPr>
            <a:xfrm flipV="1">
              <a:off x="2752725" y="18192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C5035A4-BA14-E645-9C23-CD8C86A3FEC3}"/>
                </a:ext>
              </a:extLst>
            </p:cNvPr>
            <p:cNvCxnSpPr/>
            <p:nvPr/>
          </p:nvCxnSpPr>
          <p:spPr>
            <a:xfrm flipV="1">
              <a:off x="3486150" y="183197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4016A897-8B0A-004F-BB12-C31F17372F48}"/>
                </a:ext>
              </a:extLst>
            </p:cNvPr>
            <p:cNvCxnSpPr/>
            <p:nvPr/>
          </p:nvCxnSpPr>
          <p:spPr>
            <a:xfrm flipV="1">
              <a:off x="4235450" y="185102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B95C17E-E0E4-AD48-B097-1E9183FD8639}"/>
                </a:ext>
              </a:extLst>
            </p:cNvPr>
            <p:cNvCxnSpPr/>
            <p:nvPr/>
          </p:nvCxnSpPr>
          <p:spPr>
            <a:xfrm flipV="1">
              <a:off x="5019675" y="186690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43A85D89-8307-A44B-A8F9-D6CE90ADDCE3}"/>
                </a:ext>
              </a:extLst>
            </p:cNvPr>
            <p:cNvCxnSpPr/>
            <p:nvPr/>
          </p:nvCxnSpPr>
          <p:spPr>
            <a:xfrm flipV="1">
              <a:off x="1932528" y="220345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7CC6607-09F8-AC43-AD83-3A1B11FDB911}"/>
                </a:ext>
              </a:extLst>
            </p:cNvPr>
            <p:cNvCxnSpPr/>
            <p:nvPr/>
          </p:nvCxnSpPr>
          <p:spPr>
            <a:xfrm flipV="1">
              <a:off x="2640553" y="22239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A1912C97-B299-AA45-A08D-FE00A5D7D99A}"/>
                </a:ext>
              </a:extLst>
            </p:cNvPr>
            <p:cNvCxnSpPr/>
            <p:nvPr/>
          </p:nvCxnSpPr>
          <p:spPr>
            <a:xfrm flipV="1">
              <a:off x="3383262" y="2236667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DB95F38-6292-744C-B5FA-C62BF8FD2CCD}"/>
                </a:ext>
              </a:extLst>
            </p:cNvPr>
            <p:cNvCxnSpPr/>
            <p:nvPr/>
          </p:nvCxnSpPr>
          <p:spPr>
            <a:xfrm flipV="1">
              <a:off x="4146488" y="226500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9142D93-B91E-1E46-977C-986CE3FDB11E}"/>
                </a:ext>
              </a:extLst>
            </p:cNvPr>
            <p:cNvCxnSpPr/>
            <p:nvPr/>
          </p:nvCxnSpPr>
          <p:spPr>
            <a:xfrm flipV="1">
              <a:off x="4939997" y="228551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E7927A2F-03C8-CA49-81DC-36DD6DFAE47D}"/>
                </a:ext>
              </a:extLst>
            </p:cNvPr>
            <p:cNvCxnSpPr/>
            <p:nvPr/>
          </p:nvCxnSpPr>
          <p:spPr>
            <a:xfrm flipV="1">
              <a:off x="1806431" y="260572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654F96FC-9230-394A-934A-6E485DB217EC}"/>
                </a:ext>
              </a:extLst>
            </p:cNvPr>
            <p:cNvCxnSpPr/>
            <p:nvPr/>
          </p:nvCxnSpPr>
          <p:spPr>
            <a:xfrm flipV="1">
              <a:off x="2533024" y="264016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29C2CF1-8462-7F49-B210-F2B4709D3913}"/>
                </a:ext>
              </a:extLst>
            </p:cNvPr>
            <p:cNvCxnSpPr/>
            <p:nvPr/>
          </p:nvCxnSpPr>
          <p:spPr>
            <a:xfrm flipV="1">
              <a:off x="3289659" y="266679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ABF0A32E-2E29-8E4F-819E-3A40323AA9E6}"/>
                </a:ext>
              </a:extLst>
            </p:cNvPr>
            <p:cNvCxnSpPr/>
            <p:nvPr/>
          </p:nvCxnSpPr>
          <p:spPr>
            <a:xfrm flipV="1">
              <a:off x="4071453" y="26951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F2CA36E0-C6E3-B249-999F-4FB7087794F3}"/>
                </a:ext>
              </a:extLst>
            </p:cNvPr>
            <p:cNvCxnSpPr/>
            <p:nvPr/>
          </p:nvCxnSpPr>
          <p:spPr>
            <a:xfrm flipV="1">
              <a:off x="4869604" y="272493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F857B7B0-A929-1B43-A8EE-134D3122D5D1}"/>
                </a:ext>
              </a:extLst>
            </p:cNvPr>
            <p:cNvCxnSpPr/>
            <p:nvPr/>
          </p:nvCxnSpPr>
          <p:spPr>
            <a:xfrm flipV="1">
              <a:off x="1675692" y="303873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88AB2E5-1D07-CD4A-BE18-5BF2B51DE25B}"/>
                </a:ext>
              </a:extLst>
            </p:cNvPr>
            <p:cNvCxnSpPr/>
            <p:nvPr/>
          </p:nvCxnSpPr>
          <p:spPr>
            <a:xfrm flipV="1">
              <a:off x="2411569" y="308246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AF24DDF-131B-A246-A538-AD9FE063D71A}"/>
                </a:ext>
              </a:extLst>
            </p:cNvPr>
            <p:cNvCxnSpPr/>
            <p:nvPr/>
          </p:nvCxnSpPr>
          <p:spPr>
            <a:xfrm flipV="1">
              <a:off x="3182130" y="3113729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84D73253-DBE3-1D46-958A-D7305A510A5B}"/>
                </a:ext>
              </a:extLst>
            </p:cNvPr>
            <p:cNvCxnSpPr/>
            <p:nvPr/>
          </p:nvCxnSpPr>
          <p:spPr>
            <a:xfrm flipV="1">
              <a:off x="3973206" y="3160631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44E26F09-7A5A-3E4A-BD66-8C458CC12AE5}"/>
                </a:ext>
              </a:extLst>
            </p:cNvPr>
            <p:cNvCxnSpPr/>
            <p:nvPr/>
          </p:nvCxnSpPr>
          <p:spPr>
            <a:xfrm flipV="1">
              <a:off x="4794569" y="3199716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55C477C-E30B-9646-888B-79524CE23127}"/>
                </a:ext>
              </a:extLst>
            </p:cNvPr>
            <p:cNvCxnSpPr/>
            <p:nvPr/>
          </p:nvCxnSpPr>
          <p:spPr>
            <a:xfrm flipV="1">
              <a:off x="1540315" y="349283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C9095949-7486-8B42-B904-4798CECECA8A}"/>
                </a:ext>
              </a:extLst>
            </p:cNvPr>
            <p:cNvCxnSpPr/>
            <p:nvPr/>
          </p:nvCxnSpPr>
          <p:spPr>
            <a:xfrm flipV="1">
              <a:off x="2308686" y="353656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5083C89C-EF73-DB4C-987F-017F2E8932A2}"/>
                </a:ext>
              </a:extLst>
            </p:cNvPr>
            <p:cNvCxnSpPr/>
            <p:nvPr/>
          </p:nvCxnSpPr>
          <p:spPr>
            <a:xfrm flipV="1">
              <a:off x="3079247" y="3567833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B899D7B-493F-004B-A51B-98501AF17273}"/>
                </a:ext>
              </a:extLst>
            </p:cNvPr>
            <p:cNvCxnSpPr/>
            <p:nvPr/>
          </p:nvCxnSpPr>
          <p:spPr>
            <a:xfrm flipV="1">
              <a:off x="3870323" y="361473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7C1827A-73AA-0E46-ABC3-B8299D68A40E}"/>
                </a:ext>
              </a:extLst>
            </p:cNvPr>
            <p:cNvCxnSpPr/>
            <p:nvPr/>
          </p:nvCxnSpPr>
          <p:spPr>
            <a:xfrm flipV="1">
              <a:off x="4691686" y="3653820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ABB1B9E-B749-4E4C-AB5B-B7B416DDE6E6}"/>
                </a:ext>
              </a:extLst>
            </p:cNvPr>
            <p:cNvCxnSpPr/>
            <p:nvPr/>
          </p:nvCxnSpPr>
          <p:spPr>
            <a:xfrm flipV="1">
              <a:off x="1414216" y="394394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7B1DCE1A-FAD0-AC4A-9908-F56CBAA24C67}"/>
                </a:ext>
              </a:extLst>
            </p:cNvPr>
            <p:cNvCxnSpPr/>
            <p:nvPr/>
          </p:nvCxnSpPr>
          <p:spPr>
            <a:xfrm flipV="1">
              <a:off x="2182587" y="3992314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286BBE0-B1E0-2D44-9B9B-93A49A4A1B25}"/>
                </a:ext>
              </a:extLst>
            </p:cNvPr>
            <p:cNvCxnSpPr/>
            <p:nvPr/>
          </p:nvCxnSpPr>
          <p:spPr>
            <a:xfrm flipV="1">
              <a:off x="2948506" y="4046792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5D9FEDE8-23E0-5449-9176-8D8C5749A68D}"/>
                </a:ext>
              </a:extLst>
            </p:cNvPr>
            <p:cNvCxnSpPr/>
            <p:nvPr/>
          </p:nvCxnSpPr>
          <p:spPr>
            <a:xfrm flipV="1">
              <a:off x="3781360" y="4102978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76773DE0-AD7B-7C46-9B84-3AC149C84637}"/>
                </a:ext>
              </a:extLst>
            </p:cNvPr>
            <p:cNvCxnSpPr/>
            <p:nvPr/>
          </p:nvCxnSpPr>
          <p:spPr>
            <a:xfrm flipV="1">
              <a:off x="4635217" y="4169915"/>
              <a:ext cx="0" cy="4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7" name="Text Box 11">
            <a:extLst>
              <a:ext uri="{FF2B5EF4-FFF2-40B4-BE49-F238E27FC236}">
                <a16:creationId xmlns:a16="http://schemas.microsoft.com/office/drawing/2014/main" id="{36E744D4-8FE0-9041-B907-DA7E0C573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84" y="1607138"/>
            <a:ext cx="3751348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dirty="0">
                <a:solidFill>
                  <a:schemeClr val="tx1">
                    <a:lumMod val="65000"/>
                    <a:lumOff val="35000"/>
                  </a:schemeClr>
                </a:solidFill>
                <a:ea typeface="Arial" charset="0"/>
                <a:cs typeface="Arial" charset="0"/>
              </a:rPr>
              <a:t>Dominio de la frecuencia: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  <a:ea typeface="Arial" charset="0"/>
              <a:cs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67D215-ED94-0F41-8846-E50793901D7B}"/>
              </a:ext>
            </a:extLst>
          </p:cNvPr>
          <p:cNvCxnSpPr>
            <a:cxnSpLocks/>
          </p:cNvCxnSpPr>
          <p:nvPr/>
        </p:nvCxnSpPr>
        <p:spPr>
          <a:xfrm flipH="1">
            <a:off x="1921053" y="3641594"/>
            <a:ext cx="205072" cy="4371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9C483386-9743-CF44-98A3-6877E7A11E25}"/>
              </a:ext>
            </a:extLst>
          </p:cNvPr>
          <p:cNvCxnSpPr>
            <a:cxnSpLocks/>
          </p:cNvCxnSpPr>
          <p:nvPr/>
        </p:nvCxnSpPr>
        <p:spPr>
          <a:xfrm flipH="1">
            <a:off x="3740136" y="2473725"/>
            <a:ext cx="815008" cy="338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7048630B-BBB8-6D48-AC27-A6BB8CF1ACA7}"/>
              </a:ext>
            </a:extLst>
          </p:cNvPr>
          <p:cNvCxnSpPr>
            <a:cxnSpLocks/>
          </p:cNvCxnSpPr>
          <p:nvPr/>
        </p:nvCxnSpPr>
        <p:spPr>
          <a:xfrm>
            <a:off x="2462370" y="3694469"/>
            <a:ext cx="4398652" cy="154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EA667010-BB31-2C40-9E32-6EF0B36F05E7}"/>
              </a:ext>
            </a:extLst>
          </p:cNvPr>
          <p:cNvSpPr txBox="1"/>
          <p:nvPr/>
        </p:nvSpPr>
        <p:spPr>
          <a:xfrm>
            <a:off x="3578088" y="58232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C3FBBD2-8101-FE4E-BE80-8E48B3F3EC76}"/>
              </a:ext>
            </a:extLst>
          </p:cNvPr>
          <p:cNvSpPr txBox="1"/>
          <p:nvPr/>
        </p:nvSpPr>
        <p:spPr>
          <a:xfrm>
            <a:off x="6869014" y="36327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C1E62373-59F1-B04C-81AD-291272EBC005}"/>
              </a:ext>
            </a:extLst>
          </p:cNvPr>
          <p:cNvCxnSpPr>
            <a:cxnSpLocks/>
          </p:cNvCxnSpPr>
          <p:nvPr/>
        </p:nvCxnSpPr>
        <p:spPr>
          <a:xfrm flipH="1" flipV="1">
            <a:off x="2260879" y="5667308"/>
            <a:ext cx="787121" cy="629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A05F494-9CCA-1445-A030-50DCD427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59" y="3328623"/>
            <a:ext cx="558800" cy="93980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D6185A0-2B12-994D-A31D-3D254D0C5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53" y="5151961"/>
            <a:ext cx="622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322" name="Text Box 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1336323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Conocida también como la función de Dirac delta: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36324" name="Object 4"/>
          <p:cNvGraphicFramePr>
            <a:graphicFrameLocks noGrp="1" noChangeAspect="1"/>
          </p:cNvGraphicFramePr>
          <p:nvPr>
            <p:ph/>
          </p:nvPr>
        </p:nvGraphicFramePr>
        <p:xfrm>
          <a:off x="2124075" y="2997200"/>
          <a:ext cx="3635375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67" name="Ecuación" r:id="rId4" imgW="1409400" imgH="482400" progId="Equation.3">
                  <p:embed/>
                </p:oleObj>
              </mc:Choice>
              <mc:Fallback>
                <p:oleObj name="Ecuación" r:id="rId4" imgW="14094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97200"/>
                        <a:ext cx="3635375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3D7EA52-A1F6-9C4F-81AE-6B39868AF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579" y="4486413"/>
            <a:ext cx="739568" cy="216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1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Conocida también como la función de Dirac delta: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38372" name="Object 4"/>
          <p:cNvGraphicFramePr>
            <a:graphicFrameLocks noGrp="1" noChangeAspect="1"/>
          </p:cNvGraphicFramePr>
          <p:nvPr>
            <p:ph/>
          </p:nvPr>
        </p:nvGraphicFramePr>
        <p:xfrm>
          <a:off x="2093913" y="3309938"/>
          <a:ext cx="3635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15" name="Ecuación" r:id="rId4" imgW="1333440" imgH="203040" progId="Equation.3">
                  <p:embed/>
                </p:oleObj>
              </mc:Choice>
              <mc:Fallback>
                <p:oleObj name="Ecuación" r:id="rId4" imgW="133344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309938"/>
                        <a:ext cx="363537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373" name="Text Box 5"/>
          <p:cNvSpPr txBox="1">
            <a:spLocks noChangeArrowheads="1"/>
          </p:cNvSpPr>
          <p:nvPr/>
        </p:nvSpPr>
        <p:spPr bwMode="auto">
          <a:xfrm>
            <a:off x="936625" y="4549775"/>
            <a:ext cx="489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La función de Dirac está indefinida para </a:t>
            </a:r>
            <a:r>
              <a:rPr lang="es-CL" sz="2400" i="1">
                <a:latin typeface="Times New Roman" charset="0"/>
                <a:ea typeface="Arial" charset="0"/>
                <a:cs typeface="Arial" charset="0"/>
              </a:rPr>
              <a:t>x</a:t>
            </a:r>
            <a:r>
              <a:rPr lang="es-CL" sz="2400">
                <a:latin typeface="Times New Roman" charset="0"/>
                <a:ea typeface="Arial" charset="0"/>
                <a:cs typeface="Arial" charset="0"/>
              </a:rPr>
              <a:t>=0</a:t>
            </a:r>
            <a:r>
              <a:rPr lang="es-CL">
                <a:ea typeface="Arial" charset="0"/>
                <a:cs typeface="Arial" charset="0"/>
              </a:rPr>
              <a:t>.</a:t>
            </a:r>
            <a:endParaRPr lang="es-ES">
              <a:ea typeface="Arial" charset="0"/>
              <a:cs typeface="Arial" charset="0"/>
            </a:endParaRPr>
          </a:p>
        </p:txBody>
      </p:sp>
      <p:sp>
        <p:nvSpPr>
          <p:cNvPr id="1338374" name="Text Box 6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9" name="Text Box 3"/>
          <p:cNvSpPr txBox="1">
            <a:spLocks noChangeArrowheads="1"/>
          </p:cNvSpPr>
          <p:nvPr/>
        </p:nvSpPr>
        <p:spPr bwMode="auto">
          <a:xfrm>
            <a:off x="492125" y="1331913"/>
            <a:ext cx="2873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ea typeface="Arial" charset="0"/>
                <a:cs typeface="Arial" charset="0"/>
              </a:rPr>
              <a:t>Puede ser modelada como</a:t>
            </a:r>
            <a:endParaRPr lang="es-ES">
              <a:ea typeface="Arial" charset="0"/>
              <a:cs typeface="Arial" charset="0"/>
            </a:endParaRPr>
          </a:p>
        </p:txBody>
      </p:sp>
      <p:graphicFrame>
        <p:nvGraphicFramePr>
          <p:cNvPr id="1340420" name="Object 4"/>
          <p:cNvGraphicFramePr>
            <a:graphicFrameLocks noGrp="1" noChangeAspect="1"/>
          </p:cNvGraphicFramePr>
          <p:nvPr>
            <p:ph/>
          </p:nvPr>
        </p:nvGraphicFramePr>
        <p:xfrm>
          <a:off x="2555875" y="1916113"/>
          <a:ext cx="34559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63" name="Ecuación" r:id="rId4" imgW="1447560" imgH="431640" progId="Equation.3">
                  <p:embed/>
                </p:oleObj>
              </mc:Choice>
              <mc:Fallback>
                <p:oleObj name="Ecuación" r:id="rId4" imgW="14475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916113"/>
                        <a:ext cx="3455988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421" name="Line 5"/>
          <p:cNvSpPr>
            <a:spLocks noChangeShapeType="1"/>
          </p:cNvSpPr>
          <p:nvPr/>
        </p:nvSpPr>
        <p:spPr bwMode="auto">
          <a:xfrm>
            <a:off x="3059113" y="5734050"/>
            <a:ext cx="4465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2" name="Line 6"/>
          <p:cNvSpPr>
            <a:spLocks noChangeShapeType="1"/>
          </p:cNvSpPr>
          <p:nvPr/>
        </p:nvSpPr>
        <p:spPr bwMode="auto">
          <a:xfrm flipV="1">
            <a:off x="4211638" y="3357563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3" name="Rectangle 7"/>
          <p:cNvSpPr>
            <a:spLocks noChangeArrowheads="1"/>
          </p:cNvSpPr>
          <p:nvPr/>
        </p:nvSpPr>
        <p:spPr bwMode="auto">
          <a:xfrm>
            <a:off x="3635375" y="3860800"/>
            <a:ext cx="1152525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4" name="Line 8"/>
          <p:cNvSpPr>
            <a:spLocks noChangeShapeType="1"/>
          </p:cNvSpPr>
          <p:nvPr/>
        </p:nvSpPr>
        <p:spPr bwMode="auto">
          <a:xfrm>
            <a:off x="5148263" y="3860800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425" name="Text Box 9"/>
          <p:cNvSpPr txBox="1">
            <a:spLocks noChangeArrowheads="1"/>
          </p:cNvSpPr>
          <p:nvPr/>
        </p:nvSpPr>
        <p:spPr bwMode="auto">
          <a:xfrm>
            <a:off x="3327400" y="5824538"/>
            <a:ext cx="1758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-a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/2</a:t>
            </a:r>
            <a:r>
              <a:rPr lang="es-CL" i="1">
                <a:latin typeface="Times New Roman" charset="0"/>
                <a:ea typeface="Arial" charset="0"/>
                <a:cs typeface="Arial" charset="0"/>
              </a:rPr>
              <a:t>                a</a:t>
            </a:r>
            <a:r>
              <a:rPr lang="es-CL">
                <a:latin typeface="Times New Roman" charset="0"/>
                <a:ea typeface="Arial" charset="0"/>
                <a:cs typeface="Arial" charset="0"/>
              </a:rPr>
              <a:t>/2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6" name="Text Box 10"/>
          <p:cNvSpPr txBox="1">
            <a:spLocks noChangeArrowheads="1"/>
          </p:cNvSpPr>
          <p:nvPr/>
        </p:nvSpPr>
        <p:spPr bwMode="auto">
          <a:xfrm>
            <a:off x="5343525" y="445611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1/</a:t>
            </a:r>
            <a:r>
              <a:rPr lang="es-CL" i="1">
                <a:latin typeface="Times New Roman" charset="0"/>
                <a:ea typeface="Arial" charset="0"/>
                <a:cs typeface="Arial" charset="0"/>
              </a:rPr>
              <a:t>a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7" name="Text Box 11"/>
          <p:cNvSpPr txBox="1">
            <a:spLocks noChangeArrowheads="1"/>
          </p:cNvSpPr>
          <p:nvPr/>
        </p:nvSpPr>
        <p:spPr bwMode="auto">
          <a:xfrm>
            <a:off x="7667625" y="55165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0428" name="Text Box 1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467" name="Line 3"/>
          <p:cNvSpPr>
            <a:spLocks noChangeShapeType="1"/>
          </p:cNvSpPr>
          <p:nvPr/>
        </p:nvSpPr>
        <p:spPr bwMode="auto">
          <a:xfrm flipV="1">
            <a:off x="2195513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8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2469" name="Line 5"/>
          <p:cNvSpPr>
            <a:spLocks noChangeShapeType="1"/>
          </p:cNvSpPr>
          <p:nvPr/>
        </p:nvSpPr>
        <p:spPr bwMode="auto">
          <a:xfrm flipV="1">
            <a:off x="500380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2470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292725" y="2565400"/>
          <a:ext cx="1511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92" name="Ecuación" r:id="rId4" imgW="711000" imgH="228600" progId="Equation.3">
                  <p:embed/>
                </p:oleObj>
              </mc:Choice>
              <mc:Fallback>
                <p:oleObj name="Ecuación" r:id="rId4" imgW="711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565400"/>
                        <a:ext cx="1511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1" name="Text Box 7"/>
          <p:cNvSpPr txBox="1">
            <a:spLocks noChangeArrowheads="1"/>
          </p:cNvSpPr>
          <p:nvPr/>
        </p:nvSpPr>
        <p:spPr bwMode="auto">
          <a:xfrm>
            <a:off x="1239838" y="4024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2472" name="Object 8"/>
          <p:cNvGraphicFramePr>
            <a:graphicFrameLocks noChangeAspect="1"/>
          </p:cNvGraphicFramePr>
          <p:nvPr/>
        </p:nvGraphicFramePr>
        <p:xfrm>
          <a:off x="4859338" y="4284663"/>
          <a:ext cx="319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93" name="Ecuación" r:id="rId6" imgW="164880" imgH="228600" progId="Equation.3">
                  <p:embed/>
                </p:oleObj>
              </mc:Choice>
              <mc:Fallback>
                <p:oleObj name="Ecuación" r:id="rId6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84663"/>
                        <a:ext cx="3190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47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8400" y="4941888"/>
          <a:ext cx="24733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94" name="Ecuación" r:id="rId8" imgW="914400" imgH="469800" progId="Equation.3">
                  <p:embed/>
                </p:oleObj>
              </mc:Choice>
              <mc:Fallback>
                <p:oleObj name="Ecuación" r:id="rId8" imgW="91440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941888"/>
                        <a:ext cx="2473325" cy="1270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474" name="Text Box 10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2475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5" name="Line 3"/>
          <p:cNvSpPr>
            <a:spLocks noChangeShapeType="1"/>
          </p:cNvSpPr>
          <p:nvPr/>
        </p:nvSpPr>
        <p:spPr bwMode="auto">
          <a:xfrm flipV="1">
            <a:off x="3563938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4516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4517" name="Line 5"/>
          <p:cNvSpPr>
            <a:spLocks noChangeShapeType="1"/>
          </p:cNvSpPr>
          <p:nvPr/>
        </p:nvSpPr>
        <p:spPr bwMode="auto">
          <a:xfrm flipV="1">
            <a:off x="3563938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451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700338" y="2420938"/>
          <a:ext cx="75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41" name="Ecuación" r:id="rId4" imgW="317160" imgH="203040" progId="Equation.3">
                  <p:embed/>
                </p:oleObj>
              </mc:Choice>
              <mc:Fallback>
                <p:oleObj name="Ecuación" r:id="rId4" imgW="31716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75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19" name="Text Box 7"/>
          <p:cNvSpPr txBox="1">
            <a:spLocks noChangeArrowheads="1"/>
          </p:cNvSpPr>
          <p:nvPr/>
        </p:nvSpPr>
        <p:spPr bwMode="auto">
          <a:xfrm>
            <a:off x="3419475" y="4437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452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4941888"/>
          <a:ext cx="28797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42" name="Ecuación" r:id="rId6" imgW="1282680" imgH="469800" progId="Equation.3">
                  <p:embed/>
                </p:oleObj>
              </mc:Choice>
              <mc:Fallback>
                <p:oleObj name="Ecuación" r:id="rId6" imgW="1282680" imgH="469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41888"/>
                        <a:ext cx="2879725" cy="10556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21" name="Freeform 9"/>
          <p:cNvSpPr>
            <a:spLocks/>
          </p:cNvSpPr>
          <p:nvPr/>
        </p:nvSpPr>
        <p:spPr bwMode="auto">
          <a:xfrm>
            <a:off x="1692275" y="2205038"/>
            <a:ext cx="6048375" cy="1489075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4522" name="Object 10"/>
          <p:cNvGraphicFramePr>
            <a:graphicFrameLocks noChangeAspect="1"/>
          </p:cNvGraphicFramePr>
          <p:nvPr/>
        </p:nvGraphicFramePr>
        <p:xfrm>
          <a:off x="5118100" y="1557338"/>
          <a:ext cx="820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43" name="Ecuación" r:id="rId8" imgW="342720" imgH="203040" progId="Equation.3">
                  <p:embed/>
                </p:oleObj>
              </mc:Choice>
              <mc:Fallback>
                <p:oleObj name="Ecuación" r:id="rId8" imgW="34272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557338"/>
                        <a:ext cx="8207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4523" name="Text Box 11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4524" name="Text Box 12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Line 3"/>
          <p:cNvSpPr>
            <a:spLocks noChangeShapeType="1"/>
          </p:cNvSpPr>
          <p:nvPr/>
        </p:nvSpPr>
        <p:spPr bwMode="auto">
          <a:xfrm flipV="1">
            <a:off x="3563938" y="155733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6564" name="Line 4"/>
          <p:cNvSpPr>
            <a:spLocks noChangeShapeType="1"/>
          </p:cNvSpPr>
          <p:nvPr/>
        </p:nvSpPr>
        <p:spPr bwMode="auto">
          <a:xfrm>
            <a:off x="1763713" y="4221163"/>
            <a:ext cx="5903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6565" name="Line 5"/>
          <p:cNvSpPr>
            <a:spLocks noChangeShapeType="1"/>
          </p:cNvSpPr>
          <p:nvPr/>
        </p:nvSpPr>
        <p:spPr bwMode="auto">
          <a:xfrm flipV="1">
            <a:off x="5003800" y="2636838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656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5148263" y="3141663"/>
          <a:ext cx="11509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28" name="Ecuación" r:id="rId4" imgW="596880" imgH="228600" progId="Equation.3">
                  <p:embed/>
                </p:oleObj>
              </mc:Choice>
              <mc:Fallback>
                <p:oleObj name="Ecuación" r:id="rId4" imgW="59688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41663"/>
                        <a:ext cx="115093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67" name="Text Box 7"/>
          <p:cNvSpPr txBox="1">
            <a:spLocks noChangeArrowheads="1"/>
          </p:cNvSpPr>
          <p:nvPr/>
        </p:nvSpPr>
        <p:spPr bwMode="auto">
          <a:xfrm>
            <a:off x="3419475" y="4437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>
                <a:latin typeface="Times New Roman" charset="0"/>
                <a:ea typeface="Arial" charset="0"/>
                <a:cs typeface="Arial" charset="0"/>
              </a:rPr>
              <a:t>0</a:t>
            </a:r>
            <a:endParaRPr lang="es-ES">
              <a:latin typeface="Times New Roman" charset="0"/>
              <a:ea typeface="Arial" charset="0"/>
              <a:cs typeface="Arial" charset="0"/>
            </a:endParaRPr>
          </a:p>
        </p:txBody>
      </p:sp>
      <p:graphicFrame>
        <p:nvGraphicFramePr>
          <p:cNvPr id="1346568" name="Object 8"/>
          <p:cNvGraphicFramePr>
            <a:graphicFrameLocks noChangeAspect="1"/>
          </p:cNvGraphicFramePr>
          <p:nvPr/>
        </p:nvGraphicFramePr>
        <p:xfrm>
          <a:off x="4859338" y="4284663"/>
          <a:ext cx="319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29" name="Ecuación" r:id="rId6" imgW="164880" imgH="228600" progId="Equation.3">
                  <p:embed/>
                </p:oleObj>
              </mc:Choice>
              <mc:Fallback>
                <p:oleObj name="Ecuación" r:id="rId6" imgW="1648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284663"/>
                        <a:ext cx="319087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6569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5084763"/>
          <a:ext cx="73453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30" name="Ecuación" r:id="rId8" imgW="2857320" imgH="469800" progId="Equation.3">
                  <p:embed/>
                </p:oleObj>
              </mc:Choice>
              <mc:Fallback>
                <p:oleObj name="Ecuación" r:id="rId8" imgW="2857320" imgH="46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7345362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0" name="Freeform 10"/>
          <p:cNvSpPr>
            <a:spLocks/>
          </p:cNvSpPr>
          <p:nvPr/>
        </p:nvSpPr>
        <p:spPr bwMode="auto">
          <a:xfrm>
            <a:off x="1692275" y="2205038"/>
            <a:ext cx="6048375" cy="1489075"/>
          </a:xfrm>
          <a:custGeom>
            <a:avLst/>
            <a:gdLst/>
            <a:ahLst/>
            <a:cxnLst>
              <a:cxn ang="0">
                <a:pos x="0" y="499"/>
              </a:cxn>
              <a:cxn ang="0">
                <a:pos x="589" y="862"/>
              </a:cxn>
              <a:cxn ang="0">
                <a:pos x="2041" y="45"/>
              </a:cxn>
              <a:cxn ang="0">
                <a:pos x="3810" y="590"/>
              </a:cxn>
            </a:cxnLst>
            <a:rect l="0" t="0" r="r" b="b"/>
            <a:pathLst>
              <a:path w="3810" h="938">
                <a:moveTo>
                  <a:pt x="0" y="499"/>
                </a:moveTo>
                <a:cubicBezTo>
                  <a:pt x="124" y="718"/>
                  <a:pt x="249" y="938"/>
                  <a:pt x="589" y="862"/>
                </a:cubicBezTo>
                <a:cubicBezTo>
                  <a:pt x="929" y="786"/>
                  <a:pt x="1504" y="90"/>
                  <a:pt x="2041" y="45"/>
                </a:cubicBezTo>
                <a:cubicBezTo>
                  <a:pt x="2578" y="0"/>
                  <a:pt x="3194" y="295"/>
                  <a:pt x="3810" y="590"/>
                </a:cubicBezTo>
              </a:path>
            </a:pathLst>
          </a:custGeom>
          <a:noFill/>
          <a:ln w="28575" cmpd="sng">
            <a:solidFill>
              <a:srgbClr val="3333CC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aphicFrame>
        <p:nvGraphicFramePr>
          <p:cNvPr id="1346571" name="Object 11"/>
          <p:cNvGraphicFramePr>
            <a:graphicFrameLocks noChangeAspect="1"/>
          </p:cNvGraphicFramePr>
          <p:nvPr/>
        </p:nvGraphicFramePr>
        <p:xfrm>
          <a:off x="6877050" y="2349500"/>
          <a:ext cx="8207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731" name="Ecuación" r:id="rId10" imgW="342720" imgH="203040" progId="Equation.3">
                  <p:embed/>
                </p:oleObj>
              </mc:Choice>
              <mc:Fallback>
                <p:oleObj name="Ecuación" r:id="rId10" imgW="342720" imgH="203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349500"/>
                        <a:ext cx="8207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6572" name="Text Box 12"/>
          <p:cNvSpPr txBox="1">
            <a:spLocks noChangeArrowheads="1"/>
          </p:cNvSpPr>
          <p:nvPr/>
        </p:nvSpPr>
        <p:spPr bwMode="auto">
          <a:xfrm>
            <a:off x="7812088" y="400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imes New Roman" charset="0"/>
                <a:ea typeface="Arial" charset="0"/>
                <a:cs typeface="Arial" charset="0"/>
              </a:rPr>
              <a:t>x</a:t>
            </a:r>
            <a:endParaRPr lang="es-ES" i="1"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46573" name="Text Box 13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60CE0F-0B29-0B4C-994E-ADFC972C47B3}"/>
              </a:ext>
            </a:extLst>
          </p:cNvPr>
          <p:cNvSpPr/>
          <p:nvPr/>
        </p:nvSpPr>
        <p:spPr>
          <a:xfrm>
            <a:off x="4924382" y="2192338"/>
            <a:ext cx="144462" cy="1444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6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981075"/>
          <a:ext cx="26543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32" name="Ecuación" r:id="rId4" imgW="977760" imgH="444240" progId="Equation.3">
                  <p:embed/>
                </p:oleObj>
              </mc:Choice>
              <mc:Fallback>
                <p:oleObj name="Ecuación" r:id="rId4" imgW="9777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981075"/>
                        <a:ext cx="2654300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612" name="Object 4"/>
          <p:cNvGraphicFramePr>
            <a:graphicFrameLocks noChangeAspect="1"/>
          </p:cNvGraphicFramePr>
          <p:nvPr/>
        </p:nvGraphicFramePr>
        <p:xfrm>
          <a:off x="2124075" y="4475163"/>
          <a:ext cx="60960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33" name="Ecuación" r:id="rId6" imgW="2374560" imgH="507960" progId="Equation.3">
                  <p:embed/>
                </p:oleObj>
              </mc:Choice>
              <mc:Fallback>
                <p:oleObj name="Ecuación" r:id="rId6" imgW="2374560" imgH="507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475163"/>
                        <a:ext cx="6096000" cy="130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266706"/>
              </p:ext>
            </p:extLst>
          </p:nvPr>
        </p:nvGraphicFramePr>
        <p:xfrm>
          <a:off x="1019175" y="2797175"/>
          <a:ext cx="71707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34" name="Equation" r:id="rId8" imgW="2794000" imgH="469900" progId="Equation.3">
                  <p:embed/>
                </p:oleObj>
              </mc:Choice>
              <mc:Fallback>
                <p:oleObj name="Equation" r:id="rId8" imgW="2794000" imgH="4699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797175"/>
                        <a:ext cx="71707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8614" name="Text Box 6"/>
          <p:cNvSpPr txBox="1">
            <a:spLocks noChangeArrowheads="1"/>
          </p:cNvSpPr>
          <p:nvPr/>
        </p:nvSpPr>
        <p:spPr bwMode="auto">
          <a:xfrm>
            <a:off x="323850" y="2349500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ea typeface="Arial" charset="0"/>
                <a:cs typeface="Arial" charset="0"/>
              </a:rPr>
              <a:t>Demostración:</a:t>
            </a:r>
            <a:endParaRPr lang="es-ES" sz="2400">
              <a:ea typeface="Arial" charset="0"/>
              <a:cs typeface="Arial" charset="0"/>
            </a:endParaRPr>
          </a:p>
        </p:txBody>
      </p:sp>
      <p:grpSp>
        <p:nvGrpSpPr>
          <p:cNvPr id="1348615" name="Group 7"/>
          <p:cNvGrpSpPr>
            <a:grpSpLocks/>
          </p:cNvGrpSpPr>
          <p:nvPr/>
        </p:nvGrpSpPr>
        <p:grpSpPr bwMode="auto">
          <a:xfrm>
            <a:off x="1331913" y="2925763"/>
            <a:ext cx="5903912" cy="3024187"/>
            <a:chOff x="839" y="1843"/>
            <a:chExt cx="3719" cy="1905"/>
          </a:xfrm>
        </p:grpSpPr>
        <p:sp>
          <p:nvSpPr>
            <p:cNvPr id="1348616" name="Oval 8"/>
            <p:cNvSpPr>
              <a:spLocks noChangeArrowheads="1"/>
            </p:cNvSpPr>
            <p:nvPr/>
          </p:nvSpPr>
          <p:spPr bwMode="auto">
            <a:xfrm>
              <a:off x="839" y="1843"/>
              <a:ext cx="680" cy="63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48617" name="Oval 9"/>
            <p:cNvSpPr>
              <a:spLocks noChangeArrowheads="1"/>
            </p:cNvSpPr>
            <p:nvPr/>
          </p:nvSpPr>
          <p:spPr bwMode="auto">
            <a:xfrm>
              <a:off x="3470" y="2704"/>
              <a:ext cx="1088" cy="104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48618" name="Line 10"/>
            <p:cNvSpPr>
              <a:spLocks noChangeShapeType="1"/>
            </p:cNvSpPr>
            <p:nvPr/>
          </p:nvSpPr>
          <p:spPr bwMode="auto">
            <a:xfrm>
              <a:off x="1474" y="2341"/>
              <a:ext cx="2086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48619" name="Text Box 11"/>
          <p:cNvSpPr txBox="1">
            <a:spLocks noChangeArrowheads="1"/>
          </p:cNvSpPr>
          <p:nvPr/>
        </p:nvSpPr>
        <p:spPr bwMode="auto">
          <a:xfrm>
            <a:off x="365125" y="103188"/>
            <a:ext cx="31607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>
                <a:solidFill>
                  <a:srgbClr val="0000FF"/>
                </a:solidFill>
                <a:ea typeface="Arial" charset="0"/>
                <a:cs typeface="Arial" charset="0"/>
              </a:rPr>
              <a:t>[ La función impulso ]</a:t>
            </a:r>
            <a:endParaRPr lang="es-ES" sz="240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871" y="6366933"/>
            <a:ext cx="848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/>
              <a:t>El valor absoluto de a hay que usarlo porque la integral de la función de Dirac es siempre positiva, independiente si a es negativo o positivo.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2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iseño predetermina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8942</TotalTime>
  <Words>371</Words>
  <Application>Microsoft Macintosh PowerPoint</Application>
  <PresentationFormat>On-screen Show (4:3)</PresentationFormat>
  <Paragraphs>107</Paragraphs>
  <Slides>25</Slides>
  <Notes>15</Notes>
  <HiddenSlides>5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Times New Roman</vt:lpstr>
      <vt:lpstr>Trebuchet MS</vt:lpstr>
      <vt:lpstr>1_Diseño predeterminado</vt:lpstr>
      <vt:lpstr>2_Diseño predeterminado</vt:lpstr>
      <vt:lpstr>Equation</vt:lpstr>
      <vt:lpstr>Ecuación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129</cp:revision>
  <dcterms:created xsi:type="dcterms:W3CDTF">2012-09-03T12:11:20Z</dcterms:created>
  <dcterms:modified xsi:type="dcterms:W3CDTF">2021-09-30T13:38:11Z</dcterms:modified>
</cp:coreProperties>
</file>