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F9CB-C8A6-A345-AEF9-0052BC10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3D171-954B-0842-9DD2-BEF03DCC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F0F3-E256-FA49-9DE3-CE5C3164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E4C3-499D-4948-A4D1-233BA350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851D-63F5-B64D-BA07-832F2F0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06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0F50-529A-4C48-8467-552BEEF8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840A-7621-374F-B124-AFA30165F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29D0-B38D-F449-B4F3-61FA987A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FA59-49BA-1E4B-8E55-76D78EF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5B88-F0C0-934D-AFDA-5D13B3BC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4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94F3D-9251-7B4F-9413-5F5A14D25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D254-6F2C-CF4E-A4CB-3243DC56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337F-5B10-6046-82CB-433C2AA2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0425-D0DB-0E4B-B102-A4CC85AF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0852-C67F-5748-8C0C-84FA8E0D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2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F253-47D6-C74F-97A0-9854E18C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8064-975D-084C-8025-E8F5A994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B604-79D8-0B4C-AB70-60CA5031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D6D2-6B0F-CD46-A09B-6CF4D4A6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7DE1-0013-CE46-98B4-DE67C9E1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48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804B-D2CF-A249-BEE7-44C16FC3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4B5E-755F-5541-BD6D-B7F45907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1A07-5B4C-864F-9791-220D3702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2071-EE49-4448-A4DD-16AD3178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7786-A5BB-8447-9892-F89AE20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28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9627-998B-3E4A-BE8D-BBF0205E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49A8-9802-AD40-80CF-38DBBE585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F1075-A210-6C44-BB4A-9AB8FFDC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6363-5726-F144-A014-68F69802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4370-8E02-4340-AF04-79EE677F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244E-5756-5140-9416-86C34C04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426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726E-8078-8440-9BF9-92D3CDFE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DA2F0-A038-2A44-A9FD-927E6A827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49682-6CE3-6B49-8286-49A59976D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58BAF-FC88-A547-AD03-2A21201E5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CD4CE-BF92-7F45-A6F4-AB7308C9F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E5DC-AD03-B842-8572-648AE3FF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C229A-20BE-FC40-9C41-82905A6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D5EE3-E1D6-694D-848D-2470D6E3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50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DC43-708C-5144-8C61-E1777DD4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62593-01E9-BB4C-BE82-B4607893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8A1B7-BFC8-274D-BF2C-0B8ECEC0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9C8D4-87BB-704E-8136-DB8DFE9B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240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5F3FD-A431-C14B-86FE-B9C188E2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D4255-F230-1447-9A17-5D9E3C8C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4B5DD-DC7C-3644-A618-45CFCA74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990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17E-C767-AF49-9AE3-0EC3ABAC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D9AA-9708-AB47-B3A4-97AA9190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863C5-B251-C442-BABA-3ED917D8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36E26-6029-1F41-A643-8E05E653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9EA3-568C-754C-A6F0-7798726E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F8B2-688E-2E4C-BC25-29B4C48A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56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77E-EC56-C64B-9E5D-C4AB3944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DAFAA-F9D4-4C40-81EC-54A221D6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C4CC9-EF53-254B-9005-5DAA044C3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A92BE-D504-FC4C-9E2D-B9AA68BF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C87A6-9B5E-9541-B817-F8124F75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0387-AD5D-DC4B-BDB6-B5BAF67C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08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947C0-5F39-D046-B931-6CDA2D9D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1BC2-C960-B04B-8ECF-5E1F6E3F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745A-5C6A-BA4B-A976-06EE32A5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600A-A0DF-C045-AE3A-DF20CA5C1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AB94-5AC9-CF44-875C-604FE77CA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7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mingomery.ing.uc.c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omingo.mery@uc.cl" TargetMode="External"/><Relationship Id="rId7" Type="http://schemas.openxmlformats.org/officeDocument/2006/relationships/hyperlink" Target="https://cursos.canvas.uc.cl/courses/47266" TargetMode="External"/><Relationship Id="rId2" Type="http://schemas.openxmlformats.org/officeDocument/2006/relationships/hyperlink" Target="https://domingomery.ing.uc.cl/teaching/imagen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ocrative.com/" TargetMode="External"/><Relationship Id="rId5" Type="http://schemas.openxmlformats.org/officeDocument/2006/relationships/hyperlink" Target="https://github.com/domingomery/vision" TargetMode="External"/><Relationship Id="rId4" Type="http://schemas.openxmlformats.org/officeDocument/2006/relationships/hyperlink" Target="http://youtube.com/domingomer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76E2BE-1E76-0F44-8020-A654157CDF76}"/>
              </a:ext>
            </a:extLst>
          </p:cNvPr>
          <p:cNvSpPr txBox="1"/>
          <p:nvPr/>
        </p:nvSpPr>
        <p:spPr>
          <a:xfrm>
            <a:off x="925898" y="4002322"/>
            <a:ext cx="42362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41A1"/>
                </a:solidFill>
                <a:latin typeface="Gill Sans MT" panose="020B0502020104020203" pitchFamily="34" charset="77"/>
              </a:rPr>
              <a:t>Domingo Mery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X-rays and Computer Vision Lab</a:t>
            </a:r>
          </a:p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Ciencia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de la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Computación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77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Universidad Católica – Chile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  <a:hlinkClick r:id="rId2"/>
              </a:rPr>
              <a:t>http://domingomery.ing.uc.cl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925898" y="1364864"/>
            <a:ext cx="10474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Fundamentos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Procesamiento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Imágenes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Versión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 2022-2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84582F-25ED-D64F-A141-4702851F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889" y="4153426"/>
            <a:ext cx="671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4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8328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Bibliografía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08A23-338D-0448-A5CC-6016E937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4" y="2365138"/>
            <a:ext cx="109378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697298" y="364590"/>
            <a:ext cx="438453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Canales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338A52-EEE0-A940-8DE3-6B36C6E9F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1064"/>
              </p:ext>
            </p:extLst>
          </p:nvPr>
        </p:nvGraphicFramePr>
        <p:xfrm>
          <a:off x="209550" y="1579325"/>
          <a:ext cx="117729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204">
                  <a:extLst>
                    <a:ext uri="{9D8B030D-6E8A-4147-A177-3AD203B41FA5}">
                      <a16:colId xmlns:a16="http://schemas.microsoft.com/office/drawing/2014/main" val="3310554758"/>
                    </a:ext>
                  </a:extLst>
                </a:gridCol>
                <a:gridCol w="9222696">
                  <a:extLst>
                    <a:ext uri="{9D8B030D-6E8A-4147-A177-3AD203B41FA5}">
                      <a16:colId xmlns:a16="http://schemas.microsoft.com/office/drawing/2014/main" val="3399250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52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2"/>
                        </a:rPr>
                        <a:t>https://domingomery.ing.uc.cl/teaching/imagenes/</a:t>
                      </a:r>
                      <a:endParaRPr lang="en-AU" sz="2400" b="0" i="0" dirty="0">
                        <a:solidFill>
                          <a:srgbClr val="1155CC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9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sz="2400" b="0" i="0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Mail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3"/>
                        </a:rPr>
                        <a:t>domingo.mery@uc.cl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/>
                        <a:t>YouTube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/>
                        </a:rPr>
                        <a:t>http://youtube.com/domingomery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1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5"/>
                        </a:rPr>
                        <a:t>https://github.com/domingomery/</a:t>
                      </a:r>
                      <a:r>
                        <a:rPr lang="en-AU" sz="2400" b="0" i="0" dirty="0" err="1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imagenes</a:t>
                      </a:r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2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 err="1"/>
                        <a:t>Socrative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6"/>
                        </a:rPr>
                        <a:t>http://www.socrative.com</a:t>
                      </a:r>
                      <a:r>
                        <a:rPr lang="en-AU" sz="2400" b="0" i="0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&gt; Room Name = IMAGENES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66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 err="1"/>
                        <a:t>Canvas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400" dirty="0">
                          <a:hlinkClick r:id="rId7"/>
                        </a:rPr>
                        <a:t>https://cursos.canvas.uc.cl/courses/47266</a:t>
                      </a:r>
                      <a:r>
                        <a:rPr lang="es-ES_tradnl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6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/>
                        <a:t>Sala de Clases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400" dirty="0"/>
                        <a:t>B13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4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19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479689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705D7-1F76-CA97-A653-ABB5BEFC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2152650"/>
            <a:ext cx="9969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8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804297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Descripción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BB018-697E-1F48-BC62-B5B667FE9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0" y="2787651"/>
            <a:ext cx="11889979" cy="17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4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509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Objetivos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0DE26-65CF-4C42-97B4-8132AA1E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4" y="1682750"/>
            <a:ext cx="10645775" cy="40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1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7C4A25-5547-6941-9D4E-9A75FC65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56" y="1651972"/>
            <a:ext cx="8294688" cy="46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6D974-04E8-8D48-8CA7-9A396633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364864"/>
            <a:ext cx="8966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5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D4C8F-22A2-F942-9F70-CD2FEE71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8" y="2105024"/>
            <a:ext cx="10157083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0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67267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Evaluación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AEC356-5161-6C41-9EB4-7EAEC2895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1" y="2422290"/>
            <a:ext cx="11922501" cy="23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144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5</cp:revision>
  <dcterms:created xsi:type="dcterms:W3CDTF">2021-08-16T14:36:40Z</dcterms:created>
  <dcterms:modified xsi:type="dcterms:W3CDTF">2022-08-09T20:16:15Z</dcterms:modified>
</cp:coreProperties>
</file>