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55"/>
  </p:notesMasterIdLst>
  <p:sldIdLst>
    <p:sldId id="302" r:id="rId17"/>
    <p:sldId id="628" r:id="rId18"/>
    <p:sldId id="634" r:id="rId19"/>
    <p:sldId id="314" r:id="rId20"/>
    <p:sldId id="261" r:id="rId21"/>
    <p:sldId id="267" r:id="rId22"/>
    <p:sldId id="275" r:id="rId23"/>
    <p:sldId id="315" r:id="rId24"/>
    <p:sldId id="273" r:id="rId25"/>
    <p:sldId id="317" r:id="rId26"/>
    <p:sldId id="308" r:id="rId27"/>
    <p:sldId id="274" r:id="rId28"/>
    <p:sldId id="309" r:id="rId29"/>
    <p:sldId id="310" r:id="rId30"/>
    <p:sldId id="312" r:id="rId31"/>
    <p:sldId id="311" r:id="rId32"/>
    <p:sldId id="313" r:id="rId33"/>
    <p:sldId id="303" r:id="rId34"/>
    <p:sldId id="278" r:id="rId35"/>
    <p:sldId id="305" r:id="rId36"/>
    <p:sldId id="279" r:id="rId37"/>
    <p:sldId id="306" r:id="rId38"/>
    <p:sldId id="307" r:id="rId39"/>
    <p:sldId id="281" r:id="rId40"/>
    <p:sldId id="285" r:id="rId41"/>
    <p:sldId id="282" r:id="rId42"/>
    <p:sldId id="283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8"/>
    <p:restoredTop sz="90915"/>
  </p:normalViewPr>
  <p:slideViewPr>
    <p:cSldViewPr snapToGrid="0">
      <p:cViewPr varScale="1">
        <p:scale>
          <a:sx n="90" d="100"/>
          <a:sy n="90" d="100"/>
        </p:scale>
        <p:origin x="224" y="448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10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15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11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1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12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13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9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14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15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16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17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4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0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19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2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20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0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21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22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23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96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24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25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26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27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28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29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30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31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32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33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34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35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36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37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38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4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0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5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6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7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2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9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5.emf"/><Relationship Id="rId4" Type="http://schemas.openxmlformats.org/officeDocument/2006/relationships/image" Target="../media/image11.png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8.emf"/><Relationship Id="rId10" Type="http://schemas.openxmlformats.org/officeDocument/2006/relationships/image" Target="../media/image33.png"/><Relationship Id="rId4" Type="http://schemas.openxmlformats.org/officeDocument/2006/relationships/image" Target="../media/image37.emf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1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4.w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70.wmf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wmf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EA16A-1534-C34B-B356-187F73E0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993" y="4763423"/>
            <a:ext cx="2640825" cy="1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BA102E-0222-604D-AE61-14F353417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64" y="2748623"/>
            <a:ext cx="546100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2510D-738D-0447-B2C7-F8ECBA7FF329}"/>
              </a:ext>
            </a:extLst>
          </p:cNvPr>
          <p:cNvCxnSpPr/>
          <p:nvPr/>
        </p:nvCxnSpPr>
        <p:spPr bwMode="auto">
          <a:xfrm>
            <a:off x="5715000" y="3556000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1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C0743-0E70-2B4F-9EF4-2915619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7" y="3757717"/>
            <a:ext cx="773449" cy="2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9772-0238-364E-B2C1-F5A185A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6" y="4590911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1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FE66A-79A7-7642-BCC4-8EDE1F9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10" y="2767673"/>
            <a:ext cx="1143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8DA14-C653-EB4F-B455-5AABF1057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605" y="4465370"/>
            <a:ext cx="279400" cy="444500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E2699BB9-E149-4640-87B6-377918C81D1E}"/>
              </a:ext>
            </a:extLst>
          </p:cNvPr>
          <p:cNvGrpSpPr>
            <a:grpSpLocks/>
          </p:cNvGrpSpPr>
          <p:nvPr/>
        </p:nvGrpSpPr>
        <p:grpSpPr bwMode="auto">
          <a:xfrm>
            <a:off x="6084884" y="3920858"/>
            <a:ext cx="2305050" cy="754062"/>
            <a:chOff x="597" y="191"/>
            <a:chExt cx="4764" cy="3756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658C37CF-3429-4F4B-8ABA-E5FB84AB0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AD24CDEC-8E01-2446-BC76-651C1B9C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5BBFC007-C3FB-C541-9894-DEEDE482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F476EE6F-E9EF-A94E-881E-57FC2777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2B83C6FA-2AE9-B442-87CE-AB858CC0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E027C2D5-B957-EF45-AA21-4FAD85CD0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5399D7B3-4431-6642-B5D8-851233CF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7727052-9BFD-784E-BCDC-C10CD5A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99AEC8-68B3-0748-A954-22805B03F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78" y="3439054"/>
            <a:ext cx="1141965" cy="437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1E4B7-3116-3C41-8E52-1AA61179F2CF}"/>
              </a:ext>
            </a:extLst>
          </p:cNvPr>
          <p:cNvSpPr txBox="1"/>
          <p:nvPr/>
        </p:nvSpPr>
        <p:spPr>
          <a:xfrm>
            <a:off x="7844187" y="478015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4114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3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grpSp>
        <p:nvGrpSpPr>
          <p:cNvPr id="22" name="Group 36">
            <a:extLst>
              <a:ext uri="{FF2B5EF4-FFF2-40B4-BE49-F238E27FC236}">
                <a16:creationId xmlns:a16="http://schemas.microsoft.com/office/drawing/2014/main" id="{A868355C-3C51-5348-8755-B55133506AEC}"/>
              </a:ext>
            </a:extLst>
          </p:cNvPr>
          <p:cNvGrpSpPr>
            <a:grpSpLocks/>
          </p:cNvGrpSpPr>
          <p:nvPr/>
        </p:nvGrpSpPr>
        <p:grpSpPr bwMode="auto">
          <a:xfrm>
            <a:off x="1390091" y="5970454"/>
            <a:ext cx="2305050" cy="754062"/>
            <a:chOff x="597" y="191"/>
            <a:chExt cx="4764" cy="3756"/>
          </a:xfrm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C98F90A1-0DE3-C44F-A3AD-D0267B7E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2BF0BB68-6096-054D-827B-F4CDDC77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004EA077-F98E-ED4B-B0B6-8D982778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5AB57084-63A1-404D-927F-754BC669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C018ECEB-F680-374E-8BA0-DC95DD91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54132230-83E2-B149-8A36-4EBA9FA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25DBE9B-98C9-8146-A1E0-6A32FD8A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422077A9-6097-3548-95A5-13D71F2D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863DC-BFCA-7045-9987-3241DB28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457" y="5503220"/>
            <a:ext cx="929971" cy="510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A449B0-901B-724A-A3C8-76A3AB4DE32C}"/>
              </a:ext>
            </a:extLst>
          </p:cNvPr>
          <p:cNvSpPr txBox="1"/>
          <p:nvPr/>
        </p:nvSpPr>
        <p:spPr>
          <a:xfrm>
            <a:off x="3257083" y="685096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22628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71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CB906E-D2CC-6F44-AE3C-0FC28A631ABD}"/>
              </a:ext>
            </a:extLst>
          </p:cNvPr>
          <p:cNvSpPr txBox="1"/>
          <p:nvPr/>
        </p:nvSpPr>
        <p:spPr>
          <a:xfrm>
            <a:off x="5209885" y="38100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/>
              <a:t>Para              ,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E8A01D-7EF7-CE42-9BBD-F6FE4D534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103" y="3923185"/>
            <a:ext cx="1320800" cy="393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804879-B355-8C43-A6CA-C9D9329EB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1" y="3846985"/>
            <a:ext cx="1574800" cy="4699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BBD9D5-5329-6E42-BEC4-F74CDCD5A655}"/>
              </a:ext>
            </a:extLst>
          </p:cNvPr>
          <p:cNvCxnSpPr/>
          <p:nvPr/>
        </p:nvCxnSpPr>
        <p:spPr bwMode="auto">
          <a:xfrm>
            <a:off x="1359933" y="5798772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6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8B53-49ED-1845-A582-C3D3FAC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95500"/>
            <a:ext cx="58801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692EC-EF0D-824A-B3A2-30C70E3F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467100"/>
            <a:ext cx="61722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3B71-3929-0F48-B4C3-FA02E34C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4838700"/>
            <a:ext cx="2565400" cy="469900"/>
          </a:xfrm>
          <a:prstGeom prst="rect">
            <a:avLst/>
          </a:prstGeom>
        </p:spPr>
      </p:pic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509" y="64493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5098F4-68F4-BC4D-8325-FED2F484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20" y="7137400"/>
            <a:ext cx="279400" cy="4445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6592888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309" y="64366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94F118-4FBF-2D43-8B07-C89ED5DB2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1720" y="7124700"/>
            <a:ext cx="2794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2609-7D74-9749-958F-6E0A80C2F809}"/>
              </a:ext>
            </a:extLst>
          </p:cNvPr>
          <p:cNvSpPr txBox="1"/>
          <p:nvPr/>
        </p:nvSpPr>
        <p:spPr>
          <a:xfrm>
            <a:off x="2105478" y="6997125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71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63" y="64128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1605277" y="6551752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263" y="64001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D7D57-41B7-8B47-A9FE-93430B1D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70" y="2100263"/>
            <a:ext cx="2959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07078-6887-714A-A3A2-1D8619A77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42" y="3085405"/>
            <a:ext cx="66167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800FE-62E6-CE42-94FD-1CE4E294C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936" y="7107206"/>
            <a:ext cx="379738" cy="336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121EB0-6154-814A-A501-D7FD89F18367}"/>
              </a:ext>
            </a:extLst>
          </p:cNvPr>
          <p:cNvSpPr txBox="1"/>
          <p:nvPr/>
        </p:nvSpPr>
        <p:spPr>
          <a:xfrm>
            <a:off x="6324636" y="697233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ABA669-087E-584C-89D7-A544F688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437" y="7144320"/>
            <a:ext cx="379738" cy="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4C7E-5AF2-2B4F-9EE6-7DB373E0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7535"/>
          <a:stretch/>
        </p:blipFill>
        <p:spPr bwMode="auto">
          <a:xfrm>
            <a:off x="495300" y="4336472"/>
            <a:ext cx="9169400" cy="24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AA2868-B90D-E34A-BDF1-8828E1FCD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63290"/>
          <a:stretch/>
        </p:blipFill>
        <p:spPr bwMode="auto">
          <a:xfrm>
            <a:off x="495300" y="1968500"/>
            <a:ext cx="9169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8CC7-23B2-8144-BDA8-B928356CF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6" r="1"/>
          <a:stretch/>
        </p:blipFill>
        <p:spPr>
          <a:xfrm>
            <a:off x="4821105" y="4836256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C8F372-721C-3240-AE1A-3476DDD6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7" y="5491124"/>
            <a:ext cx="566740" cy="2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959931" y="1730376"/>
            <a:ext cx="0" cy="312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959681" y="4690181"/>
            <a:ext cx="65599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H="1" flipV="1">
            <a:off x="5545490" y="2049638"/>
            <a:ext cx="14273" cy="26405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 dirty="0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720293" y="3490737"/>
          <a:ext cx="1278819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cuación" r:id="rId4" imgW="596880" imgH="228600" progId="Equation.3">
                  <p:embed/>
                </p:oleObj>
              </mc:Choice>
              <mc:Fallback>
                <p:oleObj name="Ecuación" r:id="rId4" imgW="596880" imgH="228600" progId="Equation.3">
                  <p:embed/>
                  <p:pic>
                    <p:nvPicPr>
                      <p:cNvPr id="134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293" y="3490737"/>
                        <a:ext cx="1278819" cy="490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799417" y="4930070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 sz="3556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5399265" y="4760737"/>
          <a:ext cx="354541" cy="4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cuación" r:id="rId6" imgW="164880" imgH="228600" progId="Equation.3">
                  <p:embed/>
                </p:oleObj>
              </mc:Choice>
              <mc:Fallback>
                <p:oleObj name="Ecuación" r:id="rId6" imgW="164880" imgH="228600" progId="Equation.3">
                  <p:embed/>
                  <p:pic>
                    <p:nvPicPr>
                      <p:cNvPr id="134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65" y="4760737"/>
                        <a:ext cx="354541" cy="488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8876" y="5649736"/>
          <a:ext cx="8161513" cy="13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cuación" r:id="rId8" imgW="2857320" imgH="469800" progId="Equation.3">
                  <p:embed/>
                </p:oleObj>
              </mc:Choice>
              <mc:Fallback>
                <p:oleObj name="Ecuación" r:id="rId8" imgW="2857320" imgH="469800" progId="Equation.3">
                  <p:embed/>
                  <p:pic>
                    <p:nvPicPr>
                      <p:cNvPr id="134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5649736"/>
                        <a:ext cx="8161513" cy="13405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880306" y="2450043"/>
            <a:ext cx="6720417" cy="1654528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0813"/>
              </p:ext>
            </p:extLst>
          </p:nvPr>
        </p:nvGraphicFramePr>
        <p:xfrm>
          <a:off x="2958910" y="1749780"/>
          <a:ext cx="91193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ón" r:id="rId10" imgW="342720" imgH="203040" progId="Equation.3">
                  <p:embed/>
                </p:oleObj>
              </mc:Choice>
              <mc:Fallback>
                <p:oleObj name="Ecuación" r:id="rId10" imgW="342720" imgH="203040" progId="Equation.3">
                  <p:embed/>
                  <p:pic>
                    <p:nvPicPr>
                      <p:cNvPr id="134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10" y="1749780"/>
                        <a:ext cx="911931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8680098" y="4450292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sz="3556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Line 1">
            <a:extLst>
              <a:ext uri="{FF2B5EF4-FFF2-40B4-BE49-F238E27FC236}">
                <a16:creationId xmlns:a16="http://schemas.microsoft.com/office/drawing/2014/main" id="{F9948D5B-0754-204E-A1AE-8334C098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C386F82-49F1-2441-94B9-2B4ADCD5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54000"/>
            <a:ext cx="9271000" cy="1092200"/>
          </a:xfrm>
          <a:ln/>
        </p:spPr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Impulso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A3FBD-AE44-584D-B516-8F7758538419}"/>
              </a:ext>
            </a:extLst>
          </p:cNvPr>
          <p:cNvGrpSpPr/>
          <p:nvPr/>
        </p:nvGrpSpPr>
        <p:grpSpPr>
          <a:xfrm>
            <a:off x="5474050" y="1980143"/>
            <a:ext cx="1286407" cy="630413"/>
            <a:chOff x="5474050" y="1980143"/>
            <a:chExt cx="1286407" cy="6304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128B7A7-C131-174F-ADE5-CE574D96AAF6}"/>
                </a:ext>
              </a:extLst>
            </p:cNvPr>
            <p:cNvSpPr/>
            <p:nvPr/>
          </p:nvSpPr>
          <p:spPr bwMode="auto">
            <a:xfrm>
              <a:off x="5474050" y="2450043"/>
              <a:ext cx="174803" cy="160513"/>
            </a:xfrm>
            <a:prstGeom prst="ellipse">
              <a:avLst/>
            </a:prstGeom>
            <a:solidFill>
              <a:srgbClr val="CCCC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F796B3-A6BB-4F4C-86DF-940315E0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19057" y="1980143"/>
              <a:ext cx="1041400" cy="4699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AEFE28-35B0-6049-9459-AF753C10DE41}"/>
              </a:ext>
            </a:extLst>
          </p:cNvPr>
          <p:cNvGrpSpPr/>
          <p:nvPr/>
        </p:nvGrpSpPr>
        <p:grpSpPr>
          <a:xfrm>
            <a:off x="1121808" y="2959760"/>
            <a:ext cx="7416800" cy="1756350"/>
            <a:chOff x="626508" y="2959760"/>
            <a:chExt cx="7416800" cy="1756350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7CC3BD25-6DF4-BB43-AEC6-697D8588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599E17AE-FD98-E748-B5D7-C770747B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C77C37C-2FC6-5D4D-983C-5F724A70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E2B3468-E369-7640-ACE9-E6D4BB4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A8932C5-B429-9644-9E48-1C97F3C0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2" y="4131335"/>
              <a:ext cx="298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>
                  <a:latin typeface="Times" pitchFamily="2" charset="0"/>
                </a:rPr>
                <a:t>t</a:t>
              </a:r>
              <a:endParaRPr lang="es-ES" i="1" u="none" dirty="0">
                <a:latin typeface="Times" pitchFamily="2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2E2A0384-992B-5749-B9FA-FD35B32E8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314B0E17-487E-CA48-B585-A2671B68E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C3EAB9F4-063F-D24F-AE2C-754B08B2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3C9517F4-AC4A-764C-BC69-D0E47D5B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5EBF5B5C-0D43-1E4E-AE68-613DB1C6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ED1670-48E3-A14E-9A4D-ABE71432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086B9E61-224A-3843-85D7-DBA76EC7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F73C0B8F-2086-904E-B2FA-BF438A273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C630E30B-2A62-1045-8FC0-239C1584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DE97CA95-4897-C645-832E-E4E16BBE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11195759-9F48-2E43-8C68-507E5CD8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D06272E-06F8-5044-82AC-02F7056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65EEE00B-5B6D-014E-8F62-ABC81DA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B459B0F3-3B15-7342-B74D-ED86F2E8C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A8E86C5C-40ED-7B44-A31A-D4F07CDA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C2F4B3F6-CAD1-9441-8C2C-14EF27D5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9FDE73AC-95FE-B04A-A63D-A70C659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E7EF2ACD-A154-4F4C-84D3-EB7912997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AD1C3243-9279-2B4E-9C8C-F3B6490BE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C968F06-3554-0B41-BB97-4961F976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D71853-4EE5-8A4D-A96B-E68CC5E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57" y="2741201"/>
            <a:ext cx="6350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63D662-1A70-5E48-A06C-00014AAA7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5" y="2639314"/>
            <a:ext cx="850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99E7-4528-EC4C-9147-C59AD61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r="1"/>
          <a:stretch/>
        </p:blipFill>
        <p:spPr>
          <a:xfrm>
            <a:off x="3032438" y="3288012"/>
            <a:ext cx="313768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AD8EC5-4113-0944-8A90-E50A0428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31" y="4486812"/>
            <a:ext cx="4953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43D841-9B71-FC45-B0A5-8A1B85CB7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009F-C180-D449-BBA0-7412B0B7E855}"/>
              </a:ext>
            </a:extLst>
          </p:cNvPr>
          <p:cNvSpPr/>
          <p:nvPr/>
        </p:nvSpPr>
        <p:spPr bwMode="auto">
          <a:xfrm>
            <a:off x="8975436" y="3345295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62118-25A5-224A-A384-1C3F21D5DF06}"/>
              </a:ext>
            </a:extLst>
          </p:cNvPr>
          <p:cNvSpPr/>
          <p:nvPr/>
        </p:nvSpPr>
        <p:spPr bwMode="auto">
          <a:xfrm>
            <a:off x="8117608" y="4718050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9AB5-DFEB-6E45-B79C-CDF05BFD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DBDF5F-AD29-334E-99CA-535BE7BF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DE7B-0F12-6E47-90F0-EEC34FC8C54B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Tren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impulsos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modelar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proceso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muestreo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8D9AD-EAD9-3343-8187-9DC8ECDF71B2}"/>
              </a:ext>
            </a:extLst>
          </p:cNvPr>
          <p:cNvSpPr/>
          <p:nvPr/>
        </p:nvSpPr>
        <p:spPr bwMode="auto">
          <a:xfrm>
            <a:off x="8988136" y="40564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3FAE5-C295-CC40-BE3E-7D6E7FD5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63" y="2405062"/>
            <a:ext cx="617538" cy="52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CAA223-2C95-4948-ACFE-1FB6FC754620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D1B64-9507-9C45-A01A-D3A3968176AD}"/>
              </a:ext>
            </a:extLst>
          </p:cNvPr>
          <p:cNvSpPr/>
          <p:nvPr/>
        </p:nvSpPr>
        <p:spPr bwMode="auto">
          <a:xfrm>
            <a:off x="8988136" y="51740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5570" y="3816125"/>
            <a:ext cx="1604927" cy="502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667" dirty="0">
                <a:solidFill>
                  <a:srgbClr val="0000FF"/>
                </a:solidFill>
              </a:rPr>
              <a:t>Continua:</a:t>
            </a:r>
            <a:endParaRPr lang="es-ES" sz="2667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27" y="3386325"/>
            <a:ext cx="6067778" cy="1270000"/>
          </a:xfrm>
          <a:prstGeom prst="rect">
            <a:avLst/>
          </a:prstGeom>
        </p:spPr>
      </p:pic>
      <p:sp>
        <p:nvSpPr>
          <p:cNvPr id="7" name="Line 1">
            <a:extLst>
              <a:ext uri="{FF2B5EF4-FFF2-40B4-BE49-F238E27FC236}">
                <a16:creationId xmlns:a16="http://schemas.microsoft.com/office/drawing/2014/main" id="{7AA17954-BB27-C142-B822-9FAA383D5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95A7AE-669A-8F4C-8403-5DA725EA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9pPr>
          </a:lstStyle>
          <a:p>
            <a:r>
              <a:rPr lang="en-US" kern="0" dirty="0" err="1"/>
              <a:t>Convolución</a:t>
            </a:r>
            <a:r>
              <a:rPr lang="en-US" kern="0" dirty="0"/>
              <a:t> 1D</a:t>
            </a:r>
          </a:p>
        </p:txBody>
      </p:sp>
    </p:spTree>
    <p:extLst>
      <p:ext uri="{BB962C8B-B14F-4D97-AF65-F5344CB8AC3E}">
        <p14:creationId xmlns:p14="http://schemas.microsoft.com/office/powerpoint/2010/main" val="37659250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09C60-2177-6342-982E-326180916F5F}"/>
              </a:ext>
            </a:extLst>
          </p:cNvPr>
          <p:cNvSpPr/>
          <p:nvPr/>
        </p:nvSpPr>
        <p:spPr bwMode="auto">
          <a:xfrm>
            <a:off x="9010072" y="2621399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B9C9B-F20E-6746-92ED-80A3D6E7E0F9}"/>
              </a:ext>
            </a:extLst>
          </p:cNvPr>
          <p:cNvSpPr/>
          <p:nvPr/>
        </p:nvSpPr>
        <p:spPr bwMode="auto">
          <a:xfrm>
            <a:off x="8921172" y="7175500"/>
            <a:ext cx="845128" cy="3683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1D3587-8808-654F-B73E-D9279B34962A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9EA98-8B7C-1547-89E0-DE60223511F0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42B88-81C1-D94E-ACD9-FA15835DD8BA}"/>
              </a:ext>
            </a:extLst>
          </p:cNvPr>
          <p:cNvSpPr/>
          <p:nvPr/>
        </p:nvSpPr>
        <p:spPr bwMode="auto">
          <a:xfrm>
            <a:off x="8902700" y="53848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76F1F-6FFA-A64D-8071-3BBB1627045C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C69E9-3807-444D-9809-AFED8AB0EAE7}"/>
              </a:ext>
            </a:extLst>
          </p:cNvPr>
          <p:cNvSpPr/>
          <p:nvPr/>
        </p:nvSpPr>
        <p:spPr bwMode="auto">
          <a:xfrm>
            <a:off x="8902700" y="55753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811218"/>
            <a:ext cx="9271000" cy="1092200"/>
          </a:xfrm>
          <a:ln/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Transformada</a:t>
            </a:r>
            <a:r>
              <a:rPr lang="en-US" dirty="0"/>
              <a:t> de Fourier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EB96-8E14-CE45-B549-75AE3EBF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27" y="1981573"/>
            <a:ext cx="7479561" cy="154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1306F-CE64-FF4A-9F04-E0D77CA2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14" y="6666359"/>
            <a:ext cx="1206837" cy="334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FF18D-2C7F-5E4F-9975-FFEE784CF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27" y="4848442"/>
            <a:ext cx="7479561" cy="154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1182-B7D0-0740-9EA9-2479AED7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96600" y="3906855"/>
            <a:ext cx="1245566" cy="6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0A3EA-DDA2-5B4F-ABC0-226E4CD15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9" y="3782291"/>
            <a:ext cx="203200" cy="26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2F2C6-3383-2946-84E6-684348B72118}"/>
              </a:ext>
            </a:extLst>
          </p:cNvPr>
          <p:cNvSpPr/>
          <p:nvPr/>
        </p:nvSpPr>
        <p:spPr bwMode="auto">
          <a:xfrm>
            <a:off x="9097818" y="3312391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3"/>
          <a:srcRect b="36994"/>
          <a:stretch/>
        </p:blipFill>
        <p:spPr bwMode="auto">
          <a:xfrm>
            <a:off x="495300" y="1968500"/>
            <a:ext cx="91694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9685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8906A-C839-3041-B114-F95B1506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046404" y="6643119"/>
            <a:ext cx="441589" cy="3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8E553-F071-044B-BC1F-26628613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6204969"/>
            <a:ext cx="19304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6454E-AC9A-AD4E-9266-4C004862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2844800"/>
            <a:ext cx="2400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Pages>0</Pages>
  <Words>373</Words>
  <Characters>0</Characters>
  <Application>Microsoft Macintosh PowerPoint</Application>
  <PresentationFormat>Custom</PresentationFormat>
  <Lines>0</Lines>
  <Paragraphs>118</Paragraphs>
  <Slides>38</Slides>
  <Notes>38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61" baseType="lpstr">
      <vt:lpstr>Consolas</vt:lpstr>
      <vt:lpstr>Helvetica Neue</vt:lpstr>
      <vt:lpstr>Helvetica Neue Light</vt:lpstr>
      <vt:lpstr>Times</vt:lpstr>
      <vt:lpstr>Times New Roman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Ecuación</vt:lpstr>
      <vt:lpstr>PowerPoint Presentation</vt:lpstr>
      <vt:lpstr>Función Impulso</vt:lpstr>
      <vt:lpstr>PowerPoint Presentation</vt:lpstr>
      <vt:lpstr>  Transformada de Fourier </vt:lpstr>
      <vt:lpstr>Series de Fourier</vt:lpstr>
      <vt:lpstr>Tren de Impulsos</vt:lpstr>
      <vt:lpstr>Serie de Fourier del Tren de Impulsos</vt:lpstr>
      <vt:lpstr>Serie de Fourier del Tren de Impulsos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Inversa de Fourier de un Impulso</vt:lpstr>
      <vt:lpstr>Transformada Inversa de Fourier de un Impulso</vt:lpstr>
      <vt:lpstr>Transformada de un Coseno</vt:lpstr>
      <vt:lpstr>Transformada de un Coseno</vt:lpstr>
      <vt:lpstr>Transformada de Fourier del Tren de Impulsos</vt:lpstr>
      <vt:lpstr>Transformada de Fourier del Tren de Impulsos</vt:lpstr>
      <vt:lpstr>Transformada de Fourier del Tren de Impulsos</vt:lpstr>
      <vt:lpstr>Transformada de Fourier de la Convolución</vt:lpstr>
      <vt:lpstr>Transformada de Fourier de la Convolución</vt:lpstr>
      <vt:lpstr>Transformada de Fourier de la Convolución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Teorema del Muestreo</vt:lpstr>
      <vt:lpstr>Teorema del Muestreo</vt:lpstr>
      <vt:lpstr>Teorema del Muestreo</vt:lpstr>
      <vt:lpstr>Recuperación de una Función</vt:lpstr>
      <vt:lpstr>Recuperación de una Función</vt:lpstr>
      <vt:lpstr>Recuperación de una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17</cp:revision>
  <dcterms:created xsi:type="dcterms:W3CDTF">2010-09-13T12:35:45Z</dcterms:created>
  <dcterms:modified xsi:type="dcterms:W3CDTF">2021-09-28T14:02:34Z</dcterms:modified>
</cp:coreProperties>
</file>