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68" r:id="rId2"/>
    <p:sldId id="349" r:id="rId3"/>
    <p:sldId id="356" r:id="rId4"/>
    <p:sldId id="354" r:id="rId5"/>
    <p:sldId id="352" r:id="rId6"/>
    <p:sldId id="355" r:id="rId7"/>
    <p:sldId id="357" r:id="rId8"/>
    <p:sldId id="358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8" r:id="rId34"/>
    <p:sldId id="393" r:id="rId35"/>
    <p:sldId id="389" r:id="rId36"/>
    <p:sldId id="390" r:id="rId37"/>
    <p:sldId id="391" r:id="rId38"/>
    <p:sldId id="392" r:id="rId39"/>
    <p:sldId id="387" r:id="rId40"/>
    <p:sldId id="3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526-E489-9040-BC8D-0EF8BCD5C22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24E0-EF29-584F-9D34-32539140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887-44BE-A44C-A3DD-3CE6C37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4FA-4E67-ED4F-8009-72AC06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DCDD-9728-7742-A1CC-F1EB889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E2A-C141-5444-82BB-BD88BE7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F4A-2DA2-7642-9EDD-DBCD9CF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85-952E-4D43-ABB9-BD6E2A7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28E2-E429-564B-82E6-2105905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98DE-A63D-3145-A668-07EB09F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611-6B17-5A4F-9375-CABA886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C20-47B9-4749-9920-F79F8E7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EE06-AA22-9C4D-AD4A-36C323E88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9210-ED92-F64F-86A8-79EA1BEF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FF3-8CAE-A34B-A061-6E085B4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E0A2-6D9C-144B-830C-E7063AA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EF2-2C97-8049-8EA0-949C8E1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90BC-6CBC-004A-836F-3E77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2905-F3AD-D643-882A-5FFA5EE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FFA6-9C93-6247-9813-F2A7DFF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147B-3121-FF40-AA9D-774BF0A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84AB-BA64-7E4C-894D-2E5364B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0C38-633A-DA43-B7AE-29884CF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10D4-29D7-1746-B55F-BBE258E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1C2-2DD8-7C49-AB40-E109C4B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40D1-2107-2B49-9137-0D58881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706-7E5E-964A-B197-A15F871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846-8C01-3A4E-AE57-0439ED6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1DA-78E5-1743-9817-8BC507D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9F94-FA84-B34D-924B-9540B0B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85B3-2423-F94B-8CE3-3BCC914E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7519-1A3E-EE4D-AB7C-9AEE3F3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A122-2C72-204C-9336-9E5DB4C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672-A845-1446-AF3C-4A72BD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F40D-3591-6546-9135-8DFE40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1762-0E9D-704A-B5D7-24842DEC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8CE8-3F21-954C-9538-F774AFFF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6397-8E64-B541-B330-395B2D3D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38FB-DE0F-094B-A317-436079A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B3D5-C61F-F54A-A80D-5BBB4D1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BC82E-2195-E543-AD20-1F2CA89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C9-8395-E64E-9084-076BD7A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200A-383E-DA45-97A2-A0A4419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867F-2441-3046-A1DF-9277D2F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DFA-4292-2248-977A-2E8D01E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2E9B-1840-814A-A09D-86FF4DD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12F4-D622-D54B-B2C7-F0949EC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D481-7638-D846-B5F7-F882A7F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DB9-E8E3-A140-A16F-4015D474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1093-4FF7-8B42-B1D3-145ACC61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44FE-7F19-8446-A433-C3662B8B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6C4D-F902-1B46-BE29-30DD39A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1AA-0492-3B4F-9D5A-90D2D4E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1C2-B3DD-714E-9191-FD785E9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36-C6AB-D246-B679-F69CFCA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071A-E8A9-BC48-BE81-01E31BF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1238-912D-4841-8652-8766C6D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4154-01C8-C44D-B883-7216EF5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827C-F0B6-7649-B90A-2200AE5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931B-DC4F-3249-BFA7-C48E2BE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23AE-D54A-4C4F-8487-EF6F09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485E-AACD-3D48-A3A3-E3C41576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F921-5942-5D49-8435-5856722B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4D77-8EC7-0743-8304-7459B6842D5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DF4E-24C2-0A4A-86BC-A9383396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E73-2AD2-2B44-977F-729F391F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3" y="1690180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A1101-A9AB-234B-B03A-234B42B9D4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0121" y="116652"/>
            <a:ext cx="6400800" cy="6425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78C39-AECE-B047-80E8-0C060E4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0DB11-32F1-CA42-B071-9B6F7A67B72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2A32-35FC-1144-8030-7F4E827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1346B-FA60-1C49-81AE-9CCCDF54370C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410A9A-9CDB-E449-8B52-5A4A3417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FCDB4-5978-6644-BD4B-EA2AB48F13BA}"/>
              </a:ext>
            </a:extLst>
          </p:cNvPr>
          <p:cNvSpPr txBox="1"/>
          <p:nvPr/>
        </p:nvSpPr>
        <p:spPr>
          <a:xfrm>
            <a:off x="2902688" y="2817629"/>
            <a:ext cx="559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Compresión</a:t>
            </a:r>
            <a:r>
              <a:rPr lang="en-US" sz="3600" dirty="0"/>
              <a:t> JPEG</a:t>
            </a:r>
          </a:p>
        </p:txBody>
      </p:sp>
    </p:spTree>
    <p:extLst>
      <p:ext uri="{BB962C8B-B14F-4D97-AF65-F5344CB8AC3E}">
        <p14:creationId xmlns:p14="http://schemas.microsoft.com/office/powerpoint/2010/main" val="5559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Subdivisión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ventanas</a:t>
            </a:r>
            <a:r>
              <a:rPr lang="en-US" dirty="0">
                <a:latin typeface="+mn-lt"/>
              </a:rPr>
              <a:t> de 8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3B5D-8FA3-1045-BF17-CB9AB747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1690575"/>
            <a:ext cx="4019868" cy="404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A5661-5147-2245-A0D0-B672897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5" y="1688214"/>
            <a:ext cx="4093240" cy="404759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8785262-B34B-5148-98C3-2C344165B81F}"/>
              </a:ext>
            </a:extLst>
          </p:cNvPr>
          <p:cNvSpPr/>
          <p:nvPr/>
        </p:nvSpPr>
        <p:spPr>
          <a:xfrm>
            <a:off x="5114262" y="3657600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3473-7A2F-3749-9B98-07C943ACA445}"/>
              </a:ext>
            </a:extLst>
          </p:cNvPr>
          <p:cNvSpPr txBox="1"/>
          <p:nvPr/>
        </p:nvSpPr>
        <p:spPr>
          <a:xfrm>
            <a:off x="2041451" y="57628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A3C8-CBAB-1948-A39A-56FCA2B0DE82}"/>
              </a:ext>
            </a:extLst>
          </p:cNvPr>
          <p:cNvSpPr txBox="1"/>
          <p:nvPr/>
        </p:nvSpPr>
        <p:spPr>
          <a:xfrm>
            <a:off x="7573926" y="5755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1004F-0390-9846-899F-FED1F532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77" y="2483440"/>
            <a:ext cx="2460551" cy="24988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68EB6-9859-9E4B-9A61-CE6B81E666B2}"/>
              </a:ext>
            </a:extLst>
          </p:cNvPr>
          <p:cNvGrpSpPr/>
          <p:nvPr/>
        </p:nvGrpSpPr>
        <p:grpSpPr>
          <a:xfrm>
            <a:off x="7538484" y="1261728"/>
            <a:ext cx="2651164" cy="2321444"/>
            <a:chOff x="7538484" y="1261728"/>
            <a:chExt cx="2651164" cy="2321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46608-D6A6-9A49-9552-85D0ED752A72}"/>
                </a:ext>
              </a:extLst>
            </p:cNvPr>
            <p:cNvSpPr txBox="1"/>
            <p:nvPr/>
          </p:nvSpPr>
          <p:spPr>
            <a:xfrm>
              <a:off x="9565759" y="12617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A2CE5C-E90C-9B4E-8158-51A0350556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7538484" y="1631060"/>
              <a:ext cx="2339220" cy="195211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DCT2 para </a:t>
            </a:r>
            <a:r>
              <a:rPr lang="en-US" dirty="0" err="1">
                <a:latin typeface="+mn-lt"/>
              </a:rPr>
              <a:t>cada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normalizada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46608-D6A6-9A49-9552-85D0ED752A72}"/>
              </a:ext>
            </a:extLst>
          </p:cNvPr>
          <p:cNvSpPr txBox="1"/>
          <p:nvPr/>
        </p:nvSpPr>
        <p:spPr>
          <a:xfrm>
            <a:off x="2463208" y="20272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x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CF4AB-04B9-A747-B396-33A926F2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8" y="2717360"/>
            <a:ext cx="2460551" cy="2498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A1B6B-C2E0-D648-B049-34ADFF3F0A66}"/>
              </a:ext>
            </a:extLst>
          </p:cNvPr>
          <p:cNvSpPr/>
          <p:nvPr/>
        </p:nvSpPr>
        <p:spPr>
          <a:xfrm>
            <a:off x="1350329" y="3604440"/>
            <a:ext cx="659218" cy="659219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AD1D91-222E-4F4E-8340-A2432550C9D3}"/>
              </a:ext>
            </a:extLst>
          </p:cNvPr>
          <p:cNvSpPr/>
          <p:nvPr/>
        </p:nvSpPr>
        <p:spPr>
          <a:xfrm>
            <a:off x="5263115" y="3530011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2CE5C-E90C-9B4E-8158-51A03505565D}"/>
              </a:ext>
            </a:extLst>
          </p:cNvPr>
          <p:cNvCxnSpPr>
            <a:cxnSpLocks/>
          </p:cNvCxnSpPr>
          <p:nvPr/>
        </p:nvCxnSpPr>
        <p:spPr>
          <a:xfrm flipV="1">
            <a:off x="1743733" y="2371064"/>
            <a:ext cx="1073889" cy="1414130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6A67DAC-8990-CE48-9CCE-66D2E46C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2" y="5353198"/>
            <a:ext cx="2279059" cy="108100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3678864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2009547" y="3934046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>
            <a:off x="4295554" y="3934046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38354" y="337052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2955852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01C2D-F7E8-0E49-B4A8-5A5B617F1D75}"/>
              </a:ext>
            </a:extLst>
          </p:cNvPr>
          <p:cNvSpPr txBox="1"/>
          <p:nvPr/>
        </p:nvSpPr>
        <p:spPr>
          <a:xfrm>
            <a:off x="3763926" y="2626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FCEBAD-6694-6848-B333-C08FEAD5DBD2}"/>
              </a:ext>
            </a:extLst>
          </p:cNvPr>
          <p:cNvCxnSpPr>
            <a:cxnSpLocks/>
          </p:cNvCxnSpPr>
          <p:nvPr/>
        </p:nvCxnSpPr>
        <p:spPr>
          <a:xfrm>
            <a:off x="6425610" y="3937590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B9F5827-5CA6-8E42-BE90-DE3DF2E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54" y="5253500"/>
            <a:ext cx="3029984" cy="1122786"/>
          </a:xfrm>
          <a:prstGeom prst="rect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B19CDC-B393-6344-84A9-6664CC0C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84" y="5284380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A9824E-A38D-FB47-A2FC-4754C12C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42" y="2987010"/>
            <a:ext cx="203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3. División por la ‘</a:t>
            </a:r>
            <a:r>
              <a:rPr lang="en-US" dirty="0" err="1">
                <a:latin typeface="+mn-lt"/>
              </a:rPr>
              <a:t>Tabla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Cuantización</a:t>
            </a:r>
            <a:r>
              <a:rPr lang="en-US" dirty="0">
                <a:latin typeface="+mn-lt"/>
              </a:rPr>
              <a:t>’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4614535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009547" y="4869717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95554" y="4869717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59620" y="438062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3891523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7DC83E-A56A-4748-9D07-E34A561544A1}"/>
              </a:ext>
            </a:extLst>
          </p:cNvPr>
          <p:cNvSpPr txBox="1"/>
          <p:nvPr/>
        </p:nvSpPr>
        <p:spPr>
          <a:xfrm>
            <a:off x="3863164" y="43948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72830-EEE0-C544-938B-15BB1C7D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" y="4348721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C43FC-F743-7745-A958-9F40E0A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5" y="2016937"/>
            <a:ext cx="4787900" cy="1803400"/>
          </a:xfrm>
          <a:prstGeom prst="rect">
            <a:avLst/>
          </a:prstGeom>
          <a:ln w="3492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CE021-2BC2-C847-9567-537173D7B3AE}"/>
              </a:ext>
            </a:extLst>
          </p:cNvPr>
          <p:cNvSpPr txBox="1"/>
          <p:nvPr/>
        </p:nvSpPr>
        <p:spPr>
          <a:xfrm>
            <a:off x="202018" y="1924492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 Standard </a:t>
            </a:r>
          </a:p>
          <a:p>
            <a:pPr algn="r"/>
            <a:r>
              <a:rPr lang="en-AU" dirty="0"/>
              <a:t>Quantization </a:t>
            </a:r>
          </a:p>
          <a:p>
            <a:pPr algn="r"/>
            <a:r>
              <a:rPr lang="en-AU" dirty="0"/>
              <a:t>Matrix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58" y="4037271"/>
            <a:ext cx="4493899" cy="1672413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3F497-3833-7348-8AAF-8C4C933B6F03}"/>
              </a:ext>
            </a:extLst>
          </p:cNvPr>
          <p:cNvCxnSpPr>
            <a:cxnSpLocks/>
          </p:cNvCxnSpPr>
          <p:nvPr/>
        </p:nvCxnSpPr>
        <p:spPr>
          <a:xfrm>
            <a:off x="5883345" y="4873265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A25B63-AD8F-A84D-80CE-52FDC83D4D76}"/>
              </a:ext>
            </a:extLst>
          </p:cNvPr>
          <p:cNvSpPr/>
          <p:nvPr/>
        </p:nvSpPr>
        <p:spPr>
          <a:xfrm>
            <a:off x="4603898" y="4593262"/>
            <a:ext cx="12759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FFA5A-DB12-5D4C-8A3C-898F7C8796B0}"/>
              </a:ext>
            </a:extLst>
          </p:cNvPr>
          <p:cNvSpPr txBox="1"/>
          <p:nvPr/>
        </p:nvSpPr>
        <p:spPr>
          <a:xfrm>
            <a:off x="4859078" y="4657060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4396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28673E1-B9CF-A141-8E7E-73A2EF7E083E}"/>
              </a:ext>
            </a:extLst>
          </p:cNvPr>
          <p:cNvSpPr/>
          <p:nvPr/>
        </p:nvSpPr>
        <p:spPr>
          <a:xfrm>
            <a:off x="2392326" y="2806995"/>
            <a:ext cx="1903227" cy="765545"/>
          </a:xfrm>
          <a:custGeom>
            <a:avLst/>
            <a:gdLst>
              <a:gd name="connsiteX0" fmla="*/ 0 w 1903227"/>
              <a:gd name="connsiteY0" fmla="*/ 31898 h 765545"/>
              <a:gd name="connsiteX1" fmla="*/ 839972 w 1903227"/>
              <a:gd name="connsiteY1" fmla="*/ 31898 h 765545"/>
              <a:gd name="connsiteX2" fmla="*/ 21265 w 1903227"/>
              <a:gd name="connsiteY2" fmla="*/ 382772 h 765545"/>
              <a:gd name="connsiteX3" fmla="*/ 0 w 1903227"/>
              <a:gd name="connsiteY3" fmla="*/ 765545 h 765545"/>
              <a:gd name="connsiteX4" fmla="*/ 1903227 w 1903227"/>
              <a:gd name="connsiteY4" fmla="*/ 0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227" h="765545">
                <a:moveTo>
                  <a:pt x="0" y="31898"/>
                </a:moveTo>
                <a:lnTo>
                  <a:pt x="839972" y="31898"/>
                </a:lnTo>
                <a:lnTo>
                  <a:pt x="21265" y="382772"/>
                </a:lnTo>
                <a:lnTo>
                  <a:pt x="0" y="765545"/>
                </a:lnTo>
                <a:lnTo>
                  <a:pt x="1903227" y="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73B0-94DF-0745-BD2C-7F7252F34DD8}"/>
              </a:ext>
            </a:extLst>
          </p:cNvPr>
          <p:cNvSpPr txBox="1"/>
          <p:nvPr/>
        </p:nvSpPr>
        <p:spPr>
          <a:xfrm>
            <a:off x="967563" y="607119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</a:t>
            </a:r>
          </a:p>
        </p:txBody>
      </p:sp>
    </p:spTree>
    <p:extLst>
      <p:ext uri="{BB962C8B-B14F-4D97-AF65-F5344CB8AC3E}">
        <p14:creationId xmlns:p14="http://schemas.microsoft.com/office/powerpoint/2010/main" val="38632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C3C8BA15-437F-F443-9DEA-5ABA6805581D}"/>
              </a:ext>
            </a:extLst>
          </p:cNvPr>
          <p:cNvSpPr/>
          <p:nvPr/>
        </p:nvSpPr>
        <p:spPr>
          <a:xfrm>
            <a:off x="2402958" y="2806995"/>
            <a:ext cx="3880884" cy="1499191"/>
          </a:xfrm>
          <a:custGeom>
            <a:avLst/>
            <a:gdLst>
              <a:gd name="connsiteX0" fmla="*/ 0 w 3880884"/>
              <a:gd name="connsiteY0" fmla="*/ 31898 h 1499191"/>
              <a:gd name="connsiteX1" fmla="*/ 818707 w 3880884"/>
              <a:gd name="connsiteY1" fmla="*/ 21265 h 1499191"/>
              <a:gd name="connsiteX2" fmla="*/ 0 w 3880884"/>
              <a:gd name="connsiteY2" fmla="*/ 340242 h 1499191"/>
              <a:gd name="connsiteX3" fmla="*/ 0 w 3880884"/>
              <a:gd name="connsiteY3" fmla="*/ 733647 h 1499191"/>
              <a:gd name="connsiteX4" fmla="*/ 1892595 w 3880884"/>
              <a:gd name="connsiteY4" fmla="*/ 0 h 1499191"/>
              <a:gd name="connsiteX5" fmla="*/ 2860158 w 3880884"/>
              <a:gd name="connsiteY5" fmla="*/ 21265 h 1499191"/>
              <a:gd name="connsiteX6" fmla="*/ 10633 w 3880884"/>
              <a:gd name="connsiteY6" fmla="*/ 1127052 h 1499191"/>
              <a:gd name="connsiteX7" fmla="*/ 10633 w 3880884"/>
              <a:gd name="connsiteY7" fmla="*/ 1499191 h 1499191"/>
              <a:gd name="connsiteX8" fmla="*/ 3880884 w 3880884"/>
              <a:gd name="connsiteY8" fmla="*/ 21265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84" h="1499191">
                <a:moveTo>
                  <a:pt x="0" y="31898"/>
                </a:moveTo>
                <a:lnTo>
                  <a:pt x="818707" y="21265"/>
                </a:lnTo>
                <a:lnTo>
                  <a:pt x="0" y="340242"/>
                </a:lnTo>
                <a:lnTo>
                  <a:pt x="0" y="733647"/>
                </a:lnTo>
                <a:lnTo>
                  <a:pt x="1892595" y="0"/>
                </a:lnTo>
                <a:lnTo>
                  <a:pt x="2860158" y="21265"/>
                </a:lnTo>
                <a:lnTo>
                  <a:pt x="10633" y="1127052"/>
                </a:lnTo>
                <a:lnTo>
                  <a:pt x="10633" y="1499191"/>
                </a:lnTo>
                <a:lnTo>
                  <a:pt x="3880884" y="21265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BC7F-D07C-524F-83C8-B4974641B322}"/>
              </a:ext>
            </a:extLst>
          </p:cNvPr>
          <p:cNvSpPr txBox="1"/>
          <p:nvPr/>
        </p:nvSpPr>
        <p:spPr>
          <a:xfrm>
            <a:off x="967563" y="607119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 </a:t>
            </a:r>
          </a:p>
        </p:txBody>
      </p:sp>
    </p:spTree>
    <p:extLst>
      <p:ext uri="{BB962C8B-B14F-4D97-AF65-F5344CB8AC3E}">
        <p14:creationId xmlns:p14="http://schemas.microsoft.com/office/powerpoint/2010/main" val="191296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DE65C0B2-8ADC-454E-ABE6-4E372EFB7C1F}"/>
              </a:ext>
            </a:extLst>
          </p:cNvPr>
          <p:cNvSpPr/>
          <p:nvPr/>
        </p:nvSpPr>
        <p:spPr>
          <a:xfrm>
            <a:off x="2371060" y="2806995"/>
            <a:ext cx="6943061" cy="250928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967563" y="6071191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</p:spTree>
    <p:extLst>
      <p:ext uri="{BB962C8B-B14F-4D97-AF65-F5344CB8AC3E}">
        <p14:creationId xmlns:p14="http://schemas.microsoft.com/office/powerpoint/2010/main" val="42436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1031358" y="2062717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27728E-73D0-D04E-A008-941F88695D66}"/>
              </a:ext>
            </a:extLst>
          </p:cNvPr>
          <p:cNvSpPr/>
          <p:nvPr/>
        </p:nvSpPr>
        <p:spPr>
          <a:xfrm>
            <a:off x="5986130" y="2541181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E4F56C-355F-6A44-ACEF-0C9C6186E390}"/>
              </a:ext>
            </a:extLst>
          </p:cNvPr>
          <p:cNvSpPr/>
          <p:nvPr/>
        </p:nvSpPr>
        <p:spPr>
          <a:xfrm>
            <a:off x="4678326" y="3200399"/>
            <a:ext cx="3040912" cy="10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3806-3F0F-EE4F-A183-6807C7E8474A}"/>
              </a:ext>
            </a:extLst>
          </p:cNvPr>
          <p:cNvSpPr txBox="1"/>
          <p:nvPr/>
        </p:nvSpPr>
        <p:spPr>
          <a:xfrm>
            <a:off x="3285459" y="5007937"/>
            <a:ext cx="597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Codificación</a:t>
            </a:r>
            <a:r>
              <a:rPr lang="en-US" dirty="0"/>
              <a:t> sin Perdida que </a:t>
            </a:r>
            <a:r>
              <a:rPr lang="en-US" dirty="0" err="1"/>
              <a:t>asigna</a:t>
            </a:r>
            <a:r>
              <a:rPr lang="en-US" dirty="0"/>
              <a:t> un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bits </a:t>
            </a:r>
          </a:p>
          <a:p>
            <a:pPr algn="ctr"/>
            <a:r>
              <a:rPr lang="en-US" dirty="0"/>
              <a:t>a las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5BD1E5B-A1AC-3840-9413-8E564C172F3B}"/>
              </a:ext>
            </a:extLst>
          </p:cNvPr>
          <p:cNvSpPr/>
          <p:nvPr/>
        </p:nvSpPr>
        <p:spPr>
          <a:xfrm>
            <a:off x="6021572" y="4214037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4024-F305-D244-83F0-E20C988CEB18}"/>
              </a:ext>
            </a:extLst>
          </p:cNvPr>
          <p:cNvSpPr txBox="1"/>
          <p:nvPr/>
        </p:nvSpPr>
        <p:spPr>
          <a:xfrm>
            <a:off x="7697972" y="6368903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Huffman_coding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14141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4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572F4B-8C53-924A-B6ED-30FCD87F80D8}"/>
              </a:ext>
            </a:extLst>
          </p:cNvPr>
          <p:cNvSpPr txBox="1"/>
          <p:nvPr/>
        </p:nvSpPr>
        <p:spPr>
          <a:xfrm>
            <a:off x="2438400" y="1338648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54CC-4187-3149-8C93-B25814A6DA36}"/>
              </a:ext>
            </a:extLst>
          </p:cNvPr>
          <p:cNvSpPr txBox="1"/>
          <p:nvPr/>
        </p:nvSpPr>
        <p:spPr>
          <a:xfrm>
            <a:off x="2124591" y="4920048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78C48-7558-E34A-B113-D3D71EBD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0" y="2800340"/>
            <a:ext cx="8498908" cy="717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5C50-222C-054A-9609-E44FEE1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8" y="3746205"/>
            <a:ext cx="1253065" cy="29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71C0-887A-9645-871B-EB2F5147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3746206"/>
            <a:ext cx="1354667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F909E-4EC3-8B42-A8F7-CDC958CB52D4}"/>
              </a:ext>
            </a:extLst>
          </p:cNvPr>
          <p:cNvSpPr txBox="1"/>
          <p:nvPr/>
        </p:nvSpPr>
        <p:spPr>
          <a:xfrm>
            <a:off x="8117958" y="3746205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52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260359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5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57919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29000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8692142" y="4377658"/>
            <a:ext cx="1838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Codificar</a:t>
            </a:r>
            <a:r>
              <a:rPr lang="en-AU" dirty="0"/>
              <a:t> el árbol:</a:t>
            </a:r>
          </a:p>
          <a:p>
            <a:pPr algn="ctr"/>
            <a:r>
              <a:rPr lang="en-AU" dirty="0"/>
              <a:t>0 horizontal,</a:t>
            </a:r>
          </a:p>
          <a:p>
            <a:pPr algn="ctr"/>
            <a:r>
              <a:rPr lang="en-AU" dirty="0"/>
              <a:t>1 diagonal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1721-569C-8B4A-A8EF-A8620D6D403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/>
          <p:nvPr/>
        </p:nvCxnSpPr>
        <p:spPr>
          <a:xfrm flipH="1">
            <a:off x="5293788" y="2600377"/>
            <a:ext cx="478631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100AB9D-101E-4944-9EC4-05EB0BB9C69E}"/>
              </a:ext>
            </a:extLst>
          </p:cNvPr>
          <p:cNvSpPr/>
          <p:nvPr/>
        </p:nvSpPr>
        <p:spPr>
          <a:xfrm>
            <a:off x="8202823" y="211425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7E082-6C45-E546-951C-39FA7A15DA6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F53EB-9206-6340-9E98-E783B96F611D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</p:spTree>
    <p:extLst>
      <p:ext uri="{BB962C8B-B14F-4D97-AF65-F5344CB8AC3E}">
        <p14:creationId xmlns:p14="http://schemas.microsoft.com/office/powerpoint/2010/main" val="185345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848F91-54F4-7A4A-A3C0-39305A91C5CE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27179F-062A-1846-AC46-3711C8AB580B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5C56F-CD55-8F42-AE17-8591897EDB00}"/>
              </a:ext>
            </a:extLst>
          </p:cNvPr>
          <p:cNvSpPr/>
          <p:nvPr/>
        </p:nvSpPr>
        <p:spPr>
          <a:xfrm>
            <a:off x="3942459" y="2949058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63C37-1BC2-D844-90BE-93165462748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5AEC9E-668E-82B0-B3F5-B0F93BDFD945}"/>
              </a:ext>
            </a:extLst>
          </p:cNvPr>
          <p:cNvSpPr/>
          <p:nvPr/>
        </p:nvSpPr>
        <p:spPr>
          <a:xfrm rot="21259671">
            <a:off x="4300255" y="2892002"/>
            <a:ext cx="4849174" cy="285675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083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755357" y="3401716"/>
            <a:ext cx="4321385" cy="709491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434012" y="659607"/>
                  <a:pt x="4729162" y="785813"/>
                </a:cubicBezTo>
                <a:cubicBezTo>
                  <a:pt x="4024312" y="912019"/>
                  <a:pt x="2124075" y="661988"/>
                  <a:pt x="1343025" y="757238"/>
                </a:cubicBezTo>
                <a:cubicBezTo>
                  <a:pt x="561975" y="852488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13E6E-1DEA-F547-869D-0335984DA540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C97650-C934-AC40-ABCB-C850C5B25E27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B625CD-C1CE-FB48-8DDA-D97100E4AB7A}"/>
              </a:ext>
            </a:extLst>
          </p:cNvPr>
          <p:cNvSpPr/>
          <p:nvPr/>
        </p:nvSpPr>
        <p:spPr>
          <a:xfrm>
            <a:off x="3942459" y="3720589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FA0F13-D683-D740-AC46-9BD7153D4CB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328376" y="3040276"/>
            <a:ext cx="5136065" cy="2037289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36A13-F62A-6449-BF21-2E5F4CB7061D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872EE-71C5-6642-B94D-CC9520274005}"/>
              </a:ext>
            </a:extLst>
          </p:cNvPr>
          <p:cNvSpPr/>
          <p:nvPr/>
        </p:nvSpPr>
        <p:spPr>
          <a:xfrm>
            <a:off x="6511409" y="406786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623EF4-2AEA-4D48-A91A-B65459349CCA}"/>
              </a:ext>
            </a:extLst>
          </p:cNvPr>
          <p:cNvSpPr/>
          <p:nvPr/>
        </p:nvSpPr>
        <p:spPr>
          <a:xfrm>
            <a:off x="3971038" y="439210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ACD2-3375-5644-8D5F-CBA3C28485A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5124164" y="5671973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D2603-34A2-3042-BD07-92B3BD224E05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4745B7-2655-354E-9963-9C82BE263650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CDD330-E755-1846-BB7D-ABCBEC4E5E83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C851E6-183A-874C-B0D6-E3451481CE39}"/>
              </a:ext>
            </a:extLst>
          </p:cNvPr>
          <p:cNvCxnSpPr/>
          <p:nvPr/>
        </p:nvCxnSpPr>
        <p:spPr>
          <a:xfrm>
            <a:off x="3933544" y="5670411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93F545-2BE9-A64E-9FC2-DE27C2881551}"/>
              </a:ext>
            </a:extLst>
          </p:cNvPr>
          <p:cNvSpPr/>
          <p:nvPr/>
        </p:nvSpPr>
        <p:spPr>
          <a:xfrm>
            <a:off x="3951995" y="516207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BBC7066-13DC-F945-B9A1-7F66533A8520}"/>
              </a:ext>
            </a:extLst>
          </p:cNvPr>
          <p:cNvSpPr/>
          <p:nvPr/>
        </p:nvSpPr>
        <p:spPr>
          <a:xfrm>
            <a:off x="4029075" y="3529013"/>
            <a:ext cx="5072063" cy="2597359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312C9-8193-1647-800A-D40697B3D36A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CAA3C2-EC87-5D4D-8158-194D47902797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CE9F01-67A8-144C-97B0-ECAAE012BE88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182BC4-DB11-8742-84BA-989E718888BA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0CA933-603F-3645-9514-3B036A4624E9}"/>
              </a:ext>
            </a:extLst>
          </p:cNvPr>
          <p:cNvSpPr/>
          <p:nvPr/>
        </p:nvSpPr>
        <p:spPr>
          <a:xfrm>
            <a:off x="3951995" y="601933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A0D4C1A-9F34-C048-ACB2-0E5C7FD48B1C}"/>
              </a:ext>
            </a:extLst>
          </p:cNvPr>
          <p:cNvSpPr/>
          <p:nvPr/>
        </p:nvSpPr>
        <p:spPr>
          <a:xfrm>
            <a:off x="4029075" y="3315001"/>
            <a:ext cx="5472113" cy="3397163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706E-6F81-A042-B6A1-CF1B649C333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28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9745" y="2372023"/>
            <a:ext cx="10440401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34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034172" y="2372023"/>
            <a:ext cx="9745974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/>
          <p:nvPr/>
        </p:nvCxnSpPr>
        <p:spPr>
          <a:xfrm flipH="1">
            <a:off x="1034172" y="2114253"/>
            <a:ext cx="4849793" cy="1314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192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848678" y="2372023"/>
            <a:ext cx="8951346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1391976" y="2114253"/>
            <a:ext cx="4491990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86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2387618" y="2372023"/>
            <a:ext cx="8392527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014168" y="2068414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4C14A-08BF-B447-88DC-52EF43DC7817}"/>
              </a:ext>
            </a:extLst>
          </p:cNvPr>
          <p:cNvCxnSpPr>
            <a:cxnSpLocks/>
          </p:cNvCxnSpPr>
          <p:nvPr/>
        </p:nvCxnSpPr>
        <p:spPr>
          <a:xfrm flipH="1">
            <a:off x="2305715" y="2081667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6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09508" y="2372023"/>
            <a:ext cx="749051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739473" y="2114253"/>
            <a:ext cx="3800475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0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4072835" y="2372023"/>
            <a:ext cx="6727188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3754644" y="2114253"/>
            <a:ext cx="2924451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862896"/>
            <a:ext cx="1363563" cy="595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709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367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B34F3-685D-7547-9ED9-B48E0E8BD23A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706D-BD3C-CE4F-99FE-2112C84E0973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10652-3A83-5E4E-B48B-53D264CA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78" y="1746839"/>
            <a:ext cx="1790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1BC5-BF30-C846-A9C9-A684B199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9" y="1714942"/>
            <a:ext cx="18415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900-3708-0540-8256-D80B262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28" y="1751122"/>
            <a:ext cx="18288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2441-6621-3845-96FF-5284A1EB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04" y="1742704"/>
            <a:ext cx="20066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37B3A-325D-5B42-BA74-1854BC760D95}"/>
              </a:ext>
            </a:extLst>
          </p:cNvPr>
          <p:cNvSpPr txBox="1"/>
          <p:nvPr/>
        </p:nvSpPr>
        <p:spPr>
          <a:xfrm>
            <a:off x="1020725" y="531628"/>
            <a:ext cx="244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Resultados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4B0EB-E96B-C74D-8F13-5543698ED85C}"/>
              </a:ext>
            </a:extLst>
          </p:cNvPr>
          <p:cNvCxnSpPr/>
          <p:nvPr/>
        </p:nvCxnSpPr>
        <p:spPr>
          <a:xfrm>
            <a:off x="3327991" y="1828800"/>
            <a:ext cx="0" cy="317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80B85-EA52-6843-A090-D95EE94FB550}"/>
              </a:ext>
            </a:extLst>
          </p:cNvPr>
          <p:cNvSpPr txBox="1"/>
          <p:nvPr/>
        </p:nvSpPr>
        <p:spPr>
          <a:xfrm>
            <a:off x="1456661" y="120147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43084-B501-3F4E-82D0-920A8CCBA73D}"/>
              </a:ext>
            </a:extLst>
          </p:cNvPr>
          <p:cNvSpPr txBox="1"/>
          <p:nvPr/>
        </p:nvSpPr>
        <p:spPr>
          <a:xfrm>
            <a:off x="4139610" y="11943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Hi-Quality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86E-21A5-7649-9696-E8FA48669238}"/>
              </a:ext>
            </a:extLst>
          </p:cNvPr>
          <p:cNvSpPr txBox="1"/>
          <p:nvPr/>
        </p:nvSpPr>
        <p:spPr>
          <a:xfrm>
            <a:off x="6461052" y="11447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Med-Quality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A352A-1977-3543-856C-A3631EA0FE75}"/>
              </a:ext>
            </a:extLst>
          </p:cNvPr>
          <p:cNvSpPr txBox="1"/>
          <p:nvPr/>
        </p:nvSpPr>
        <p:spPr>
          <a:xfrm>
            <a:off x="8644270" y="110578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F5274-FF22-D44E-878D-8576CD5C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70" y="3986725"/>
            <a:ext cx="2244208" cy="2259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A20D06-DFA2-C54E-BE7C-5819E91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15" y="3969004"/>
            <a:ext cx="2244208" cy="2259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397FAB-1ED2-E242-BCED-1A28CE356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21" y="3950638"/>
            <a:ext cx="2244208" cy="2338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3AC1-FFBD-C44C-AAAB-E6EB6E86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515" y="4001224"/>
            <a:ext cx="2244208" cy="23069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EDED0F-19C7-0049-A527-10DBDC6A607B}"/>
              </a:ext>
            </a:extLst>
          </p:cNvPr>
          <p:cNvSpPr/>
          <p:nvPr/>
        </p:nvSpPr>
        <p:spPr>
          <a:xfrm>
            <a:off x="1509823" y="4890977"/>
            <a:ext cx="170121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BBF51-C799-6F45-98FD-AB76B9B9CAB1}"/>
              </a:ext>
            </a:extLst>
          </p:cNvPr>
          <p:cNvGrpSpPr/>
          <p:nvPr/>
        </p:nvGrpSpPr>
        <p:grpSpPr>
          <a:xfrm>
            <a:off x="1605517" y="3430770"/>
            <a:ext cx="673508" cy="1449574"/>
            <a:chOff x="7538484" y="2133598"/>
            <a:chExt cx="673508" cy="1449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B3BFB-7B3F-9A43-847B-C59382B96513}"/>
                </a:ext>
              </a:extLst>
            </p:cNvPr>
            <p:cNvSpPr txBox="1"/>
            <p:nvPr/>
          </p:nvSpPr>
          <p:spPr>
            <a:xfrm>
              <a:off x="7588103" y="213359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F6E049-F11C-784B-9415-F725CC8F8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8484" y="2211572"/>
              <a:ext cx="0" cy="137160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05156E-B384-2649-B605-0FAAC5A6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15091" y="1095152"/>
            <a:ext cx="3678174" cy="369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F0BA1-1C37-B143-8AF7-290E1064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559762" y="1190847"/>
            <a:ext cx="3695647" cy="3712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7AA33-D070-0547-BB4D-A5E5634ED50F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EEA50-C572-FF46-B5FF-A4ED9BEAFE77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27534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4189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054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9DEB-B8BD-8044-9711-DDDE4B04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B1FC-6DA9-7848-8CBF-87B0CE4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F5036-A1F9-A544-8B05-497F491164F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22D8-8AB1-964C-AA47-30FC7747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2012</Words>
  <Application>Microsoft Macintosh PowerPoint</Application>
  <PresentationFormat>Widescreen</PresentationFormat>
  <Paragraphs>517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Subdivisión en ventanas de 8 x 8</vt:lpstr>
      <vt:lpstr>2. DCT2 para cada ventana normalizada</vt:lpstr>
      <vt:lpstr>3. División por la ‘Tabla de Cuantización’</vt:lpstr>
      <vt:lpstr>4. Vectorización en zig-zag</vt:lpstr>
      <vt:lpstr>4. Vectorización en zig-zag</vt:lpstr>
      <vt:lpstr>4. Vectorización en zig-zag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19</cp:revision>
  <dcterms:created xsi:type="dcterms:W3CDTF">2020-10-13T11:35:37Z</dcterms:created>
  <dcterms:modified xsi:type="dcterms:W3CDTF">2022-10-06T14:11:17Z</dcterms:modified>
</cp:coreProperties>
</file>