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307" r:id="rId2"/>
    <p:sldId id="800" r:id="rId3"/>
    <p:sldId id="806" r:id="rId4"/>
    <p:sldId id="802" r:id="rId5"/>
    <p:sldId id="803" r:id="rId6"/>
    <p:sldId id="805" r:id="rId7"/>
    <p:sldId id="804" r:id="rId8"/>
    <p:sldId id="807" r:id="rId9"/>
    <p:sldId id="808" r:id="rId10"/>
    <p:sldId id="809" r:id="rId11"/>
    <p:sldId id="810" r:id="rId12"/>
    <p:sldId id="811" r:id="rId13"/>
    <p:sldId id="815" r:id="rId14"/>
    <p:sldId id="816" r:id="rId15"/>
    <p:sldId id="817" r:id="rId16"/>
    <p:sldId id="818" r:id="rId17"/>
    <p:sldId id="812" r:id="rId18"/>
    <p:sldId id="813" r:id="rId19"/>
    <p:sldId id="814" r:id="rId20"/>
    <p:sldId id="819" r:id="rId21"/>
    <p:sldId id="843" r:id="rId22"/>
    <p:sldId id="848" r:id="rId23"/>
    <p:sldId id="847" r:id="rId24"/>
    <p:sldId id="844" r:id="rId25"/>
    <p:sldId id="845" r:id="rId26"/>
    <p:sldId id="846" r:id="rId27"/>
    <p:sldId id="849" r:id="rId28"/>
    <p:sldId id="836" r:id="rId29"/>
    <p:sldId id="820" r:id="rId30"/>
    <p:sldId id="827" r:id="rId31"/>
    <p:sldId id="821" r:id="rId32"/>
    <p:sldId id="822" r:id="rId33"/>
    <p:sldId id="823" r:id="rId34"/>
    <p:sldId id="824" r:id="rId35"/>
    <p:sldId id="825" r:id="rId36"/>
    <p:sldId id="826" r:id="rId37"/>
    <p:sldId id="829" r:id="rId38"/>
    <p:sldId id="830" r:id="rId39"/>
    <p:sldId id="831" r:id="rId40"/>
    <p:sldId id="828" r:id="rId41"/>
    <p:sldId id="832" r:id="rId42"/>
    <p:sldId id="833" r:id="rId43"/>
    <p:sldId id="834" r:id="rId44"/>
    <p:sldId id="835" r:id="rId45"/>
    <p:sldId id="850" r:id="rId46"/>
    <p:sldId id="851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353"/>
    <a:srgbClr val="3DFF53"/>
    <a:srgbClr val="FF4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5"/>
    <p:restoredTop sz="92254"/>
  </p:normalViewPr>
  <p:slideViewPr>
    <p:cSldViewPr snapToGrid="0" snapToObjects="1">
      <p:cViewPr varScale="1">
        <p:scale>
          <a:sx n="113" d="100"/>
          <a:sy n="113" d="100"/>
        </p:scale>
        <p:origin x="8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C770B-B503-C841-A55C-00AF9EBD4322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5189C-94AD-8B43-A457-2873B85E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60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505C-4733-2D4D-B465-C1E86A553F67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.emf"/><Relationship Id="rId7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3.emf"/><Relationship Id="rId4" Type="http://schemas.openxmlformats.org/officeDocument/2006/relationships/image" Target="../media/image8.emf"/><Relationship Id="rId9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0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5.emf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4.emf"/><Relationship Id="rId7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4.emf"/><Relationship Id="rId7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4.emf"/><Relationship Id="rId7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4.emf"/><Relationship Id="rId7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4.emf"/><Relationship Id="rId7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4.emf"/><Relationship Id="rId7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4.emf"/><Relationship Id="rId7" Type="http://schemas.openxmlformats.org/officeDocument/2006/relationships/image" Target="../media/image2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4.emf"/><Relationship Id="rId7" Type="http://schemas.openxmlformats.org/officeDocument/2006/relationships/image" Target="../media/image2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4.emf"/><Relationship Id="rId7" Type="http://schemas.openxmlformats.org/officeDocument/2006/relationships/image" Target="../media/image2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image" Target="../media/image29.emf"/><Relationship Id="rId5" Type="http://schemas.openxmlformats.org/officeDocument/2006/relationships/image" Target="../media/image18.emf"/><Relationship Id="rId10" Type="http://schemas.openxmlformats.org/officeDocument/2006/relationships/image" Target="../media/image28.emf"/><Relationship Id="rId4" Type="http://schemas.openxmlformats.org/officeDocument/2006/relationships/image" Target="../media/image17.emf"/><Relationship Id="rId9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4.emf"/><Relationship Id="rId7" Type="http://schemas.openxmlformats.org/officeDocument/2006/relationships/image" Target="../media/image2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19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27.emf"/><Relationship Id="rId4" Type="http://schemas.openxmlformats.org/officeDocument/2006/relationships/image" Target="../media/image29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2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3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.emf"/><Relationship Id="rId7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3.emf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.emf"/><Relationship Id="rId7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3.emf"/><Relationship Id="rId4" Type="http://schemas.openxmlformats.org/officeDocument/2006/relationships/image" Target="../media/image8.emf"/><Relationship Id="rId9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Transformada de Hough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8 ]</a:t>
            </a:r>
          </a:p>
        </p:txBody>
      </p:sp>
    </p:spTree>
    <p:extLst>
      <p:ext uri="{BB962C8B-B14F-4D97-AF65-F5344CB8AC3E}">
        <p14:creationId xmlns:p14="http://schemas.microsoft.com/office/powerpoint/2010/main" val="172522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FC090F4-6CBA-9442-841C-284C8FC285A1}"/>
              </a:ext>
            </a:extLst>
          </p:cNvPr>
          <p:cNvSpPr/>
          <p:nvPr/>
        </p:nvSpPr>
        <p:spPr>
          <a:xfrm>
            <a:off x="3737762" y="5794509"/>
            <a:ext cx="4340901" cy="814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BA2E2D-963A-C54F-89F9-2EDFCE7FE0B1}"/>
              </a:ext>
            </a:extLst>
          </p:cNvPr>
          <p:cNvSpPr/>
          <p:nvPr/>
        </p:nvSpPr>
        <p:spPr>
          <a:xfrm>
            <a:off x="3687850" y="1479665"/>
            <a:ext cx="2546696" cy="8146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959EFD-5AD3-1040-971D-0AE27EBEA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751" y="2477844"/>
            <a:ext cx="1790700" cy="952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BD4B785-2108-7D49-8E40-220565BB8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001" y="3843007"/>
            <a:ext cx="1714500" cy="838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D8B67B-EBBA-3345-8344-04D02D53D7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063" y="3877684"/>
            <a:ext cx="1765300" cy="838200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B07AE50-FD07-C04C-8B74-CA180FCEFF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4414" y="1896706"/>
            <a:ext cx="2476162" cy="24960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DA5F1FF-388A-5545-A973-F12ECFFEB7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711" y="4681272"/>
            <a:ext cx="3962400" cy="95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EC9E1D-1BED-794C-A632-6301B65E89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5601" y="5986158"/>
            <a:ext cx="3797300" cy="431800"/>
          </a:xfrm>
          <a:prstGeom prst="rect">
            <a:avLst/>
          </a:prstGeom>
        </p:spPr>
      </p:pic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1775D2F7-D870-0F4A-9961-1E6FAFE35503}"/>
              </a:ext>
            </a:extLst>
          </p:cNvPr>
          <p:cNvCxnSpPr>
            <a:cxnSpLocks/>
          </p:cNvCxnSpPr>
          <p:nvPr/>
        </p:nvCxnSpPr>
        <p:spPr>
          <a:xfrm>
            <a:off x="1065336" y="5756040"/>
            <a:ext cx="2664404" cy="495668"/>
          </a:xfrm>
          <a:prstGeom prst="bentConnector3">
            <a:avLst>
              <a:gd name="adj1" fmla="val 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0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048319" y="2201517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70F9CD-E5EA-7646-AFEE-B99A2A51CBB6}"/>
              </a:ext>
            </a:extLst>
          </p:cNvPr>
          <p:cNvSpPr/>
          <p:nvPr/>
        </p:nvSpPr>
        <p:spPr>
          <a:xfrm>
            <a:off x="3737762" y="5794509"/>
            <a:ext cx="4340901" cy="814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B63A36D-0C8F-424F-9D03-1A3F8D5E747C}"/>
              </a:ext>
            </a:extLst>
          </p:cNvPr>
          <p:cNvSpPr/>
          <p:nvPr/>
        </p:nvSpPr>
        <p:spPr>
          <a:xfrm>
            <a:off x="3687850" y="1479665"/>
            <a:ext cx="2546696" cy="8146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1466CA-9E4E-E543-9CB6-1C41D4328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A165F0-BFA5-2445-B0AD-20148DA6A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5601" y="5986158"/>
            <a:ext cx="3797300" cy="4318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6B3862-EC1C-6049-A265-43B38C44B824}"/>
              </a:ext>
            </a:extLst>
          </p:cNvPr>
          <p:cNvCxnSpPr>
            <a:cxnSpLocks/>
          </p:cNvCxnSpPr>
          <p:nvPr/>
        </p:nvCxnSpPr>
        <p:spPr>
          <a:xfrm flipV="1">
            <a:off x="1226371" y="3033480"/>
            <a:ext cx="1231267" cy="219621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DB15F98-2A3A-0845-868F-51741D913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106" y="4093392"/>
            <a:ext cx="228600" cy="317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C85C124-A84D-3840-A31C-168CD43D3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8555" y="4756901"/>
            <a:ext cx="203200" cy="342900"/>
          </a:xfrm>
          <a:prstGeom prst="rect">
            <a:avLst/>
          </a:prstGeom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8A21001A-6018-7641-B52D-2B1135BE9195}"/>
              </a:ext>
            </a:extLst>
          </p:cNvPr>
          <p:cNvSpPr/>
          <p:nvPr/>
        </p:nvSpPr>
        <p:spPr>
          <a:xfrm>
            <a:off x="965286" y="4794665"/>
            <a:ext cx="725590" cy="859322"/>
          </a:xfrm>
          <a:prstGeom prst="arc">
            <a:avLst>
              <a:gd name="adj1" fmla="val 17393150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D20F13-C407-7D4F-A025-E52DE89F89D9}"/>
              </a:ext>
            </a:extLst>
          </p:cNvPr>
          <p:cNvSpPr/>
          <p:nvPr/>
        </p:nvSpPr>
        <p:spPr>
          <a:xfrm rot="1680000">
            <a:off x="2396454" y="3071548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9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EF0E57-09A5-F74C-86FF-560637DCFB4E}"/>
              </a:ext>
            </a:extLst>
          </p:cNvPr>
          <p:cNvGrpSpPr/>
          <p:nvPr/>
        </p:nvGrpSpPr>
        <p:grpSpPr>
          <a:xfrm>
            <a:off x="3737762" y="5794509"/>
            <a:ext cx="4558340" cy="814648"/>
            <a:chOff x="3737762" y="5794509"/>
            <a:chExt cx="4558340" cy="8146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D70F9CD-E5EA-7646-AFEE-B99A2A51CBB6}"/>
                </a:ext>
              </a:extLst>
            </p:cNvPr>
            <p:cNvSpPr/>
            <p:nvPr/>
          </p:nvSpPr>
          <p:spPr>
            <a:xfrm>
              <a:off x="3737762" y="5794509"/>
              <a:ext cx="4558340" cy="8146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CA9EA-A4C3-364E-BC55-09FC749A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849" y="5937368"/>
              <a:ext cx="4203700" cy="4318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9D8112-9CFF-C841-BE22-AE07B93C6FDF}"/>
              </a:ext>
            </a:extLst>
          </p:cNvPr>
          <p:cNvGrpSpPr/>
          <p:nvPr/>
        </p:nvGrpSpPr>
        <p:grpSpPr>
          <a:xfrm>
            <a:off x="4768157" y="958439"/>
            <a:ext cx="4328032" cy="2299804"/>
            <a:chOff x="4768157" y="958439"/>
            <a:chExt cx="4328032" cy="229980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146753-2183-F942-AA22-B2BE90A6A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1255356"/>
              <a:ext cx="0" cy="163724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5AD306-5A74-F54E-BEA4-FB915E83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3CA54D-81E8-8742-8AFE-D8B86881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8DF762F-43CB-CF4F-B783-CC82A65C4EC8}"/>
                </a:ext>
              </a:extLst>
            </p:cNvPr>
            <p:cNvSpPr/>
            <p:nvPr/>
          </p:nvSpPr>
          <p:spPr>
            <a:xfrm>
              <a:off x="5120639" y="1190966"/>
              <a:ext cx="3339425" cy="1671501"/>
            </a:xfrm>
            <a:custGeom>
              <a:avLst/>
              <a:gdLst>
                <a:gd name="connsiteX0" fmla="*/ 0 w 2244436"/>
                <a:gd name="connsiteY0" fmla="*/ 654459 h 1671501"/>
                <a:gd name="connsiteX1" fmla="*/ 548640 w 2244436"/>
                <a:gd name="connsiteY1" fmla="*/ 39318 h 1671501"/>
                <a:gd name="connsiteX2" fmla="*/ 1562793 w 2244436"/>
                <a:gd name="connsiteY2" fmla="*/ 1651987 h 1671501"/>
                <a:gd name="connsiteX3" fmla="*/ 2244436 w 2244436"/>
                <a:gd name="connsiteY3" fmla="*/ 787463 h 16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436" h="1671501">
                  <a:moveTo>
                    <a:pt x="0" y="654459"/>
                  </a:moveTo>
                  <a:cubicBezTo>
                    <a:pt x="144087" y="263761"/>
                    <a:pt x="288175" y="-126937"/>
                    <a:pt x="548640" y="39318"/>
                  </a:cubicBezTo>
                  <a:cubicBezTo>
                    <a:pt x="809106" y="205573"/>
                    <a:pt x="1280160" y="1527296"/>
                    <a:pt x="1562793" y="1651987"/>
                  </a:cubicBezTo>
                  <a:cubicBezTo>
                    <a:pt x="1845426" y="1776678"/>
                    <a:pt x="2044931" y="1282070"/>
                    <a:pt x="2244436" y="787463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3596F6-986A-5043-A289-CC192EEF3EF7}"/>
                </a:ext>
              </a:extLst>
            </p:cNvPr>
            <p:cNvSpPr txBox="1"/>
            <p:nvPr/>
          </p:nvSpPr>
          <p:spPr>
            <a:xfrm>
              <a:off x="5147045" y="1141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9327B-AAF0-744D-A5AC-03DD843FDD1D}"/>
                </a:ext>
              </a:extLst>
            </p:cNvPr>
            <p:cNvGrpSpPr/>
            <p:nvPr/>
          </p:nvGrpSpPr>
          <p:grpSpPr>
            <a:xfrm>
              <a:off x="5102872" y="958439"/>
              <a:ext cx="3993317" cy="1934159"/>
              <a:chOff x="5102872" y="958439"/>
              <a:chExt cx="3993317" cy="193415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363A25-392C-DB49-A572-037BE3E6427C}"/>
                  </a:ext>
                </a:extLst>
              </p:cNvPr>
              <p:cNvSpPr/>
              <p:nvPr/>
            </p:nvSpPr>
            <p:spPr>
              <a:xfrm>
                <a:off x="7060374" y="958439"/>
                <a:ext cx="2035815" cy="19206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C5B54E8-D413-3F4D-9A7A-3354C0716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2872" y="2892598"/>
                <a:ext cx="3888728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28EBCA3-F04C-314B-B216-D64EAB81083B}"/>
              </a:ext>
            </a:extLst>
          </p:cNvPr>
          <p:cNvGrpSpPr/>
          <p:nvPr/>
        </p:nvGrpSpPr>
        <p:grpSpPr>
          <a:xfrm>
            <a:off x="5147045" y="3429000"/>
            <a:ext cx="2821380" cy="830997"/>
            <a:chOff x="5147045" y="3429000"/>
            <a:chExt cx="2821380" cy="830997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53938ED-842B-4C4C-9F0E-A3AD44868EA9}"/>
                </a:ext>
              </a:extLst>
            </p:cNvPr>
            <p:cNvGrpSpPr/>
            <p:nvPr/>
          </p:nvGrpSpPr>
          <p:grpSpPr>
            <a:xfrm>
              <a:off x="5147045" y="3429000"/>
              <a:ext cx="2810071" cy="830997"/>
              <a:chOff x="5147045" y="3429000"/>
              <a:chExt cx="2810071" cy="83099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0FE80DE-E297-4540-AFF0-0393F8B41CD7}"/>
                  </a:ext>
                </a:extLst>
              </p:cNvPr>
              <p:cNvSpPr txBox="1"/>
              <p:nvPr/>
            </p:nvSpPr>
            <p:spPr>
              <a:xfrm>
                <a:off x="5147045" y="3429000"/>
                <a:ext cx="24721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>
                    <a:latin typeface="Trebuchet MS" panose="020B0703020202090204" pitchFamily="34" charset="0"/>
                  </a:rPr>
                  <a:t>Cada punto en la curva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es una recta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que contiene el punto </a:t>
                </a:r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450D9E1C-882B-BB45-BC6F-5B67C2EF88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2488" y="3500953"/>
                <a:ext cx="431800" cy="215900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42613277-16BB-8548-B4A8-FBFF37F634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2616" y="3758631"/>
                <a:ext cx="444500" cy="215900"/>
              </a:xfrm>
              <a:prstGeom prst="rect">
                <a:avLst/>
              </a:prstGeom>
            </p:spPr>
          </p:pic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71F073E-05AE-9E41-A4A0-04CF53C6C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8825" y="3980299"/>
              <a:ext cx="6096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580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EF0E57-09A5-F74C-86FF-560637DCFB4E}"/>
              </a:ext>
            </a:extLst>
          </p:cNvPr>
          <p:cNvGrpSpPr/>
          <p:nvPr/>
        </p:nvGrpSpPr>
        <p:grpSpPr>
          <a:xfrm>
            <a:off x="3737762" y="5794509"/>
            <a:ext cx="4558340" cy="814648"/>
            <a:chOff x="3737762" y="5794509"/>
            <a:chExt cx="4558340" cy="8146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D70F9CD-E5EA-7646-AFEE-B99A2A51CBB6}"/>
                </a:ext>
              </a:extLst>
            </p:cNvPr>
            <p:cNvSpPr/>
            <p:nvPr/>
          </p:nvSpPr>
          <p:spPr>
            <a:xfrm>
              <a:off x="3737762" y="5794509"/>
              <a:ext cx="4558340" cy="8146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CA9EA-A4C3-364E-BC55-09FC749A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849" y="5937368"/>
              <a:ext cx="4203700" cy="4318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9D8112-9CFF-C841-BE22-AE07B93C6FDF}"/>
              </a:ext>
            </a:extLst>
          </p:cNvPr>
          <p:cNvGrpSpPr/>
          <p:nvPr/>
        </p:nvGrpSpPr>
        <p:grpSpPr>
          <a:xfrm>
            <a:off x="4768157" y="958439"/>
            <a:ext cx="4328032" cy="2299804"/>
            <a:chOff x="4768157" y="958439"/>
            <a:chExt cx="4328032" cy="229980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146753-2183-F942-AA22-B2BE90A6A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1255356"/>
              <a:ext cx="0" cy="163724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5AD306-5A74-F54E-BEA4-FB915E83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3CA54D-81E8-8742-8AFE-D8B86881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8DF762F-43CB-CF4F-B783-CC82A65C4EC8}"/>
                </a:ext>
              </a:extLst>
            </p:cNvPr>
            <p:cNvSpPr/>
            <p:nvPr/>
          </p:nvSpPr>
          <p:spPr>
            <a:xfrm>
              <a:off x="5120639" y="1190966"/>
              <a:ext cx="3339425" cy="1671501"/>
            </a:xfrm>
            <a:custGeom>
              <a:avLst/>
              <a:gdLst>
                <a:gd name="connsiteX0" fmla="*/ 0 w 2244436"/>
                <a:gd name="connsiteY0" fmla="*/ 654459 h 1671501"/>
                <a:gd name="connsiteX1" fmla="*/ 548640 w 2244436"/>
                <a:gd name="connsiteY1" fmla="*/ 39318 h 1671501"/>
                <a:gd name="connsiteX2" fmla="*/ 1562793 w 2244436"/>
                <a:gd name="connsiteY2" fmla="*/ 1651987 h 1671501"/>
                <a:gd name="connsiteX3" fmla="*/ 2244436 w 2244436"/>
                <a:gd name="connsiteY3" fmla="*/ 787463 h 16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436" h="1671501">
                  <a:moveTo>
                    <a:pt x="0" y="654459"/>
                  </a:moveTo>
                  <a:cubicBezTo>
                    <a:pt x="144087" y="263761"/>
                    <a:pt x="288175" y="-126937"/>
                    <a:pt x="548640" y="39318"/>
                  </a:cubicBezTo>
                  <a:cubicBezTo>
                    <a:pt x="809106" y="205573"/>
                    <a:pt x="1280160" y="1527296"/>
                    <a:pt x="1562793" y="1651987"/>
                  </a:cubicBezTo>
                  <a:cubicBezTo>
                    <a:pt x="1845426" y="1776678"/>
                    <a:pt x="2044931" y="1282070"/>
                    <a:pt x="2244436" y="787463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3596F6-986A-5043-A289-CC192EEF3EF7}"/>
                </a:ext>
              </a:extLst>
            </p:cNvPr>
            <p:cNvSpPr txBox="1"/>
            <p:nvPr/>
          </p:nvSpPr>
          <p:spPr>
            <a:xfrm>
              <a:off x="5147045" y="1141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9327B-AAF0-744D-A5AC-03DD843FDD1D}"/>
                </a:ext>
              </a:extLst>
            </p:cNvPr>
            <p:cNvGrpSpPr/>
            <p:nvPr/>
          </p:nvGrpSpPr>
          <p:grpSpPr>
            <a:xfrm>
              <a:off x="5102872" y="958439"/>
              <a:ext cx="3993317" cy="1934159"/>
              <a:chOff x="5102872" y="958439"/>
              <a:chExt cx="3993317" cy="193415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363A25-392C-DB49-A572-037BE3E6427C}"/>
                  </a:ext>
                </a:extLst>
              </p:cNvPr>
              <p:cNvSpPr/>
              <p:nvPr/>
            </p:nvSpPr>
            <p:spPr>
              <a:xfrm>
                <a:off x="7060374" y="958439"/>
                <a:ext cx="2035815" cy="19206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C5B54E8-D413-3F4D-9A7A-3354C0716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2872" y="2892598"/>
                <a:ext cx="3888728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2329DB9-729B-F245-B14A-CC3537C737BC}"/>
              </a:ext>
            </a:extLst>
          </p:cNvPr>
          <p:cNvSpPr/>
          <p:nvPr/>
        </p:nvSpPr>
        <p:spPr>
          <a:xfrm>
            <a:off x="5929983" y="1176722"/>
            <a:ext cx="166255" cy="1995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02779C-B192-B844-945D-06789499D64D}"/>
              </a:ext>
            </a:extLst>
          </p:cNvPr>
          <p:cNvCxnSpPr>
            <a:cxnSpLocks/>
          </p:cNvCxnSpPr>
          <p:nvPr/>
        </p:nvCxnSpPr>
        <p:spPr>
          <a:xfrm>
            <a:off x="1048319" y="2201517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BD8347-BCDD-8D45-89E5-B09366EC70D9}"/>
              </a:ext>
            </a:extLst>
          </p:cNvPr>
          <p:cNvGrpSpPr/>
          <p:nvPr/>
        </p:nvGrpSpPr>
        <p:grpSpPr>
          <a:xfrm>
            <a:off x="5147045" y="3429000"/>
            <a:ext cx="2821380" cy="830997"/>
            <a:chOff x="5147045" y="3429000"/>
            <a:chExt cx="2821380" cy="83099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05B8E3-094B-E348-B254-27E02B52D7F0}"/>
                </a:ext>
              </a:extLst>
            </p:cNvPr>
            <p:cNvGrpSpPr/>
            <p:nvPr/>
          </p:nvGrpSpPr>
          <p:grpSpPr>
            <a:xfrm>
              <a:off x="5147045" y="3429000"/>
              <a:ext cx="2810071" cy="830997"/>
              <a:chOff x="5147045" y="3429000"/>
              <a:chExt cx="2810071" cy="83099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308D6FA-2B8F-BD43-B29A-8A977F4CAC14}"/>
                  </a:ext>
                </a:extLst>
              </p:cNvPr>
              <p:cNvSpPr txBox="1"/>
              <p:nvPr/>
            </p:nvSpPr>
            <p:spPr>
              <a:xfrm>
                <a:off x="5147045" y="3429000"/>
                <a:ext cx="24721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>
                    <a:latin typeface="Trebuchet MS" panose="020B0703020202090204" pitchFamily="34" charset="0"/>
                  </a:rPr>
                  <a:t>Cada punto en la curva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es una recta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que contiene el punto </a:t>
                </a: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F1CF20F3-A5D1-C34A-BB43-311283AB72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2488" y="3500953"/>
                <a:ext cx="431800" cy="215900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677149DA-2E6E-3648-9A71-3E2BD1E47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2616" y="3758631"/>
                <a:ext cx="444500" cy="215900"/>
              </a:xfrm>
              <a:prstGeom prst="rect">
                <a:avLst/>
              </a:prstGeom>
            </p:spPr>
          </p:pic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F0EE116-E218-C941-BB4F-673D13211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8825" y="3980299"/>
              <a:ext cx="6096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9406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EF0E57-09A5-F74C-86FF-560637DCFB4E}"/>
              </a:ext>
            </a:extLst>
          </p:cNvPr>
          <p:cNvGrpSpPr/>
          <p:nvPr/>
        </p:nvGrpSpPr>
        <p:grpSpPr>
          <a:xfrm>
            <a:off x="3737762" y="5794509"/>
            <a:ext cx="4558340" cy="814648"/>
            <a:chOff x="3737762" y="5794509"/>
            <a:chExt cx="4558340" cy="8146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D70F9CD-E5EA-7646-AFEE-B99A2A51CBB6}"/>
                </a:ext>
              </a:extLst>
            </p:cNvPr>
            <p:cNvSpPr/>
            <p:nvPr/>
          </p:nvSpPr>
          <p:spPr>
            <a:xfrm>
              <a:off x="3737762" y="5794509"/>
              <a:ext cx="4558340" cy="8146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CA9EA-A4C3-364E-BC55-09FC749A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849" y="5937368"/>
              <a:ext cx="4203700" cy="4318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9D8112-9CFF-C841-BE22-AE07B93C6FDF}"/>
              </a:ext>
            </a:extLst>
          </p:cNvPr>
          <p:cNvGrpSpPr/>
          <p:nvPr/>
        </p:nvGrpSpPr>
        <p:grpSpPr>
          <a:xfrm>
            <a:off x="4768157" y="958439"/>
            <a:ext cx="4328032" cy="2299804"/>
            <a:chOff x="4768157" y="958439"/>
            <a:chExt cx="4328032" cy="229980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146753-2183-F942-AA22-B2BE90A6A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1255356"/>
              <a:ext cx="0" cy="163724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5AD306-5A74-F54E-BEA4-FB915E83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3CA54D-81E8-8742-8AFE-D8B86881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8DF762F-43CB-CF4F-B783-CC82A65C4EC8}"/>
                </a:ext>
              </a:extLst>
            </p:cNvPr>
            <p:cNvSpPr/>
            <p:nvPr/>
          </p:nvSpPr>
          <p:spPr>
            <a:xfrm>
              <a:off x="5120639" y="1190966"/>
              <a:ext cx="3339425" cy="1671501"/>
            </a:xfrm>
            <a:custGeom>
              <a:avLst/>
              <a:gdLst>
                <a:gd name="connsiteX0" fmla="*/ 0 w 2244436"/>
                <a:gd name="connsiteY0" fmla="*/ 654459 h 1671501"/>
                <a:gd name="connsiteX1" fmla="*/ 548640 w 2244436"/>
                <a:gd name="connsiteY1" fmla="*/ 39318 h 1671501"/>
                <a:gd name="connsiteX2" fmla="*/ 1562793 w 2244436"/>
                <a:gd name="connsiteY2" fmla="*/ 1651987 h 1671501"/>
                <a:gd name="connsiteX3" fmla="*/ 2244436 w 2244436"/>
                <a:gd name="connsiteY3" fmla="*/ 787463 h 16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436" h="1671501">
                  <a:moveTo>
                    <a:pt x="0" y="654459"/>
                  </a:moveTo>
                  <a:cubicBezTo>
                    <a:pt x="144087" y="263761"/>
                    <a:pt x="288175" y="-126937"/>
                    <a:pt x="548640" y="39318"/>
                  </a:cubicBezTo>
                  <a:cubicBezTo>
                    <a:pt x="809106" y="205573"/>
                    <a:pt x="1280160" y="1527296"/>
                    <a:pt x="1562793" y="1651987"/>
                  </a:cubicBezTo>
                  <a:cubicBezTo>
                    <a:pt x="1845426" y="1776678"/>
                    <a:pt x="2044931" y="1282070"/>
                    <a:pt x="2244436" y="787463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3596F6-986A-5043-A289-CC192EEF3EF7}"/>
                </a:ext>
              </a:extLst>
            </p:cNvPr>
            <p:cNvSpPr txBox="1"/>
            <p:nvPr/>
          </p:nvSpPr>
          <p:spPr>
            <a:xfrm>
              <a:off x="5147045" y="1141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9327B-AAF0-744D-A5AC-03DD843FDD1D}"/>
                </a:ext>
              </a:extLst>
            </p:cNvPr>
            <p:cNvGrpSpPr/>
            <p:nvPr/>
          </p:nvGrpSpPr>
          <p:grpSpPr>
            <a:xfrm>
              <a:off x="5102872" y="958439"/>
              <a:ext cx="3993317" cy="1934159"/>
              <a:chOff x="5102872" y="958439"/>
              <a:chExt cx="3993317" cy="193415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363A25-392C-DB49-A572-037BE3E6427C}"/>
                  </a:ext>
                </a:extLst>
              </p:cNvPr>
              <p:cNvSpPr/>
              <p:nvPr/>
            </p:nvSpPr>
            <p:spPr>
              <a:xfrm>
                <a:off x="7060374" y="958439"/>
                <a:ext cx="2035815" cy="19206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C5B54E8-D413-3F4D-9A7A-3354C0716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2872" y="2892598"/>
                <a:ext cx="3888728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2329DB9-729B-F245-B14A-CC3537C737BC}"/>
              </a:ext>
            </a:extLst>
          </p:cNvPr>
          <p:cNvSpPr/>
          <p:nvPr/>
        </p:nvSpPr>
        <p:spPr>
          <a:xfrm>
            <a:off x="6255449" y="1533183"/>
            <a:ext cx="166255" cy="1995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02779C-B192-B844-945D-06789499D64D}"/>
              </a:ext>
            </a:extLst>
          </p:cNvPr>
          <p:cNvCxnSpPr>
            <a:cxnSpLocks/>
          </p:cNvCxnSpPr>
          <p:nvPr/>
        </p:nvCxnSpPr>
        <p:spPr>
          <a:xfrm>
            <a:off x="1226371" y="1875295"/>
            <a:ext cx="2214253" cy="359851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9615E04-993C-224B-B856-30F2F99ACAF9}"/>
              </a:ext>
            </a:extLst>
          </p:cNvPr>
          <p:cNvGrpSpPr/>
          <p:nvPr/>
        </p:nvGrpSpPr>
        <p:grpSpPr>
          <a:xfrm>
            <a:off x="5147045" y="3429000"/>
            <a:ext cx="2821380" cy="830997"/>
            <a:chOff x="5147045" y="3429000"/>
            <a:chExt cx="2821380" cy="83099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1673BD4-ACF1-7C4A-AAB7-8705A5401AC0}"/>
                </a:ext>
              </a:extLst>
            </p:cNvPr>
            <p:cNvGrpSpPr/>
            <p:nvPr/>
          </p:nvGrpSpPr>
          <p:grpSpPr>
            <a:xfrm>
              <a:off x="5147045" y="3429000"/>
              <a:ext cx="2810071" cy="830997"/>
              <a:chOff x="5147045" y="3429000"/>
              <a:chExt cx="2810071" cy="830997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340DE7F-5ED3-AC4C-B211-FC896C0F9342}"/>
                  </a:ext>
                </a:extLst>
              </p:cNvPr>
              <p:cNvSpPr txBox="1"/>
              <p:nvPr/>
            </p:nvSpPr>
            <p:spPr>
              <a:xfrm>
                <a:off x="5147045" y="3429000"/>
                <a:ext cx="24721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>
                    <a:latin typeface="Trebuchet MS" panose="020B0703020202090204" pitchFamily="34" charset="0"/>
                  </a:rPr>
                  <a:t>Cada punto en la curva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es una recta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que contiene el punto 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0DF56D32-A359-4341-9209-248C4E09C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2488" y="3500953"/>
                <a:ext cx="431800" cy="215900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975DFB1A-87BC-D44B-8A8C-B4476AC81D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2616" y="3758631"/>
                <a:ext cx="444500" cy="215900"/>
              </a:xfrm>
              <a:prstGeom prst="rect">
                <a:avLst/>
              </a:prstGeom>
            </p:spPr>
          </p:pic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8E62C5D-D350-0A46-AFD9-2786CE758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8825" y="3980299"/>
              <a:ext cx="6096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331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EF0E57-09A5-F74C-86FF-560637DCFB4E}"/>
              </a:ext>
            </a:extLst>
          </p:cNvPr>
          <p:cNvGrpSpPr/>
          <p:nvPr/>
        </p:nvGrpSpPr>
        <p:grpSpPr>
          <a:xfrm>
            <a:off x="3737762" y="5794509"/>
            <a:ext cx="4558340" cy="814648"/>
            <a:chOff x="3737762" y="5794509"/>
            <a:chExt cx="4558340" cy="8146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D70F9CD-E5EA-7646-AFEE-B99A2A51CBB6}"/>
                </a:ext>
              </a:extLst>
            </p:cNvPr>
            <p:cNvSpPr/>
            <p:nvPr/>
          </p:nvSpPr>
          <p:spPr>
            <a:xfrm>
              <a:off x="3737762" y="5794509"/>
              <a:ext cx="4558340" cy="8146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CA9EA-A4C3-364E-BC55-09FC749A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849" y="5937368"/>
              <a:ext cx="4203700" cy="4318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9D8112-9CFF-C841-BE22-AE07B93C6FDF}"/>
              </a:ext>
            </a:extLst>
          </p:cNvPr>
          <p:cNvGrpSpPr/>
          <p:nvPr/>
        </p:nvGrpSpPr>
        <p:grpSpPr>
          <a:xfrm>
            <a:off x="4768157" y="958439"/>
            <a:ext cx="4328032" cy="2299804"/>
            <a:chOff x="4768157" y="958439"/>
            <a:chExt cx="4328032" cy="229980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146753-2183-F942-AA22-B2BE90A6A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1255356"/>
              <a:ext cx="0" cy="163724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5AD306-5A74-F54E-BEA4-FB915E83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3CA54D-81E8-8742-8AFE-D8B86881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8DF762F-43CB-CF4F-B783-CC82A65C4EC8}"/>
                </a:ext>
              </a:extLst>
            </p:cNvPr>
            <p:cNvSpPr/>
            <p:nvPr/>
          </p:nvSpPr>
          <p:spPr>
            <a:xfrm>
              <a:off x="5120639" y="1190966"/>
              <a:ext cx="3339425" cy="1671501"/>
            </a:xfrm>
            <a:custGeom>
              <a:avLst/>
              <a:gdLst>
                <a:gd name="connsiteX0" fmla="*/ 0 w 2244436"/>
                <a:gd name="connsiteY0" fmla="*/ 654459 h 1671501"/>
                <a:gd name="connsiteX1" fmla="*/ 548640 w 2244436"/>
                <a:gd name="connsiteY1" fmla="*/ 39318 h 1671501"/>
                <a:gd name="connsiteX2" fmla="*/ 1562793 w 2244436"/>
                <a:gd name="connsiteY2" fmla="*/ 1651987 h 1671501"/>
                <a:gd name="connsiteX3" fmla="*/ 2244436 w 2244436"/>
                <a:gd name="connsiteY3" fmla="*/ 787463 h 16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436" h="1671501">
                  <a:moveTo>
                    <a:pt x="0" y="654459"/>
                  </a:moveTo>
                  <a:cubicBezTo>
                    <a:pt x="144087" y="263761"/>
                    <a:pt x="288175" y="-126937"/>
                    <a:pt x="548640" y="39318"/>
                  </a:cubicBezTo>
                  <a:cubicBezTo>
                    <a:pt x="809106" y="205573"/>
                    <a:pt x="1280160" y="1527296"/>
                    <a:pt x="1562793" y="1651987"/>
                  </a:cubicBezTo>
                  <a:cubicBezTo>
                    <a:pt x="1845426" y="1776678"/>
                    <a:pt x="2044931" y="1282070"/>
                    <a:pt x="2244436" y="787463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3596F6-986A-5043-A289-CC192EEF3EF7}"/>
                </a:ext>
              </a:extLst>
            </p:cNvPr>
            <p:cNvSpPr txBox="1"/>
            <p:nvPr/>
          </p:nvSpPr>
          <p:spPr>
            <a:xfrm>
              <a:off x="5147045" y="1141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9327B-AAF0-744D-A5AC-03DD843FDD1D}"/>
                </a:ext>
              </a:extLst>
            </p:cNvPr>
            <p:cNvGrpSpPr/>
            <p:nvPr/>
          </p:nvGrpSpPr>
          <p:grpSpPr>
            <a:xfrm>
              <a:off x="5102872" y="958439"/>
              <a:ext cx="3993317" cy="1934159"/>
              <a:chOff x="5102872" y="958439"/>
              <a:chExt cx="3993317" cy="193415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363A25-392C-DB49-A572-037BE3E6427C}"/>
                  </a:ext>
                </a:extLst>
              </p:cNvPr>
              <p:cNvSpPr/>
              <p:nvPr/>
            </p:nvSpPr>
            <p:spPr>
              <a:xfrm>
                <a:off x="7060374" y="958439"/>
                <a:ext cx="2035815" cy="19206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C5B54E8-D413-3F4D-9A7A-3354C0716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2872" y="2892598"/>
                <a:ext cx="3888728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2329DB9-729B-F245-B14A-CC3537C737BC}"/>
              </a:ext>
            </a:extLst>
          </p:cNvPr>
          <p:cNvSpPr/>
          <p:nvPr/>
        </p:nvSpPr>
        <p:spPr>
          <a:xfrm>
            <a:off x="6565415" y="1951637"/>
            <a:ext cx="166255" cy="1995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02779C-B192-B844-945D-06789499D64D}"/>
              </a:ext>
            </a:extLst>
          </p:cNvPr>
          <p:cNvCxnSpPr>
            <a:cxnSpLocks/>
          </p:cNvCxnSpPr>
          <p:nvPr/>
        </p:nvCxnSpPr>
        <p:spPr>
          <a:xfrm>
            <a:off x="1525829" y="1951637"/>
            <a:ext cx="736924" cy="342092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C69CC6F-FBB3-9949-936B-553060E42AA7}"/>
              </a:ext>
            </a:extLst>
          </p:cNvPr>
          <p:cNvGrpSpPr/>
          <p:nvPr/>
        </p:nvGrpSpPr>
        <p:grpSpPr>
          <a:xfrm>
            <a:off x="5147045" y="3429000"/>
            <a:ext cx="2821380" cy="830997"/>
            <a:chOff x="5147045" y="3429000"/>
            <a:chExt cx="2821380" cy="83099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B2059C3-3FDB-014E-8452-DE24816329DE}"/>
                </a:ext>
              </a:extLst>
            </p:cNvPr>
            <p:cNvGrpSpPr/>
            <p:nvPr/>
          </p:nvGrpSpPr>
          <p:grpSpPr>
            <a:xfrm>
              <a:off x="5147045" y="3429000"/>
              <a:ext cx="2810071" cy="830997"/>
              <a:chOff x="5147045" y="3429000"/>
              <a:chExt cx="2810071" cy="830997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884998D-99D0-9F45-B9E8-EF54603D05E5}"/>
                  </a:ext>
                </a:extLst>
              </p:cNvPr>
              <p:cNvSpPr txBox="1"/>
              <p:nvPr/>
            </p:nvSpPr>
            <p:spPr>
              <a:xfrm>
                <a:off x="5147045" y="3429000"/>
                <a:ext cx="24721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>
                    <a:latin typeface="Trebuchet MS" panose="020B0703020202090204" pitchFamily="34" charset="0"/>
                  </a:rPr>
                  <a:t>Cada punto en la curva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es una recta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que contiene el punto 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2995059F-B0C5-DD41-BA06-FA85713255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2488" y="3500953"/>
                <a:ext cx="431800" cy="215900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D178BB22-F568-7F43-8D6E-49F2EC36D1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2616" y="3758631"/>
                <a:ext cx="444500" cy="215900"/>
              </a:xfrm>
              <a:prstGeom prst="rect">
                <a:avLst/>
              </a:prstGeom>
            </p:spPr>
          </p:pic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D4588F9-D37F-CC44-9FA5-3EF97F5D4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8825" y="3980299"/>
              <a:ext cx="6096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8307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EF0E57-09A5-F74C-86FF-560637DCFB4E}"/>
              </a:ext>
            </a:extLst>
          </p:cNvPr>
          <p:cNvGrpSpPr/>
          <p:nvPr/>
        </p:nvGrpSpPr>
        <p:grpSpPr>
          <a:xfrm>
            <a:off x="3737762" y="5794509"/>
            <a:ext cx="4558340" cy="814648"/>
            <a:chOff x="3737762" y="5794509"/>
            <a:chExt cx="4558340" cy="8146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D70F9CD-E5EA-7646-AFEE-B99A2A51CBB6}"/>
                </a:ext>
              </a:extLst>
            </p:cNvPr>
            <p:cNvSpPr/>
            <p:nvPr/>
          </p:nvSpPr>
          <p:spPr>
            <a:xfrm>
              <a:off x="3737762" y="5794509"/>
              <a:ext cx="4558340" cy="8146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CA9EA-A4C3-364E-BC55-09FC749A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849" y="5937368"/>
              <a:ext cx="4203700" cy="4318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9D8112-9CFF-C841-BE22-AE07B93C6FDF}"/>
              </a:ext>
            </a:extLst>
          </p:cNvPr>
          <p:cNvGrpSpPr/>
          <p:nvPr/>
        </p:nvGrpSpPr>
        <p:grpSpPr>
          <a:xfrm>
            <a:off x="4768157" y="958439"/>
            <a:ext cx="4328032" cy="2299804"/>
            <a:chOff x="4768157" y="958439"/>
            <a:chExt cx="4328032" cy="229980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146753-2183-F942-AA22-B2BE90A6A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1255356"/>
              <a:ext cx="0" cy="163724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5AD306-5A74-F54E-BEA4-FB915E83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3CA54D-81E8-8742-8AFE-D8B86881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8DF762F-43CB-CF4F-B783-CC82A65C4EC8}"/>
                </a:ext>
              </a:extLst>
            </p:cNvPr>
            <p:cNvSpPr/>
            <p:nvPr/>
          </p:nvSpPr>
          <p:spPr>
            <a:xfrm>
              <a:off x="5120639" y="1190966"/>
              <a:ext cx="3339425" cy="1671501"/>
            </a:xfrm>
            <a:custGeom>
              <a:avLst/>
              <a:gdLst>
                <a:gd name="connsiteX0" fmla="*/ 0 w 2244436"/>
                <a:gd name="connsiteY0" fmla="*/ 654459 h 1671501"/>
                <a:gd name="connsiteX1" fmla="*/ 548640 w 2244436"/>
                <a:gd name="connsiteY1" fmla="*/ 39318 h 1671501"/>
                <a:gd name="connsiteX2" fmla="*/ 1562793 w 2244436"/>
                <a:gd name="connsiteY2" fmla="*/ 1651987 h 1671501"/>
                <a:gd name="connsiteX3" fmla="*/ 2244436 w 2244436"/>
                <a:gd name="connsiteY3" fmla="*/ 787463 h 16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436" h="1671501">
                  <a:moveTo>
                    <a:pt x="0" y="654459"/>
                  </a:moveTo>
                  <a:cubicBezTo>
                    <a:pt x="144087" y="263761"/>
                    <a:pt x="288175" y="-126937"/>
                    <a:pt x="548640" y="39318"/>
                  </a:cubicBezTo>
                  <a:cubicBezTo>
                    <a:pt x="809106" y="205573"/>
                    <a:pt x="1280160" y="1527296"/>
                    <a:pt x="1562793" y="1651987"/>
                  </a:cubicBezTo>
                  <a:cubicBezTo>
                    <a:pt x="1845426" y="1776678"/>
                    <a:pt x="2044931" y="1282070"/>
                    <a:pt x="2244436" y="787463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3596F6-986A-5043-A289-CC192EEF3EF7}"/>
                </a:ext>
              </a:extLst>
            </p:cNvPr>
            <p:cNvSpPr txBox="1"/>
            <p:nvPr/>
          </p:nvSpPr>
          <p:spPr>
            <a:xfrm>
              <a:off x="5147045" y="1141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9327B-AAF0-744D-A5AC-03DD843FDD1D}"/>
                </a:ext>
              </a:extLst>
            </p:cNvPr>
            <p:cNvGrpSpPr/>
            <p:nvPr/>
          </p:nvGrpSpPr>
          <p:grpSpPr>
            <a:xfrm>
              <a:off x="5102872" y="958439"/>
              <a:ext cx="3993317" cy="1934159"/>
              <a:chOff x="5102872" y="958439"/>
              <a:chExt cx="3993317" cy="193415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363A25-392C-DB49-A572-037BE3E6427C}"/>
                  </a:ext>
                </a:extLst>
              </p:cNvPr>
              <p:cNvSpPr/>
              <p:nvPr/>
            </p:nvSpPr>
            <p:spPr>
              <a:xfrm>
                <a:off x="7060374" y="958439"/>
                <a:ext cx="2035815" cy="19206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C5B54E8-D413-3F4D-9A7A-3354C0716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2872" y="2892598"/>
                <a:ext cx="3888728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5B622B-0632-0C49-ABD5-D0E9D3853ECB}"/>
              </a:ext>
            </a:extLst>
          </p:cNvPr>
          <p:cNvGrpSpPr/>
          <p:nvPr/>
        </p:nvGrpSpPr>
        <p:grpSpPr>
          <a:xfrm>
            <a:off x="5147045" y="3429000"/>
            <a:ext cx="2821380" cy="830997"/>
            <a:chOff x="5147045" y="3429000"/>
            <a:chExt cx="2821380" cy="83099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2F49F5-1B61-E54C-A45A-1B40E347138C}"/>
                </a:ext>
              </a:extLst>
            </p:cNvPr>
            <p:cNvGrpSpPr/>
            <p:nvPr/>
          </p:nvGrpSpPr>
          <p:grpSpPr>
            <a:xfrm>
              <a:off x="5147045" y="3429000"/>
              <a:ext cx="2810071" cy="830997"/>
              <a:chOff x="5147045" y="3429000"/>
              <a:chExt cx="2810071" cy="83099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022588-5DE0-7640-AA45-AB316DA564AD}"/>
                  </a:ext>
                </a:extLst>
              </p:cNvPr>
              <p:cNvSpPr txBox="1"/>
              <p:nvPr/>
            </p:nvSpPr>
            <p:spPr>
              <a:xfrm>
                <a:off x="5147045" y="3429000"/>
                <a:ext cx="24721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>
                    <a:latin typeface="Trebuchet MS" panose="020B0703020202090204" pitchFamily="34" charset="0"/>
                  </a:rPr>
                  <a:t>Cada punto en la curva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es una recta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que contiene el punto </a:t>
                </a: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2C0EDB3A-5BC9-CC49-ADAA-C6AD44B861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2488" y="3500953"/>
                <a:ext cx="431800" cy="215900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6A2007DB-5BA4-C846-AA1B-305E076472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2616" y="3758631"/>
                <a:ext cx="444500" cy="215900"/>
              </a:xfrm>
              <a:prstGeom prst="rect">
                <a:avLst/>
              </a:prstGeom>
            </p:spPr>
          </p:pic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78E5A06-19BA-9D4D-B1E8-C05809CD5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8825" y="3980299"/>
              <a:ext cx="6096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2071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70F9CD-E5EA-7646-AFEE-B99A2A51CBB6}"/>
              </a:ext>
            </a:extLst>
          </p:cNvPr>
          <p:cNvSpPr/>
          <p:nvPr/>
        </p:nvSpPr>
        <p:spPr>
          <a:xfrm>
            <a:off x="3737762" y="5794509"/>
            <a:ext cx="4558340" cy="814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3081494" y="337130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A1587-274D-0945-9A3B-8788F39E5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572" y="5971585"/>
            <a:ext cx="4203700" cy="43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6717A-4DC7-FE47-A579-2B861C1122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0023" y="2953710"/>
            <a:ext cx="1371600" cy="4699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25CA0EF-C63D-A640-B8C4-C4F084AE6ABA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230F75-97C6-7745-8734-8258C837F57B}"/>
              </a:ext>
            </a:extLst>
          </p:cNvPr>
          <p:cNvGrpSpPr/>
          <p:nvPr/>
        </p:nvGrpSpPr>
        <p:grpSpPr>
          <a:xfrm>
            <a:off x="5102872" y="958439"/>
            <a:ext cx="3993317" cy="1934159"/>
            <a:chOff x="5102872" y="958439"/>
            <a:chExt cx="3993317" cy="193415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0AA23F-005F-F54D-A2C8-A63504BB18D3}"/>
                </a:ext>
              </a:extLst>
            </p:cNvPr>
            <p:cNvSpPr/>
            <p:nvPr/>
          </p:nvSpPr>
          <p:spPr>
            <a:xfrm>
              <a:off x="7060374" y="958439"/>
              <a:ext cx="2035815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23E8AE7-B3A9-4240-AABB-A075D2C6649D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6001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3081494" y="337130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6717A-4DC7-FE47-A579-2B861C112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0023" y="2953710"/>
            <a:ext cx="1371600" cy="4699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25CA0EF-C63D-A640-B8C4-C4F084AE6ABA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12F6BE-B1EF-E049-821C-F354394B3F66}"/>
              </a:ext>
            </a:extLst>
          </p:cNvPr>
          <p:cNvSpPr/>
          <p:nvPr/>
        </p:nvSpPr>
        <p:spPr>
          <a:xfrm>
            <a:off x="4780059" y="435497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E93F4-6061-C04F-B8F6-28D73589D6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2872" y="3771714"/>
            <a:ext cx="1371600" cy="469900"/>
          </a:xfrm>
          <a:prstGeom prst="rect">
            <a:avLst/>
          </a:prstGeom>
        </p:spPr>
      </p:pic>
      <p:sp>
        <p:nvSpPr>
          <p:cNvPr id="32" name="Freeform 31">
            <a:extLst>
              <a:ext uri="{FF2B5EF4-FFF2-40B4-BE49-F238E27FC236}">
                <a16:creationId xmlns:a16="http://schemas.microsoft.com/office/drawing/2014/main" id="{F7639EE7-7BC5-5946-AA1C-0E9A074C09FE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695942" cy="1934159"/>
            <a:chOff x="5102872" y="958439"/>
            <a:chExt cx="4695942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738440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E34F0BC-9788-9146-8ACA-E06F562DDD43}"/>
              </a:ext>
            </a:extLst>
          </p:cNvPr>
          <p:cNvSpPr txBox="1"/>
          <p:nvPr/>
        </p:nvSpPr>
        <p:spPr>
          <a:xfrm>
            <a:off x="5782798" y="1610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0A5779C-5873-3146-964C-D59F1BC5233B}"/>
              </a:ext>
            </a:extLst>
          </p:cNvPr>
          <p:cNvSpPr/>
          <p:nvPr/>
        </p:nvSpPr>
        <p:spPr>
          <a:xfrm>
            <a:off x="3737762" y="5794509"/>
            <a:ext cx="4558340" cy="814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47D75C-35DC-644D-9475-2E287ECA4E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5849" y="6015505"/>
            <a:ext cx="42037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82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500D4A-90B3-C840-935F-1A8AA4EEB181}"/>
              </a:ext>
            </a:extLst>
          </p:cNvPr>
          <p:cNvCxnSpPr>
            <a:cxnSpLocks/>
          </p:cNvCxnSpPr>
          <p:nvPr/>
        </p:nvCxnSpPr>
        <p:spPr>
          <a:xfrm>
            <a:off x="1048319" y="2201517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3081494" y="337130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6717A-4DC7-FE47-A579-2B861C112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0023" y="2953710"/>
            <a:ext cx="1371600" cy="4699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25CA0EF-C63D-A640-B8C4-C4F084AE6ABA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12F6BE-B1EF-E049-821C-F354394B3F66}"/>
              </a:ext>
            </a:extLst>
          </p:cNvPr>
          <p:cNvSpPr/>
          <p:nvPr/>
        </p:nvSpPr>
        <p:spPr>
          <a:xfrm>
            <a:off x="4780059" y="435497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E93F4-6061-C04F-B8F6-28D73589D6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2872" y="3771714"/>
            <a:ext cx="1371600" cy="469900"/>
          </a:xfrm>
          <a:prstGeom prst="rect">
            <a:avLst/>
          </a:prstGeom>
        </p:spPr>
      </p:pic>
      <p:sp>
        <p:nvSpPr>
          <p:cNvPr id="33" name="Freeform 32">
            <a:extLst>
              <a:ext uri="{FF2B5EF4-FFF2-40B4-BE49-F238E27FC236}">
                <a16:creationId xmlns:a16="http://schemas.microsoft.com/office/drawing/2014/main" id="{1F424AD9-8F45-F64D-8AD2-2D3F0E830F94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805402" cy="1934159"/>
            <a:chOff x="5102872" y="958439"/>
            <a:chExt cx="4805402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847900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109C44E-9BAC-214F-8D7E-B6D5AD38FF37}"/>
              </a:ext>
            </a:extLst>
          </p:cNvPr>
          <p:cNvSpPr txBox="1"/>
          <p:nvPr/>
        </p:nvSpPr>
        <p:spPr>
          <a:xfrm>
            <a:off x="5782798" y="1610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C2ADF-DED6-B041-B8C9-69985EE4D4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5001" y="191103"/>
            <a:ext cx="939800" cy="558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80636A-C36D-604F-AFF3-B1520EB58A5F}"/>
              </a:ext>
            </a:extLst>
          </p:cNvPr>
          <p:cNvCxnSpPr>
            <a:endCxn id="5" idx="2"/>
          </p:cNvCxnSpPr>
          <p:nvPr/>
        </p:nvCxnSpPr>
        <p:spPr>
          <a:xfrm flipV="1">
            <a:off x="5994901" y="749903"/>
            <a:ext cx="0" cy="326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B2EB938-5B0D-1041-A503-C06557036798}"/>
              </a:ext>
            </a:extLst>
          </p:cNvPr>
          <p:cNvSpPr/>
          <p:nvPr/>
        </p:nvSpPr>
        <p:spPr>
          <a:xfrm>
            <a:off x="5929983" y="1176722"/>
            <a:ext cx="166255" cy="1995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2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24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3081494" y="337130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6717A-4DC7-FE47-A579-2B861C112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0023" y="2953710"/>
            <a:ext cx="1371600" cy="4699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25CA0EF-C63D-A640-B8C4-C4F084AE6ABA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12F6BE-B1EF-E049-821C-F354394B3F66}"/>
              </a:ext>
            </a:extLst>
          </p:cNvPr>
          <p:cNvSpPr/>
          <p:nvPr/>
        </p:nvSpPr>
        <p:spPr>
          <a:xfrm>
            <a:off x="4780059" y="435497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E93F4-6061-C04F-B8F6-28D73589D6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2872" y="3771714"/>
            <a:ext cx="1371600" cy="469900"/>
          </a:xfrm>
          <a:prstGeom prst="rect">
            <a:avLst/>
          </a:prstGeom>
        </p:spPr>
      </p:pic>
      <p:sp>
        <p:nvSpPr>
          <p:cNvPr id="33" name="Freeform 32">
            <a:extLst>
              <a:ext uri="{FF2B5EF4-FFF2-40B4-BE49-F238E27FC236}">
                <a16:creationId xmlns:a16="http://schemas.microsoft.com/office/drawing/2014/main" id="{1F424AD9-8F45-F64D-8AD2-2D3F0E830F94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939654" cy="1934159"/>
            <a:chOff x="5102872" y="958439"/>
            <a:chExt cx="4939654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982152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109C44E-9BAC-214F-8D7E-B6D5AD38FF37}"/>
              </a:ext>
            </a:extLst>
          </p:cNvPr>
          <p:cNvSpPr txBox="1"/>
          <p:nvPr/>
        </p:nvSpPr>
        <p:spPr>
          <a:xfrm>
            <a:off x="5782798" y="1610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AF4096-3BCA-0049-96B5-322EE94730F6}"/>
              </a:ext>
            </a:extLst>
          </p:cNvPr>
          <p:cNvCxnSpPr>
            <a:cxnSpLocks/>
          </p:cNvCxnSpPr>
          <p:nvPr/>
        </p:nvCxnSpPr>
        <p:spPr>
          <a:xfrm flipV="1">
            <a:off x="1226371" y="3033480"/>
            <a:ext cx="1231267" cy="219621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46447506-8B9F-7448-913A-90175963ED53}"/>
              </a:ext>
            </a:extLst>
          </p:cNvPr>
          <p:cNvSpPr/>
          <p:nvPr/>
        </p:nvSpPr>
        <p:spPr>
          <a:xfrm>
            <a:off x="965286" y="4794665"/>
            <a:ext cx="725590" cy="859322"/>
          </a:xfrm>
          <a:prstGeom prst="arc">
            <a:avLst>
              <a:gd name="adj1" fmla="val 17393150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9C978B-7FC6-8E4B-BA33-D70B357995C4}"/>
              </a:ext>
            </a:extLst>
          </p:cNvPr>
          <p:cNvSpPr/>
          <p:nvPr/>
        </p:nvSpPr>
        <p:spPr>
          <a:xfrm rot="1680000">
            <a:off x="2396454" y="3071548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C2ADF-DED6-B041-B8C9-69985EE4D4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5001" y="191103"/>
            <a:ext cx="939800" cy="55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75DAF8-7093-5946-9F73-32445FE928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8264" y="3778541"/>
            <a:ext cx="228600" cy="419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34CEF9-D345-7D4D-B268-1C8231EEC7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0449" y="4596978"/>
            <a:ext cx="215900" cy="4445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80636A-C36D-604F-AFF3-B1520EB58A5F}"/>
              </a:ext>
            </a:extLst>
          </p:cNvPr>
          <p:cNvCxnSpPr>
            <a:endCxn id="5" idx="2"/>
          </p:cNvCxnSpPr>
          <p:nvPr/>
        </p:nvCxnSpPr>
        <p:spPr>
          <a:xfrm flipV="1">
            <a:off x="5994901" y="749903"/>
            <a:ext cx="0" cy="326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B2EB938-5B0D-1041-A503-C06557036798}"/>
              </a:ext>
            </a:extLst>
          </p:cNvPr>
          <p:cNvSpPr/>
          <p:nvPr/>
        </p:nvSpPr>
        <p:spPr>
          <a:xfrm>
            <a:off x="5929983" y="1176722"/>
            <a:ext cx="166255" cy="1995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500D4A-90B3-C840-935F-1A8AA4EEB181}"/>
              </a:ext>
            </a:extLst>
          </p:cNvPr>
          <p:cNvCxnSpPr>
            <a:cxnSpLocks/>
          </p:cNvCxnSpPr>
          <p:nvPr/>
        </p:nvCxnSpPr>
        <p:spPr>
          <a:xfrm>
            <a:off x="1048319" y="2201517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455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07B9EB0-E241-3846-9636-071FFE11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Ejemplo: Puntos que pertenecen a dos líneas</a:t>
            </a:r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74907-7E18-664F-A33E-8022FE1FC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00000"/>
            <a:ext cx="3600000" cy="36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A230D1-356A-1E48-AB53-737054142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50" y="3383175"/>
            <a:ext cx="127500" cy="1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D9D556-B7E3-E44F-AE05-102D5A4FC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242" y="5374600"/>
            <a:ext cx="160941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26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07B9EB0-E241-3846-9636-071FFE11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Ejemplo: Puntos que pertenecen a dos líneas</a:t>
            </a:r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44AC0-2767-C847-A898-EE700372A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00000"/>
            <a:ext cx="3600000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98332-C3F8-894D-BA0E-F6D4634E0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0" y="1800000"/>
            <a:ext cx="3600000" cy="36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12B17B-2E74-FB4F-9E2E-C8FCE5C58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0" y="3505108"/>
            <a:ext cx="139700" cy="17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ECC894-3A99-9343-9706-5427EB7DB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174" y="5400000"/>
            <a:ext cx="114300" cy="19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0777DD-475D-D647-977D-6A989E7C7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50" y="3383175"/>
            <a:ext cx="127500" cy="1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C45A6F-BDAB-A845-9F77-60CD50CE82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242" y="5374600"/>
            <a:ext cx="160941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80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07B9EB0-E241-3846-9636-071FFE11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Ejemplo: Puntos que pertenecen a dos líneas</a:t>
            </a:r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E814B-C413-3945-A023-33284ADA9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00000"/>
            <a:ext cx="3600000" cy="36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F6C709-93D5-1441-9904-DD8D7CB9C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0" y="1800000"/>
            <a:ext cx="3600000" cy="3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4CAE5F-D15B-1A40-84A3-2ED91DCBC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0" y="3505108"/>
            <a:ext cx="139700" cy="17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F14EC9-0B3A-7B45-9A4C-644543394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174" y="5400000"/>
            <a:ext cx="114300" cy="19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BB73DA-2FC6-6F49-B1FB-C1CCDF3FE9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50" y="3383175"/>
            <a:ext cx="127500" cy="1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E71593-EDB9-564F-BC0F-D1E13D5A5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242" y="5374600"/>
            <a:ext cx="160941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83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07B9EB0-E241-3846-9636-071FFE11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Ejemplo: Puntos que pertenecen a dos líneas</a:t>
            </a:r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E160A-2CAD-DE46-A24C-E8010CBB4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00000"/>
            <a:ext cx="3600000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0F5F-217D-4F49-BC95-B9ACCF5C6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0" y="1800000"/>
            <a:ext cx="3600000" cy="36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13FDB0-4791-E845-994C-65F10D38E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0" y="3505108"/>
            <a:ext cx="139700" cy="17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291ABB-CC32-1147-BEC0-FF0C17DDC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174" y="5400000"/>
            <a:ext cx="114300" cy="19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CE626F-F072-2447-9CA2-8CFEC0095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50" y="3383175"/>
            <a:ext cx="127500" cy="1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D9B973-CE5A-044D-A4C7-82952E45C4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242" y="5374600"/>
            <a:ext cx="160941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95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07B9EB0-E241-3846-9636-071FFE11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Ejemplo: Puntos que pertenecen a dos líneas</a:t>
            </a:r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5CC16-CD51-554D-9425-F5035B8DC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00000"/>
            <a:ext cx="3600000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D89282-9134-7840-BCF5-1E06A21C4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0" y="1800000"/>
            <a:ext cx="3600000" cy="36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4F2091-FBDD-E449-A2A3-250167605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0" y="3505108"/>
            <a:ext cx="139700" cy="17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9DBBB8-73B3-CF4D-B4EB-C7784FAA1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174" y="5400000"/>
            <a:ext cx="114300" cy="19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68E592-AD4B-D34D-AEF7-4C7D7BBA17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50" y="3383175"/>
            <a:ext cx="127500" cy="1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C1F3A6-DEEF-A344-9762-C8FA971CC6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242" y="5374600"/>
            <a:ext cx="160941" cy="144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593080D-D44D-704B-B107-18ED1D3CE984}"/>
              </a:ext>
            </a:extLst>
          </p:cNvPr>
          <p:cNvSpPr/>
          <p:nvPr/>
        </p:nvSpPr>
        <p:spPr>
          <a:xfrm>
            <a:off x="6412089" y="2810933"/>
            <a:ext cx="124178" cy="1467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1D5B9A-FA6B-5440-9DD7-94D7B04C3718}"/>
              </a:ext>
            </a:extLst>
          </p:cNvPr>
          <p:cNvCxnSpPr/>
          <p:nvPr/>
        </p:nvCxnSpPr>
        <p:spPr>
          <a:xfrm>
            <a:off x="1162756" y="2054578"/>
            <a:ext cx="2844800" cy="3036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85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07B9EB0-E241-3846-9636-071FFE11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Ejemplo: Puntos que pertenecen a dos líneas</a:t>
            </a:r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B1B8A-7250-A54D-8ABC-AD0D3CC49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0" y="1800000"/>
            <a:ext cx="3600000" cy="3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9169F4-B2B4-6946-86C4-A1200FA48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00000"/>
            <a:ext cx="3600000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942CAE-5085-B640-8841-818DDD53C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0" y="3505108"/>
            <a:ext cx="139700" cy="17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BC2DF4-9D81-2C4B-94B8-BA21B02C8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174" y="5400000"/>
            <a:ext cx="114300" cy="19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78CAD6-2C91-544A-BC22-C13906C4E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50" y="3383175"/>
            <a:ext cx="127500" cy="1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2A3003-17A1-8E4F-8258-FD889AF5A7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242" y="5374600"/>
            <a:ext cx="160941" cy="144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C5F5BE1-AE63-8A45-B27F-2F5E25D1D00F}"/>
              </a:ext>
            </a:extLst>
          </p:cNvPr>
          <p:cNvSpPr/>
          <p:nvPr/>
        </p:nvSpPr>
        <p:spPr>
          <a:xfrm>
            <a:off x="7032982" y="3352803"/>
            <a:ext cx="124178" cy="1467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DB54A1-915E-A34A-AB71-BE8B0C0E1446}"/>
              </a:ext>
            </a:extLst>
          </p:cNvPr>
          <p:cNvCxnSpPr>
            <a:cxnSpLocks/>
          </p:cNvCxnSpPr>
          <p:nvPr/>
        </p:nvCxnSpPr>
        <p:spPr>
          <a:xfrm flipV="1">
            <a:off x="1151467" y="3273778"/>
            <a:ext cx="2856089" cy="1185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94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07B9EB0-E241-3846-9636-071FFE11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Ejemplo: Puntos que pertenecen a dos líneas</a:t>
            </a:r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B1B8A-7250-A54D-8ABC-AD0D3CC49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0" y="1800000"/>
            <a:ext cx="3600000" cy="36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A8C18-EF2D-1741-8650-9BE2F754F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00000"/>
            <a:ext cx="3600000" cy="3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F2AF9F-9A01-E24A-8F54-5E9C10C8A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0" y="3505108"/>
            <a:ext cx="139700" cy="17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9C3936-6142-894D-9955-4FF1DB0D3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174" y="5400000"/>
            <a:ext cx="114300" cy="19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C848DA-CA90-8F40-BBB7-724A79279B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50" y="3383175"/>
            <a:ext cx="127500" cy="1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2EE2B-48F2-DC44-8CF7-FE9553A6B5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242" y="5374600"/>
            <a:ext cx="160941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90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094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9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491DD-17C4-4544-AACD-3356762B6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9" y="2493830"/>
            <a:ext cx="177800" cy="330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58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97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289654-3BD4-904E-A58C-4AE6701FF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330" y="3536188"/>
            <a:ext cx="3583815" cy="1866129"/>
          </a:xfrm>
          <a:prstGeom prst="rect">
            <a:avLst/>
          </a:prstGeom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9A5E0F-162E-3D42-9E3F-A2CD6CEDF976}"/>
              </a:ext>
            </a:extLst>
          </p:cNvPr>
          <p:cNvGrpSpPr/>
          <p:nvPr/>
        </p:nvGrpSpPr>
        <p:grpSpPr>
          <a:xfrm>
            <a:off x="1777849" y="3429000"/>
            <a:ext cx="4223443" cy="2299804"/>
            <a:chOff x="4768157" y="958439"/>
            <a:chExt cx="4223443" cy="229980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E92606-EB26-5148-BA5B-46441EE6A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958439"/>
              <a:ext cx="17766" cy="1934159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5ED880-8122-BB4A-9354-4939C76F4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AA6E1A2-FB9D-5444-B740-23A1E6A83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79F6E86-3C72-3D4A-B348-6FA0E2C15B5C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740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2. Calcular E, la imagen binaria de los bordes de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B22A0-996D-0048-A0FE-6E2A8E6D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60" y="1828681"/>
            <a:ext cx="792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94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2. Calcular E, la imagen binaria de los bordes de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3. Para cada pixel ‘1’ en E, obtener las coordenadas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B22A0-996D-0048-A0FE-6E2A8E6D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60" y="1828681"/>
            <a:ext cx="792000" cy="39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BC5E7-A625-E240-B97D-3702136F0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240" y="3296053"/>
            <a:ext cx="815296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55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2. Calcular E, la imagen binaria de los bordes de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3. Para cada pixel ‘1’ en E, obtener las coordenadas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4. Calcular la curva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B22A0-996D-0048-A0FE-6E2A8E6D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60" y="1828681"/>
            <a:ext cx="792000" cy="39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43763-083F-7A43-AEE8-ECC097DF3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033" y="4040516"/>
            <a:ext cx="3165883" cy="3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BC5E7-A625-E240-B97D-3702136F0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240" y="3296053"/>
            <a:ext cx="815296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77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2. Calcular E, la imagen binaria de los bordes de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3. Para cada pixel ‘1’ en E, obtener las coordenadas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4. Calcular la curva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5. </a:t>
            </a:r>
            <a:r>
              <a:rPr lang="es-ES_tradnl" sz="2400" dirty="0" err="1">
                <a:solidFill>
                  <a:srgbClr val="0000FF"/>
                </a:solidFill>
                <a:latin typeface="Trebuchet MS" pitchFamily="34" charset="0"/>
              </a:rPr>
              <a:t>Discretizar</a:t>
            </a:r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 la curva            y actualizar histograma H sumando +1 en las celdas por donde pasa la curva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B22A0-996D-0048-A0FE-6E2A8E6D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60" y="1828681"/>
            <a:ext cx="792000" cy="39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43763-083F-7A43-AEE8-ECC097DF3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033" y="4040516"/>
            <a:ext cx="3165883" cy="3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BC5E7-A625-E240-B97D-3702136F0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240" y="3296053"/>
            <a:ext cx="815296" cy="39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704C8-BA9B-C64C-BE20-D46B8947A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716" y="4704596"/>
            <a:ext cx="792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98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2. Calcular E, la imagen binaria de los bordes de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3. Para cada pixel ‘1’ en E, obtener las coordenadas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4. Calcular la curva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5. </a:t>
            </a:r>
            <a:r>
              <a:rPr lang="es-ES_tradnl" sz="2400" dirty="0" err="1">
                <a:solidFill>
                  <a:srgbClr val="0000FF"/>
                </a:solidFill>
                <a:latin typeface="Trebuchet MS" pitchFamily="34" charset="0"/>
              </a:rPr>
              <a:t>Discretizar</a:t>
            </a:r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 la curva            y actualizar histograma H sumando +1 en las celdas por donde pasa la curva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6. Buscar en H los máximos: por cada máximo hay una recta detectada en 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B22A0-996D-0048-A0FE-6E2A8E6D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60" y="1828681"/>
            <a:ext cx="792000" cy="39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43763-083F-7A43-AEE8-ECC097DF3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033" y="4040516"/>
            <a:ext cx="3165883" cy="3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BC5E7-A625-E240-B97D-3702136F0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240" y="3296053"/>
            <a:ext cx="815296" cy="39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704C8-BA9B-C64C-BE20-D46B8947A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716" y="4704596"/>
            <a:ext cx="792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62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3081494" y="337130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6717A-4DC7-FE47-A579-2B861C112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0023" y="2953710"/>
            <a:ext cx="1371600" cy="4699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25CA0EF-C63D-A640-B8C4-C4F084AE6ABA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12F6BE-B1EF-E049-821C-F354394B3F66}"/>
              </a:ext>
            </a:extLst>
          </p:cNvPr>
          <p:cNvSpPr/>
          <p:nvPr/>
        </p:nvSpPr>
        <p:spPr>
          <a:xfrm>
            <a:off x="4780059" y="435497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E93F4-6061-C04F-B8F6-28D73589D6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2872" y="3771714"/>
            <a:ext cx="1371600" cy="469900"/>
          </a:xfrm>
          <a:prstGeom prst="rect">
            <a:avLst/>
          </a:prstGeom>
        </p:spPr>
      </p:pic>
      <p:sp>
        <p:nvSpPr>
          <p:cNvPr id="32" name="Freeform 31">
            <a:extLst>
              <a:ext uri="{FF2B5EF4-FFF2-40B4-BE49-F238E27FC236}">
                <a16:creationId xmlns:a16="http://schemas.microsoft.com/office/drawing/2014/main" id="{F7639EE7-7BC5-5946-AA1C-0E9A074C09FE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345217" cy="1934159"/>
            <a:chOff x="5102872" y="958439"/>
            <a:chExt cx="4345217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387715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E34F0BC-9788-9146-8ACA-E06F562DDD43}"/>
              </a:ext>
            </a:extLst>
          </p:cNvPr>
          <p:cNvSpPr txBox="1"/>
          <p:nvPr/>
        </p:nvSpPr>
        <p:spPr>
          <a:xfrm>
            <a:off x="5782798" y="1610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83CD4B-2C21-B044-8593-69424DC6E9CD}"/>
              </a:ext>
            </a:extLst>
          </p:cNvPr>
          <p:cNvSpPr/>
          <p:nvPr/>
        </p:nvSpPr>
        <p:spPr>
          <a:xfrm>
            <a:off x="1346200" y="6186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</a:t>
            </a:r>
          </a:p>
        </p:txBody>
      </p:sp>
    </p:spTree>
    <p:extLst>
      <p:ext uri="{BB962C8B-B14F-4D97-AF65-F5344CB8AC3E}">
        <p14:creationId xmlns:p14="http://schemas.microsoft.com/office/powerpoint/2010/main" val="1756459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7639EE7-7BC5-5946-AA1C-0E9A074C09FE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443813" cy="1934159"/>
            <a:chOff x="5102872" y="958439"/>
            <a:chExt cx="4443813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486311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E34F0BC-9788-9146-8ACA-E06F562DDD43}"/>
              </a:ext>
            </a:extLst>
          </p:cNvPr>
          <p:cNvSpPr txBox="1"/>
          <p:nvPr/>
        </p:nvSpPr>
        <p:spPr>
          <a:xfrm>
            <a:off x="5782798" y="1610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4275EA5-6BCE-974F-8607-28FA51361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339" y="3965402"/>
            <a:ext cx="3583815" cy="186612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B60458F-A9C8-AB47-9D04-D0918966C6FC}"/>
              </a:ext>
            </a:extLst>
          </p:cNvPr>
          <p:cNvGrpSpPr/>
          <p:nvPr/>
        </p:nvGrpSpPr>
        <p:grpSpPr>
          <a:xfrm>
            <a:off x="965858" y="3858214"/>
            <a:ext cx="4223443" cy="2299804"/>
            <a:chOff x="4768157" y="958439"/>
            <a:chExt cx="4223443" cy="229980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95D37CE-3BDB-C644-9F1D-D250649CDB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958439"/>
              <a:ext cx="17766" cy="1934159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0A78C83-02AD-A049-B6E2-04C9A3180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7C767A7-83F5-844E-B0EB-0E3DE4D13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79675A7-1E58-E542-A533-EE7FBA4926FE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Left Arrow 4">
            <a:extLst>
              <a:ext uri="{FF2B5EF4-FFF2-40B4-BE49-F238E27FC236}">
                <a16:creationId xmlns:a16="http://schemas.microsoft.com/office/drawing/2014/main" id="{91186E41-0589-214E-8DC8-FFB303439672}"/>
              </a:ext>
            </a:extLst>
          </p:cNvPr>
          <p:cNvSpPr/>
          <p:nvPr/>
        </p:nvSpPr>
        <p:spPr>
          <a:xfrm rot="19477776">
            <a:off x="4169788" y="2910785"/>
            <a:ext cx="530352" cy="46559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1EAB2B-59EC-1D4E-B8DB-5B09221D80F9}"/>
              </a:ext>
            </a:extLst>
          </p:cNvPr>
          <p:cNvSpPr/>
          <p:nvPr/>
        </p:nvSpPr>
        <p:spPr>
          <a:xfrm>
            <a:off x="1346200" y="6186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</a:t>
            </a:r>
          </a:p>
        </p:txBody>
      </p:sp>
    </p:spTree>
    <p:extLst>
      <p:ext uri="{BB962C8B-B14F-4D97-AF65-F5344CB8AC3E}">
        <p14:creationId xmlns:p14="http://schemas.microsoft.com/office/powerpoint/2010/main" val="24093153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C4275EA5-6BCE-974F-8607-28FA51361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39" y="3965402"/>
            <a:ext cx="3583815" cy="1866129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7639EE7-7BC5-5946-AA1C-0E9A074C09FE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559741" cy="1934159"/>
            <a:chOff x="5102872" y="958439"/>
            <a:chExt cx="4559741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602239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B60458F-A9C8-AB47-9D04-D0918966C6FC}"/>
              </a:ext>
            </a:extLst>
          </p:cNvPr>
          <p:cNvGrpSpPr/>
          <p:nvPr/>
        </p:nvGrpSpPr>
        <p:grpSpPr>
          <a:xfrm>
            <a:off x="965858" y="3858214"/>
            <a:ext cx="4223443" cy="2299804"/>
            <a:chOff x="4768157" y="958439"/>
            <a:chExt cx="4223443" cy="229980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95D37CE-3BDB-C644-9F1D-D250649CDB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958439"/>
              <a:ext cx="17766" cy="1934159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0A78C83-02AD-A049-B6E2-04C9A3180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7C767A7-83F5-844E-B0EB-0E3DE4D13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79675A7-1E58-E542-A533-EE7FBA4926FE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Left Arrow 4">
            <a:extLst>
              <a:ext uri="{FF2B5EF4-FFF2-40B4-BE49-F238E27FC236}">
                <a16:creationId xmlns:a16="http://schemas.microsoft.com/office/drawing/2014/main" id="{91186E41-0589-214E-8DC8-FFB303439672}"/>
              </a:ext>
            </a:extLst>
          </p:cNvPr>
          <p:cNvSpPr/>
          <p:nvPr/>
        </p:nvSpPr>
        <p:spPr>
          <a:xfrm rot="19477776">
            <a:off x="4169788" y="2910785"/>
            <a:ext cx="530352" cy="46559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3DB3FD-C83F-224D-8BE7-3C0EA10DE8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rcRect l="3728"/>
          <a:stretch/>
        </p:blipFill>
        <p:spPr>
          <a:xfrm>
            <a:off x="1584418" y="3965402"/>
            <a:ext cx="1835438" cy="14732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E39E391-3D96-B744-BA69-1116912F029A}"/>
              </a:ext>
            </a:extLst>
          </p:cNvPr>
          <p:cNvSpPr/>
          <p:nvPr/>
        </p:nvSpPr>
        <p:spPr>
          <a:xfrm>
            <a:off x="1346200" y="6186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</a:t>
            </a:r>
          </a:p>
        </p:txBody>
      </p:sp>
    </p:spTree>
    <p:extLst>
      <p:ext uri="{BB962C8B-B14F-4D97-AF65-F5344CB8AC3E}">
        <p14:creationId xmlns:p14="http://schemas.microsoft.com/office/powerpoint/2010/main" val="384189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491DD-17C4-4544-AACD-3356762B6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9" y="2493830"/>
            <a:ext cx="177800" cy="330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1C930C-2ABB-1247-8036-83C475C81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129" y="6187205"/>
            <a:ext cx="190500" cy="215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443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ECAF57-73C8-2640-9061-6BC41E346179}"/>
              </a:ext>
            </a:extLst>
          </p:cNvPr>
          <p:cNvSpPr/>
          <p:nvPr/>
        </p:nvSpPr>
        <p:spPr>
          <a:xfrm>
            <a:off x="1346200" y="6186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 (inicialización)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346EAD-4A78-CA4C-9B67-ADA2CCD1620C}"/>
              </a:ext>
            </a:extLst>
          </p:cNvPr>
          <p:cNvGrpSpPr/>
          <p:nvPr/>
        </p:nvGrpSpPr>
        <p:grpSpPr>
          <a:xfrm>
            <a:off x="905840" y="2066218"/>
            <a:ext cx="6891960" cy="3648626"/>
            <a:chOff x="905840" y="1847850"/>
            <a:chExt cx="6891960" cy="364862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D9CD6D8-2AC4-2341-AA7B-86E1724C67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555" y="1847850"/>
              <a:ext cx="0" cy="32693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FFAF8C0-A97C-684A-ADE1-FAC142AA4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840" y="1984692"/>
              <a:ext cx="139700" cy="1778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F5FB11-D508-4B4B-A676-64F38D365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3593" y="5305976"/>
              <a:ext cx="114300" cy="190500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EBF4228-740F-8F40-B2D1-65664F476B5B}"/>
                </a:ext>
              </a:extLst>
            </p:cNvPr>
            <p:cNvCxnSpPr>
              <a:cxnSpLocks/>
            </p:cNvCxnSpPr>
            <p:nvPr/>
          </p:nvCxnSpPr>
          <p:spPr>
            <a:xfrm>
              <a:off x="1240555" y="5117183"/>
              <a:ext cx="6557245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A5EC6EE-4A88-D144-9B5B-E50447823B4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498" y="1861784"/>
            <a:ext cx="64643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17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ECAF57-73C8-2640-9061-6BC41E346179}"/>
              </a:ext>
            </a:extLst>
          </p:cNvPr>
          <p:cNvSpPr/>
          <p:nvPr/>
        </p:nvSpPr>
        <p:spPr>
          <a:xfrm>
            <a:off x="1346199" y="618667"/>
            <a:ext cx="5232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 (después del pixel 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17996B-6C16-B54B-8F8D-335E63F866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7148" y="1862732"/>
            <a:ext cx="6477000" cy="33782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C486E0A-0C80-8A47-90D7-D88316082D82}"/>
              </a:ext>
            </a:extLst>
          </p:cNvPr>
          <p:cNvGrpSpPr/>
          <p:nvPr/>
        </p:nvGrpSpPr>
        <p:grpSpPr>
          <a:xfrm>
            <a:off x="905840" y="2066218"/>
            <a:ext cx="6891960" cy="3648626"/>
            <a:chOff x="905840" y="1847850"/>
            <a:chExt cx="6891960" cy="3648626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F7056C8-EC16-0641-86BF-FD0DD47927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555" y="1847850"/>
              <a:ext cx="0" cy="32693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6531E0D-7D15-FD4C-B5A6-B80D36D5E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840" y="1984692"/>
              <a:ext cx="139700" cy="1778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3EE92B7-48F6-C141-B09A-742434DC7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3593" y="5305976"/>
              <a:ext cx="114300" cy="190500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12B6E7D-02BD-D540-9061-2C28F6F5F4A1}"/>
                </a:ext>
              </a:extLst>
            </p:cNvPr>
            <p:cNvCxnSpPr>
              <a:cxnSpLocks/>
            </p:cNvCxnSpPr>
            <p:nvPr/>
          </p:nvCxnSpPr>
          <p:spPr>
            <a:xfrm>
              <a:off x="1240555" y="5117183"/>
              <a:ext cx="6557245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8711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F346AA-4B0C-2E44-852C-B91C719FFF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2422" y="1835308"/>
            <a:ext cx="6438900" cy="3378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D5ED0A3-9926-6B4E-B59E-A1AE273EDC55}"/>
              </a:ext>
            </a:extLst>
          </p:cNvPr>
          <p:cNvSpPr/>
          <p:nvPr/>
        </p:nvSpPr>
        <p:spPr>
          <a:xfrm>
            <a:off x="1346199" y="618667"/>
            <a:ext cx="5232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 (después del pixel 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1D0148-42F9-E045-90B1-965A3D04137E}"/>
              </a:ext>
            </a:extLst>
          </p:cNvPr>
          <p:cNvGrpSpPr/>
          <p:nvPr/>
        </p:nvGrpSpPr>
        <p:grpSpPr>
          <a:xfrm>
            <a:off x="905840" y="2066218"/>
            <a:ext cx="6891960" cy="3648626"/>
            <a:chOff x="905840" y="1847850"/>
            <a:chExt cx="6891960" cy="364862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2A7C9F7-C1A3-004F-A2E3-3018F5E8A1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555" y="1847850"/>
              <a:ext cx="0" cy="32693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E658781-0103-BD4D-A895-67E0C8755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840" y="1984692"/>
              <a:ext cx="139700" cy="1778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BF4BD3D-E037-EC44-B16B-AFB59BBBF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3593" y="5305976"/>
              <a:ext cx="114300" cy="190500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08E7EE0-575E-5647-86EC-A6A2A927C75C}"/>
                </a:ext>
              </a:extLst>
            </p:cNvPr>
            <p:cNvCxnSpPr>
              <a:cxnSpLocks/>
            </p:cNvCxnSpPr>
            <p:nvPr/>
          </p:nvCxnSpPr>
          <p:spPr>
            <a:xfrm>
              <a:off x="1240555" y="5117183"/>
              <a:ext cx="6557245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3505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2FA4F2-2DB3-CF42-A65B-26A3109FEF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5948" y="1861528"/>
            <a:ext cx="6451600" cy="3352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3B65CF-1574-E942-A515-6DE24F94EB90}"/>
              </a:ext>
            </a:extLst>
          </p:cNvPr>
          <p:cNvSpPr/>
          <p:nvPr/>
        </p:nvSpPr>
        <p:spPr>
          <a:xfrm>
            <a:off x="1346199" y="618667"/>
            <a:ext cx="5232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 (después del pixel 3)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8E3E9A-86EF-EF4E-889C-70A1457437D1}"/>
              </a:ext>
            </a:extLst>
          </p:cNvPr>
          <p:cNvSpPr/>
          <p:nvPr/>
        </p:nvSpPr>
        <p:spPr>
          <a:xfrm>
            <a:off x="3425588" y="2634018"/>
            <a:ext cx="354842" cy="36848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ACE350-EBA1-8147-B8C9-1437D211D6C9}"/>
              </a:ext>
            </a:extLst>
          </p:cNvPr>
          <p:cNvGrpSpPr/>
          <p:nvPr/>
        </p:nvGrpSpPr>
        <p:grpSpPr>
          <a:xfrm>
            <a:off x="905840" y="2066218"/>
            <a:ext cx="6891960" cy="3648626"/>
            <a:chOff x="905840" y="1847850"/>
            <a:chExt cx="6891960" cy="3648626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A5039C1-5E8C-7247-833E-C1DE4B879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555" y="1847850"/>
              <a:ext cx="0" cy="32693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781F90D-C7CB-6B40-92F7-8C3D7A778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840" y="1984692"/>
              <a:ext cx="139700" cy="1778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0BC9FDF-3DB2-EB42-9052-76B850F35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3593" y="5305976"/>
              <a:ext cx="114300" cy="190500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37D2465-5005-3B4F-A906-42524015E432}"/>
                </a:ext>
              </a:extLst>
            </p:cNvPr>
            <p:cNvCxnSpPr>
              <a:cxnSpLocks/>
            </p:cNvCxnSpPr>
            <p:nvPr/>
          </p:nvCxnSpPr>
          <p:spPr>
            <a:xfrm>
              <a:off x="1240555" y="5117183"/>
              <a:ext cx="6557245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2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2FA4F2-2DB3-CF42-A65B-26A3109FEF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5948" y="1861528"/>
            <a:ext cx="6451600" cy="3352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3B65CF-1574-E942-A515-6DE24F94EB90}"/>
              </a:ext>
            </a:extLst>
          </p:cNvPr>
          <p:cNvSpPr/>
          <p:nvPr/>
        </p:nvSpPr>
        <p:spPr>
          <a:xfrm>
            <a:off x="1346199" y="618667"/>
            <a:ext cx="5232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 (después de Línea 3)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8E3E9A-86EF-EF4E-889C-70A1457437D1}"/>
              </a:ext>
            </a:extLst>
          </p:cNvPr>
          <p:cNvSpPr/>
          <p:nvPr/>
        </p:nvSpPr>
        <p:spPr>
          <a:xfrm>
            <a:off x="3425588" y="2634018"/>
            <a:ext cx="354842" cy="36848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4F6BB-9455-2B45-9DA4-E1194124EF91}"/>
              </a:ext>
            </a:extLst>
          </p:cNvPr>
          <p:cNvSpPr txBox="1"/>
          <p:nvPr/>
        </p:nvSpPr>
        <p:spPr>
          <a:xfrm>
            <a:off x="2650095" y="1446723"/>
            <a:ext cx="9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Máximo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9CDBB2-0BD2-1E41-A0B7-48748947B8FC}"/>
              </a:ext>
            </a:extLst>
          </p:cNvPr>
          <p:cNvCxnSpPr>
            <a:cxnSpLocks/>
          </p:cNvCxnSpPr>
          <p:nvPr/>
        </p:nvCxnSpPr>
        <p:spPr>
          <a:xfrm flipH="1" flipV="1">
            <a:off x="1250412" y="2818262"/>
            <a:ext cx="21600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23A9E1-7CF5-8648-98A6-C88680B87F27}"/>
              </a:ext>
            </a:extLst>
          </p:cNvPr>
          <p:cNvCxnSpPr>
            <a:cxnSpLocks/>
          </p:cNvCxnSpPr>
          <p:nvPr/>
        </p:nvCxnSpPr>
        <p:spPr>
          <a:xfrm>
            <a:off x="3577988" y="2970664"/>
            <a:ext cx="0" cy="23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D190AE6-FA89-2640-9A80-94AEAF319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78" y="2634018"/>
            <a:ext cx="228600" cy="419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4381-C129-584C-8B22-92C829838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539" y="5568972"/>
            <a:ext cx="215900" cy="444500"/>
          </a:xfrm>
          <a:prstGeom prst="rect">
            <a:avLst/>
          </a:prstGeom>
        </p:spPr>
      </p:pic>
      <p:sp>
        <p:nvSpPr>
          <p:cNvPr id="18" name="Down Arrow 17">
            <a:extLst>
              <a:ext uri="{FF2B5EF4-FFF2-40B4-BE49-F238E27FC236}">
                <a16:creationId xmlns:a16="http://schemas.microsoft.com/office/drawing/2014/main" id="{A69012C6-3C4C-A044-B6A9-A4B8E7905698}"/>
              </a:ext>
            </a:extLst>
          </p:cNvPr>
          <p:cNvSpPr/>
          <p:nvPr/>
        </p:nvSpPr>
        <p:spPr>
          <a:xfrm rot="16200000">
            <a:off x="3828512" y="1399231"/>
            <a:ext cx="215900" cy="47836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1BEA8-ED6F-E443-98F6-3008B8BAE131}"/>
              </a:ext>
            </a:extLst>
          </p:cNvPr>
          <p:cNvSpPr txBox="1"/>
          <p:nvPr/>
        </p:nvSpPr>
        <p:spPr>
          <a:xfrm>
            <a:off x="4318245" y="1453749"/>
            <a:ext cx="304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</a:t>
            </a:r>
            <a:r>
              <a:rPr lang="en-US" dirty="0"/>
              <a:t> la imagen hay una recta </a:t>
            </a:r>
            <a:r>
              <a:rPr lang="en-US" dirty="0" err="1"/>
              <a:t>en</a:t>
            </a:r>
            <a:r>
              <a:rPr lang="en-US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7FDB3D-198D-3A4D-A674-36CD935F1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767" y="1451778"/>
            <a:ext cx="544910" cy="324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173B532-CCF4-C34A-A8A5-14403BF57E2E}"/>
              </a:ext>
            </a:extLst>
          </p:cNvPr>
          <p:cNvGrpSpPr/>
          <p:nvPr/>
        </p:nvGrpSpPr>
        <p:grpSpPr>
          <a:xfrm>
            <a:off x="905840" y="2066218"/>
            <a:ext cx="6891960" cy="3648626"/>
            <a:chOff x="905840" y="1847850"/>
            <a:chExt cx="6891960" cy="3648626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05723B-E734-FA49-ACB1-248FE7A3DB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555" y="1847850"/>
              <a:ext cx="0" cy="32693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0EB7B9E-EC7F-DD4A-8776-88F2EDD06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5840" y="1984692"/>
              <a:ext cx="139700" cy="1778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8E019AC-2BFD-B74D-B7B8-9E48850FE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53593" y="5305976"/>
              <a:ext cx="114300" cy="190500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AA0545D-6BDD-5749-9D04-6190E28D0FF5}"/>
                </a:ext>
              </a:extLst>
            </p:cNvPr>
            <p:cNvCxnSpPr>
              <a:cxnSpLocks/>
            </p:cNvCxnSpPr>
            <p:nvPr/>
          </p:nvCxnSpPr>
          <p:spPr>
            <a:xfrm>
              <a:off x="1240555" y="5117183"/>
              <a:ext cx="6557245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7807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839CB9-8D78-AF42-9139-EE3DCD9E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623" y="2465211"/>
            <a:ext cx="2755900" cy="2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CD9B7B-0E0A-1A4C-BDD8-1DDE87E84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377" y="2439811"/>
            <a:ext cx="2794000" cy="2565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898595-E29D-8B49-8EB1-F45A0E85AD53}"/>
              </a:ext>
            </a:extLst>
          </p:cNvPr>
          <p:cNvSpPr/>
          <p:nvPr/>
        </p:nvSpPr>
        <p:spPr>
          <a:xfrm>
            <a:off x="1346200" y="618667"/>
            <a:ext cx="5506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Transformada </a:t>
            </a:r>
            <a:r>
              <a:rPr lang="es-ES_tradnl" sz="2400" dirty="0" err="1">
                <a:solidFill>
                  <a:srgbClr val="FF9300"/>
                </a:solidFill>
                <a:latin typeface="Trebuchet MS" pitchFamily="34" charset="0"/>
              </a:rPr>
              <a:t>Hough</a:t>
            </a:r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 para Círculos</a:t>
            </a:r>
          </a:p>
        </p:txBody>
      </p:sp>
    </p:spTree>
    <p:extLst>
      <p:ext uri="{BB962C8B-B14F-4D97-AF65-F5344CB8AC3E}">
        <p14:creationId xmlns:p14="http://schemas.microsoft.com/office/powerpoint/2010/main" val="373147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6394BD-705D-074A-924A-5996AB4D2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201" y="1840088"/>
            <a:ext cx="6007597" cy="44816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139F6D-1919-574F-AEE3-6C3A35ABC49F}"/>
              </a:ext>
            </a:extLst>
          </p:cNvPr>
          <p:cNvSpPr/>
          <p:nvPr/>
        </p:nvSpPr>
        <p:spPr>
          <a:xfrm>
            <a:off x="1346199" y="618667"/>
            <a:ext cx="5232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Segmentación de Iris</a:t>
            </a:r>
          </a:p>
        </p:txBody>
      </p:sp>
    </p:spTree>
    <p:extLst>
      <p:ext uri="{BB962C8B-B14F-4D97-AF65-F5344CB8AC3E}">
        <p14:creationId xmlns:p14="http://schemas.microsoft.com/office/powerpoint/2010/main" val="208965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491DD-17C4-4544-AACD-3356762B6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9" y="2493830"/>
            <a:ext cx="177800" cy="330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1C930C-2ABB-1247-8036-83C475C81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129" y="6187205"/>
            <a:ext cx="190500" cy="215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0608C9-B67A-E342-9B20-AB1AAD78B9C2}"/>
              </a:ext>
            </a:extLst>
          </p:cNvPr>
          <p:cNvCxnSpPr>
            <a:cxnSpLocks/>
          </p:cNvCxnSpPr>
          <p:nvPr/>
        </p:nvCxnSpPr>
        <p:spPr>
          <a:xfrm flipV="1">
            <a:off x="1226369" y="3498993"/>
            <a:ext cx="1430770" cy="25037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2495098-CCC4-9143-BD1D-BB79615DDA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3603" y="4309521"/>
            <a:ext cx="228600" cy="317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921459-9712-4948-B764-1C7CF0E8EA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8555" y="5488418"/>
            <a:ext cx="203200" cy="342900"/>
          </a:xfrm>
          <a:prstGeom prst="rect">
            <a:avLst/>
          </a:pr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CB9D3660-3A53-F14D-93D7-1487A15595EB}"/>
              </a:ext>
            </a:extLst>
          </p:cNvPr>
          <p:cNvSpPr/>
          <p:nvPr/>
        </p:nvSpPr>
        <p:spPr>
          <a:xfrm>
            <a:off x="948661" y="5576057"/>
            <a:ext cx="725590" cy="859322"/>
          </a:xfrm>
          <a:prstGeom prst="arc">
            <a:avLst>
              <a:gd name="adj1" fmla="val 17393150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75144E-F798-6D4F-9570-63EFBB3E46A9}"/>
              </a:ext>
            </a:extLst>
          </p:cNvPr>
          <p:cNvSpPr/>
          <p:nvPr/>
        </p:nvSpPr>
        <p:spPr>
          <a:xfrm rot="1680000">
            <a:off x="2595955" y="3537061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1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491DD-17C4-4544-AACD-3356762B6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9" y="2493830"/>
            <a:ext cx="177800" cy="330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1C930C-2ABB-1247-8036-83C475C81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129" y="6187205"/>
            <a:ext cx="190500" cy="215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0608C9-B67A-E342-9B20-AB1AAD78B9C2}"/>
              </a:ext>
            </a:extLst>
          </p:cNvPr>
          <p:cNvCxnSpPr>
            <a:cxnSpLocks/>
          </p:cNvCxnSpPr>
          <p:nvPr/>
        </p:nvCxnSpPr>
        <p:spPr>
          <a:xfrm flipV="1">
            <a:off x="1226369" y="3498993"/>
            <a:ext cx="1430770" cy="25037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2495098-CCC4-9143-BD1D-BB79615DDA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3603" y="4309521"/>
            <a:ext cx="228600" cy="317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921459-9712-4948-B764-1C7CF0E8EA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8555" y="5488418"/>
            <a:ext cx="203200" cy="342900"/>
          </a:xfrm>
          <a:prstGeom prst="rect">
            <a:avLst/>
          </a:pr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CB9D3660-3A53-F14D-93D7-1487A15595EB}"/>
              </a:ext>
            </a:extLst>
          </p:cNvPr>
          <p:cNvSpPr/>
          <p:nvPr/>
        </p:nvSpPr>
        <p:spPr>
          <a:xfrm>
            <a:off x="948661" y="5576057"/>
            <a:ext cx="725590" cy="859322"/>
          </a:xfrm>
          <a:prstGeom prst="arc">
            <a:avLst>
              <a:gd name="adj1" fmla="val 17393150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B8C5AA-9E13-734E-AF88-B2D01113E5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7001" y="3843007"/>
            <a:ext cx="1714500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1BB4FD-9C3D-9849-A3B6-33820A8C31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46063" y="3877684"/>
            <a:ext cx="1765300" cy="838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02DB10A-39BD-5747-A5B4-E2C4B87D6212}"/>
              </a:ext>
            </a:extLst>
          </p:cNvPr>
          <p:cNvSpPr/>
          <p:nvPr/>
        </p:nvSpPr>
        <p:spPr>
          <a:xfrm rot="1680000">
            <a:off x="2595955" y="3537061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5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491DD-17C4-4544-AACD-3356762B6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9" y="2493830"/>
            <a:ext cx="177800" cy="330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1C930C-2ABB-1247-8036-83C475C81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129" y="6187205"/>
            <a:ext cx="190500" cy="215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0608C9-B67A-E342-9B20-AB1AAD78B9C2}"/>
              </a:ext>
            </a:extLst>
          </p:cNvPr>
          <p:cNvCxnSpPr>
            <a:cxnSpLocks/>
          </p:cNvCxnSpPr>
          <p:nvPr/>
        </p:nvCxnSpPr>
        <p:spPr>
          <a:xfrm flipV="1">
            <a:off x="1226369" y="3498993"/>
            <a:ext cx="1430770" cy="25037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2495098-CCC4-9143-BD1D-BB79615DDA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3603" y="4309521"/>
            <a:ext cx="228600" cy="317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921459-9712-4948-B764-1C7CF0E8EA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8555" y="5488418"/>
            <a:ext cx="203200" cy="342900"/>
          </a:xfrm>
          <a:prstGeom prst="rect">
            <a:avLst/>
          </a:pr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CB9D3660-3A53-F14D-93D7-1487A15595EB}"/>
              </a:ext>
            </a:extLst>
          </p:cNvPr>
          <p:cNvSpPr/>
          <p:nvPr/>
        </p:nvSpPr>
        <p:spPr>
          <a:xfrm>
            <a:off x="948661" y="5576057"/>
            <a:ext cx="725590" cy="859322"/>
          </a:xfrm>
          <a:prstGeom prst="arc">
            <a:avLst>
              <a:gd name="adj1" fmla="val 17393150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59EFD-5AD3-1040-971D-0AE27EBEA6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24751" y="2477844"/>
            <a:ext cx="1790700" cy="9525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2BA00A2-AB45-704A-A011-21ADD529CBE6}"/>
              </a:ext>
            </a:extLst>
          </p:cNvPr>
          <p:cNvSpPr/>
          <p:nvPr/>
        </p:nvSpPr>
        <p:spPr>
          <a:xfrm rot="1680000">
            <a:off x="2595955" y="3537061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BD4B785-2108-7D49-8E40-220565BB81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27001" y="3843007"/>
            <a:ext cx="1714500" cy="838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D8B67B-EBBA-3345-8344-04D02D53D7D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46063" y="3877684"/>
            <a:ext cx="17653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9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959EFD-5AD3-1040-971D-0AE27EBEA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751" y="2477844"/>
            <a:ext cx="1790700" cy="952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BD4B785-2108-7D49-8E40-220565BB8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001" y="3843007"/>
            <a:ext cx="1714500" cy="838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D8B67B-EBBA-3345-8344-04D02D53D7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063" y="3877684"/>
            <a:ext cx="1765300" cy="838200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B07AE50-FD07-C04C-8B74-CA180FCEFF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4414" y="1896706"/>
            <a:ext cx="2476162" cy="24960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DA5F1FF-388A-5545-A973-F12ECFFEB7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711" y="4681272"/>
            <a:ext cx="3962400" cy="9525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10188A6-D898-A145-A148-600A2E2FAB52}"/>
              </a:ext>
            </a:extLst>
          </p:cNvPr>
          <p:cNvGrpSpPr/>
          <p:nvPr/>
        </p:nvGrpSpPr>
        <p:grpSpPr>
          <a:xfrm>
            <a:off x="1794012" y="2095922"/>
            <a:ext cx="7329677" cy="3912078"/>
            <a:chOff x="1794012" y="2095922"/>
            <a:chExt cx="7329677" cy="391207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3C2740-FB8C-E743-94A4-FC4C1C360214}"/>
                </a:ext>
              </a:extLst>
            </p:cNvPr>
            <p:cNvSpPr/>
            <p:nvPr/>
          </p:nvSpPr>
          <p:spPr>
            <a:xfrm>
              <a:off x="7358388" y="2095922"/>
              <a:ext cx="1765301" cy="1700956"/>
            </a:xfrm>
            <a:prstGeom prst="ellipse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C428D3-B823-4F41-8BCE-0EF688057C19}"/>
                </a:ext>
              </a:extLst>
            </p:cNvPr>
            <p:cNvSpPr/>
            <p:nvPr/>
          </p:nvSpPr>
          <p:spPr>
            <a:xfrm>
              <a:off x="1794012" y="4307044"/>
              <a:ext cx="1502600" cy="1700956"/>
            </a:xfrm>
            <a:prstGeom prst="ellipse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13BD00C-7C0B-ED48-B1B9-BF55C00275AE}"/>
              </a:ext>
            </a:extLst>
          </p:cNvPr>
          <p:cNvGrpSpPr/>
          <p:nvPr/>
        </p:nvGrpSpPr>
        <p:grpSpPr>
          <a:xfrm>
            <a:off x="4027237" y="3411629"/>
            <a:ext cx="2742089" cy="2604600"/>
            <a:chOff x="4027237" y="3411629"/>
            <a:chExt cx="2742089" cy="26046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C6C2DF4-F029-194E-A88F-FC32945987B1}"/>
                </a:ext>
              </a:extLst>
            </p:cNvPr>
            <p:cNvSpPr/>
            <p:nvPr/>
          </p:nvSpPr>
          <p:spPr>
            <a:xfrm>
              <a:off x="5652988" y="3411629"/>
              <a:ext cx="1116338" cy="1700956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410A855-3C4C-8743-AD58-84E86588EF6B}"/>
                </a:ext>
              </a:extLst>
            </p:cNvPr>
            <p:cNvSpPr/>
            <p:nvPr/>
          </p:nvSpPr>
          <p:spPr>
            <a:xfrm>
              <a:off x="4027237" y="4315273"/>
              <a:ext cx="1116338" cy="1700956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94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959EFD-5AD3-1040-971D-0AE27EBEA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751" y="2477844"/>
            <a:ext cx="1790700" cy="952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BD4B785-2108-7D49-8E40-220565BB8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001" y="3843007"/>
            <a:ext cx="1714500" cy="838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D8B67B-EBBA-3345-8344-04D02D53D7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063" y="3877684"/>
            <a:ext cx="1765300" cy="838200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B07AE50-FD07-C04C-8B74-CA180FCEFF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4414" y="1896706"/>
            <a:ext cx="2476162" cy="24960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DA5F1FF-388A-5545-A973-F12ECFFEB7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711" y="4681272"/>
            <a:ext cx="3962400" cy="95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EC9E1D-1BED-794C-A632-6301B65E89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5601" y="5986158"/>
            <a:ext cx="3797300" cy="431800"/>
          </a:xfrm>
          <a:prstGeom prst="rect">
            <a:avLst/>
          </a:prstGeom>
        </p:spPr>
      </p:pic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1775D2F7-D870-0F4A-9961-1E6FAFE35503}"/>
              </a:ext>
            </a:extLst>
          </p:cNvPr>
          <p:cNvCxnSpPr>
            <a:cxnSpLocks/>
          </p:cNvCxnSpPr>
          <p:nvPr/>
        </p:nvCxnSpPr>
        <p:spPr>
          <a:xfrm>
            <a:off x="1065336" y="5756040"/>
            <a:ext cx="2664404" cy="495668"/>
          </a:xfrm>
          <a:prstGeom prst="bentConnector3">
            <a:avLst>
              <a:gd name="adj1" fmla="val 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03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3882</TotalTime>
  <Words>644</Words>
  <Application>Microsoft Macintosh PowerPoint</Application>
  <PresentationFormat>On-screen Show (4:3)</PresentationFormat>
  <Paragraphs>146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106</cp:revision>
  <dcterms:created xsi:type="dcterms:W3CDTF">2014-09-22T14:15:05Z</dcterms:created>
  <dcterms:modified xsi:type="dcterms:W3CDTF">2021-11-18T14:21:51Z</dcterms:modified>
</cp:coreProperties>
</file>