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Lst>
  <p:sldSz cx="9144000" cy="6858000" type="screen4x3"/>
  <p:notesSz cx="6858000" cy="9144000"/>
  <p:embeddedFontLst>
    <p:embeddedFont>
      <p:font typeface="Rambla" panose="020B0604020202020204" charset="0"/>
      <p:regular r:id="rId90"/>
      <p:bold r:id="rId91"/>
      <p:italic r:id="rId92"/>
      <p:boldItalic r:id="rId93"/>
    </p:embeddedFont>
    <p:embeddedFont>
      <p:font typeface="Verdana" panose="020B0604030504040204" pitchFamily="34" charset="0"/>
      <p:regular r:id="rId94"/>
      <p:bold r:id="rId95"/>
      <p:italic r:id="rId96"/>
      <p:boldItalic r:id="rId9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97"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font" Target="fonts/font1.fntdata"/><Relationship Id="rId95"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font" Target="fonts/font4.fntdata"/><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font" Target="fonts/font2.fntdata"/><Relationship Id="rId96"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5.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0" name="Shape 10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6" name="Shape 15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2" name="Shape 16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7" name="Shape 16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3" name="Shape 17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8" name="Shape 17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4" name="Shape 18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1" name="Shape 19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8" name="Shape 19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4" name="Shape 20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6" name="Shape 10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6" name="Shape 21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2" name="Shape 22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8" name="Shape 22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9" name="Shape 23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5" name="Shape 24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4" name="Shape 26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2" name="Shape 11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7" name="Shape 27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3" name="Shape 28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9" name="Shape 28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5" name="Shape 29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1" name="Shape 30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7" name="Shape 30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3" name="Shape 31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9" name="Shape 31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5" name="Shape 32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1" name="Shape 33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8" name="Shape 11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8" name="Shape 33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5" name="Shape 34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1" name="Shape 35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7" name="Shape 35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3" name="Shape 36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5" name="Shape 37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1" name="Shape 38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7" name="Shape 38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3" name="Shape 39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9" name="Shape 39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5" name="Shape 40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7" name="Shape 41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3" name="Shape 42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9" name="Shape 42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6" name="Shape 43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3" name="Shape 44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1" name="Shape 1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3" name="Shape 46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9" name="Shape 46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5" name="Shape 47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7" name="Shape 48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3" name="Shape 4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3" name="Shape 5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7" name="Shape 13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Shape 5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6" name="Shape 5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3" name="Shape 5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0" name="Shape 5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Shape 5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53" name="Shape 5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0" name="Shape 5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Shape 5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7" name="Shape 5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3" name="Shape 5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Shape 57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80" name="Shape 5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87" name="Shape 58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4" name="Shape 14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93" name="Shape 59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Shape 5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99" name="Shape 59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Shape 6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5" name="Shape 60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12" name="Shape 61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18" name="Shape 61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Shape 6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4" name="Shape 62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0" name="Shape 63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Shape 6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6" name="Shape 63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1" name="Shape 15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5"/>
        <p:cNvGrpSpPr/>
        <p:nvPr/>
      </p:nvGrpSpPr>
      <p:grpSpPr>
        <a:xfrm>
          <a:off x="0" y="0"/>
          <a:ext cx="0" cy="0"/>
          <a:chOff x="0" y="0"/>
          <a:chExt cx="0" cy="0"/>
        </a:xfrm>
      </p:grpSpPr>
      <p:sp>
        <p:nvSpPr>
          <p:cNvPr id="16" name="Shape 16"/>
          <p:cNvSpPr/>
          <p:nvPr/>
        </p:nvSpPr>
        <p:spPr>
          <a:xfrm>
            <a:off x="-1" y="4664146"/>
            <a:ext cx="9151089" cy="0"/>
          </a:xfrm>
          <a:prstGeom prst="rtTriangle">
            <a:avLst/>
          </a:prstGeom>
          <a:gradFill>
            <a:gsLst>
              <a:gs pos="0">
                <a:srgbClr val="007795"/>
              </a:gs>
              <a:gs pos="55000">
                <a:srgbClr val="47BBE0"/>
              </a:gs>
              <a:gs pos="100000">
                <a:srgbClr val="007795"/>
              </a:gs>
            </a:gsLst>
            <a:lin ang="3000000" scaled="0"/>
          </a:gra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ambla"/>
              <a:ea typeface="Rambla"/>
              <a:cs typeface="Rambla"/>
              <a:sym typeface="Rambla"/>
            </a:endParaRPr>
          </a:p>
        </p:txBody>
      </p:sp>
      <p:sp>
        <p:nvSpPr>
          <p:cNvPr id="17" name="Shape 17"/>
          <p:cNvSpPr txBox="1">
            <a:spLocks noGrp="1"/>
          </p:cNvSpPr>
          <p:nvPr>
            <p:ph type="ctrTitle"/>
          </p:nvPr>
        </p:nvSpPr>
        <p:spPr>
          <a:xfrm>
            <a:off x="685800" y="1752600"/>
            <a:ext cx="7772400" cy="1829760"/>
          </a:xfrm>
          <a:prstGeom prst="rect">
            <a:avLst/>
          </a:prstGeom>
          <a:noFill/>
          <a:ln>
            <a:noFill/>
          </a:ln>
        </p:spPr>
        <p:txBody>
          <a:bodyPr lIns="91425" tIns="91425" rIns="91425" bIns="91425" anchor="b" anchorCtr="0"/>
          <a:lstStyle>
            <a:lvl1pPr marL="0" marR="0" lvl="0" indent="0" algn="r" rtl="0">
              <a:spcBef>
                <a:spcPts val="0"/>
              </a:spcBef>
              <a:buClr>
                <a:schemeClr val="dk2"/>
              </a:buClr>
              <a:buFont typeface="Rambla"/>
              <a:buNone/>
              <a:defRPr sz="4800" b="1" i="0" u="none" strike="noStrike" cap="none">
                <a:solidFill>
                  <a:schemeClr val="dk2"/>
                </a:solidFill>
                <a:latin typeface="Rambla"/>
                <a:ea typeface="Rambla"/>
                <a:cs typeface="Rambla"/>
                <a:sym typeface="Rambl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685800" y="3611607"/>
            <a:ext cx="7772400" cy="1199703"/>
          </a:xfrm>
          <a:prstGeom prst="rect">
            <a:avLst/>
          </a:prstGeom>
          <a:noFill/>
          <a:ln>
            <a:noFill/>
          </a:ln>
        </p:spPr>
        <p:txBody>
          <a:bodyPr lIns="91425" tIns="91425" rIns="91425" bIns="91425" anchor="t" anchorCtr="0"/>
          <a:lstStyle>
            <a:lvl1pPr marL="0" marR="64008" lvl="0" indent="0" algn="r" rtl="0">
              <a:spcBef>
                <a:spcPts val="400"/>
              </a:spcBef>
              <a:spcAft>
                <a:spcPts val="0"/>
              </a:spcAft>
              <a:buClr>
                <a:schemeClr val="accent1"/>
              </a:buClr>
              <a:buFont typeface="Noto Sans Symbols"/>
              <a:buNone/>
              <a:defRPr sz="2700" b="0" i="0" u="none" strike="noStrike" cap="none">
                <a:solidFill>
                  <a:schemeClr val="dk2"/>
                </a:solidFill>
                <a:latin typeface="Rambla"/>
                <a:ea typeface="Rambla"/>
                <a:cs typeface="Rambla"/>
                <a:sym typeface="Rambla"/>
              </a:defRPr>
            </a:lvl1pPr>
            <a:lvl2pPr marL="457200" marR="0" lvl="1" indent="0" algn="ctr" rtl="0">
              <a:spcBef>
                <a:spcPts val="324"/>
              </a:spcBef>
              <a:buClr>
                <a:schemeClr val="accent1"/>
              </a:buClr>
              <a:buFont typeface="Verdana"/>
              <a:buNone/>
              <a:defRPr sz="2300" b="0" i="0" u="none" strike="noStrike" cap="none">
                <a:solidFill>
                  <a:schemeClr val="dk1"/>
                </a:solidFill>
                <a:latin typeface="Rambla"/>
                <a:ea typeface="Rambla"/>
                <a:cs typeface="Rambla"/>
                <a:sym typeface="Rambla"/>
              </a:defRPr>
            </a:lvl2pPr>
            <a:lvl3pPr marL="914400" marR="0" lvl="2" indent="0" algn="ctr" rtl="0">
              <a:spcBef>
                <a:spcPts val="350"/>
              </a:spcBef>
              <a:buClr>
                <a:schemeClr val="accent2"/>
              </a:buClr>
              <a:buFont typeface="Noto Sans Symbols"/>
              <a:buNone/>
              <a:defRPr sz="2100" b="0" i="0" u="none" strike="noStrike" cap="none">
                <a:solidFill>
                  <a:schemeClr val="dk1"/>
                </a:solidFill>
                <a:latin typeface="Rambla"/>
                <a:ea typeface="Rambla"/>
                <a:cs typeface="Rambla"/>
                <a:sym typeface="Rambla"/>
              </a:defRPr>
            </a:lvl3pPr>
            <a:lvl4pPr marL="1371600" marR="0" lvl="3" indent="0" algn="ctr" rtl="0">
              <a:spcBef>
                <a:spcPts val="350"/>
              </a:spcBef>
              <a:buClr>
                <a:schemeClr val="accent2"/>
              </a:buClr>
              <a:buFont typeface="Noto Sans Symbols"/>
              <a:buNone/>
              <a:defRPr sz="1900" b="0" i="0" u="none" strike="noStrike" cap="none">
                <a:solidFill>
                  <a:schemeClr val="dk1"/>
                </a:solidFill>
                <a:latin typeface="Rambla"/>
                <a:ea typeface="Rambla"/>
                <a:cs typeface="Rambla"/>
                <a:sym typeface="Rambla"/>
              </a:defRPr>
            </a:lvl4pPr>
            <a:lvl5pPr marL="1828800" marR="0" lvl="4" indent="0" algn="ctr" rtl="0">
              <a:spcBef>
                <a:spcPts val="350"/>
              </a:spcBef>
              <a:buClr>
                <a:schemeClr val="accent2"/>
              </a:buClr>
              <a:buFont typeface="Noto Sans Symbols"/>
              <a:buNone/>
              <a:defRPr sz="1800" b="0" i="0" u="none" strike="noStrike" cap="none">
                <a:solidFill>
                  <a:schemeClr val="dk1"/>
                </a:solidFill>
                <a:latin typeface="Rambla"/>
                <a:ea typeface="Rambla"/>
                <a:cs typeface="Rambla"/>
                <a:sym typeface="Rambla"/>
              </a:defRPr>
            </a:lvl5pPr>
            <a:lvl6pPr marL="2286000" marR="0" lvl="5" indent="0" algn="ctr" rtl="0">
              <a:spcBef>
                <a:spcPts val="350"/>
              </a:spcBef>
              <a:buClr>
                <a:schemeClr val="accent3"/>
              </a:buClr>
              <a:buFont typeface="Noto Sans Symbols"/>
              <a:buNone/>
              <a:defRPr sz="1800" b="0" i="0" u="none" strike="noStrike" cap="none">
                <a:solidFill>
                  <a:schemeClr val="dk1"/>
                </a:solidFill>
                <a:latin typeface="Rambla"/>
                <a:ea typeface="Rambla"/>
                <a:cs typeface="Rambla"/>
                <a:sym typeface="Rambla"/>
              </a:defRPr>
            </a:lvl6pPr>
            <a:lvl7pPr marL="2743200" marR="0" lvl="6" indent="0" algn="ctr" rtl="0">
              <a:spcBef>
                <a:spcPts val="350"/>
              </a:spcBef>
              <a:buClr>
                <a:schemeClr val="accent3"/>
              </a:buClr>
              <a:buFont typeface="Noto Sans Symbols"/>
              <a:buNone/>
              <a:defRPr sz="1600" b="0" i="0" u="none" strike="noStrike" cap="none">
                <a:solidFill>
                  <a:schemeClr val="dk1"/>
                </a:solidFill>
                <a:latin typeface="Rambla"/>
                <a:ea typeface="Rambla"/>
                <a:cs typeface="Rambla"/>
                <a:sym typeface="Rambla"/>
              </a:defRPr>
            </a:lvl7pPr>
            <a:lvl8pPr marL="3200400" marR="0" lvl="7" indent="0" algn="ctr" rtl="0">
              <a:spcBef>
                <a:spcPts val="350"/>
              </a:spcBef>
              <a:buClr>
                <a:schemeClr val="accent3"/>
              </a:buClr>
              <a:buFont typeface="Noto Sans Symbols"/>
              <a:buNone/>
              <a:defRPr sz="1600" b="0" i="0" u="none" strike="noStrike" cap="none">
                <a:solidFill>
                  <a:schemeClr val="dk1"/>
                </a:solidFill>
                <a:latin typeface="Rambla"/>
                <a:ea typeface="Rambla"/>
                <a:cs typeface="Rambla"/>
                <a:sym typeface="Rambla"/>
              </a:defRPr>
            </a:lvl8pPr>
            <a:lvl9pPr marL="3657600" marR="0" lvl="8" indent="0" algn="ctr" rtl="0">
              <a:spcBef>
                <a:spcPts val="350"/>
              </a:spcBef>
              <a:buClr>
                <a:schemeClr val="accent3"/>
              </a:buClr>
              <a:buFont typeface="Noto Sans Symbols"/>
              <a:buNone/>
              <a:defRPr sz="1600" b="0" i="0" u="none" strike="noStrike" cap="none">
                <a:solidFill>
                  <a:schemeClr val="dk1"/>
                </a:solidFill>
                <a:latin typeface="Rambla"/>
                <a:ea typeface="Rambla"/>
                <a:cs typeface="Rambla"/>
                <a:sym typeface="Rambla"/>
              </a:defRPr>
            </a:lvl9pPr>
          </a:lstStyle>
          <a:p>
            <a:endParaRPr/>
          </a:p>
        </p:txBody>
      </p:sp>
      <p:grpSp>
        <p:nvGrpSpPr>
          <p:cNvPr id="19" name="Shape 19"/>
          <p:cNvGrpSpPr/>
          <p:nvPr/>
        </p:nvGrpSpPr>
        <p:grpSpPr>
          <a:xfrm>
            <a:off x="-3765" y="4953000"/>
            <a:ext cx="9147765" cy="1912087"/>
            <a:chOff x="-3765" y="4832896"/>
            <a:chExt cx="9147765" cy="2032191"/>
          </a:xfrm>
        </p:grpSpPr>
        <p:sp>
          <p:nvSpPr>
            <p:cNvPr id="20" name="Shape 20"/>
            <p:cNvSpPr/>
            <p:nvPr/>
          </p:nvSpPr>
          <p:spPr>
            <a:xfrm>
              <a:off x="1687513" y="4832896"/>
              <a:ext cx="7456486" cy="518815"/>
            </a:xfrm>
            <a:custGeom>
              <a:avLst/>
              <a:gdLst/>
              <a:ahLst/>
              <a:cxnLst/>
              <a:rect l="0" t="0" r="0" b="0"/>
              <a:pathLst>
                <a:path w="120000" h="120000" extrusionOk="0">
                  <a:moveTo>
                    <a:pt x="120000" y="0"/>
                  </a:moveTo>
                  <a:lnTo>
                    <a:pt x="120000" y="120000"/>
                  </a:lnTo>
                  <a:lnTo>
                    <a:pt x="0" y="71280"/>
                  </a:lnTo>
                  <a:lnTo>
                    <a:pt x="120000" y="0"/>
                  </a:lnTo>
                  <a:close/>
                </a:path>
              </a:pathLst>
            </a:custGeom>
            <a:solidFill>
              <a:srgbClr val="9CCADC">
                <a:alpha val="40000"/>
              </a:srgbClr>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Rambla"/>
                <a:ea typeface="Rambla"/>
                <a:cs typeface="Rambla"/>
                <a:sym typeface="Rambla"/>
              </a:endParaRPr>
            </a:p>
          </p:txBody>
        </p:sp>
        <p:sp>
          <p:nvSpPr>
            <p:cNvPr id="21" name="Shape 21"/>
            <p:cNvSpPr/>
            <p:nvPr/>
          </p:nvSpPr>
          <p:spPr>
            <a:xfrm>
              <a:off x="35442" y="5135526"/>
              <a:ext cx="9108557" cy="838199"/>
            </a:xfrm>
            <a:custGeom>
              <a:avLst/>
              <a:gdLst/>
              <a:ahLst/>
              <a:cxnLst/>
              <a:rect l="0" t="0" r="0" b="0"/>
              <a:pathLst>
                <a:path w="120000" h="120000" extrusionOk="0">
                  <a:moveTo>
                    <a:pt x="0" y="0"/>
                  </a:moveTo>
                  <a:lnTo>
                    <a:pt x="120000" y="0"/>
                  </a:lnTo>
                  <a:lnTo>
                    <a:pt x="120000" y="120000"/>
                  </a:lnTo>
                  <a:lnTo>
                    <a:pt x="1000" y="0"/>
                  </a:lnTo>
                </a:path>
              </a:pathLst>
            </a:custGeom>
            <a:solidFill>
              <a:srgbClr val="00000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Rambla"/>
                <a:ea typeface="Rambla"/>
                <a:cs typeface="Rambla"/>
                <a:sym typeface="Rambla"/>
              </a:endParaRPr>
            </a:p>
          </p:txBody>
        </p:sp>
        <p:sp>
          <p:nvSpPr>
            <p:cNvPr id="22" name="Shape 22"/>
            <p:cNvSpPr/>
            <p:nvPr/>
          </p:nvSpPr>
          <p:spPr>
            <a:xfrm>
              <a:off x="0" y="4883887"/>
              <a:ext cx="9144000" cy="1981199"/>
            </a:xfrm>
            <a:custGeom>
              <a:avLst/>
              <a:gdLst/>
              <a:ahLst/>
              <a:cxnLst/>
              <a:rect l="0" t="0" r="0" b="0"/>
              <a:pathLst>
                <a:path w="120000" h="120000" extrusionOk="0">
                  <a:moveTo>
                    <a:pt x="0" y="0"/>
                  </a:moveTo>
                  <a:lnTo>
                    <a:pt x="0" y="120000"/>
                  </a:lnTo>
                  <a:lnTo>
                    <a:pt x="120000" y="120000"/>
                  </a:lnTo>
                  <a:lnTo>
                    <a:pt x="120000" y="50769"/>
                  </a:lnTo>
                  <a:lnTo>
                    <a:pt x="0" y="0"/>
                  </a:lnTo>
                  <a:close/>
                </a:path>
              </a:pathLst>
            </a:custGeom>
            <a:blipFill rotWithShape="1">
              <a:blip r:embed="rId2">
                <a:alphaModFix amt="50000"/>
              </a:blip>
              <a:tile tx="0" ty="0" sx="50000" sy="50000" flip="none" algn="t"/>
            </a:blip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ambla"/>
                <a:ea typeface="Rambla"/>
                <a:cs typeface="Rambla"/>
                <a:sym typeface="Rambla"/>
              </a:endParaRPr>
            </a:p>
          </p:txBody>
        </p:sp>
        <p:cxnSp>
          <p:nvCxnSpPr>
            <p:cNvPr id="23" name="Shape 23"/>
            <p:cNvCxnSpPr/>
            <p:nvPr/>
          </p:nvCxnSpPr>
          <p:spPr>
            <a:xfrm>
              <a:off x="-3765" y="4880373"/>
              <a:ext cx="9147764" cy="839942"/>
            </a:xfrm>
            <a:prstGeom prst="straightConnector1">
              <a:avLst/>
            </a:prstGeom>
            <a:noFill/>
            <a:ln w="12050" cap="flat" cmpd="sng">
              <a:solidFill>
                <a:srgbClr val="93C5D8"/>
              </a:solidFill>
              <a:prstDash val="solid"/>
              <a:miter/>
              <a:headEnd type="none" w="med" len="med"/>
              <a:tailEnd type="none" w="med" len="med"/>
            </a:ln>
          </p:spPr>
        </p:cxnSp>
      </p:grpSp>
      <p:sp>
        <p:nvSpPr>
          <p:cNvPr id="24" name="Shape 24"/>
          <p:cNvSpPr txBox="1">
            <a:spLocks noGrp="1"/>
          </p:cNvSpPr>
          <p:nvPr>
            <p:ph type="dt" idx="10"/>
          </p:nvPr>
        </p:nvSpPr>
        <p:spPr>
          <a:xfrm>
            <a:off x="6727032" y="6407944"/>
            <a:ext cx="1920239" cy="365759"/>
          </a:xfrm>
          <a:prstGeom prst="rect">
            <a:avLst/>
          </a:prstGeom>
          <a:noFill/>
          <a:ln>
            <a:noFill/>
          </a:ln>
        </p:spPr>
        <p:txBody>
          <a:bodyPr lIns="91425" tIns="91425" rIns="91425" bIns="91425" anchor="b" anchorCtr="0"/>
          <a:lstStyle>
            <a:lvl1pPr marL="0" marR="0" lvl="0" indent="0" algn="l" rtl="0">
              <a:spcBef>
                <a:spcPts val="0"/>
              </a:spcBef>
              <a:buNone/>
              <a:defRPr sz="1000">
                <a:solidFill>
                  <a:srgbClr val="FFFFFF"/>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p>
        </p:txBody>
      </p:sp>
      <p:sp>
        <p:nvSpPr>
          <p:cNvPr id="25" name="Shape 25"/>
          <p:cNvSpPr txBox="1">
            <a:spLocks noGrp="1"/>
          </p:cNvSpPr>
          <p:nvPr>
            <p:ph type="ftr" idx="11"/>
          </p:nvPr>
        </p:nvSpPr>
        <p:spPr>
          <a:xfrm>
            <a:off x="4380071" y="6407944"/>
            <a:ext cx="2350681" cy="365125"/>
          </a:xfrm>
          <a:prstGeom prst="rect">
            <a:avLst/>
          </a:prstGeom>
          <a:noFill/>
          <a:ln>
            <a:noFill/>
          </a:ln>
        </p:spPr>
        <p:txBody>
          <a:bodyPr lIns="91425" tIns="91425" rIns="91425" bIns="91425" anchor="b" anchorCtr="0"/>
          <a:lstStyle>
            <a:lvl1pPr marL="0" marR="0" lvl="0" indent="0" algn="r" rtl="0">
              <a:spcBef>
                <a:spcPts val="0"/>
              </a:spcBef>
              <a:buNone/>
              <a:defRPr sz="1000">
                <a:solidFill>
                  <a:srgbClr val="E7F0F4"/>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p>
        </p:txBody>
      </p:sp>
      <p:sp>
        <p:nvSpPr>
          <p:cNvPr id="26" name="Shape 26"/>
          <p:cNvSpPr txBox="1">
            <a:spLocks noGrp="1"/>
          </p:cNvSpPr>
          <p:nvPr>
            <p:ph type="sldNum" idx="12"/>
          </p:nvPr>
        </p:nvSpPr>
        <p:spPr>
          <a:xfrm>
            <a:off x="8647271" y="6407944"/>
            <a:ext cx="365759" cy="3651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ES" sz="1000" b="0">
                <a:solidFill>
                  <a:srgbClr val="FFFFFF"/>
                </a:solidFill>
                <a:latin typeface="Rambla"/>
                <a:ea typeface="Rambla"/>
                <a:cs typeface="Rambla"/>
                <a:sym typeface="Rambla"/>
              </a:rPr>
              <a:t>‹Nº›</a:t>
            </a:fld>
            <a:endParaRPr lang="es-ES" sz="1000" b="0">
              <a:solidFill>
                <a:srgbClr val="FFFFFF"/>
              </a:solidFill>
              <a:latin typeface="Rambla"/>
              <a:ea typeface="Rambla"/>
              <a:cs typeface="Rambla"/>
              <a:sym typeface="Rambl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ambla"/>
              <a:buNone/>
              <a:defRPr sz="4100" b="1" i="0" u="none" strike="noStrike" cap="none">
                <a:solidFill>
                  <a:schemeClr val="dk2"/>
                </a:solidFill>
                <a:latin typeface="Rambla"/>
                <a:ea typeface="Rambla"/>
                <a:cs typeface="Rambla"/>
                <a:sym typeface="Rambl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8" name="Shape 88"/>
          <p:cNvSpPr txBox="1">
            <a:spLocks noGrp="1"/>
          </p:cNvSpPr>
          <p:nvPr>
            <p:ph type="body" idx="1"/>
          </p:nvPr>
        </p:nvSpPr>
        <p:spPr>
          <a:xfrm rot="5400000">
            <a:off x="2378964" y="-440435"/>
            <a:ext cx="4386070" cy="8229600"/>
          </a:xfrm>
          <a:prstGeom prst="rect">
            <a:avLst/>
          </a:prstGeom>
          <a:noFill/>
          <a:ln>
            <a:noFill/>
          </a:ln>
        </p:spPr>
        <p:txBody>
          <a:bodyPr lIns="91425" tIns="91425" rIns="91425" bIns="91425" anchor="t" anchorCtr="0"/>
          <a:lstStyle>
            <a:lvl1pPr marL="365760" marR="0" lvl="0" indent="-147573" algn="l" rtl="0">
              <a:spcBef>
                <a:spcPts val="400"/>
              </a:spcBef>
              <a:spcAft>
                <a:spcPts val="0"/>
              </a:spcAft>
              <a:buClr>
                <a:schemeClr val="accent1"/>
              </a:buClr>
              <a:buSzPct val="68000"/>
              <a:buFont typeface="Noto Sans Symbols"/>
              <a:buChar char="▶"/>
              <a:defRPr sz="2700" b="0" i="0" u="none" strike="noStrike" cap="none">
                <a:solidFill>
                  <a:schemeClr val="dk1"/>
                </a:solidFill>
                <a:latin typeface="Rambla"/>
                <a:ea typeface="Rambla"/>
                <a:cs typeface="Rambla"/>
                <a:sym typeface="Rambla"/>
              </a:defRPr>
            </a:lvl1pPr>
            <a:lvl2pPr marL="621792" marR="0" lvl="1" indent="-94741" algn="l" rtl="0">
              <a:spcBef>
                <a:spcPts val="324"/>
              </a:spcBef>
              <a:buClr>
                <a:schemeClr val="accent1"/>
              </a:buClr>
              <a:buSzPct val="100000"/>
              <a:buFont typeface="Verdana"/>
              <a:buChar char="◦"/>
              <a:defRPr sz="2300" b="0" i="0" u="none" strike="noStrike" cap="none">
                <a:solidFill>
                  <a:schemeClr val="dk1"/>
                </a:solidFill>
                <a:latin typeface="Rambla"/>
                <a:ea typeface="Rambla"/>
                <a:cs typeface="Rambla"/>
                <a:sym typeface="Rambla"/>
              </a:defRPr>
            </a:lvl2pPr>
            <a:lvl3pPr marL="859536" marR="0" lvl="2" indent="-103886" algn="l" rtl="0">
              <a:spcBef>
                <a:spcPts val="350"/>
              </a:spcBef>
              <a:buClr>
                <a:schemeClr val="accent2"/>
              </a:buClr>
              <a:buSzPct val="100000"/>
              <a:buFont typeface="Noto Sans Symbols"/>
              <a:buChar char="⚫"/>
              <a:defRPr sz="2100" b="0" i="0" u="none" strike="noStrike" cap="none">
                <a:solidFill>
                  <a:schemeClr val="dk1"/>
                </a:solidFill>
                <a:latin typeface="Rambla"/>
                <a:ea typeface="Rambla"/>
                <a:cs typeface="Rambla"/>
                <a:sym typeface="Rambla"/>
              </a:defRPr>
            </a:lvl3pPr>
            <a:lvl4pPr marL="1143000" marR="0" lvl="3" indent="-107950" algn="l" rtl="0">
              <a:spcBef>
                <a:spcPts val="350"/>
              </a:spcBef>
              <a:buClr>
                <a:schemeClr val="accent2"/>
              </a:buClr>
              <a:buSzPct val="100000"/>
              <a:buFont typeface="Noto Sans Symbols"/>
              <a:buChar char="⚫"/>
              <a:defRPr sz="1900" b="0" i="0" u="none" strike="noStrike" cap="none">
                <a:solidFill>
                  <a:schemeClr val="dk1"/>
                </a:solidFill>
                <a:latin typeface="Rambla"/>
                <a:ea typeface="Rambla"/>
                <a:cs typeface="Rambla"/>
                <a:sym typeface="Rambla"/>
              </a:defRPr>
            </a:lvl4pPr>
            <a:lvl5pPr marL="1371600" marR="0" lvl="4" indent="-114300" algn="l" rtl="0">
              <a:spcBef>
                <a:spcPts val="350"/>
              </a:spcBef>
              <a:buClr>
                <a:schemeClr val="accent2"/>
              </a:buClr>
              <a:buSzPct val="100000"/>
              <a:buFont typeface="Noto Sans Symbols"/>
              <a:buChar char="⚫"/>
              <a:defRPr sz="1800" b="0" i="0" u="none" strike="noStrike" cap="none">
                <a:solidFill>
                  <a:schemeClr val="dk1"/>
                </a:solidFill>
                <a:latin typeface="Rambla"/>
                <a:ea typeface="Rambla"/>
                <a:cs typeface="Rambla"/>
                <a:sym typeface="Rambla"/>
              </a:defRPr>
            </a:lvl5pPr>
            <a:lvl6pPr marL="1600200" marR="0" lvl="5" indent="-114300" algn="l" rtl="0">
              <a:spcBef>
                <a:spcPts val="350"/>
              </a:spcBef>
              <a:buClr>
                <a:schemeClr val="accent3"/>
              </a:buClr>
              <a:buSzPct val="100000"/>
              <a:buFont typeface="Noto Sans Symbols"/>
              <a:buChar char="◾"/>
              <a:defRPr sz="1800" b="0" i="0" u="none" strike="noStrike" cap="none">
                <a:solidFill>
                  <a:schemeClr val="dk1"/>
                </a:solidFill>
                <a:latin typeface="Rambla"/>
                <a:ea typeface="Rambla"/>
                <a:cs typeface="Rambla"/>
                <a:sym typeface="Rambla"/>
              </a:defRPr>
            </a:lvl6pPr>
            <a:lvl7pPr marL="1828800" marR="0" lvl="6" indent="-127000" algn="l" rtl="0">
              <a:spcBef>
                <a:spcPts val="350"/>
              </a:spcBef>
              <a:buClr>
                <a:schemeClr val="accent3"/>
              </a:buClr>
              <a:buSzPct val="100000"/>
              <a:buFont typeface="Noto Sans Symbols"/>
              <a:buChar char="◾"/>
              <a:defRPr sz="1600" b="0" i="0" u="none" strike="noStrike" cap="none">
                <a:solidFill>
                  <a:schemeClr val="dk1"/>
                </a:solidFill>
                <a:latin typeface="Rambla"/>
                <a:ea typeface="Rambla"/>
                <a:cs typeface="Rambla"/>
                <a:sym typeface="Rambla"/>
              </a:defRPr>
            </a:lvl7pPr>
            <a:lvl8pPr marL="2057400" marR="0" lvl="7" indent="-127000" algn="l" rtl="0">
              <a:spcBef>
                <a:spcPts val="350"/>
              </a:spcBef>
              <a:buClr>
                <a:schemeClr val="accent3"/>
              </a:buClr>
              <a:buSzPct val="100000"/>
              <a:buFont typeface="Noto Sans Symbols"/>
              <a:buChar char="◾"/>
              <a:defRPr sz="1600" b="0" i="0" u="none" strike="noStrike" cap="none">
                <a:solidFill>
                  <a:schemeClr val="dk1"/>
                </a:solidFill>
                <a:latin typeface="Rambla"/>
                <a:ea typeface="Rambla"/>
                <a:cs typeface="Rambla"/>
                <a:sym typeface="Rambla"/>
              </a:defRPr>
            </a:lvl8pPr>
            <a:lvl9pPr marL="2286000" marR="0" lvl="8" indent="-127000" algn="l" rtl="0">
              <a:spcBef>
                <a:spcPts val="350"/>
              </a:spcBef>
              <a:buClr>
                <a:schemeClr val="accent3"/>
              </a:buClr>
              <a:buSzPct val="1000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89" name="Shape 89"/>
          <p:cNvSpPr txBox="1">
            <a:spLocks noGrp="1"/>
          </p:cNvSpPr>
          <p:nvPr>
            <p:ph type="dt" idx="10"/>
          </p:nvPr>
        </p:nvSpPr>
        <p:spPr>
          <a:xfrm>
            <a:off x="6727032" y="6407944"/>
            <a:ext cx="1920239" cy="365759"/>
          </a:xfrm>
          <a:prstGeom prst="rect">
            <a:avLst/>
          </a:prstGeom>
          <a:noFill/>
          <a:ln>
            <a:noFill/>
          </a:ln>
        </p:spPr>
        <p:txBody>
          <a:bodyPr lIns="91425" tIns="91425" rIns="91425" bIns="91425" anchor="b" anchorCtr="0"/>
          <a:lstStyle>
            <a:lvl1pPr marL="0" marR="0" lvl="0" indent="0" algn="l" rtl="0">
              <a:spcBef>
                <a:spcPts val="0"/>
              </a:spcBef>
              <a:buNone/>
              <a:defRPr sz="1000">
                <a:solidFill>
                  <a:schemeClr val="dk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p>
        </p:txBody>
      </p:sp>
      <p:sp>
        <p:nvSpPr>
          <p:cNvPr id="90" name="Shape 90"/>
          <p:cNvSpPr txBox="1">
            <a:spLocks noGrp="1"/>
          </p:cNvSpPr>
          <p:nvPr>
            <p:ph type="ftr" idx="11"/>
          </p:nvPr>
        </p:nvSpPr>
        <p:spPr>
          <a:xfrm>
            <a:off x="4380071" y="6407944"/>
            <a:ext cx="2350681" cy="365125"/>
          </a:xfrm>
          <a:prstGeom prst="rect">
            <a:avLst/>
          </a:prstGeom>
          <a:noFill/>
          <a:ln>
            <a:noFill/>
          </a:ln>
        </p:spPr>
        <p:txBody>
          <a:bodyPr lIns="91425" tIns="91425" rIns="91425" bIns="91425" anchor="b" anchorCtr="0"/>
          <a:lstStyle>
            <a:lvl1pPr marL="0" marR="0" lvl="0" indent="0" algn="r" rtl="0">
              <a:spcBef>
                <a:spcPts val="0"/>
              </a:spcBef>
              <a:buNone/>
              <a:defRPr sz="1000">
                <a:solidFill>
                  <a:schemeClr val="dk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p>
        </p:txBody>
      </p:sp>
      <p:sp>
        <p:nvSpPr>
          <p:cNvPr id="91" name="Shape 91"/>
          <p:cNvSpPr txBox="1">
            <a:spLocks noGrp="1"/>
          </p:cNvSpPr>
          <p:nvPr>
            <p:ph type="sldNum" idx="12"/>
          </p:nvPr>
        </p:nvSpPr>
        <p:spPr>
          <a:xfrm>
            <a:off x="8647271" y="6407944"/>
            <a:ext cx="365759" cy="3651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ES" sz="1000" b="0">
                <a:solidFill>
                  <a:schemeClr val="dk1"/>
                </a:solidFill>
                <a:latin typeface="Rambla"/>
                <a:ea typeface="Rambla"/>
                <a:cs typeface="Rambla"/>
                <a:sym typeface="Rambla"/>
              </a:rPr>
              <a:t>‹Nº›</a:t>
            </a:fld>
            <a:endParaRPr lang="es-ES" sz="1000" b="0">
              <a:solidFill>
                <a:schemeClr val="dk1"/>
              </a:solidFill>
              <a:latin typeface="Rambla"/>
              <a:ea typeface="Rambla"/>
              <a:cs typeface="Rambla"/>
              <a:sym typeface="Rambl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92"/>
        <p:cNvGrpSpPr/>
        <p:nvPr/>
      </p:nvGrpSpPr>
      <p:grpSpPr>
        <a:xfrm>
          <a:off x="0" y="0"/>
          <a:ext cx="0" cy="0"/>
          <a:chOff x="0" y="0"/>
          <a:chExt cx="0" cy="0"/>
        </a:xfrm>
      </p:grpSpPr>
      <p:sp>
        <p:nvSpPr>
          <p:cNvPr id="93" name="Shape 93"/>
          <p:cNvSpPr txBox="1">
            <a:spLocks noGrp="1"/>
          </p:cNvSpPr>
          <p:nvPr>
            <p:ph type="title"/>
          </p:nvPr>
        </p:nvSpPr>
        <p:spPr>
          <a:xfrm rot="5400000">
            <a:off x="4936367" y="2182285"/>
            <a:ext cx="5592760" cy="1777470"/>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ambla"/>
              <a:buNone/>
              <a:defRPr sz="4100" b="1" i="0" u="none" strike="noStrike" cap="none">
                <a:solidFill>
                  <a:schemeClr val="dk2"/>
                </a:solidFill>
                <a:latin typeface="Rambla"/>
                <a:ea typeface="Rambla"/>
                <a:cs typeface="Rambla"/>
                <a:sym typeface="Rambl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4" name="Shape 94"/>
          <p:cNvSpPr txBox="1">
            <a:spLocks noGrp="1"/>
          </p:cNvSpPr>
          <p:nvPr>
            <p:ph type="body" idx="1"/>
          </p:nvPr>
        </p:nvSpPr>
        <p:spPr>
          <a:xfrm rot="5400000">
            <a:off x="823119" y="-91279"/>
            <a:ext cx="5592759" cy="6324600"/>
          </a:xfrm>
          <a:prstGeom prst="rect">
            <a:avLst/>
          </a:prstGeom>
          <a:noFill/>
          <a:ln>
            <a:noFill/>
          </a:ln>
        </p:spPr>
        <p:txBody>
          <a:bodyPr lIns="91425" tIns="91425" rIns="91425" bIns="91425" anchor="t" anchorCtr="0"/>
          <a:lstStyle>
            <a:lvl1pPr marL="365760" marR="0" lvl="0" indent="-147573" algn="l" rtl="0">
              <a:spcBef>
                <a:spcPts val="400"/>
              </a:spcBef>
              <a:spcAft>
                <a:spcPts val="0"/>
              </a:spcAft>
              <a:buClr>
                <a:schemeClr val="accent1"/>
              </a:buClr>
              <a:buSzPct val="68000"/>
              <a:buFont typeface="Noto Sans Symbols"/>
              <a:buChar char="▶"/>
              <a:defRPr sz="2700" b="0" i="0" u="none" strike="noStrike" cap="none">
                <a:solidFill>
                  <a:schemeClr val="dk1"/>
                </a:solidFill>
                <a:latin typeface="Rambla"/>
                <a:ea typeface="Rambla"/>
                <a:cs typeface="Rambla"/>
                <a:sym typeface="Rambla"/>
              </a:defRPr>
            </a:lvl1pPr>
            <a:lvl2pPr marL="621792" marR="0" lvl="1" indent="-94741" algn="l" rtl="0">
              <a:spcBef>
                <a:spcPts val="324"/>
              </a:spcBef>
              <a:buClr>
                <a:schemeClr val="accent1"/>
              </a:buClr>
              <a:buSzPct val="100000"/>
              <a:buFont typeface="Verdana"/>
              <a:buChar char="◦"/>
              <a:defRPr sz="2300" b="0" i="0" u="none" strike="noStrike" cap="none">
                <a:solidFill>
                  <a:schemeClr val="dk1"/>
                </a:solidFill>
                <a:latin typeface="Rambla"/>
                <a:ea typeface="Rambla"/>
                <a:cs typeface="Rambla"/>
                <a:sym typeface="Rambla"/>
              </a:defRPr>
            </a:lvl2pPr>
            <a:lvl3pPr marL="859536" marR="0" lvl="2" indent="-103886" algn="l" rtl="0">
              <a:spcBef>
                <a:spcPts val="350"/>
              </a:spcBef>
              <a:buClr>
                <a:schemeClr val="accent2"/>
              </a:buClr>
              <a:buSzPct val="100000"/>
              <a:buFont typeface="Noto Sans Symbols"/>
              <a:buChar char="⚫"/>
              <a:defRPr sz="2100" b="0" i="0" u="none" strike="noStrike" cap="none">
                <a:solidFill>
                  <a:schemeClr val="dk1"/>
                </a:solidFill>
                <a:latin typeface="Rambla"/>
                <a:ea typeface="Rambla"/>
                <a:cs typeface="Rambla"/>
                <a:sym typeface="Rambla"/>
              </a:defRPr>
            </a:lvl3pPr>
            <a:lvl4pPr marL="1143000" marR="0" lvl="3" indent="-107950" algn="l" rtl="0">
              <a:spcBef>
                <a:spcPts val="350"/>
              </a:spcBef>
              <a:buClr>
                <a:schemeClr val="accent2"/>
              </a:buClr>
              <a:buSzPct val="100000"/>
              <a:buFont typeface="Noto Sans Symbols"/>
              <a:buChar char="⚫"/>
              <a:defRPr sz="1900" b="0" i="0" u="none" strike="noStrike" cap="none">
                <a:solidFill>
                  <a:schemeClr val="dk1"/>
                </a:solidFill>
                <a:latin typeface="Rambla"/>
                <a:ea typeface="Rambla"/>
                <a:cs typeface="Rambla"/>
                <a:sym typeface="Rambla"/>
              </a:defRPr>
            </a:lvl4pPr>
            <a:lvl5pPr marL="1371600" marR="0" lvl="4" indent="-114300" algn="l" rtl="0">
              <a:spcBef>
                <a:spcPts val="350"/>
              </a:spcBef>
              <a:buClr>
                <a:schemeClr val="accent2"/>
              </a:buClr>
              <a:buSzPct val="100000"/>
              <a:buFont typeface="Noto Sans Symbols"/>
              <a:buChar char="⚫"/>
              <a:defRPr sz="1800" b="0" i="0" u="none" strike="noStrike" cap="none">
                <a:solidFill>
                  <a:schemeClr val="dk1"/>
                </a:solidFill>
                <a:latin typeface="Rambla"/>
                <a:ea typeface="Rambla"/>
                <a:cs typeface="Rambla"/>
                <a:sym typeface="Rambla"/>
              </a:defRPr>
            </a:lvl5pPr>
            <a:lvl6pPr marL="1600200" marR="0" lvl="5" indent="-114300" algn="l" rtl="0">
              <a:spcBef>
                <a:spcPts val="350"/>
              </a:spcBef>
              <a:buClr>
                <a:schemeClr val="accent3"/>
              </a:buClr>
              <a:buSzPct val="100000"/>
              <a:buFont typeface="Noto Sans Symbols"/>
              <a:buChar char="◾"/>
              <a:defRPr sz="1800" b="0" i="0" u="none" strike="noStrike" cap="none">
                <a:solidFill>
                  <a:schemeClr val="dk1"/>
                </a:solidFill>
                <a:latin typeface="Rambla"/>
                <a:ea typeface="Rambla"/>
                <a:cs typeface="Rambla"/>
                <a:sym typeface="Rambla"/>
              </a:defRPr>
            </a:lvl6pPr>
            <a:lvl7pPr marL="1828800" marR="0" lvl="6" indent="-127000" algn="l" rtl="0">
              <a:spcBef>
                <a:spcPts val="350"/>
              </a:spcBef>
              <a:buClr>
                <a:schemeClr val="accent3"/>
              </a:buClr>
              <a:buSzPct val="100000"/>
              <a:buFont typeface="Noto Sans Symbols"/>
              <a:buChar char="◾"/>
              <a:defRPr sz="1600" b="0" i="0" u="none" strike="noStrike" cap="none">
                <a:solidFill>
                  <a:schemeClr val="dk1"/>
                </a:solidFill>
                <a:latin typeface="Rambla"/>
                <a:ea typeface="Rambla"/>
                <a:cs typeface="Rambla"/>
                <a:sym typeface="Rambla"/>
              </a:defRPr>
            </a:lvl7pPr>
            <a:lvl8pPr marL="2057400" marR="0" lvl="7" indent="-127000" algn="l" rtl="0">
              <a:spcBef>
                <a:spcPts val="350"/>
              </a:spcBef>
              <a:buClr>
                <a:schemeClr val="accent3"/>
              </a:buClr>
              <a:buSzPct val="100000"/>
              <a:buFont typeface="Noto Sans Symbols"/>
              <a:buChar char="◾"/>
              <a:defRPr sz="1600" b="0" i="0" u="none" strike="noStrike" cap="none">
                <a:solidFill>
                  <a:schemeClr val="dk1"/>
                </a:solidFill>
                <a:latin typeface="Rambla"/>
                <a:ea typeface="Rambla"/>
                <a:cs typeface="Rambla"/>
                <a:sym typeface="Rambla"/>
              </a:defRPr>
            </a:lvl8pPr>
            <a:lvl9pPr marL="2286000" marR="0" lvl="8" indent="-127000" algn="l" rtl="0">
              <a:spcBef>
                <a:spcPts val="350"/>
              </a:spcBef>
              <a:buClr>
                <a:schemeClr val="accent3"/>
              </a:buClr>
              <a:buSzPct val="1000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95" name="Shape 95"/>
          <p:cNvSpPr txBox="1">
            <a:spLocks noGrp="1"/>
          </p:cNvSpPr>
          <p:nvPr>
            <p:ph type="dt" idx="10"/>
          </p:nvPr>
        </p:nvSpPr>
        <p:spPr>
          <a:xfrm>
            <a:off x="6727032" y="6407944"/>
            <a:ext cx="1920239" cy="365759"/>
          </a:xfrm>
          <a:prstGeom prst="rect">
            <a:avLst/>
          </a:prstGeom>
          <a:noFill/>
          <a:ln>
            <a:noFill/>
          </a:ln>
        </p:spPr>
        <p:txBody>
          <a:bodyPr lIns="91425" tIns="91425" rIns="91425" bIns="91425" anchor="b" anchorCtr="0"/>
          <a:lstStyle>
            <a:lvl1pPr marL="0" marR="0" lvl="0" indent="0" algn="l" rtl="0">
              <a:spcBef>
                <a:spcPts val="0"/>
              </a:spcBef>
              <a:buNone/>
              <a:defRPr sz="1000">
                <a:solidFill>
                  <a:schemeClr val="dk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p>
        </p:txBody>
      </p:sp>
      <p:sp>
        <p:nvSpPr>
          <p:cNvPr id="96" name="Shape 96"/>
          <p:cNvSpPr txBox="1">
            <a:spLocks noGrp="1"/>
          </p:cNvSpPr>
          <p:nvPr>
            <p:ph type="ftr" idx="11"/>
          </p:nvPr>
        </p:nvSpPr>
        <p:spPr>
          <a:xfrm>
            <a:off x="4380071" y="6407944"/>
            <a:ext cx="2350681" cy="365125"/>
          </a:xfrm>
          <a:prstGeom prst="rect">
            <a:avLst/>
          </a:prstGeom>
          <a:noFill/>
          <a:ln>
            <a:noFill/>
          </a:ln>
        </p:spPr>
        <p:txBody>
          <a:bodyPr lIns="91425" tIns="91425" rIns="91425" bIns="91425" anchor="b" anchorCtr="0"/>
          <a:lstStyle>
            <a:lvl1pPr marL="0" marR="0" lvl="0" indent="0" algn="r" rtl="0">
              <a:spcBef>
                <a:spcPts val="0"/>
              </a:spcBef>
              <a:buNone/>
              <a:defRPr sz="1000">
                <a:solidFill>
                  <a:schemeClr val="dk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p>
        </p:txBody>
      </p:sp>
      <p:sp>
        <p:nvSpPr>
          <p:cNvPr id="97" name="Shape 97"/>
          <p:cNvSpPr txBox="1">
            <a:spLocks noGrp="1"/>
          </p:cNvSpPr>
          <p:nvPr>
            <p:ph type="sldNum" idx="12"/>
          </p:nvPr>
        </p:nvSpPr>
        <p:spPr>
          <a:xfrm>
            <a:off x="8647271" y="6407944"/>
            <a:ext cx="365759" cy="3651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ES" sz="1000" b="0">
                <a:solidFill>
                  <a:schemeClr val="dk1"/>
                </a:solidFill>
                <a:latin typeface="Rambla"/>
                <a:ea typeface="Rambla"/>
                <a:cs typeface="Rambla"/>
                <a:sym typeface="Rambla"/>
              </a:rPr>
              <a:t>‹Nº›</a:t>
            </a:fld>
            <a:endParaRPr lang="es-ES" sz="1000" b="0">
              <a:solidFill>
                <a:schemeClr val="dk1"/>
              </a:solidFill>
              <a:latin typeface="Rambla"/>
              <a:ea typeface="Rambla"/>
              <a:cs typeface="Rambla"/>
              <a:sym typeface="Rambl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57200" y="1481328"/>
            <a:ext cx="8229600" cy="4525963"/>
          </a:xfrm>
          <a:prstGeom prst="rect">
            <a:avLst/>
          </a:prstGeom>
          <a:noFill/>
          <a:ln>
            <a:noFill/>
          </a:ln>
        </p:spPr>
        <p:txBody>
          <a:bodyPr lIns="91425" tIns="91425" rIns="91425" bIns="91425" anchor="t" anchorCtr="0"/>
          <a:lstStyle>
            <a:lvl1pPr marL="365760" marR="0" lvl="0" indent="-147573" algn="l" rtl="0">
              <a:spcBef>
                <a:spcPts val="400"/>
              </a:spcBef>
              <a:spcAft>
                <a:spcPts val="0"/>
              </a:spcAft>
              <a:buClr>
                <a:schemeClr val="accent1"/>
              </a:buClr>
              <a:buSzPct val="68000"/>
              <a:buFont typeface="Noto Sans Symbols"/>
              <a:buChar char="▶"/>
              <a:defRPr sz="2700" b="0" i="0" u="none" strike="noStrike" cap="none">
                <a:solidFill>
                  <a:schemeClr val="dk1"/>
                </a:solidFill>
                <a:latin typeface="Rambla"/>
                <a:ea typeface="Rambla"/>
                <a:cs typeface="Rambla"/>
                <a:sym typeface="Rambla"/>
              </a:defRPr>
            </a:lvl1pPr>
            <a:lvl2pPr marL="621792" marR="0" lvl="1" indent="-94741" algn="l" rtl="0">
              <a:spcBef>
                <a:spcPts val="324"/>
              </a:spcBef>
              <a:buClr>
                <a:schemeClr val="accent1"/>
              </a:buClr>
              <a:buSzPct val="100000"/>
              <a:buFont typeface="Verdana"/>
              <a:buChar char="◦"/>
              <a:defRPr sz="2300" b="0" i="0" u="none" strike="noStrike" cap="none">
                <a:solidFill>
                  <a:schemeClr val="dk1"/>
                </a:solidFill>
                <a:latin typeface="Rambla"/>
                <a:ea typeface="Rambla"/>
                <a:cs typeface="Rambla"/>
                <a:sym typeface="Rambla"/>
              </a:defRPr>
            </a:lvl2pPr>
            <a:lvl3pPr marL="859536" marR="0" lvl="2" indent="-103886" algn="l" rtl="0">
              <a:spcBef>
                <a:spcPts val="350"/>
              </a:spcBef>
              <a:buClr>
                <a:schemeClr val="accent2"/>
              </a:buClr>
              <a:buSzPct val="100000"/>
              <a:buFont typeface="Noto Sans Symbols"/>
              <a:buChar char="⚫"/>
              <a:defRPr sz="2100" b="0" i="0" u="none" strike="noStrike" cap="none">
                <a:solidFill>
                  <a:schemeClr val="dk1"/>
                </a:solidFill>
                <a:latin typeface="Rambla"/>
                <a:ea typeface="Rambla"/>
                <a:cs typeface="Rambla"/>
                <a:sym typeface="Rambla"/>
              </a:defRPr>
            </a:lvl3pPr>
            <a:lvl4pPr marL="1143000" marR="0" lvl="3" indent="-107950" algn="l" rtl="0">
              <a:spcBef>
                <a:spcPts val="350"/>
              </a:spcBef>
              <a:buClr>
                <a:schemeClr val="accent2"/>
              </a:buClr>
              <a:buSzPct val="100000"/>
              <a:buFont typeface="Noto Sans Symbols"/>
              <a:buChar char="⚫"/>
              <a:defRPr sz="1900" b="0" i="0" u="none" strike="noStrike" cap="none">
                <a:solidFill>
                  <a:schemeClr val="dk1"/>
                </a:solidFill>
                <a:latin typeface="Rambla"/>
                <a:ea typeface="Rambla"/>
                <a:cs typeface="Rambla"/>
                <a:sym typeface="Rambla"/>
              </a:defRPr>
            </a:lvl4pPr>
            <a:lvl5pPr marL="1371600" marR="0" lvl="4" indent="-114300" algn="l" rtl="0">
              <a:spcBef>
                <a:spcPts val="350"/>
              </a:spcBef>
              <a:buClr>
                <a:schemeClr val="accent2"/>
              </a:buClr>
              <a:buSzPct val="100000"/>
              <a:buFont typeface="Noto Sans Symbols"/>
              <a:buChar char="⚫"/>
              <a:defRPr sz="1800" b="0" i="0" u="none" strike="noStrike" cap="none">
                <a:solidFill>
                  <a:schemeClr val="dk1"/>
                </a:solidFill>
                <a:latin typeface="Rambla"/>
                <a:ea typeface="Rambla"/>
                <a:cs typeface="Rambla"/>
                <a:sym typeface="Rambla"/>
              </a:defRPr>
            </a:lvl5pPr>
            <a:lvl6pPr marL="1600200" marR="0" lvl="5" indent="-114300" algn="l" rtl="0">
              <a:spcBef>
                <a:spcPts val="350"/>
              </a:spcBef>
              <a:buClr>
                <a:schemeClr val="accent3"/>
              </a:buClr>
              <a:buSzPct val="100000"/>
              <a:buFont typeface="Noto Sans Symbols"/>
              <a:buChar char="◾"/>
              <a:defRPr sz="1800" b="0" i="0" u="none" strike="noStrike" cap="none">
                <a:solidFill>
                  <a:schemeClr val="dk1"/>
                </a:solidFill>
                <a:latin typeface="Rambla"/>
                <a:ea typeface="Rambla"/>
                <a:cs typeface="Rambla"/>
                <a:sym typeface="Rambla"/>
              </a:defRPr>
            </a:lvl6pPr>
            <a:lvl7pPr marL="1828800" marR="0" lvl="6" indent="-127000" algn="l" rtl="0">
              <a:spcBef>
                <a:spcPts val="350"/>
              </a:spcBef>
              <a:buClr>
                <a:schemeClr val="accent3"/>
              </a:buClr>
              <a:buSzPct val="100000"/>
              <a:buFont typeface="Noto Sans Symbols"/>
              <a:buChar char="◾"/>
              <a:defRPr sz="1600" b="0" i="0" u="none" strike="noStrike" cap="none">
                <a:solidFill>
                  <a:schemeClr val="dk1"/>
                </a:solidFill>
                <a:latin typeface="Rambla"/>
                <a:ea typeface="Rambla"/>
                <a:cs typeface="Rambla"/>
                <a:sym typeface="Rambla"/>
              </a:defRPr>
            </a:lvl7pPr>
            <a:lvl8pPr marL="2057400" marR="0" lvl="7" indent="-127000" algn="l" rtl="0">
              <a:spcBef>
                <a:spcPts val="350"/>
              </a:spcBef>
              <a:buClr>
                <a:schemeClr val="accent3"/>
              </a:buClr>
              <a:buSzPct val="100000"/>
              <a:buFont typeface="Noto Sans Symbols"/>
              <a:buChar char="◾"/>
              <a:defRPr sz="1600" b="0" i="0" u="none" strike="noStrike" cap="none">
                <a:solidFill>
                  <a:schemeClr val="dk1"/>
                </a:solidFill>
                <a:latin typeface="Rambla"/>
                <a:ea typeface="Rambla"/>
                <a:cs typeface="Rambla"/>
                <a:sym typeface="Rambla"/>
              </a:defRPr>
            </a:lvl8pPr>
            <a:lvl9pPr marL="2286000" marR="0" lvl="8" indent="-127000" algn="l" rtl="0">
              <a:spcBef>
                <a:spcPts val="350"/>
              </a:spcBef>
              <a:buClr>
                <a:schemeClr val="accent3"/>
              </a:buClr>
              <a:buSzPct val="1000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29" name="Shape 29"/>
          <p:cNvSpPr txBox="1">
            <a:spLocks noGrp="1"/>
          </p:cNvSpPr>
          <p:nvPr>
            <p:ph type="dt" idx="10"/>
          </p:nvPr>
        </p:nvSpPr>
        <p:spPr>
          <a:xfrm>
            <a:off x="6727032" y="6407944"/>
            <a:ext cx="1920239" cy="365759"/>
          </a:xfrm>
          <a:prstGeom prst="rect">
            <a:avLst/>
          </a:prstGeom>
          <a:noFill/>
          <a:ln>
            <a:noFill/>
          </a:ln>
        </p:spPr>
        <p:txBody>
          <a:bodyPr lIns="91425" tIns="91425" rIns="91425" bIns="91425" anchor="b" anchorCtr="0"/>
          <a:lstStyle>
            <a:lvl1pPr marL="0" marR="0" lvl="0" indent="0" algn="l" rtl="0">
              <a:spcBef>
                <a:spcPts val="0"/>
              </a:spcBef>
              <a:buNone/>
              <a:defRPr sz="1000">
                <a:solidFill>
                  <a:schemeClr val="dk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p>
        </p:txBody>
      </p:sp>
      <p:sp>
        <p:nvSpPr>
          <p:cNvPr id="30" name="Shape 30"/>
          <p:cNvSpPr txBox="1">
            <a:spLocks noGrp="1"/>
          </p:cNvSpPr>
          <p:nvPr>
            <p:ph type="ftr" idx="11"/>
          </p:nvPr>
        </p:nvSpPr>
        <p:spPr>
          <a:xfrm>
            <a:off x="4380071" y="6407944"/>
            <a:ext cx="2350681" cy="365125"/>
          </a:xfrm>
          <a:prstGeom prst="rect">
            <a:avLst/>
          </a:prstGeom>
          <a:noFill/>
          <a:ln>
            <a:noFill/>
          </a:ln>
        </p:spPr>
        <p:txBody>
          <a:bodyPr lIns="91425" tIns="91425" rIns="91425" bIns="91425" anchor="b" anchorCtr="0"/>
          <a:lstStyle>
            <a:lvl1pPr marL="0" marR="0" lvl="0" indent="0" algn="r" rtl="0">
              <a:spcBef>
                <a:spcPts val="0"/>
              </a:spcBef>
              <a:buNone/>
              <a:defRPr sz="1000">
                <a:solidFill>
                  <a:schemeClr val="dk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p>
        </p:txBody>
      </p:sp>
      <p:sp>
        <p:nvSpPr>
          <p:cNvPr id="31" name="Shape 31"/>
          <p:cNvSpPr txBox="1">
            <a:spLocks noGrp="1"/>
          </p:cNvSpPr>
          <p:nvPr>
            <p:ph type="sldNum" idx="12"/>
          </p:nvPr>
        </p:nvSpPr>
        <p:spPr>
          <a:xfrm>
            <a:off x="8647271" y="6407944"/>
            <a:ext cx="365759" cy="3651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ES" sz="1000" b="0">
                <a:solidFill>
                  <a:schemeClr val="dk1"/>
                </a:solidFill>
                <a:latin typeface="Rambla"/>
                <a:ea typeface="Rambla"/>
                <a:cs typeface="Rambla"/>
                <a:sym typeface="Rambla"/>
              </a:rPr>
              <a:t>‹Nº›</a:t>
            </a:fld>
            <a:endParaRPr lang="es-ES" sz="1000" b="0">
              <a:solidFill>
                <a:schemeClr val="dk1"/>
              </a:solidFill>
              <a:latin typeface="Rambla"/>
              <a:ea typeface="Rambla"/>
              <a:cs typeface="Rambla"/>
              <a:sym typeface="Rambla"/>
            </a:endParaRPr>
          </a:p>
        </p:txBody>
      </p:sp>
      <p:sp>
        <p:nvSpPr>
          <p:cNvPr id="32" name="Shape 3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ambla"/>
              <a:buNone/>
              <a:defRPr sz="4100" b="1" i="0" u="none" strike="noStrike" cap="none">
                <a:solidFill>
                  <a:schemeClr val="dk2"/>
                </a:solidFill>
                <a:latin typeface="Rambla"/>
                <a:ea typeface="Rambla"/>
                <a:cs typeface="Rambla"/>
                <a:sym typeface="Rambl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33"/>
        <p:cNvGrpSpPr/>
        <p:nvPr/>
      </p:nvGrpSpPr>
      <p:grpSpPr>
        <a:xfrm>
          <a:off x="0" y="0"/>
          <a:ext cx="0" cy="0"/>
          <a:chOff x="0" y="0"/>
          <a:chExt cx="0" cy="0"/>
        </a:xfrm>
      </p:grpSpPr>
      <p:sp>
        <p:nvSpPr>
          <p:cNvPr id="34" name="Shape 34"/>
          <p:cNvSpPr txBox="1">
            <a:spLocks noGrp="1"/>
          </p:cNvSpPr>
          <p:nvPr>
            <p:ph type="dt" idx="10"/>
          </p:nvPr>
        </p:nvSpPr>
        <p:spPr>
          <a:xfrm>
            <a:off x="6727032" y="6407944"/>
            <a:ext cx="1920239" cy="365759"/>
          </a:xfrm>
          <a:prstGeom prst="rect">
            <a:avLst/>
          </a:prstGeom>
          <a:noFill/>
          <a:ln>
            <a:noFill/>
          </a:ln>
        </p:spPr>
        <p:txBody>
          <a:bodyPr lIns="91425" tIns="91425" rIns="91425" bIns="91425" anchor="b" anchorCtr="0"/>
          <a:lstStyle>
            <a:lvl1pPr marL="0" marR="0" lvl="0" indent="0" algn="l" rtl="0">
              <a:spcBef>
                <a:spcPts val="0"/>
              </a:spcBef>
              <a:buNone/>
              <a:defRPr sz="1000">
                <a:solidFill>
                  <a:schemeClr val="dk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p>
        </p:txBody>
      </p:sp>
      <p:sp>
        <p:nvSpPr>
          <p:cNvPr id="35" name="Shape 35"/>
          <p:cNvSpPr txBox="1">
            <a:spLocks noGrp="1"/>
          </p:cNvSpPr>
          <p:nvPr>
            <p:ph type="ftr" idx="11"/>
          </p:nvPr>
        </p:nvSpPr>
        <p:spPr>
          <a:xfrm>
            <a:off x="4380071" y="6407944"/>
            <a:ext cx="2350681" cy="365125"/>
          </a:xfrm>
          <a:prstGeom prst="rect">
            <a:avLst/>
          </a:prstGeom>
          <a:noFill/>
          <a:ln>
            <a:noFill/>
          </a:ln>
        </p:spPr>
        <p:txBody>
          <a:bodyPr lIns="91425" tIns="91425" rIns="91425" bIns="91425" anchor="b" anchorCtr="0"/>
          <a:lstStyle>
            <a:lvl1pPr marL="0" marR="0" lvl="0" indent="0" algn="r" rtl="0">
              <a:spcBef>
                <a:spcPts val="0"/>
              </a:spcBef>
              <a:buNone/>
              <a:defRPr sz="1000">
                <a:solidFill>
                  <a:schemeClr val="dk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p>
        </p:txBody>
      </p:sp>
      <p:sp>
        <p:nvSpPr>
          <p:cNvPr id="36" name="Shape 36"/>
          <p:cNvSpPr txBox="1">
            <a:spLocks noGrp="1"/>
          </p:cNvSpPr>
          <p:nvPr>
            <p:ph type="sldNum" idx="12"/>
          </p:nvPr>
        </p:nvSpPr>
        <p:spPr>
          <a:xfrm>
            <a:off x="8647271" y="6407944"/>
            <a:ext cx="365759" cy="3651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ES" sz="1000" b="0">
                <a:solidFill>
                  <a:schemeClr val="dk1"/>
                </a:solidFill>
                <a:latin typeface="Rambla"/>
                <a:ea typeface="Rambla"/>
                <a:cs typeface="Rambla"/>
                <a:sym typeface="Rambla"/>
              </a:rPr>
              <a:t>‹Nº›</a:t>
            </a:fld>
            <a:endParaRPr lang="es-ES" sz="1000" b="0">
              <a:solidFill>
                <a:schemeClr val="dk1"/>
              </a:solidFill>
              <a:latin typeface="Rambla"/>
              <a:ea typeface="Rambla"/>
              <a:cs typeface="Rambla"/>
              <a:sym typeface="Rambl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Encabezado de sección">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722375" y="1059712"/>
            <a:ext cx="7772400" cy="1828800"/>
          </a:xfrm>
          <a:prstGeom prst="rect">
            <a:avLst/>
          </a:prstGeom>
          <a:noFill/>
          <a:ln>
            <a:noFill/>
          </a:ln>
        </p:spPr>
        <p:txBody>
          <a:bodyPr lIns="91425" tIns="91425" rIns="91425" bIns="91425" anchor="b" anchorCtr="0"/>
          <a:lstStyle>
            <a:lvl1pPr marL="0" marR="0" lvl="0" indent="0" algn="r" rtl="0">
              <a:spcBef>
                <a:spcPts val="0"/>
              </a:spcBef>
              <a:buClr>
                <a:schemeClr val="lt2"/>
              </a:buClr>
              <a:buFont typeface="Rambla"/>
              <a:buNone/>
              <a:defRPr sz="4800" b="1" i="0" u="none" strike="noStrike" cap="none">
                <a:solidFill>
                  <a:schemeClr val="lt2"/>
                </a:solidFill>
                <a:latin typeface="Rambla"/>
                <a:ea typeface="Rambla"/>
                <a:cs typeface="Rambla"/>
                <a:sym typeface="Rambl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3922712" y="2931711"/>
            <a:ext cx="4572000" cy="1454888"/>
          </a:xfrm>
          <a:prstGeom prst="rect">
            <a:avLst/>
          </a:prstGeom>
          <a:noFill/>
          <a:ln>
            <a:noFill/>
          </a:ln>
        </p:spPr>
        <p:txBody>
          <a:bodyPr lIns="91425" tIns="91425" rIns="91425" bIns="91425" anchor="t" anchorCtr="0"/>
          <a:lstStyle>
            <a:lvl1pPr marL="0" marR="0" lvl="0" indent="0" algn="l" rtl="0">
              <a:spcBef>
                <a:spcPts val="400"/>
              </a:spcBef>
              <a:spcAft>
                <a:spcPts val="0"/>
              </a:spcAft>
              <a:buClr>
                <a:schemeClr val="accent1"/>
              </a:buClr>
              <a:buFont typeface="Noto Sans Symbols"/>
              <a:buNone/>
              <a:defRPr sz="2300" b="0" i="0" u="none" strike="noStrike" cap="none">
                <a:solidFill>
                  <a:schemeClr val="lt1"/>
                </a:solidFill>
                <a:latin typeface="Rambla"/>
                <a:ea typeface="Rambla"/>
                <a:cs typeface="Rambla"/>
                <a:sym typeface="Rambla"/>
              </a:defRPr>
            </a:lvl1pPr>
            <a:lvl2pPr marL="621792" marR="0" lvl="1" indent="-240791" algn="l" rtl="0">
              <a:spcBef>
                <a:spcPts val="324"/>
              </a:spcBef>
              <a:buClr>
                <a:schemeClr val="accent1"/>
              </a:buClr>
              <a:buFont typeface="Verdana"/>
              <a:buNone/>
              <a:defRPr sz="1800" b="0" i="0" u="none" strike="noStrike" cap="none">
                <a:solidFill>
                  <a:schemeClr val="lt1"/>
                </a:solidFill>
                <a:latin typeface="Rambla"/>
                <a:ea typeface="Rambla"/>
                <a:cs typeface="Rambla"/>
                <a:sym typeface="Rambla"/>
              </a:defRPr>
            </a:lvl2pPr>
            <a:lvl3pPr marL="859536" marR="0" lvl="2" indent="-237236" algn="l" rtl="0">
              <a:spcBef>
                <a:spcPts val="350"/>
              </a:spcBef>
              <a:buClr>
                <a:schemeClr val="accent2"/>
              </a:buClr>
              <a:buFont typeface="Noto Sans Symbols"/>
              <a:buNone/>
              <a:defRPr sz="1600" b="0" i="0" u="none" strike="noStrike" cap="none">
                <a:solidFill>
                  <a:schemeClr val="lt1"/>
                </a:solidFill>
                <a:latin typeface="Rambla"/>
                <a:ea typeface="Rambla"/>
                <a:cs typeface="Rambla"/>
                <a:sym typeface="Rambla"/>
              </a:defRPr>
            </a:lvl3pPr>
            <a:lvl4pPr marL="1143000" marR="0" lvl="3" indent="-228600" algn="l" rtl="0">
              <a:spcBef>
                <a:spcPts val="350"/>
              </a:spcBef>
              <a:buClr>
                <a:schemeClr val="accent2"/>
              </a:buClr>
              <a:buFont typeface="Noto Sans Symbols"/>
              <a:buNone/>
              <a:defRPr sz="1400" b="0" i="0" u="none" strike="noStrike" cap="none">
                <a:solidFill>
                  <a:schemeClr val="lt1"/>
                </a:solidFill>
                <a:latin typeface="Rambla"/>
                <a:ea typeface="Rambla"/>
                <a:cs typeface="Rambla"/>
                <a:sym typeface="Rambla"/>
              </a:defRPr>
            </a:lvl4pPr>
            <a:lvl5pPr marL="1371600" marR="0" lvl="4" indent="-228600" algn="l" rtl="0">
              <a:spcBef>
                <a:spcPts val="350"/>
              </a:spcBef>
              <a:buClr>
                <a:schemeClr val="accent2"/>
              </a:buClr>
              <a:buFont typeface="Noto Sans Symbols"/>
              <a:buNone/>
              <a:defRPr sz="1400" b="0" i="0" u="none" strike="noStrike" cap="none">
                <a:solidFill>
                  <a:schemeClr val="lt1"/>
                </a:solidFill>
                <a:latin typeface="Rambla"/>
                <a:ea typeface="Rambla"/>
                <a:cs typeface="Rambla"/>
                <a:sym typeface="Rambla"/>
              </a:defRPr>
            </a:lvl5pPr>
            <a:lvl6pPr marL="1600200" marR="0" lvl="5" indent="-114300" algn="l" rtl="0">
              <a:spcBef>
                <a:spcPts val="350"/>
              </a:spcBef>
              <a:buClr>
                <a:schemeClr val="accent3"/>
              </a:buClr>
              <a:buSzPct val="100000"/>
              <a:buFont typeface="Noto Sans Symbols"/>
              <a:buChar char="◾"/>
              <a:defRPr sz="1800" b="0" i="0" u="none" strike="noStrike" cap="none">
                <a:solidFill>
                  <a:schemeClr val="lt1"/>
                </a:solidFill>
                <a:latin typeface="Rambla"/>
                <a:ea typeface="Rambla"/>
                <a:cs typeface="Rambla"/>
                <a:sym typeface="Rambla"/>
              </a:defRPr>
            </a:lvl6pPr>
            <a:lvl7pPr marL="1828800" marR="0" lvl="6" indent="-127000" algn="l" rtl="0">
              <a:spcBef>
                <a:spcPts val="350"/>
              </a:spcBef>
              <a:buClr>
                <a:schemeClr val="accent3"/>
              </a:buClr>
              <a:buSzPct val="100000"/>
              <a:buFont typeface="Noto Sans Symbols"/>
              <a:buChar char="◾"/>
              <a:defRPr sz="1600" b="0" i="0" u="none" strike="noStrike" cap="none">
                <a:solidFill>
                  <a:schemeClr val="lt1"/>
                </a:solidFill>
                <a:latin typeface="Rambla"/>
                <a:ea typeface="Rambla"/>
                <a:cs typeface="Rambla"/>
                <a:sym typeface="Rambla"/>
              </a:defRPr>
            </a:lvl7pPr>
            <a:lvl8pPr marL="2057400" marR="0" lvl="7" indent="-127000" algn="l" rtl="0">
              <a:spcBef>
                <a:spcPts val="350"/>
              </a:spcBef>
              <a:buClr>
                <a:schemeClr val="accent3"/>
              </a:buClr>
              <a:buSzPct val="100000"/>
              <a:buFont typeface="Noto Sans Symbols"/>
              <a:buChar char="◾"/>
              <a:defRPr sz="1600" b="0" i="0" u="none" strike="noStrike" cap="none">
                <a:solidFill>
                  <a:schemeClr val="lt1"/>
                </a:solidFill>
                <a:latin typeface="Rambla"/>
                <a:ea typeface="Rambla"/>
                <a:cs typeface="Rambla"/>
                <a:sym typeface="Rambla"/>
              </a:defRPr>
            </a:lvl8pPr>
            <a:lvl9pPr marL="2286000" marR="0" lvl="8" indent="-127000" algn="l" rtl="0">
              <a:spcBef>
                <a:spcPts val="350"/>
              </a:spcBef>
              <a:buClr>
                <a:schemeClr val="accent3"/>
              </a:buClr>
              <a:buSzPct val="100000"/>
              <a:buFont typeface="Noto Sans Symbols"/>
              <a:buChar char="◾"/>
              <a:defRPr sz="1600" b="0" i="0" u="none" strike="noStrike" cap="none">
                <a:solidFill>
                  <a:schemeClr val="lt1"/>
                </a:solidFill>
                <a:latin typeface="Rambla"/>
                <a:ea typeface="Rambla"/>
                <a:cs typeface="Rambla"/>
                <a:sym typeface="Rambla"/>
              </a:defRPr>
            </a:lvl9pPr>
          </a:lstStyle>
          <a:p>
            <a:endParaRPr/>
          </a:p>
        </p:txBody>
      </p:sp>
      <p:sp>
        <p:nvSpPr>
          <p:cNvPr id="40" name="Shape 40"/>
          <p:cNvSpPr txBox="1">
            <a:spLocks noGrp="1"/>
          </p:cNvSpPr>
          <p:nvPr>
            <p:ph type="dt" idx="10"/>
          </p:nvPr>
        </p:nvSpPr>
        <p:spPr>
          <a:xfrm>
            <a:off x="6727032" y="6407944"/>
            <a:ext cx="1920239" cy="365759"/>
          </a:xfrm>
          <a:prstGeom prst="rect">
            <a:avLst/>
          </a:prstGeom>
          <a:noFill/>
          <a:ln>
            <a:noFill/>
          </a:ln>
        </p:spPr>
        <p:txBody>
          <a:bodyPr lIns="91425" tIns="91425" rIns="91425" bIns="91425" anchor="b" anchorCtr="0"/>
          <a:lstStyle>
            <a:lvl1pPr marL="0" marR="0" lvl="0" indent="0" algn="l" rtl="0">
              <a:spcBef>
                <a:spcPts val="0"/>
              </a:spcBef>
              <a:buNone/>
              <a:defRPr sz="1000">
                <a:solidFill>
                  <a:schemeClr val="lt1"/>
                </a:solidFill>
                <a:latin typeface="Rambla"/>
                <a:ea typeface="Rambla"/>
                <a:cs typeface="Rambla"/>
                <a:sym typeface="Rambla"/>
              </a:defRPr>
            </a:lvl1pPr>
            <a:lvl2pPr marL="457200" marR="0" lvl="1" indent="0" algn="l" rtl="0">
              <a:spcBef>
                <a:spcPts val="0"/>
              </a:spcBef>
              <a:buNone/>
              <a:defRPr sz="1800" b="0" i="0" u="none" strike="noStrike" cap="none">
                <a:solidFill>
                  <a:schemeClr val="lt1"/>
                </a:solidFill>
                <a:latin typeface="Rambla"/>
                <a:ea typeface="Rambla"/>
                <a:cs typeface="Rambla"/>
                <a:sym typeface="Rambla"/>
              </a:defRPr>
            </a:lvl2pPr>
            <a:lvl3pPr marL="914400" marR="0" lvl="2" indent="0" algn="l" rtl="0">
              <a:spcBef>
                <a:spcPts val="0"/>
              </a:spcBef>
              <a:buNone/>
              <a:defRPr sz="1800" b="0" i="0" u="none" strike="noStrike" cap="none">
                <a:solidFill>
                  <a:schemeClr val="lt1"/>
                </a:solidFill>
                <a:latin typeface="Rambla"/>
                <a:ea typeface="Rambla"/>
                <a:cs typeface="Rambla"/>
                <a:sym typeface="Rambla"/>
              </a:defRPr>
            </a:lvl3pPr>
            <a:lvl4pPr marL="1371600" marR="0" lvl="3" indent="0" algn="l" rtl="0">
              <a:spcBef>
                <a:spcPts val="0"/>
              </a:spcBef>
              <a:buNone/>
              <a:defRPr sz="1800" b="0" i="0" u="none" strike="noStrike" cap="none">
                <a:solidFill>
                  <a:schemeClr val="lt1"/>
                </a:solidFill>
                <a:latin typeface="Rambla"/>
                <a:ea typeface="Rambla"/>
                <a:cs typeface="Rambla"/>
                <a:sym typeface="Rambla"/>
              </a:defRPr>
            </a:lvl4pPr>
            <a:lvl5pPr marL="1828800" marR="0" lvl="4" indent="0" algn="l" rtl="0">
              <a:spcBef>
                <a:spcPts val="0"/>
              </a:spcBef>
              <a:buNone/>
              <a:defRPr sz="1800" b="0" i="0" u="none" strike="noStrike" cap="none">
                <a:solidFill>
                  <a:schemeClr val="lt1"/>
                </a:solidFill>
                <a:latin typeface="Rambla"/>
                <a:ea typeface="Rambla"/>
                <a:cs typeface="Rambla"/>
                <a:sym typeface="Rambla"/>
              </a:defRPr>
            </a:lvl5pPr>
            <a:lvl6pPr marL="2286000" marR="0" lvl="5" indent="0" algn="l" rtl="0">
              <a:spcBef>
                <a:spcPts val="0"/>
              </a:spcBef>
              <a:buNone/>
              <a:defRPr sz="1800" b="0" i="0" u="none" strike="noStrike" cap="none">
                <a:solidFill>
                  <a:schemeClr val="lt1"/>
                </a:solidFill>
                <a:latin typeface="Rambla"/>
                <a:ea typeface="Rambla"/>
                <a:cs typeface="Rambla"/>
                <a:sym typeface="Rambla"/>
              </a:defRPr>
            </a:lvl6pPr>
            <a:lvl7pPr marL="2743200" marR="0" lvl="6" indent="0" algn="l" rtl="0">
              <a:spcBef>
                <a:spcPts val="0"/>
              </a:spcBef>
              <a:buNone/>
              <a:defRPr sz="1800" b="0" i="0" u="none" strike="noStrike" cap="none">
                <a:solidFill>
                  <a:schemeClr val="lt1"/>
                </a:solidFill>
                <a:latin typeface="Rambla"/>
                <a:ea typeface="Rambla"/>
                <a:cs typeface="Rambla"/>
                <a:sym typeface="Rambla"/>
              </a:defRPr>
            </a:lvl7pPr>
            <a:lvl8pPr marL="3200400" marR="0" lvl="7" indent="0" algn="l" rtl="0">
              <a:spcBef>
                <a:spcPts val="0"/>
              </a:spcBef>
              <a:buNone/>
              <a:defRPr sz="1800" b="0" i="0" u="none" strike="noStrike" cap="none">
                <a:solidFill>
                  <a:schemeClr val="lt1"/>
                </a:solidFill>
                <a:latin typeface="Rambla"/>
                <a:ea typeface="Rambla"/>
                <a:cs typeface="Rambla"/>
                <a:sym typeface="Rambla"/>
              </a:defRPr>
            </a:lvl8pPr>
            <a:lvl9pPr marL="3657600" marR="0" lvl="8" indent="0" algn="l" rtl="0">
              <a:spcBef>
                <a:spcPts val="0"/>
              </a:spcBef>
              <a:buNone/>
              <a:defRPr sz="1800" b="0" i="0" u="none" strike="noStrike" cap="none">
                <a:solidFill>
                  <a:schemeClr val="lt1"/>
                </a:solidFill>
                <a:latin typeface="Rambla"/>
                <a:ea typeface="Rambla"/>
                <a:cs typeface="Rambla"/>
                <a:sym typeface="Rambla"/>
              </a:defRPr>
            </a:lvl9pPr>
          </a:lstStyle>
          <a:p>
            <a:endParaRPr/>
          </a:p>
        </p:txBody>
      </p:sp>
      <p:sp>
        <p:nvSpPr>
          <p:cNvPr id="41" name="Shape 41"/>
          <p:cNvSpPr txBox="1">
            <a:spLocks noGrp="1"/>
          </p:cNvSpPr>
          <p:nvPr>
            <p:ph type="ftr" idx="11"/>
          </p:nvPr>
        </p:nvSpPr>
        <p:spPr>
          <a:xfrm>
            <a:off x="4380071" y="6407944"/>
            <a:ext cx="2350681" cy="365125"/>
          </a:xfrm>
          <a:prstGeom prst="rect">
            <a:avLst/>
          </a:prstGeom>
          <a:noFill/>
          <a:ln>
            <a:noFill/>
          </a:ln>
        </p:spPr>
        <p:txBody>
          <a:bodyPr lIns="91425" tIns="91425" rIns="91425" bIns="91425" anchor="b" anchorCtr="0"/>
          <a:lstStyle>
            <a:lvl1pPr marL="0" marR="0" lvl="0" indent="0" algn="r" rtl="0">
              <a:spcBef>
                <a:spcPts val="0"/>
              </a:spcBef>
              <a:buNone/>
              <a:defRPr sz="1000">
                <a:solidFill>
                  <a:schemeClr val="lt1"/>
                </a:solidFill>
                <a:latin typeface="Rambla"/>
                <a:ea typeface="Rambla"/>
                <a:cs typeface="Rambla"/>
                <a:sym typeface="Rambla"/>
              </a:defRPr>
            </a:lvl1pPr>
            <a:lvl2pPr marL="457200" marR="0" lvl="1" indent="0" algn="l" rtl="0">
              <a:spcBef>
                <a:spcPts val="0"/>
              </a:spcBef>
              <a:buNone/>
              <a:defRPr sz="1800" b="0" i="0" u="none" strike="noStrike" cap="none">
                <a:solidFill>
                  <a:schemeClr val="lt1"/>
                </a:solidFill>
                <a:latin typeface="Rambla"/>
                <a:ea typeface="Rambla"/>
                <a:cs typeface="Rambla"/>
                <a:sym typeface="Rambla"/>
              </a:defRPr>
            </a:lvl2pPr>
            <a:lvl3pPr marL="914400" marR="0" lvl="2" indent="0" algn="l" rtl="0">
              <a:spcBef>
                <a:spcPts val="0"/>
              </a:spcBef>
              <a:buNone/>
              <a:defRPr sz="1800" b="0" i="0" u="none" strike="noStrike" cap="none">
                <a:solidFill>
                  <a:schemeClr val="lt1"/>
                </a:solidFill>
                <a:latin typeface="Rambla"/>
                <a:ea typeface="Rambla"/>
                <a:cs typeface="Rambla"/>
                <a:sym typeface="Rambla"/>
              </a:defRPr>
            </a:lvl3pPr>
            <a:lvl4pPr marL="1371600" marR="0" lvl="3" indent="0" algn="l" rtl="0">
              <a:spcBef>
                <a:spcPts val="0"/>
              </a:spcBef>
              <a:buNone/>
              <a:defRPr sz="1800" b="0" i="0" u="none" strike="noStrike" cap="none">
                <a:solidFill>
                  <a:schemeClr val="lt1"/>
                </a:solidFill>
                <a:latin typeface="Rambla"/>
                <a:ea typeface="Rambla"/>
                <a:cs typeface="Rambla"/>
                <a:sym typeface="Rambla"/>
              </a:defRPr>
            </a:lvl4pPr>
            <a:lvl5pPr marL="1828800" marR="0" lvl="4" indent="0" algn="l" rtl="0">
              <a:spcBef>
                <a:spcPts val="0"/>
              </a:spcBef>
              <a:buNone/>
              <a:defRPr sz="1800" b="0" i="0" u="none" strike="noStrike" cap="none">
                <a:solidFill>
                  <a:schemeClr val="lt1"/>
                </a:solidFill>
                <a:latin typeface="Rambla"/>
                <a:ea typeface="Rambla"/>
                <a:cs typeface="Rambla"/>
                <a:sym typeface="Rambla"/>
              </a:defRPr>
            </a:lvl5pPr>
            <a:lvl6pPr marL="2286000" marR="0" lvl="5" indent="0" algn="l" rtl="0">
              <a:spcBef>
                <a:spcPts val="0"/>
              </a:spcBef>
              <a:buNone/>
              <a:defRPr sz="1800" b="0" i="0" u="none" strike="noStrike" cap="none">
                <a:solidFill>
                  <a:schemeClr val="lt1"/>
                </a:solidFill>
                <a:latin typeface="Rambla"/>
                <a:ea typeface="Rambla"/>
                <a:cs typeface="Rambla"/>
                <a:sym typeface="Rambla"/>
              </a:defRPr>
            </a:lvl6pPr>
            <a:lvl7pPr marL="2743200" marR="0" lvl="6" indent="0" algn="l" rtl="0">
              <a:spcBef>
                <a:spcPts val="0"/>
              </a:spcBef>
              <a:buNone/>
              <a:defRPr sz="1800" b="0" i="0" u="none" strike="noStrike" cap="none">
                <a:solidFill>
                  <a:schemeClr val="lt1"/>
                </a:solidFill>
                <a:latin typeface="Rambla"/>
                <a:ea typeface="Rambla"/>
                <a:cs typeface="Rambla"/>
                <a:sym typeface="Rambla"/>
              </a:defRPr>
            </a:lvl7pPr>
            <a:lvl8pPr marL="3200400" marR="0" lvl="7" indent="0" algn="l" rtl="0">
              <a:spcBef>
                <a:spcPts val="0"/>
              </a:spcBef>
              <a:buNone/>
              <a:defRPr sz="1800" b="0" i="0" u="none" strike="noStrike" cap="none">
                <a:solidFill>
                  <a:schemeClr val="lt1"/>
                </a:solidFill>
                <a:latin typeface="Rambla"/>
                <a:ea typeface="Rambla"/>
                <a:cs typeface="Rambla"/>
                <a:sym typeface="Rambla"/>
              </a:defRPr>
            </a:lvl8pPr>
            <a:lvl9pPr marL="3657600" marR="0" lvl="8" indent="0" algn="l" rtl="0">
              <a:spcBef>
                <a:spcPts val="0"/>
              </a:spcBef>
              <a:buNone/>
              <a:defRPr sz="1800" b="0" i="0" u="none" strike="noStrike" cap="none">
                <a:solidFill>
                  <a:schemeClr val="lt1"/>
                </a:solidFill>
                <a:latin typeface="Rambla"/>
                <a:ea typeface="Rambla"/>
                <a:cs typeface="Rambla"/>
                <a:sym typeface="Rambla"/>
              </a:defRPr>
            </a:lvl9pPr>
          </a:lstStyle>
          <a:p>
            <a:endParaRPr/>
          </a:p>
        </p:txBody>
      </p:sp>
      <p:sp>
        <p:nvSpPr>
          <p:cNvPr id="42" name="Shape 42"/>
          <p:cNvSpPr txBox="1">
            <a:spLocks noGrp="1"/>
          </p:cNvSpPr>
          <p:nvPr>
            <p:ph type="sldNum" idx="12"/>
          </p:nvPr>
        </p:nvSpPr>
        <p:spPr>
          <a:xfrm>
            <a:off x="8647271" y="6407944"/>
            <a:ext cx="365759" cy="3651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ES" sz="1000" b="0">
                <a:solidFill>
                  <a:schemeClr val="lt1"/>
                </a:solidFill>
                <a:latin typeface="Rambla"/>
                <a:ea typeface="Rambla"/>
                <a:cs typeface="Rambla"/>
                <a:sym typeface="Rambla"/>
              </a:rPr>
              <a:t>‹Nº›</a:t>
            </a:fld>
            <a:endParaRPr lang="es-ES" sz="1000" b="0">
              <a:solidFill>
                <a:schemeClr val="lt1"/>
              </a:solidFill>
              <a:latin typeface="Rambla"/>
              <a:ea typeface="Rambla"/>
              <a:cs typeface="Rambla"/>
              <a:sym typeface="Rambla"/>
            </a:endParaRPr>
          </a:p>
        </p:txBody>
      </p:sp>
      <p:sp>
        <p:nvSpPr>
          <p:cNvPr id="43" name="Shape 43"/>
          <p:cNvSpPr/>
          <p:nvPr/>
        </p:nvSpPr>
        <p:spPr>
          <a:xfrm>
            <a:off x="3636680" y="3005472"/>
            <a:ext cx="182879"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med" len="med"/>
            <a:tailEnd type="none" w="med" len="med"/>
          </a:ln>
          <a:effectLst>
            <a:outerShdw blurRad="50799" dist="25400" dir="5400000">
              <a:srgbClr val="000000">
                <a:alpha val="45882"/>
              </a:srgbClr>
            </a:outerShdw>
          </a:effectLst>
        </p:spPr>
        <p:txBody>
          <a:bodyPr lIns="91425" tIns="45700" rIns="91425" bIns="45700" anchor="ctr" anchorCtr="0">
            <a:noAutofit/>
          </a:bodyPr>
          <a:lstStyle/>
          <a:p>
            <a:pPr marL="0" marR="0" lvl="0" indent="0" algn="l" rtl="0">
              <a:spcBef>
                <a:spcPts val="0"/>
              </a:spcBef>
              <a:buNone/>
            </a:pPr>
            <a:endParaRPr sz="1800">
              <a:solidFill>
                <a:schemeClr val="lt1"/>
              </a:solidFill>
              <a:latin typeface="Rambla"/>
              <a:ea typeface="Rambla"/>
              <a:cs typeface="Rambla"/>
              <a:sym typeface="Rambla"/>
            </a:endParaRPr>
          </a:p>
        </p:txBody>
      </p:sp>
      <p:sp>
        <p:nvSpPr>
          <p:cNvPr id="44" name="Shape 44"/>
          <p:cNvSpPr/>
          <p:nvPr/>
        </p:nvSpPr>
        <p:spPr>
          <a:xfrm>
            <a:off x="3450264" y="3005472"/>
            <a:ext cx="182879"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med" len="med"/>
            <a:tailEnd type="none" w="med" len="med"/>
          </a:ln>
          <a:effectLst>
            <a:outerShdw blurRad="50799" dist="25400" dir="5400000">
              <a:srgbClr val="000000">
                <a:alpha val="45882"/>
              </a:srgbClr>
            </a:outerShdw>
          </a:effectLst>
        </p:spPr>
        <p:txBody>
          <a:bodyPr lIns="91425" tIns="45700" rIns="91425" bIns="45700" anchor="ctr" anchorCtr="0">
            <a:noAutofit/>
          </a:bodyPr>
          <a:lstStyle/>
          <a:p>
            <a:pPr marL="0" marR="0" lvl="0" indent="0" algn="l" rtl="0">
              <a:spcBef>
                <a:spcPts val="0"/>
              </a:spcBef>
              <a:buNone/>
            </a:pPr>
            <a:endParaRPr sz="1800">
              <a:solidFill>
                <a:schemeClr val="lt1"/>
              </a:solidFill>
              <a:latin typeface="Rambla"/>
              <a:ea typeface="Rambla"/>
              <a:cs typeface="Rambla"/>
              <a:sym typeface="Rambl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Dos objetos">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457200" y="1481328"/>
            <a:ext cx="4038599" cy="4525963"/>
          </a:xfrm>
          <a:prstGeom prst="rect">
            <a:avLst/>
          </a:prstGeom>
          <a:noFill/>
          <a:ln>
            <a:noFill/>
          </a:ln>
        </p:spPr>
        <p:txBody>
          <a:bodyPr lIns="91425" tIns="91425" rIns="91425" bIns="91425" anchor="t" anchorCtr="0"/>
          <a:lstStyle>
            <a:lvl1pPr marL="365760" marR="0" lvl="0" indent="-143255" algn="l" rtl="0">
              <a:spcBef>
                <a:spcPts val="400"/>
              </a:spcBef>
              <a:spcAft>
                <a:spcPts val="0"/>
              </a:spcAft>
              <a:buClr>
                <a:schemeClr val="accent1"/>
              </a:buClr>
              <a:buSzPct val="68000"/>
              <a:buFont typeface="Noto Sans Symbols"/>
              <a:buChar char="▶"/>
              <a:defRPr sz="2800" b="0" i="0" u="none" strike="noStrike" cap="none">
                <a:solidFill>
                  <a:schemeClr val="lt1"/>
                </a:solidFill>
                <a:latin typeface="Rambla"/>
                <a:ea typeface="Rambla"/>
                <a:cs typeface="Rambla"/>
                <a:sym typeface="Rambla"/>
              </a:defRPr>
            </a:lvl1pPr>
            <a:lvl2pPr marL="621792" marR="0" lvl="1" indent="-88391" algn="l" rtl="0">
              <a:spcBef>
                <a:spcPts val="324"/>
              </a:spcBef>
              <a:buClr>
                <a:schemeClr val="accent1"/>
              </a:buClr>
              <a:buSzPct val="100000"/>
              <a:buFont typeface="Verdana"/>
              <a:buChar char="◦"/>
              <a:defRPr sz="2400" b="0" i="0" u="none" strike="noStrike" cap="none">
                <a:solidFill>
                  <a:schemeClr val="lt1"/>
                </a:solidFill>
                <a:latin typeface="Rambla"/>
                <a:ea typeface="Rambla"/>
                <a:cs typeface="Rambla"/>
                <a:sym typeface="Rambla"/>
              </a:defRPr>
            </a:lvl2pPr>
            <a:lvl3pPr marL="859536" marR="0" lvl="2" indent="-110236" algn="l" rtl="0">
              <a:spcBef>
                <a:spcPts val="350"/>
              </a:spcBef>
              <a:buClr>
                <a:schemeClr val="accent2"/>
              </a:buClr>
              <a:buSzPct val="100000"/>
              <a:buFont typeface="Noto Sans Symbols"/>
              <a:buChar char="⚫"/>
              <a:defRPr sz="2000" b="0" i="0" u="none" strike="noStrike" cap="none">
                <a:solidFill>
                  <a:schemeClr val="lt1"/>
                </a:solidFill>
                <a:latin typeface="Rambla"/>
                <a:ea typeface="Rambla"/>
                <a:cs typeface="Rambla"/>
                <a:sym typeface="Rambla"/>
              </a:defRPr>
            </a:lvl3pPr>
            <a:lvl4pPr marL="1143000" marR="0" lvl="3" indent="-114300" algn="l" rtl="0">
              <a:spcBef>
                <a:spcPts val="350"/>
              </a:spcBef>
              <a:buClr>
                <a:schemeClr val="accent2"/>
              </a:buClr>
              <a:buSzPct val="100000"/>
              <a:buFont typeface="Noto Sans Symbols"/>
              <a:buChar char="⚫"/>
              <a:defRPr sz="1800" b="0" i="0" u="none" strike="noStrike" cap="none">
                <a:solidFill>
                  <a:schemeClr val="lt1"/>
                </a:solidFill>
                <a:latin typeface="Rambla"/>
                <a:ea typeface="Rambla"/>
                <a:cs typeface="Rambla"/>
                <a:sym typeface="Rambla"/>
              </a:defRPr>
            </a:lvl4pPr>
            <a:lvl5pPr marL="1371600" marR="0" lvl="4" indent="-114300" algn="l" rtl="0">
              <a:spcBef>
                <a:spcPts val="350"/>
              </a:spcBef>
              <a:buClr>
                <a:schemeClr val="accent2"/>
              </a:buClr>
              <a:buSzPct val="100000"/>
              <a:buFont typeface="Noto Sans Symbols"/>
              <a:buChar char="⚫"/>
              <a:defRPr sz="1800" b="0" i="0" u="none" strike="noStrike" cap="none">
                <a:solidFill>
                  <a:schemeClr val="lt1"/>
                </a:solidFill>
                <a:latin typeface="Rambla"/>
                <a:ea typeface="Rambla"/>
                <a:cs typeface="Rambla"/>
                <a:sym typeface="Rambla"/>
              </a:defRPr>
            </a:lvl5pPr>
            <a:lvl6pPr marL="1600200" marR="0" lvl="5" indent="-114300" algn="l" rtl="0">
              <a:spcBef>
                <a:spcPts val="350"/>
              </a:spcBef>
              <a:buClr>
                <a:schemeClr val="accent3"/>
              </a:buClr>
              <a:buSzPct val="100000"/>
              <a:buFont typeface="Noto Sans Symbols"/>
              <a:buChar char="◾"/>
              <a:defRPr sz="1800" b="0" i="0" u="none" strike="noStrike" cap="none">
                <a:solidFill>
                  <a:schemeClr val="lt1"/>
                </a:solidFill>
                <a:latin typeface="Rambla"/>
                <a:ea typeface="Rambla"/>
                <a:cs typeface="Rambla"/>
                <a:sym typeface="Rambla"/>
              </a:defRPr>
            </a:lvl6pPr>
            <a:lvl7pPr marL="1828800" marR="0" lvl="6" indent="-127000" algn="l" rtl="0">
              <a:spcBef>
                <a:spcPts val="350"/>
              </a:spcBef>
              <a:buClr>
                <a:schemeClr val="accent3"/>
              </a:buClr>
              <a:buSzPct val="100000"/>
              <a:buFont typeface="Noto Sans Symbols"/>
              <a:buChar char="◾"/>
              <a:defRPr sz="1600" b="0" i="0" u="none" strike="noStrike" cap="none">
                <a:solidFill>
                  <a:schemeClr val="lt1"/>
                </a:solidFill>
                <a:latin typeface="Rambla"/>
                <a:ea typeface="Rambla"/>
                <a:cs typeface="Rambla"/>
                <a:sym typeface="Rambla"/>
              </a:defRPr>
            </a:lvl7pPr>
            <a:lvl8pPr marL="2057400" marR="0" lvl="7" indent="-127000" algn="l" rtl="0">
              <a:spcBef>
                <a:spcPts val="350"/>
              </a:spcBef>
              <a:buClr>
                <a:schemeClr val="accent3"/>
              </a:buClr>
              <a:buSzPct val="100000"/>
              <a:buFont typeface="Noto Sans Symbols"/>
              <a:buChar char="◾"/>
              <a:defRPr sz="1600" b="0" i="0" u="none" strike="noStrike" cap="none">
                <a:solidFill>
                  <a:schemeClr val="lt1"/>
                </a:solidFill>
                <a:latin typeface="Rambla"/>
                <a:ea typeface="Rambla"/>
                <a:cs typeface="Rambla"/>
                <a:sym typeface="Rambla"/>
              </a:defRPr>
            </a:lvl8pPr>
            <a:lvl9pPr marL="2286000" marR="0" lvl="8" indent="-127000" algn="l" rtl="0">
              <a:spcBef>
                <a:spcPts val="350"/>
              </a:spcBef>
              <a:buClr>
                <a:schemeClr val="accent3"/>
              </a:buClr>
              <a:buSzPct val="100000"/>
              <a:buFont typeface="Noto Sans Symbols"/>
              <a:buChar char="◾"/>
              <a:defRPr sz="1600" b="0" i="0" u="none" strike="noStrike" cap="none">
                <a:solidFill>
                  <a:schemeClr val="lt1"/>
                </a:solidFill>
                <a:latin typeface="Rambla"/>
                <a:ea typeface="Rambla"/>
                <a:cs typeface="Rambla"/>
                <a:sym typeface="Rambla"/>
              </a:defRPr>
            </a:lvl9pPr>
          </a:lstStyle>
          <a:p>
            <a:endParaRPr/>
          </a:p>
        </p:txBody>
      </p:sp>
      <p:sp>
        <p:nvSpPr>
          <p:cNvPr id="47" name="Shape 47"/>
          <p:cNvSpPr txBox="1">
            <a:spLocks noGrp="1"/>
          </p:cNvSpPr>
          <p:nvPr>
            <p:ph type="body" idx="2"/>
          </p:nvPr>
        </p:nvSpPr>
        <p:spPr>
          <a:xfrm>
            <a:off x="4648200" y="1481328"/>
            <a:ext cx="4038599" cy="4525963"/>
          </a:xfrm>
          <a:prstGeom prst="rect">
            <a:avLst/>
          </a:prstGeom>
          <a:noFill/>
          <a:ln>
            <a:noFill/>
          </a:ln>
        </p:spPr>
        <p:txBody>
          <a:bodyPr lIns="91425" tIns="91425" rIns="91425" bIns="91425" anchor="t" anchorCtr="0"/>
          <a:lstStyle>
            <a:lvl1pPr marL="365760" marR="0" lvl="0" indent="-143255" algn="l" rtl="0">
              <a:spcBef>
                <a:spcPts val="400"/>
              </a:spcBef>
              <a:spcAft>
                <a:spcPts val="0"/>
              </a:spcAft>
              <a:buClr>
                <a:schemeClr val="accent1"/>
              </a:buClr>
              <a:buSzPct val="68000"/>
              <a:buFont typeface="Noto Sans Symbols"/>
              <a:buChar char="▶"/>
              <a:defRPr sz="2800" b="0" i="0" u="none" strike="noStrike" cap="none">
                <a:solidFill>
                  <a:schemeClr val="lt1"/>
                </a:solidFill>
                <a:latin typeface="Rambla"/>
                <a:ea typeface="Rambla"/>
                <a:cs typeface="Rambla"/>
                <a:sym typeface="Rambla"/>
              </a:defRPr>
            </a:lvl1pPr>
            <a:lvl2pPr marL="621792" marR="0" lvl="1" indent="-88391" algn="l" rtl="0">
              <a:spcBef>
                <a:spcPts val="324"/>
              </a:spcBef>
              <a:buClr>
                <a:schemeClr val="accent1"/>
              </a:buClr>
              <a:buSzPct val="100000"/>
              <a:buFont typeface="Verdana"/>
              <a:buChar char="◦"/>
              <a:defRPr sz="2400" b="0" i="0" u="none" strike="noStrike" cap="none">
                <a:solidFill>
                  <a:schemeClr val="lt1"/>
                </a:solidFill>
                <a:latin typeface="Rambla"/>
                <a:ea typeface="Rambla"/>
                <a:cs typeface="Rambla"/>
                <a:sym typeface="Rambla"/>
              </a:defRPr>
            </a:lvl2pPr>
            <a:lvl3pPr marL="859536" marR="0" lvl="2" indent="-110236" algn="l" rtl="0">
              <a:spcBef>
                <a:spcPts val="350"/>
              </a:spcBef>
              <a:buClr>
                <a:schemeClr val="accent2"/>
              </a:buClr>
              <a:buSzPct val="100000"/>
              <a:buFont typeface="Noto Sans Symbols"/>
              <a:buChar char="⚫"/>
              <a:defRPr sz="2000" b="0" i="0" u="none" strike="noStrike" cap="none">
                <a:solidFill>
                  <a:schemeClr val="lt1"/>
                </a:solidFill>
                <a:latin typeface="Rambla"/>
                <a:ea typeface="Rambla"/>
                <a:cs typeface="Rambla"/>
                <a:sym typeface="Rambla"/>
              </a:defRPr>
            </a:lvl3pPr>
            <a:lvl4pPr marL="1143000" marR="0" lvl="3" indent="-114300" algn="l" rtl="0">
              <a:spcBef>
                <a:spcPts val="350"/>
              </a:spcBef>
              <a:buClr>
                <a:schemeClr val="accent2"/>
              </a:buClr>
              <a:buSzPct val="100000"/>
              <a:buFont typeface="Noto Sans Symbols"/>
              <a:buChar char="⚫"/>
              <a:defRPr sz="1800" b="0" i="0" u="none" strike="noStrike" cap="none">
                <a:solidFill>
                  <a:schemeClr val="lt1"/>
                </a:solidFill>
                <a:latin typeface="Rambla"/>
                <a:ea typeface="Rambla"/>
                <a:cs typeface="Rambla"/>
                <a:sym typeface="Rambla"/>
              </a:defRPr>
            </a:lvl4pPr>
            <a:lvl5pPr marL="1371600" marR="0" lvl="4" indent="-114300" algn="l" rtl="0">
              <a:spcBef>
                <a:spcPts val="350"/>
              </a:spcBef>
              <a:buClr>
                <a:schemeClr val="accent2"/>
              </a:buClr>
              <a:buSzPct val="100000"/>
              <a:buFont typeface="Noto Sans Symbols"/>
              <a:buChar char="⚫"/>
              <a:defRPr sz="1800" b="0" i="0" u="none" strike="noStrike" cap="none">
                <a:solidFill>
                  <a:schemeClr val="lt1"/>
                </a:solidFill>
                <a:latin typeface="Rambla"/>
                <a:ea typeface="Rambla"/>
                <a:cs typeface="Rambla"/>
                <a:sym typeface="Rambla"/>
              </a:defRPr>
            </a:lvl5pPr>
            <a:lvl6pPr marL="1600200" marR="0" lvl="5" indent="-114300" algn="l" rtl="0">
              <a:spcBef>
                <a:spcPts val="350"/>
              </a:spcBef>
              <a:buClr>
                <a:schemeClr val="accent3"/>
              </a:buClr>
              <a:buSzPct val="100000"/>
              <a:buFont typeface="Noto Sans Symbols"/>
              <a:buChar char="◾"/>
              <a:defRPr sz="1800" b="0" i="0" u="none" strike="noStrike" cap="none">
                <a:solidFill>
                  <a:schemeClr val="lt1"/>
                </a:solidFill>
                <a:latin typeface="Rambla"/>
                <a:ea typeface="Rambla"/>
                <a:cs typeface="Rambla"/>
                <a:sym typeface="Rambla"/>
              </a:defRPr>
            </a:lvl6pPr>
            <a:lvl7pPr marL="1828800" marR="0" lvl="6" indent="-127000" algn="l" rtl="0">
              <a:spcBef>
                <a:spcPts val="350"/>
              </a:spcBef>
              <a:buClr>
                <a:schemeClr val="accent3"/>
              </a:buClr>
              <a:buSzPct val="100000"/>
              <a:buFont typeface="Noto Sans Symbols"/>
              <a:buChar char="◾"/>
              <a:defRPr sz="1600" b="0" i="0" u="none" strike="noStrike" cap="none">
                <a:solidFill>
                  <a:schemeClr val="lt1"/>
                </a:solidFill>
                <a:latin typeface="Rambla"/>
                <a:ea typeface="Rambla"/>
                <a:cs typeface="Rambla"/>
                <a:sym typeface="Rambla"/>
              </a:defRPr>
            </a:lvl7pPr>
            <a:lvl8pPr marL="2057400" marR="0" lvl="7" indent="-127000" algn="l" rtl="0">
              <a:spcBef>
                <a:spcPts val="350"/>
              </a:spcBef>
              <a:buClr>
                <a:schemeClr val="accent3"/>
              </a:buClr>
              <a:buSzPct val="100000"/>
              <a:buFont typeface="Noto Sans Symbols"/>
              <a:buChar char="◾"/>
              <a:defRPr sz="1600" b="0" i="0" u="none" strike="noStrike" cap="none">
                <a:solidFill>
                  <a:schemeClr val="lt1"/>
                </a:solidFill>
                <a:latin typeface="Rambla"/>
                <a:ea typeface="Rambla"/>
                <a:cs typeface="Rambla"/>
                <a:sym typeface="Rambla"/>
              </a:defRPr>
            </a:lvl8pPr>
            <a:lvl9pPr marL="2286000" marR="0" lvl="8" indent="-127000" algn="l" rtl="0">
              <a:spcBef>
                <a:spcPts val="350"/>
              </a:spcBef>
              <a:buClr>
                <a:schemeClr val="accent3"/>
              </a:buClr>
              <a:buSzPct val="100000"/>
              <a:buFont typeface="Noto Sans Symbols"/>
              <a:buChar char="◾"/>
              <a:defRPr sz="1600" b="0" i="0" u="none" strike="noStrike" cap="none">
                <a:solidFill>
                  <a:schemeClr val="lt1"/>
                </a:solidFill>
                <a:latin typeface="Rambla"/>
                <a:ea typeface="Rambla"/>
                <a:cs typeface="Rambla"/>
                <a:sym typeface="Rambla"/>
              </a:defRPr>
            </a:lvl9pPr>
          </a:lstStyle>
          <a:p>
            <a:endParaRPr/>
          </a:p>
        </p:txBody>
      </p:sp>
      <p:sp>
        <p:nvSpPr>
          <p:cNvPr id="48" name="Shape 48"/>
          <p:cNvSpPr txBox="1">
            <a:spLocks noGrp="1"/>
          </p:cNvSpPr>
          <p:nvPr>
            <p:ph type="dt" idx="10"/>
          </p:nvPr>
        </p:nvSpPr>
        <p:spPr>
          <a:xfrm>
            <a:off x="6727032" y="6407944"/>
            <a:ext cx="1920239" cy="365759"/>
          </a:xfrm>
          <a:prstGeom prst="rect">
            <a:avLst/>
          </a:prstGeom>
          <a:noFill/>
          <a:ln>
            <a:noFill/>
          </a:ln>
        </p:spPr>
        <p:txBody>
          <a:bodyPr lIns="91425" tIns="91425" rIns="91425" bIns="91425" anchor="b" anchorCtr="0"/>
          <a:lstStyle>
            <a:lvl1pPr marL="0" marR="0" lvl="0" indent="0" algn="l" rtl="0">
              <a:spcBef>
                <a:spcPts val="0"/>
              </a:spcBef>
              <a:buNone/>
              <a:defRPr sz="1000">
                <a:solidFill>
                  <a:schemeClr val="lt1"/>
                </a:solidFill>
                <a:latin typeface="Rambla"/>
                <a:ea typeface="Rambla"/>
                <a:cs typeface="Rambla"/>
                <a:sym typeface="Rambla"/>
              </a:defRPr>
            </a:lvl1pPr>
            <a:lvl2pPr marL="457200" marR="0" lvl="1" indent="0" algn="l" rtl="0">
              <a:spcBef>
                <a:spcPts val="0"/>
              </a:spcBef>
              <a:buNone/>
              <a:defRPr sz="1800" b="0" i="0" u="none" strike="noStrike" cap="none">
                <a:solidFill>
                  <a:schemeClr val="lt1"/>
                </a:solidFill>
                <a:latin typeface="Rambla"/>
                <a:ea typeface="Rambla"/>
                <a:cs typeface="Rambla"/>
                <a:sym typeface="Rambla"/>
              </a:defRPr>
            </a:lvl2pPr>
            <a:lvl3pPr marL="914400" marR="0" lvl="2" indent="0" algn="l" rtl="0">
              <a:spcBef>
                <a:spcPts val="0"/>
              </a:spcBef>
              <a:buNone/>
              <a:defRPr sz="1800" b="0" i="0" u="none" strike="noStrike" cap="none">
                <a:solidFill>
                  <a:schemeClr val="lt1"/>
                </a:solidFill>
                <a:latin typeface="Rambla"/>
                <a:ea typeface="Rambla"/>
                <a:cs typeface="Rambla"/>
                <a:sym typeface="Rambla"/>
              </a:defRPr>
            </a:lvl3pPr>
            <a:lvl4pPr marL="1371600" marR="0" lvl="3" indent="0" algn="l" rtl="0">
              <a:spcBef>
                <a:spcPts val="0"/>
              </a:spcBef>
              <a:buNone/>
              <a:defRPr sz="1800" b="0" i="0" u="none" strike="noStrike" cap="none">
                <a:solidFill>
                  <a:schemeClr val="lt1"/>
                </a:solidFill>
                <a:latin typeface="Rambla"/>
                <a:ea typeface="Rambla"/>
                <a:cs typeface="Rambla"/>
                <a:sym typeface="Rambla"/>
              </a:defRPr>
            </a:lvl4pPr>
            <a:lvl5pPr marL="1828800" marR="0" lvl="4" indent="0" algn="l" rtl="0">
              <a:spcBef>
                <a:spcPts val="0"/>
              </a:spcBef>
              <a:buNone/>
              <a:defRPr sz="1800" b="0" i="0" u="none" strike="noStrike" cap="none">
                <a:solidFill>
                  <a:schemeClr val="lt1"/>
                </a:solidFill>
                <a:latin typeface="Rambla"/>
                <a:ea typeface="Rambla"/>
                <a:cs typeface="Rambla"/>
                <a:sym typeface="Rambla"/>
              </a:defRPr>
            </a:lvl5pPr>
            <a:lvl6pPr marL="2286000" marR="0" lvl="5" indent="0" algn="l" rtl="0">
              <a:spcBef>
                <a:spcPts val="0"/>
              </a:spcBef>
              <a:buNone/>
              <a:defRPr sz="1800" b="0" i="0" u="none" strike="noStrike" cap="none">
                <a:solidFill>
                  <a:schemeClr val="lt1"/>
                </a:solidFill>
                <a:latin typeface="Rambla"/>
                <a:ea typeface="Rambla"/>
                <a:cs typeface="Rambla"/>
                <a:sym typeface="Rambla"/>
              </a:defRPr>
            </a:lvl6pPr>
            <a:lvl7pPr marL="2743200" marR="0" lvl="6" indent="0" algn="l" rtl="0">
              <a:spcBef>
                <a:spcPts val="0"/>
              </a:spcBef>
              <a:buNone/>
              <a:defRPr sz="1800" b="0" i="0" u="none" strike="noStrike" cap="none">
                <a:solidFill>
                  <a:schemeClr val="lt1"/>
                </a:solidFill>
                <a:latin typeface="Rambla"/>
                <a:ea typeface="Rambla"/>
                <a:cs typeface="Rambla"/>
                <a:sym typeface="Rambla"/>
              </a:defRPr>
            </a:lvl7pPr>
            <a:lvl8pPr marL="3200400" marR="0" lvl="7" indent="0" algn="l" rtl="0">
              <a:spcBef>
                <a:spcPts val="0"/>
              </a:spcBef>
              <a:buNone/>
              <a:defRPr sz="1800" b="0" i="0" u="none" strike="noStrike" cap="none">
                <a:solidFill>
                  <a:schemeClr val="lt1"/>
                </a:solidFill>
                <a:latin typeface="Rambla"/>
                <a:ea typeface="Rambla"/>
                <a:cs typeface="Rambla"/>
                <a:sym typeface="Rambla"/>
              </a:defRPr>
            </a:lvl8pPr>
            <a:lvl9pPr marL="3657600" marR="0" lvl="8" indent="0" algn="l" rtl="0">
              <a:spcBef>
                <a:spcPts val="0"/>
              </a:spcBef>
              <a:buNone/>
              <a:defRPr sz="1800" b="0" i="0" u="none" strike="noStrike" cap="none">
                <a:solidFill>
                  <a:schemeClr val="lt1"/>
                </a:solidFill>
                <a:latin typeface="Rambla"/>
                <a:ea typeface="Rambla"/>
                <a:cs typeface="Rambla"/>
                <a:sym typeface="Rambla"/>
              </a:defRPr>
            </a:lvl9pPr>
          </a:lstStyle>
          <a:p>
            <a:endParaRPr/>
          </a:p>
        </p:txBody>
      </p:sp>
      <p:sp>
        <p:nvSpPr>
          <p:cNvPr id="49" name="Shape 49"/>
          <p:cNvSpPr txBox="1">
            <a:spLocks noGrp="1"/>
          </p:cNvSpPr>
          <p:nvPr>
            <p:ph type="ftr" idx="11"/>
          </p:nvPr>
        </p:nvSpPr>
        <p:spPr>
          <a:xfrm>
            <a:off x="4380071" y="6407944"/>
            <a:ext cx="2350681" cy="365125"/>
          </a:xfrm>
          <a:prstGeom prst="rect">
            <a:avLst/>
          </a:prstGeom>
          <a:noFill/>
          <a:ln>
            <a:noFill/>
          </a:ln>
        </p:spPr>
        <p:txBody>
          <a:bodyPr lIns="91425" tIns="91425" rIns="91425" bIns="91425" anchor="b" anchorCtr="0"/>
          <a:lstStyle>
            <a:lvl1pPr marL="0" marR="0" lvl="0" indent="0" algn="r" rtl="0">
              <a:spcBef>
                <a:spcPts val="0"/>
              </a:spcBef>
              <a:buNone/>
              <a:defRPr sz="1000">
                <a:solidFill>
                  <a:schemeClr val="lt1"/>
                </a:solidFill>
                <a:latin typeface="Rambla"/>
                <a:ea typeface="Rambla"/>
                <a:cs typeface="Rambla"/>
                <a:sym typeface="Rambla"/>
              </a:defRPr>
            </a:lvl1pPr>
            <a:lvl2pPr marL="457200" marR="0" lvl="1" indent="0" algn="l" rtl="0">
              <a:spcBef>
                <a:spcPts val="0"/>
              </a:spcBef>
              <a:buNone/>
              <a:defRPr sz="1800" b="0" i="0" u="none" strike="noStrike" cap="none">
                <a:solidFill>
                  <a:schemeClr val="lt1"/>
                </a:solidFill>
                <a:latin typeface="Rambla"/>
                <a:ea typeface="Rambla"/>
                <a:cs typeface="Rambla"/>
                <a:sym typeface="Rambla"/>
              </a:defRPr>
            </a:lvl2pPr>
            <a:lvl3pPr marL="914400" marR="0" lvl="2" indent="0" algn="l" rtl="0">
              <a:spcBef>
                <a:spcPts val="0"/>
              </a:spcBef>
              <a:buNone/>
              <a:defRPr sz="1800" b="0" i="0" u="none" strike="noStrike" cap="none">
                <a:solidFill>
                  <a:schemeClr val="lt1"/>
                </a:solidFill>
                <a:latin typeface="Rambla"/>
                <a:ea typeface="Rambla"/>
                <a:cs typeface="Rambla"/>
                <a:sym typeface="Rambla"/>
              </a:defRPr>
            </a:lvl3pPr>
            <a:lvl4pPr marL="1371600" marR="0" lvl="3" indent="0" algn="l" rtl="0">
              <a:spcBef>
                <a:spcPts val="0"/>
              </a:spcBef>
              <a:buNone/>
              <a:defRPr sz="1800" b="0" i="0" u="none" strike="noStrike" cap="none">
                <a:solidFill>
                  <a:schemeClr val="lt1"/>
                </a:solidFill>
                <a:latin typeface="Rambla"/>
                <a:ea typeface="Rambla"/>
                <a:cs typeface="Rambla"/>
                <a:sym typeface="Rambla"/>
              </a:defRPr>
            </a:lvl4pPr>
            <a:lvl5pPr marL="1828800" marR="0" lvl="4" indent="0" algn="l" rtl="0">
              <a:spcBef>
                <a:spcPts val="0"/>
              </a:spcBef>
              <a:buNone/>
              <a:defRPr sz="1800" b="0" i="0" u="none" strike="noStrike" cap="none">
                <a:solidFill>
                  <a:schemeClr val="lt1"/>
                </a:solidFill>
                <a:latin typeface="Rambla"/>
                <a:ea typeface="Rambla"/>
                <a:cs typeface="Rambla"/>
                <a:sym typeface="Rambla"/>
              </a:defRPr>
            </a:lvl5pPr>
            <a:lvl6pPr marL="2286000" marR="0" lvl="5" indent="0" algn="l" rtl="0">
              <a:spcBef>
                <a:spcPts val="0"/>
              </a:spcBef>
              <a:buNone/>
              <a:defRPr sz="1800" b="0" i="0" u="none" strike="noStrike" cap="none">
                <a:solidFill>
                  <a:schemeClr val="lt1"/>
                </a:solidFill>
                <a:latin typeface="Rambla"/>
                <a:ea typeface="Rambla"/>
                <a:cs typeface="Rambla"/>
                <a:sym typeface="Rambla"/>
              </a:defRPr>
            </a:lvl6pPr>
            <a:lvl7pPr marL="2743200" marR="0" lvl="6" indent="0" algn="l" rtl="0">
              <a:spcBef>
                <a:spcPts val="0"/>
              </a:spcBef>
              <a:buNone/>
              <a:defRPr sz="1800" b="0" i="0" u="none" strike="noStrike" cap="none">
                <a:solidFill>
                  <a:schemeClr val="lt1"/>
                </a:solidFill>
                <a:latin typeface="Rambla"/>
                <a:ea typeface="Rambla"/>
                <a:cs typeface="Rambla"/>
                <a:sym typeface="Rambla"/>
              </a:defRPr>
            </a:lvl7pPr>
            <a:lvl8pPr marL="3200400" marR="0" lvl="7" indent="0" algn="l" rtl="0">
              <a:spcBef>
                <a:spcPts val="0"/>
              </a:spcBef>
              <a:buNone/>
              <a:defRPr sz="1800" b="0" i="0" u="none" strike="noStrike" cap="none">
                <a:solidFill>
                  <a:schemeClr val="lt1"/>
                </a:solidFill>
                <a:latin typeface="Rambla"/>
                <a:ea typeface="Rambla"/>
                <a:cs typeface="Rambla"/>
                <a:sym typeface="Rambla"/>
              </a:defRPr>
            </a:lvl8pPr>
            <a:lvl9pPr marL="3657600" marR="0" lvl="8" indent="0" algn="l" rtl="0">
              <a:spcBef>
                <a:spcPts val="0"/>
              </a:spcBef>
              <a:buNone/>
              <a:defRPr sz="1800" b="0" i="0" u="none" strike="noStrike" cap="none">
                <a:solidFill>
                  <a:schemeClr val="lt1"/>
                </a:solidFill>
                <a:latin typeface="Rambla"/>
                <a:ea typeface="Rambla"/>
                <a:cs typeface="Rambla"/>
                <a:sym typeface="Rambla"/>
              </a:defRPr>
            </a:lvl9pPr>
          </a:lstStyle>
          <a:p>
            <a:endParaRPr/>
          </a:p>
        </p:txBody>
      </p:sp>
      <p:sp>
        <p:nvSpPr>
          <p:cNvPr id="50" name="Shape 50"/>
          <p:cNvSpPr txBox="1">
            <a:spLocks noGrp="1"/>
          </p:cNvSpPr>
          <p:nvPr>
            <p:ph type="sldNum" idx="12"/>
          </p:nvPr>
        </p:nvSpPr>
        <p:spPr>
          <a:xfrm>
            <a:off x="8647271" y="6407944"/>
            <a:ext cx="365759" cy="3651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ES" sz="1000" b="0">
                <a:solidFill>
                  <a:schemeClr val="lt1"/>
                </a:solidFill>
                <a:latin typeface="Rambla"/>
                <a:ea typeface="Rambla"/>
                <a:cs typeface="Rambla"/>
                <a:sym typeface="Rambla"/>
              </a:rPr>
              <a:t>‹Nº›</a:t>
            </a:fld>
            <a:endParaRPr lang="es-ES" sz="1000" b="0">
              <a:solidFill>
                <a:schemeClr val="lt1"/>
              </a:solidFill>
              <a:latin typeface="Rambla"/>
              <a:ea typeface="Rambla"/>
              <a:cs typeface="Rambla"/>
              <a:sym typeface="Rambla"/>
            </a:endParaRPr>
          </a:p>
        </p:txBody>
      </p:sp>
      <p:sp>
        <p:nvSpPr>
          <p:cNvPr id="51" name="Shape 5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ambla"/>
              <a:buNone/>
              <a:defRPr sz="4100" b="1" i="0" u="none" strike="noStrike" cap="none">
                <a:solidFill>
                  <a:schemeClr val="lt2"/>
                </a:solidFill>
                <a:latin typeface="Rambla"/>
                <a:ea typeface="Rambla"/>
                <a:cs typeface="Rambla"/>
                <a:sym typeface="Rambl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ación">
    <p:bg>
      <p:bgPr>
        <a:blipFill rotWithShape="1">
          <a:blip r:embed="rId2">
            <a:alphaModFix/>
          </a:blip>
          <a:tile tx="0" ty="0" sx="50000" sy="50000" flip="none" algn="tl"/>
        </a:blipFill>
        <a:effectLst/>
      </p:bgPr>
    </p:bg>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73050"/>
            <a:ext cx="8229600" cy="1143000"/>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ambla"/>
              <a:buNone/>
              <a:defRPr sz="4100" b="1" i="0" u="none" strike="noStrike" cap="none">
                <a:solidFill>
                  <a:schemeClr val="dk2"/>
                </a:solidFill>
                <a:latin typeface="Rambla"/>
                <a:ea typeface="Rambla"/>
                <a:cs typeface="Rambla"/>
                <a:sym typeface="Rambl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4" name="Shape 54"/>
          <p:cNvSpPr txBox="1">
            <a:spLocks noGrp="1"/>
          </p:cNvSpPr>
          <p:nvPr>
            <p:ph type="body" idx="1"/>
          </p:nvPr>
        </p:nvSpPr>
        <p:spPr>
          <a:xfrm>
            <a:off x="457200" y="5410200"/>
            <a:ext cx="4040187" cy="762000"/>
          </a:xfrm>
          <a:prstGeom prst="rect">
            <a:avLst/>
          </a:prstGeom>
          <a:solidFill>
            <a:schemeClr val="accent1"/>
          </a:solidFill>
          <a:ln w="9650" cap="flat" cmpd="sng">
            <a:solidFill>
              <a:schemeClr val="accent1"/>
            </a:solidFill>
            <a:prstDash val="solid"/>
            <a:miter/>
            <a:headEnd type="none" w="med" len="med"/>
            <a:tailEnd type="none" w="med" len="med"/>
          </a:ln>
        </p:spPr>
        <p:txBody>
          <a:bodyPr lIns="91425" tIns="91425" rIns="91425" bIns="91425" anchor="ctr" anchorCtr="0"/>
          <a:lstStyle>
            <a:lvl1pPr marL="0" marR="0" lvl="0" indent="0" algn="l" rtl="0">
              <a:spcBef>
                <a:spcPts val="400"/>
              </a:spcBef>
              <a:spcAft>
                <a:spcPts val="0"/>
              </a:spcAft>
              <a:buClr>
                <a:schemeClr val="accent1"/>
              </a:buClr>
              <a:buFont typeface="Noto Sans Symbols"/>
              <a:buNone/>
              <a:defRPr sz="2400" b="0" i="0" u="none" strike="noStrike" cap="none">
                <a:solidFill>
                  <a:schemeClr val="lt1"/>
                </a:solidFill>
                <a:latin typeface="Rambla"/>
                <a:ea typeface="Rambla"/>
                <a:cs typeface="Rambla"/>
                <a:sym typeface="Rambla"/>
              </a:defRPr>
            </a:lvl1pPr>
            <a:lvl2pPr marL="621792" marR="0" lvl="1" indent="-240791" algn="l" rtl="0">
              <a:spcBef>
                <a:spcPts val="324"/>
              </a:spcBef>
              <a:buClr>
                <a:schemeClr val="accent1"/>
              </a:buClr>
              <a:buFont typeface="Verdana"/>
              <a:buNone/>
              <a:defRPr sz="2000" b="1" i="0" u="none" strike="noStrike" cap="none">
                <a:solidFill>
                  <a:schemeClr val="dk1"/>
                </a:solidFill>
                <a:latin typeface="Rambla"/>
                <a:ea typeface="Rambla"/>
                <a:cs typeface="Rambla"/>
                <a:sym typeface="Rambla"/>
              </a:defRPr>
            </a:lvl2pPr>
            <a:lvl3pPr marL="859536" marR="0" lvl="2" indent="-237236" algn="l" rtl="0">
              <a:spcBef>
                <a:spcPts val="350"/>
              </a:spcBef>
              <a:buClr>
                <a:schemeClr val="accent2"/>
              </a:buClr>
              <a:buFont typeface="Noto Sans Symbols"/>
              <a:buNone/>
              <a:defRPr sz="1800" b="1" i="0" u="none" strike="noStrike" cap="none">
                <a:solidFill>
                  <a:schemeClr val="dk1"/>
                </a:solidFill>
                <a:latin typeface="Rambla"/>
                <a:ea typeface="Rambla"/>
                <a:cs typeface="Rambla"/>
                <a:sym typeface="Rambla"/>
              </a:defRPr>
            </a:lvl3pPr>
            <a:lvl4pPr marL="1143000" marR="0" lvl="3" indent="-228600" algn="l" rtl="0">
              <a:spcBef>
                <a:spcPts val="350"/>
              </a:spcBef>
              <a:buClr>
                <a:schemeClr val="accent2"/>
              </a:buClr>
              <a:buFont typeface="Noto Sans Symbols"/>
              <a:buNone/>
              <a:defRPr sz="1600" b="1" i="0" u="none" strike="noStrike" cap="none">
                <a:solidFill>
                  <a:schemeClr val="dk1"/>
                </a:solidFill>
                <a:latin typeface="Rambla"/>
                <a:ea typeface="Rambla"/>
                <a:cs typeface="Rambla"/>
                <a:sym typeface="Rambla"/>
              </a:defRPr>
            </a:lvl4pPr>
            <a:lvl5pPr marL="1371600" marR="0" lvl="4" indent="-228600" algn="l" rtl="0">
              <a:spcBef>
                <a:spcPts val="350"/>
              </a:spcBef>
              <a:buClr>
                <a:schemeClr val="accent2"/>
              </a:buClr>
              <a:buFont typeface="Noto Sans Symbols"/>
              <a:buNone/>
              <a:defRPr sz="1600" b="1" i="0" u="none" strike="noStrike" cap="none">
                <a:solidFill>
                  <a:schemeClr val="dk1"/>
                </a:solidFill>
                <a:latin typeface="Rambla"/>
                <a:ea typeface="Rambla"/>
                <a:cs typeface="Rambla"/>
                <a:sym typeface="Rambla"/>
              </a:defRPr>
            </a:lvl5pPr>
            <a:lvl6pPr marL="1600200" marR="0" lvl="5" indent="-114300" algn="l" rtl="0">
              <a:spcBef>
                <a:spcPts val="350"/>
              </a:spcBef>
              <a:buClr>
                <a:schemeClr val="accent3"/>
              </a:buClr>
              <a:buSzPct val="100000"/>
              <a:buFont typeface="Noto Sans Symbols"/>
              <a:buChar char="◾"/>
              <a:defRPr sz="1800" b="0" i="0" u="none" strike="noStrike" cap="none">
                <a:solidFill>
                  <a:schemeClr val="dk1"/>
                </a:solidFill>
                <a:latin typeface="Rambla"/>
                <a:ea typeface="Rambla"/>
                <a:cs typeface="Rambla"/>
                <a:sym typeface="Rambla"/>
              </a:defRPr>
            </a:lvl6pPr>
            <a:lvl7pPr marL="1828800" marR="0" lvl="6" indent="-127000" algn="l" rtl="0">
              <a:spcBef>
                <a:spcPts val="350"/>
              </a:spcBef>
              <a:buClr>
                <a:schemeClr val="accent3"/>
              </a:buClr>
              <a:buSzPct val="100000"/>
              <a:buFont typeface="Noto Sans Symbols"/>
              <a:buChar char="◾"/>
              <a:defRPr sz="1600" b="0" i="0" u="none" strike="noStrike" cap="none">
                <a:solidFill>
                  <a:schemeClr val="dk1"/>
                </a:solidFill>
                <a:latin typeface="Rambla"/>
                <a:ea typeface="Rambla"/>
                <a:cs typeface="Rambla"/>
                <a:sym typeface="Rambla"/>
              </a:defRPr>
            </a:lvl7pPr>
            <a:lvl8pPr marL="2057400" marR="0" lvl="7" indent="-127000" algn="l" rtl="0">
              <a:spcBef>
                <a:spcPts val="350"/>
              </a:spcBef>
              <a:buClr>
                <a:schemeClr val="accent3"/>
              </a:buClr>
              <a:buSzPct val="100000"/>
              <a:buFont typeface="Noto Sans Symbols"/>
              <a:buChar char="◾"/>
              <a:defRPr sz="1600" b="0" i="0" u="none" strike="noStrike" cap="none">
                <a:solidFill>
                  <a:schemeClr val="dk1"/>
                </a:solidFill>
                <a:latin typeface="Rambla"/>
                <a:ea typeface="Rambla"/>
                <a:cs typeface="Rambla"/>
                <a:sym typeface="Rambla"/>
              </a:defRPr>
            </a:lvl8pPr>
            <a:lvl9pPr marL="2286000" marR="0" lvl="8" indent="-127000" algn="l" rtl="0">
              <a:spcBef>
                <a:spcPts val="350"/>
              </a:spcBef>
              <a:buClr>
                <a:schemeClr val="accent3"/>
              </a:buClr>
              <a:buSzPct val="1000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55" name="Shape 55"/>
          <p:cNvSpPr txBox="1">
            <a:spLocks noGrp="1"/>
          </p:cNvSpPr>
          <p:nvPr>
            <p:ph type="body" idx="2"/>
          </p:nvPr>
        </p:nvSpPr>
        <p:spPr>
          <a:xfrm>
            <a:off x="4645026" y="5410200"/>
            <a:ext cx="4041774" cy="762000"/>
          </a:xfrm>
          <a:prstGeom prst="rect">
            <a:avLst/>
          </a:prstGeom>
          <a:solidFill>
            <a:schemeClr val="accent1"/>
          </a:solidFill>
          <a:ln w="9650" cap="flat" cmpd="sng">
            <a:solidFill>
              <a:schemeClr val="accent1"/>
            </a:solidFill>
            <a:prstDash val="solid"/>
            <a:miter/>
            <a:headEnd type="none" w="med" len="med"/>
            <a:tailEnd type="none" w="med" len="med"/>
          </a:ln>
        </p:spPr>
        <p:txBody>
          <a:bodyPr lIns="91425" tIns="91425" rIns="91425" bIns="91425" anchor="ctr" anchorCtr="0"/>
          <a:lstStyle>
            <a:lvl1pPr marL="0" marR="0" lvl="0" indent="0" algn="l" rtl="0">
              <a:spcBef>
                <a:spcPts val="400"/>
              </a:spcBef>
              <a:spcAft>
                <a:spcPts val="0"/>
              </a:spcAft>
              <a:buClr>
                <a:schemeClr val="accent1"/>
              </a:buClr>
              <a:buFont typeface="Noto Sans Symbols"/>
              <a:buNone/>
              <a:defRPr sz="2400" b="0" i="0" u="none" strike="noStrike" cap="none">
                <a:solidFill>
                  <a:schemeClr val="lt1"/>
                </a:solidFill>
                <a:latin typeface="Rambla"/>
                <a:ea typeface="Rambla"/>
                <a:cs typeface="Rambla"/>
                <a:sym typeface="Rambla"/>
              </a:defRPr>
            </a:lvl1pPr>
            <a:lvl2pPr marL="621792" marR="0" lvl="1" indent="-240791" algn="l" rtl="0">
              <a:spcBef>
                <a:spcPts val="324"/>
              </a:spcBef>
              <a:buClr>
                <a:schemeClr val="accent1"/>
              </a:buClr>
              <a:buFont typeface="Verdana"/>
              <a:buNone/>
              <a:defRPr sz="2000" b="1" i="0" u="none" strike="noStrike" cap="none">
                <a:solidFill>
                  <a:schemeClr val="dk1"/>
                </a:solidFill>
                <a:latin typeface="Rambla"/>
                <a:ea typeface="Rambla"/>
                <a:cs typeface="Rambla"/>
                <a:sym typeface="Rambla"/>
              </a:defRPr>
            </a:lvl2pPr>
            <a:lvl3pPr marL="859536" marR="0" lvl="2" indent="-237236" algn="l" rtl="0">
              <a:spcBef>
                <a:spcPts val="350"/>
              </a:spcBef>
              <a:buClr>
                <a:schemeClr val="accent2"/>
              </a:buClr>
              <a:buFont typeface="Noto Sans Symbols"/>
              <a:buNone/>
              <a:defRPr sz="1800" b="1" i="0" u="none" strike="noStrike" cap="none">
                <a:solidFill>
                  <a:schemeClr val="dk1"/>
                </a:solidFill>
                <a:latin typeface="Rambla"/>
                <a:ea typeface="Rambla"/>
                <a:cs typeface="Rambla"/>
                <a:sym typeface="Rambla"/>
              </a:defRPr>
            </a:lvl3pPr>
            <a:lvl4pPr marL="1143000" marR="0" lvl="3" indent="-228600" algn="l" rtl="0">
              <a:spcBef>
                <a:spcPts val="350"/>
              </a:spcBef>
              <a:buClr>
                <a:schemeClr val="accent2"/>
              </a:buClr>
              <a:buFont typeface="Noto Sans Symbols"/>
              <a:buNone/>
              <a:defRPr sz="1600" b="1" i="0" u="none" strike="noStrike" cap="none">
                <a:solidFill>
                  <a:schemeClr val="dk1"/>
                </a:solidFill>
                <a:latin typeface="Rambla"/>
                <a:ea typeface="Rambla"/>
                <a:cs typeface="Rambla"/>
                <a:sym typeface="Rambla"/>
              </a:defRPr>
            </a:lvl4pPr>
            <a:lvl5pPr marL="1371600" marR="0" lvl="4" indent="-228600" algn="l" rtl="0">
              <a:spcBef>
                <a:spcPts val="350"/>
              </a:spcBef>
              <a:buClr>
                <a:schemeClr val="accent2"/>
              </a:buClr>
              <a:buFont typeface="Noto Sans Symbols"/>
              <a:buNone/>
              <a:defRPr sz="1600" b="1" i="0" u="none" strike="noStrike" cap="none">
                <a:solidFill>
                  <a:schemeClr val="dk1"/>
                </a:solidFill>
                <a:latin typeface="Rambla"/>
                <a:ea typeface="Rambla"/>
                <a:cs typeface="Rambla"/>
                <a:sym typeface="Rambla"/>
              </a:defRPr>
            </a:lvl5pPr>
            <a:lvl6pPr marL="1600200" marR="0" lvl="5" indent="-114300" algn="l" rtl="0">
              <a:spcBef>
                <a:spcPts val="350"/>
              </a:spcBef>
              <a:buClr>
                <a:schemeClr val="accent3"/>
              </a:buClr>
              <a:buSzPct val="100000"/>
              <a:buFont typeface="Noto Sans Symbols"/>
              <a:buChar char="◾"/>
              <a:defRPr sz="1800" b="0" i="0" u="none" strike="noStrike" cap="none">
                <a:solidFill>
                  <a:schemeClr val="dk1"/>
                </a:solidFill>
                <a:latin typeface="Rambla"/>
                <a:ea typeface="Rambla"/>
                <a:cs typeface="Rambla"/>
                <a:sym typeface="Rambla"/>
              </a:defRPr>
            </a:lvl6pPr>
            <a:lvl7pPr marL="1828800" marR="0" lvl="6" indent="-127000" algn="l" rtl="0">
              <a:spcBef>
                <a:spcPts val="350"/>
              </a:spcBef>
              <a:buClr>
                <a:schemeClr val="accent3"/>
              </a:buClr>
              <a:buSzPct val="100000"/>
              <a:buFont typeface="Noto Sans Symbols"/>
              <a:buChar char="◾"/>
              <a:defRPr sz="1600" b="0" i="0" u="none" strike="noStrike" cap="none">
                <a:solidFill>
                  <a:schemeClr val="dk1"/>
                </a:solidFill>
                <a:latin typeface="Rambla"/>
                <a:ea typeface="Rambla"/>
                <a:cs typeface="Rambla"/>
                <a:sym typeface="Rambla"/>
              </a:defRPr>
            </a:lvl7pPr>
            <a:lvl8pPr marL="2057400" marR="0" lvl="7" indent="-127000" algn="l" rtl="0">
              <a:spcBef>
                <a:spcPts val="350"/>
              </a:spcBef>
              <a:buClr>
                <a:schemeClr val="accent3"/>
              </a:buClr>
              <a:buSzPct val="100000"/>
              <a:buFont typeface="Noto Sans Symbols"/>
              <a:buChar char="◾"/>
              <a:defRPr sz="1600" b="0" i="0" u="none" strike="noStrike" cap="none">
                <a:solidFill>
                  <a:schemeClr val="dk1"/>
                </a:solidFill>
                <a:latin typeface="Rambla"/>
                <a:ea typeface="Rambla"/>
                <a:cs typeface="Rambla"/>
                <a:sym typeface="Rambla"/>
              </a:defRPr>
            </a:lvl8pPr>
            <a:lvl9pPr marL="2286000" marR="0" lvl="8" indent="-127000" algn="l" rtl="0">
              <a:spcBef>
                <a:spcPts val="350"/>
              </a:spcBef>
              <a:buClr>
                <a:schemeClr val="accent3"/>
              </a:buClr>
              <a:buSzPct val="1000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56" name="Shape 56"/>
          <p:cNvSpPr txBox="1">
            <a:spLocks noGrp="1"/>
          </p:cNvSpPr>
          <p:nvPr>
            <p:ph type="body" idx="3"/>
          </p:nvPr>
        </p:nvSpPr>
        <p:spPr>
          <a:xfrm>
            <a:off x="457200" y="1444294"/>
            <a:ext cx="4040187" cy="3941762"/>
          </a:xfrm>
          <a:prstGeom prst="rect">
            <a:avLst/>
          </a:prstGeom>
          <a:noFill/>
          <a:ln>
            <a:noFill/>
          </a:ln>
        </p:spPr>
        <p:txBody>
          <a:bodyPr lIns="91425" tIns="91425" rIns="91425" bIns="91425" anchor="t" anchorCtr="0"/>
          <a:lstStyle>
            <a:lvl1pPr marL="365760" marR="0" lvl="0" indent="-160528" algn="l" rtl="0">
              <a:spcBef>
                <a:spcPts val="400"/>
              </a:spcBef>
              <a:spcAft>
                <a:spcPts val="0"/>
              </a:spcAft>
              <a:buClr>
                <a:schemeClr val="accent1"/>
              </a:buClr>
              <a:buSzPct val="68000"/>
              <a:buFont typeface="Noto Sans Symbols"/>
              <a:buChar char="▶"/>
              <a:defRPr sz="2400" b="0" i="0" u="none" strike="noStrike" cap="none">
                <a:solidFill>
                  <a:schemeClr val="dk1"/>
                </a:solidFill>
                <a:latin typeface="Rambla"/>
                <a:ea typeface="Rambla"/>
                <a:cs typeface="Rambla"/>
                <a:sym typeface="Rambla"/>
              </a:defRPr>
            </a:lvl1pPr>
            <a:lvl2pPr marL="621792" marR="0" lvl="1" indent="-113791" algn="l" rtl="0">
              <a:spcBef>
                <a:spcPts val="324"/>
              </a:spcBef>
              <a:buClr>
                <a:schemeClr val="accent1"/>
              </a:buClr>
              <a:buSzPct val="100000"/>
              <a:buFont typeface="Verdana"/>
              <a:buChar char="◦"/>
              <a:defRPr sz="2000" b="0" i="0" u="none" strike="noStrike" cap="none">
                <a:solidFill>
                  <a:schemeClr val="dk1"/>
                </a:solidFill>
                <a:latin typeface="Rambla"/>
                <a:ea typeface="Rambla"/>
                <a:cs typeface="Rambla"/>
                <a:sym typeface="Rambla"/>
              </a:defRPr>
            </a:lvl2pPr>
            <a:lvl3pPr marL="859536" marR="0" lvl="2" indent="-122936" algn="l" rtl="0">
              <a:spcBef>
                <a:spcPts val="350"/>
              </a:spcBef>
              <a:buClr>
                <a:schemeClr val="accent2"/>
              </a:buClr>
              <a:buSzPct val="100000"/>
              <a:buFont typeface="Noto Sans Symbols"/>
              <a:buChar char="⚫"/>
              <a:defRPr sz="1800" b="0" i="0" u="none" strike="noStrike" cap="none">
                <a:solidFill>
                  <a:schemeClr val="dk1"/>
                </a:solidFill>
                <a:latin typeface="Rambla"/>
                <a:ea typeface="Rambla"/>
                <a:cs typeface="Rambla"/>
                <a:sym typeface="Rambla"/>
              </a:defRPr>
            </a:lvl3pPr>
            <a:lvl4pPr marL="1143000" marR="0" lvl="3" indent="-127000" algn="l" rtl="0">
              <a:spcBef>
                <a:spcPts val="350"/>
              </a:spcBef>
              <a:buClr>
                <a:schemeClr val="accent2"/>
              </a:buClr>
              <a:buSzPct val="100000"/>
              <a:buFont typeface="Noto Sans Symbols"/>
              <a:buChar char="⚫"/>
              <a:defRPr sz="1600" b="0" i="0" u="none" strike="noStrike" cap="none">
                <a:solidFill>
                  <a:schemeClr val="dk1"/>
                </a:solidFill>
                <a:latin typeface="Rambla"/>
                <a:ea typeface="Rambla"/>
                <a:cs typeface="Rambla"/>
                <a:sym typeface="Rambla"/>
              </a:defRPr>
            </a:lvl4pPr>
            <a:lvl5pPr marL="1371600" marR="0" lvl="4" indent="-127000" algn="l" rtl="0">
              <a:spcBef>
                <a:spcPts val="350"/>
              </a:spcBef>
              <a:buClr>
                <a:schemeClr val="accent2"/>
              </a:buClr>
              <a:buSzPct val="100000"/>
              <a:buFont typeface="Noto Sans Symbols"/>
              <a:buChar char="⚫"/>
              <a:defRPr sz="1600" b="0" i="0" u="none" strike="noStrike" cap="none">
                <a:solidFill>
                  <a:schemeClr val="dk1"/>
                </a:solidFill>
                <a:latin typeface="Rambla"/>
                <a:ea typeface="Rambla"/>
                <a:cs typeface="Rambla"/>
                <a:sym typeface="Rambla"/>
              </a:defRPr>
            </a:lvl5pPr>
            <a:lvl6pPr marL="1600200" marR="0" lvl="5" indent="-114300" algn="l" rtl="0">
              <a:spcBef>
                <a:spcPts val="350"/>
              </a:spcBef>
              <a:buClr>
                <a:schemeClr val="accent3"/>
              </a:buClr>
              <a:buSzPct val="100000"/>
              <a:buFont typeface="Noto Sans Symbols"/>
              <a:buChar char="◾"/>
              <a:defRPr sz="1800" b="0" i="0" u="none" strike="noStrike" cap="none">
                <a:solidFill>
                  <a:schemeClr val="dk1"/>
                </a:solidFill>
                <a:latin typeface="Rambla"/>
                <a:ea typeface="Rambla"/>
                <a:cs typeface="Rambla"/>
                <a:sym typeface="Rambla"/>
              </a:defRPr>
            </a:lvl6pPr>
            <a:lvl7pPr marL="1828800" marR="0" lvl="6" indent="-127000" algn="l" rtl="0">
              <a:spcBef>
                <a:spcPts val="350"/>
              </a:spcBef>
              <a:buClr>
                <a:schemeClr val="accent3"/>
              </a:buClr>
              <a:buSzPct val="100000"/>
              <a:buFont typeface="Noto Sans Symbols"/>
              <a:buChar char="◾"/>
              <a:defRPr sz="1600" b="0" i="0" u="none" strike="noStrike" cap="none">
                <a:solidFill>
                  <a:schemeClr val="dk1"/>
                </a:solidFill>
                <a:latin typeface="Rambla"/>
                <a:ea typeface="Rambla"/>
                <a:cs typeface="Rambla"/>
                <a:sym typeface="Rambla"/>
              </a:defRPr>
            </a:lvl7pPr>
            <a:lvl8pPr marL="2057400" marR="0" lvl="7" indent="-127000" algn="l" rtl="0">
              <a:spcBef>
                <a:spcPts val="350"/>
              </a:spcBef>
              <a:buClr>
                <a:schemeClr val="accent3"/>
              </a:buClr>
              <a:buSzPct val="100000"/>
              <a:buFont typeface="Noto Sans Symbols"/>
              <a:buChar char="◾"/>
              <a:defRPr sz="1600" b="0" i="0" u="none" strike="noStrike" cap="none">
                <a:solidFill>
                  <a:schemeClr val="dk1"/>
                </a:solidFill>
                <a:latin typeface="Rambla"/>
                <a:ea typeface="Rambla"/>
                <a:cs typeface="Rambla"/>
                <a:sym typeface="Rambla"/>
              </a:defRPr>
            </a:lvl8pPr>
            <a:lvl9pPr marL="2286000" marR="0" lvl="8" indent="-127000" algn="l" rtl="0">
              <a:spcBef>
                <a:spcPts val="350"/>
              </a:spcBef>
              <a:buClr>
                <a:schemeClr val="accent3"/>
              </a:buClr>
              <a:buSzPct val="1000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57" name="Shape 57"/>
          <p:cNvSpPr txBox="1">
            <a:spLocks noGrp="1"/>
          </p:cNvSpPr>
          <p:nvPr>
            <p:ph type="body" idx="4"/>
          </p:nvPr>
        </p:nvSpPr>
        <p:spPr>
          <a:xfrm>
            <a:off x="4645025" y="1444294"/>
            <a:ext cx="4041774" cy="3941762"/>
          </a:xfrm>
          <a:prstGeom prst="rect">
            <a:avLst/>
          </a:prstGeom>
          <a:noFill/>
          <a:ln>
            <a:noFill/>
          </a:ln>
        </p:spPr>
        <p:txBody>
          <a:bodyPr lIns="91425" tIns="91425" rIns="91425" bIns="91425" anchor="t" anchorCtr="0"/>
          <a:lstStyle>
            <a:lvl1pPr marL="365760" marR="0" lvl="0" indent="-160528" algn="l" rtl="0">
              <a:spcBef>
                <a:spcPts val="0"/>
              </a:spcBef>
              <a:spcAft>
                <a:spcPts val="0"/>
              </a:spcAft>
              <a:buClr>
                <a:schemeClr val="accent1"/>
              </a:buClr>
              <a:buSzPct val="68000"/>
              <a:buFont typeface="Noto Sans Symbols"/>
              <a:buChar char="▶"/>
              <a:defRPr sz="2400" b="0" i="0" u="none" strike="noStrike" cap="none">
                <a:solidFill>
                  <a:schemeClr val="dk1"/>
                </a:solidFill>
                <a:latin typeface="Rambla"/>
                <a:ea typeface="Rambla"/>
                <a:cs typeface="Rambla"/>
                <a:sym typeface="Rambla"/>
              </a:defRPr>
            </a:lvl1pPr>
            <a:lvl2pPr marL="621792" marR="0" lvl="1" indent="-113791" algn="l" rtl="0">
              <a:spcBef>
                <a:spcPts val="324"/>
              </a:spcBef>
              <a:buClr>
                <a:schemeClr val="accent1"/>
              </a:buClr>
              <a:buSzPct val="100000"/>
              <a:buFont typeface="Verdana"/>
              <a:buChar char="◦"/>
              <a:defRPr sz="2000" b="0" i="0" u="none" strike="noStrike" cap="none">
                <a:solidFill>
                  <a:schemeClr val="dk1"/>
                </a:solidFill>
                <a:latin typeface="Rambla"/>
                <a:ea typeface="Rambla"/>
                <a:cs typeface="Rambla"/>
                <a:sym typeface="Rambla"/>
              </a:defRPr>
            </a:lvl2pPr>
            <a:lvl3pPr marL="859536" marR="0" lvl="2" indent="-122936" algn="l" rtl="0">
              <a:spcBef>
                <a:spcPts val="350"/>
              </a:spcBef>
              <a:buClr>
                <a:schemeClr val="accent2"/>
              </a:buClr>
              <a:buSzPct val="100000"/>
              <a:buFont typeface="Noto Sans Symbols"/>
              <a:buChar char="⚫"/>
              <a:defRPr sz="1800" b="0" i="0" u="none" strike="noStrike" cap="none">
                <a:solidFill>
                  <a:schemeClr val="dk1"/>
                </a:solidFill>
                <a:latin typeface="Rambla"/>
                <a:ea typeface="Rambla"/>
                <a:cs typeface="Rambla"/>
                <a:sym typeface="Rambla"/>
              </a:defRPr>
            </a:lvl3pPr>
            <a:lvl4pPr marL="1143000" marR="0" lvl="3" indent="-127000" algn="l" rtl="0">
              <a:spcBef>
                <a:spcPts val="350"/>
              </a:spcBef>
              <a:buClr>
                <a:schemeClr val="accent2"/>
              </a:buClr>
              <a:buSzPct val="100000"/>
              <a:buFont typeface="Noto Sans Symbols"/>
              <a:buChar char="⚫"/>
              <a:defRPr sz="1600" b="0" i="0" u="none" strike="noStrike" cap="none">
                <a:solidFill>
                  <a:schemeClr val="dk1"/>
                </a:solidFill>
                <a:latin typeface="Rambla"/>
                <a:ea typeface="Rambla"/>
                <a:cs typeface="Rambla"/>
                <a:sym typeface="Rambla"/>
              </a:defRPr>
            </a:lvl4pPr>
            <a:lvl5pPr marL="1371600" marR="0" lvl="4" indent="-127000" algn="l" rtl="0">
              <a:spcBef>
                <a:spcPts val="350"/>
              </a:spcBef>
              <a:buClr>
                <a:schemeClr val="accent2"/>
              </a:buClr>
              <a:buSzPct val="100000"/>
              <a:buFont typeface="Noto Sans Symbols"/>
              <a:buChar char="⚫"/>
              <a:defRPr sz="1600" b="0" i="0" u="none" strike="noStrike" cap="none">
                <a:solidFill>
                  <a:schemeClr val="dk1"/>
                </a:solidFill>
                <a:latin typeface="Rambla"/>
                <a:ea typeface="Rambla"/>
                <a:cs typeface="Rambla"/>
                <a:sym typeface="Rambla"/>
              </a:defRPr>
            </a:lvl5pPr>
            <a:lvl6pPr marL="1600200" marR="0" lvl="5" indent="-114300" algn="l" rtl="0">
              <a:spcBef>
                <a:spcPts val="350"/>
              </a:spcBef>
              <a:buClr>
                <a:schemeClr val="accent3"/>
              </a:buClr>
              <a:buSzPct val="100000"/>
              <a:buFont typeface="Noto Sans Symbols"/>
              <a:buChar char="◾"/>
              <a:defRPr sz="1800" b="0" i="0" u="none" strike="noStrike" cap="none">
                <a:solidFill>
                  <a:schemeClr val="dk1"/>
                </a:solidFill>
                <a:latin typeface="Rambla"/>
                <a:ea typeface="Rambla"/>
                <a:cs typeface="Rambla"/>
                <a:sym typeface="Rambla"/>
              </a:defRPr>
            </a:lvl6pPr>
            <a:lvl7pPr marL="1828800" marR="0" lvl="6" indent="-127000" algn="l" rtl="0">
              <a:spcBef>
                <a:spcPts val="350"/>
              </a:spcBef>
              <a:buClr>
                <a:schemeClr val="accent3"/>
              </a:buClr>
              <a:buSzPct val="100000"/>
              <a:buFont typeface="Noto Sans Symbols"/>
              <a:buChar char="◾"/>
              <a:defRPr sz="1600" b="0" i="0" u="none" strike="noStrike" cap="none">
                <a:solidFill>
                  <a:schemeClr val="dk1"/>
                </a:solidFill>
                <a:latin typeface="Rambla"/>
                <a:ea typeface="Rambla"/>
                <a:cs typeface="Rambla"/>
                <a:sym typeface="Rambla"/>
              </a:defRPr>
            </a:lvl7pPr>
            <a:lvl8pPr marL="2057400" marR="0" lvl="7" indent="-127000" algn="l" rtl="0">
              <a:spcBef>
                <a:spcPts val="350"/>
              </a:spcBef>
              <a:buClr>
                <a:schemeClr val="accent3"/>
              </a:buClr>
              <a:buSzPct val="100000"/>
              <a:buFont typeface="Noto Sans Symbols"/>
              <a:buChar char="◾"/>
              <a:defRPr sz="1600" b="0" i="0" u="none" strike="noStrike" cap="none">
                <a:solidFill>
                  <a:schemeClr val="dk1"/>
                </a:solidFill>
                <a:latin typeface="Rambla"/>
                <a:ea typeface="Rambla"/>
                <a:cs typeface="Rambla"/>
                <a:sym typeface="Rambla"/>
              </a:defRPr>
            </a:lvl8pPr>
            <a:lvl9pPr marL="2286000" marR="0" lvl="8" indent="-127000" algn="l" rtl="0">
              <a:spcBef>
                <a:spcPts val="350"/>
              </a:spcBef>
              <a:buClr>
                <a:schemeClr val="accent3"/>
              </a:buClr>
              <a:buSzPct val="1000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58" name="Shape 58"/>
          <p:cNvSpPr txBox="1">
            <a:spLocks noGrp="1"/>
          </p:cNvSpPr>
          <p:nvPr>
            <p:ph type="dt" idx="10"/>
          </p:nvPr>
        </p:nvSpPr>
        <p:spPr>
          <a:xfrm>
            <a:off x="6727032" y="6407944"/>
            <a:ext cx="1920239" cy="365759"/>
          </a:xfrm>
          <a:prstGeom prst="rect">
            <a:avLst/>
          </a:prstGeom>
          <a:noFill/>
          <a:ln>
            <a:noFill/>
          </a:ln>
        </p:spPr>
        <p:txBody>
          <a:bodyPr lIns="91425" tIns="91425" rIns="91425" bIns="91425" anchor="b" anchorCtr="0"/>
          <a:lstStyle>
            <a:lvl1pPr marL="0" marR="0" lvl="0" indent="0" algn="l" rtl="0">
              <a:spcBef>
                <a:spcPts val="0"/>
              </a:spcBef>
              <a:buNone/>
              <a:defRPr sz="1000">
                <a:solidFill>
                  <a:schemeClr val="dk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p>
        </p:txBody>
      </p:sp>
      <p:sp>
        <p:nvSpPr>
          <p:cNvPr id="59" name="Shape 59"/>
          <p:cNvSpPr txBox="1">
            <a:spLocks noGrp="1"/>
          </p:cNvSpPr>
          <p:nvPr>
            <p:ph type="ftr" idx="11"/>
          </p:nvPr>
        </p:nvSpPr>
        <p:spPr>
          <a:xfrm>
            <a:off x="4380071" y="6407944"/>
            <a:ext cx="2350681" cy="365125"/>
          </a:xfrm>
          <a:prstGeom prst="rect">
            <a:avLst/>
          </a:prstGeom>
          <a:noFill/>
          <a:ln>
            <a:noFill/>
          </a:ln>
        </p:spPr>
        <p:txBody>
          <a:bodyPr lIns="91425" tIns="91425" rIns="91425" bIns="91425" anchor="b" anchorCtr="0"/>
          <a:lstStyle>
            <a:lvl1pPr marL="0" marR="0" lvl="0" indent="0" algn="r" rtl="0">
              <a:spcBef>
                <a:spcPts val="0"/>
              </a:spcBef>
              <a:buNone/>
              <a:defRPr sz="1000">
                <a:solidFill>
                  <a:schemeClr val="dk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p>
        </p:txBody>
      </p:sp>
      <p:sp>
        <p:nvSpPr>
          <p:cNvPr id="60" name="Shape 60"/>
          <p:cNvSpPr txBox="1">
            <a:spLocks noGrp="1"/>
          </p:cNvSpPr>
          <p:nvPr>
            <p:ph type="sldNum" idx="12"/>
          </p:nvPr>
        </p:nvSpPr>
        <p:spPr>
          <a:xfrm>
            <a:off x="8647271" y="6407944"/>
            <a:ext cx="365759" cy="3651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ES" sz="1000" b="0">
                <a:solidFill>
                  <a:schemeClr val="dk1"/>
                </a:solidFill>
                <a:latin typeface="Rambla"/>
                <a:ea typeface="Rambla"/>
                <a:cs typeface="Rambla"/>
                <a:sym typeface="Rambla"/>
              </a:rPr>
              <a:t>‹Nº›</a:t>
            </a:fld>
            <a:endParaRPr lang="es-ES" sz="1000" b="0">
              <a:solidFill>
                <a:schemeClr val="dk1"/>
              </a:solidFill>
              <a:latin typeface="Rambla"/>
              <a:ea typeface="Rambla"/>
              <a:cs typeface="Rambla"/>
              <a:sym typeface="Rambl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Sólo el título">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61"/>
        <p:cNvGrpSpPr/>
        <p:nvPr/>
      </p:nvGrpSpPr>
      <p:grpSpPr>
        <a:xfrm>
          <a:off x="0" y="0"/>
          <a:ext cx="0" cy="0"/>
          <a:chOff x="0" y="0"/>
          <a:chExt cx="0" cy="0"/>
        </a:xfrm>
      </p:grpSpPr>
      <p:sp>
        <p:nvSpPr>
          <p:cNvPr id="62" name="Shape 62"/>
          <p:cNvSpPr txBox="1">
            <a:spLocks noGrp="1"/>
          </p:cNvSpPr>
          <p:nvPr>
            <p:ph type="dt" idx="10"/>
          </p:nvPr>
        </p:nvSpPr>
        <p:spPr>
          <a:xfrm>
            <a:off x="6727032" y="6407944"/>
            <a:ext cx="1920239" cy="365759"/>
          </a:xfrm>
          <a:prstGeom prst="rect">
            <a:avLst/>
          </a:prstGeom>
          <a:noFill/>
          <a:ln>
            <a:noFill/>
          </a:ln>
        </p:spPr>
        <p:txBody>
          <a:bodyPr lIns="91425" tIns="91425" rIns="91425" bIns="91425" anchor="b" anchorCtr="0"/>
          <a:lstStyle>
            <a:lvl1pPr marL="0" marR="0" lvl="0" indent="0" algn="l" rtl="0">
              <a:spcBef>
                <a:spcPts val="0"/>
              </a:spcBef>
              <a:buNone/>
              <a:defRPr sz="1000">
                <a:solidFill>
                  <a:schemeClr val="lt1"/>
                </a:solidFill>
                <a:latin typeface="Rambla"/>
                <a:ea typeface="Rambla"/>
                <a:cs typeface="Rambla"/>
                <a:sym typeface="Rambla"/>
              </a:defRPr>
            </a:lvl1pPr>
            <a:lvl2pPr marL="457200" marR="0" lvl="1" indent="0" algn="l" rtl="0">
              <a:spcBef>
                <a:spcPts val="0"/>
              </a:spcBef>
              <a:buNone/>
              <a:defRPr sz="1800" b="0" i="0" u="none" strike="noStrike" cap="none">
                <a:solidFill>
                  <a:schemeClr val="lt1"/>
                </a:solidFill>
                <a:latin typeface="Rambla"/>
                <a:ea typeface="Rambla"/>
                <a:cs typeface="Rambla"/>
                <a:sym typeface="Rambla"/>
              </a:defRPr>
            </a:lvl2pPr>
            <a:lvl3pPr marL="914400" marR="0" lvl="2" indent="0" algn="l" rtl="0">
              <a:spcBef>
                <a:spcPts val="0"/>
              </a:spcBef>
              <a:buNone/>
              <a:defRPr sz="1800" b="0" i="0" u="none" strike="noStrike" cap="none">
                <a:solidFill>
                  <a:schemeClr val="lt1"/>
                </a:solidFill>
                <a:latin typeface="Rambla"/>
                <a:ea typeface="Rambla"/>
                <a:cs typeface="Rambla"/>
                <a:sym typeface="Rambla"/>
              </a:defRPr>
            </a:lvl3pPr>
            <a:lvl4pPr marL="1371600" marR="0" lvl="3" indent="0" algn="l" rtl="0">
              <a:spcBef>
                <a:spcPts val="0"/>
              </a:spcBef>
              <a:buNone/>
              <a:defRPr sz="1800" b="0" i="0" u="none" strike="noStrike" cap="none">
                <a:solidFill>
                  <a:schemeClr val="lt1"/>
                </a:solidFill>
                <a:latin typeface="Rambla"/>
                <a:ea typeface="Rambla"/>
                <a:cs typeface="Rambla"/>
                <a:sym typeface="Rambla"/>
              </a:defRPr>
            </a:lvl4pPr>
            <a:lvl5pPr marL="1828800" marR="0" lvl="4" indent="0" algn="l" rtl="0">
              <a:spcBef>
                <a:spcPts val="0"/>
              </a:spcBef>
              <a:buNone/>
              <a:defRPr sz="1800" b="0" i="0" u="none" strike="noStrike" cap="none">
                <a:solidFill>
                  <a:schemeClr val="lt1"/>
                </a:solidFill>
                <a:latin typeface="Rambla"/>
                <a:ea typeface="Rambla"/>
                <a:cs typeface="Rambla"/>
                <a:sym typeface="Rambla"/>
              </a:defRPr>
            </a:lvl5pPr>
            <a:lvl6pPr marL="2286000" marR="0" lvl="5" indent="0" algn="l" rtl="0">
              <a:spcBef>
                <a:spcPts val="0"/>
              </a:spcBef>
              <a:buNone/>
              <a:defRPr sz="1800" b="0" i="0" u="none" strike="noStrike" cap="none">
                <a:solidFill>
                  <a:schemeClr val="lt1"/>
                </a:solidFill>
                <a:latin typeface="Rambla"/>
                <a:ea typeface="Rambla"/>
                <a:cs typeface="Rambla"/>
                <a:sym typeface="Rambla"/>
              </a:defRPr>
            </a:lvl6pPr>
            <a:lvl7pPr marL="2743200" marR="0" lvl="6" indent="0" algn="l" rtl="0">
              <a:spcBef>
                <a:spcPts val="0"/>
              </a:spcBef>
              <a:buNone/>
              <a:defRPr sz="1800" b="0" i="0" u="none" strike="noStrike" cap="none">
                <a:solidFill>
                  <a:schemeClr val="lt1"/>
                </a:solidFill>
                <a:latin typeface="Rambla"/>
                <a:ea typeface="Rambla"/>
                <a:cs typeface="Rambla"/>
                <a:sym typeface="Rambla"/>
              </a:defRPr>
            </a:lvl7pPr>
            <a:lvl8pPr marL="3200400" marR="0" lvl="7" indent="0" algn="l" rtl="0">
              <a:spcBef>
                <a:spcPts val="0"/>
              </a:spcBef>
              <a:buNone/>
              <a:defRPr sz="1800" b="0" i="0" u="none" strike="noStrike" cap="none">
                <a:solidFill>
                  <a:schemeClr val="lt1"/>
                </a:solidFill>
                <a:latin typeface="Rambla"/>
                <a:ea typeface="Rambla"/>
                <a:cs typeface="Rambla"/>
                <a:sym typeface="Rambla"/>
              </a:defRPr>
            </a:lvl8pPr>
            <a:lvl9pPr marL="3657600" marR="0" lvl="8" indent="0" algn="l" rtl="0">
              <a:spcBef>
                <a:spcPts val="0"/>
              </a:spcBef>
              <a:buNone/>
              <a:defRPr sz="1800" b="0" i="0" u="none" strike="noStrike" cap="none">
                <a:solidFill>
                  <a:schemeClr val="lt1"/>
                </a:solidFill>
                <a:latin typeface="Rambla"/>
                <a:ea typeface="Rambla"/>
                <a:cs typeface="Rambla"/>
                <a:sym typeface="Rambla"/>
              </a:defRPr>
            </a:lvl9pPr>
          </a:lstStyle>
          <a:p>
            <a:endParaRPr/>
          </a:p>
        </p:txBody>
      </p:sp>
      <p:sp>
        <p:nvSpPr>
          <p:cNvPr id="63" name="Shape 63"/>
          <p:cNvSpPr txBox="1">
            <a:spLocks noGrp="1"/>
          </p:cNvSpPr>
          <p:nvPr>
            <p:ph type="ftr" idx="11"/>
          </p:nvPr>
        </p:nvSpPr>
        <p:spPr>
          <a:xfrm>
            <a:off x="4380071" y="6407944"/>
            <a:ext cx="2350681" cy="365125"/>
          </a:xfrm>
          <a:prstGeom prst="rect">
            <a:avLst/>
          </a:prstGeom>
          <a:noFill/>
          <a:ln>
            <a:noFill/>
          </a:ln>
        </p:spPr>
        <p:txBody>
          <a:bodyPr lIns="91425" tIns="91425" rIns="91425" bIns="91425" anchor="b" anchorCtr="0"/>
          <a:lstStyle>
            <a:lvl1pPr marL="0" marR="0" lvl="0" indent="0" algn="r" rtl="0">
              <a:spcBef>
                <a:spcPts val="0"/>
              </a:spcBef>
              <a:buNone/>
              <a:defRPr sz="1000">
                <a:solidFill>
                  <a:schemeClr val="lt1"/>
                </a:solidFill>
                <a:latin typeface="Rambla"/>
                <a:ea typeface="Rambla"/>
                <a:cs typeface="Rambla"/>
                <a:sym typeface="Rambla"/>
              </a:defRPr>
            </a:lvl1pPr>
            <a:lvl2pPr marL="457200" marR="0" lvl="1" indent="0" algn="l" rtl="0">
              <a:spcBef>
                <a:spcPts val="0"/>
              </a:spcBef>
              <a:buNone/>
              <a:defRPr sz="1800" b="0" i="0" u="none" strike="noStrike" cap="none">
                <a:solidFill>
                  <a:schemeClr val="lt1"/>
                </a:solidFill>
                <a:latin typeface="Rambla"/>
                <a:ea typeface="Rambla"/>
                <a:cs typeface="Rambla"/>
                <a:sym typeface="Rambla"/>
              </a:defRPr>
            </a:lvl2pPr>
            <a:lvl3pPr marL="914400" marR="0" lvl="2" indent="0" algn="l" rtl="0">
              <a:spcBef>
                <a:spcPts val="0"/>
              </a:spcBef>
              <a:buNone/>
              <a:defRPr sz="1800" b="0" i="0" u="none" strike="noStrike" cap="none">
                <a:solidFill>
                  <a:schemeClr val="lt1"/>
                </a:solidFill>
                <a:latin typeface="Rambla"/>
                <a:ea typeface="Rambla"/>
                <a:cs typeface="Rambla"/>
                <a:sym typeface="Rambla"/>
              </a:defRPr>
            </a:lvl3pPr>
            <a:lvl4pPr marL="1371600" marR="0" lvl="3" indent="0" algn="l" rtl="0">
              <a:spcBef>
                <a:spcPts val="0"/>
              </a:spcBef>
              <a:buNone/>
              <a:defRPr sz="1800" b="0" i="0" u="none" strike="noStrike" cap="none">
                <a:solidFill>
                  <a:schemeClr val="lt1"/>
                </a:solidFill>
                <a:latin typeface="Rambla"/>
                <a:ea typeface="Rambla"/>
                <a:cs typeface="Rambla"/>
                <a:sym typeface="Rambla"/>
              </a:defRPr>
            </a:lvl4pPr>
            <a:lvl5pPr marL="1828800" marR="0" lvl="4" indent="0" algn="l" rtl="0">
              <a:spcBef>
                <a:spcPts val="0"/>
              </a:spcBef>
              <a:buNone/>
              <a:defRPr sz="1800" b="0" i="0" u="none" strike="noStrike" cap="none">
                <a:solidFill>
                  <a:schemeClr val="lt1"/>
                </a:solidFill>
                <a:latin typeface="Rambla"/>
                <a:ea typeface="Rambla"/>
                <a:cs typeface="Rambla"/>
                <a:sym typeface="Rambla"/>
              </a:defRPr>
            </a:lvl5pPr>
            <a:lvl6pPr marL="2286000" marR="0" lvl="5" indent="0" algn="l" rtl="0">
              <a:spcBef>
                <a:spcPts val="0"/>
              </a:spcBef>
              <a:buNone/>
              <a:defRPr sz="1800" b="0" i="0" u="none" strike="noStrike" cap="none">
                <a:solidFill>
                  <a:schemeClr val="lt1"/>
                </a:solidFill>
                <a:latin typeface="Rambla"/>
                <a:ea typeface="Rambla"/>
                <a:cs typeface="Rambla"/>
                <a:sym typeface="Rambla"/>
              </a:defRPr>
            </a:lvl6pPr>
            <a:lvl7pPr marL="2743200" marR="0" lvl="6" indent="0" algn="l" rtl="0">
              <a:spcBef>
                <a:spcPts val="0"/>
              </a:spcBef>
              <a:buNone/>
              <a:defRPr sz="1800" b="0" i="0" u="none" strike="noStrike" cap="none">
                <a:solidFill>
                  <a:schemeClr val="lt1"/>
                </a:solidFill>
                <a:latin typeface="Rambla"/>
                <a:ea typeface="Rambla"/>
                <a:cs typeface="Rambla"/>
                <a:sym typeface="Rambla"/>
              </a:defRPr>
            </a:lvl7pPr>
            <a:lvl8pPr marL="3200400" marR="0" lvl="7" indent="0" algn="l" rtl="0">
              <a:spcBef>
                <a:spcPts val="0"/>
              </a:spcBef>
              <a:buNone/>
              <a:defRPr sz="1800" b="0" i="0" u="none" strike="noStrike" cap="none">
                <a:solidFill>
                  <a:schemeClr val="lt1"/>
                </a:solidFill>
                <a:latin typeface="Rambla"/>
                <a:ea typeface="Rambla"/>
                <a:cs typeface="Rambla"/>
                <a:sym typeface="Rambla"/>
              </a:defRPr>
            </a:lvl8pPr>
            <a:lvl9pPr marL="3657600" marR="0" lvl="8" indent="0" algn="l" rtl="0">
              <a:spcBef>
                <a:spcPts val="0"/>
              </a:spcBef>
              <a:buNone/>
              <a:defRPr sz="1800" b="0" i="0" u="none" strike="noStrike" cap="none">
                <a:solidFill>
                  <a:schemeClr val="lt1"/>
                </a:solidFill>
                <a:latin typeface="Rambla"/>
                <a:ea typeface="Rambla"/>
                <a:cs typeface="Rambla"/>
                <a:sym typeface="Rambla"/>
              </a:defRPr>
            </a:lvl9pPr>
          </a:lstStyle>
          <a:p>
            <a:endParaRPr/>
          </a:p>
        </p:txBody>
      </p:sp>
      <p:sp>
        <p:nvSpPr>
          <p:cNvPr id="64" name="Shape 64"/>
          <p:cNvSpPr txBox="1">
            <a:spLocks noGrp="1"/>
          </p:cNvSpPr>
          <p:nvPr>
            <p:ph type="sldNum" idx="12"/>
          </p:nvPr>
        </p:nvSpPr>
        <p:spPr>
          <a:xfrm>
            <a:off x="8647271" y="6407944"/>
            <a:ext cx="365759" cy="3651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ES" sz="1000" b="0">
                <a:solidFill>
                  <a:schemeClr val="lt1"/>
                </a:solidFill>
                <a:latin typeface="Rambla"/>
                <a:ea typeface="Rambla"/>
                <a:cs typeface="Rambla"/>
                <a:sym typeface="Rambla"/>
              </a:rPr>
              <a:t>‹Nº›</a:t>
            </a:fld>
            <a:endParaRPr lang="es-ES" sz="1000" b="0">
              <a:solidFill>
                <a:schemeClr val="lt1"/>
              </a:solidFill>
              <a:latin typeface="Rambla"/>
              <a:ea typeface="Rambla"/>
              <a:cs typeface="Rambla"/>
              <a:sym typeface="Rambla"/>
            </a:endParaRPr>
          </a:p>
        </p:txBody>
      </p:sp>
      <p:sp>
        <p:nvSpPr>
          <p:cNvPr id="65" name="Shape 6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ambla"/>
              <a:buNone/>
              <a:defRPr sz="4100" b="1" i="0" u="none" strike="noStrike" cap="none">
                <a:solidFill>
                  <a:schemeClr val="lt2"/>
                </a:solidFill>
                <a:latin typeface="Rambla"/>
                <a:ea typeface="Rambla"/>
                <a:cs typeface="Rambla"/>
                <a:sym typeface="Rambl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bg>
      <p:bgPr>
        <a:blipFill rotWithShape="1">
          <a:blip r:embed="rId2">
            <a:alphaModFix/>
          </a:blip>
          <a:tile tx="0" ty="0" sx="50000" sy="50000" flip="none" algn="tl"/>
        </a:blipFill>
        <a:effectLst/>
      </p:bgPr>
    </p:bg>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914400" y="4876800"/>
            <a:ext cx="7481775" cy="457200"/>
          </a:xfrm>
          <a:prstGeom prst="rect">
            <a:avLst/>
          </a:prstGeom>
          <a:noFill/>
          <a:ln>
            <a:noFill/>
          </a:ln>
        </p:spPr>
        <p:txBody>
          <a:bodyPr lIns="91425" tIns="91425" rIns="91425" bIns="91425" anchor="t" anchorCtr="0"/>
          <a:lstStyle>
            <a:lvl1pPr marL="0" marR="0" lvl="0" indent="0" algn="r" rtl="0">
              <a:spcBef>
                <a:spcPts val="0"/>
              </a:spcBef>
              <a:buClr>
                <a:schemeClr val="accent1"/>
              </a:buClr>
              <a:buFont typeface="Rambla"/>
              <a:buNone/>
              <a:defRPr sz="2500" b="0" i="0" u="none" strike="noStrike" cap="none">
                <a:solidFill>
                  <a:schemeClr val="accent1"/>
                </a:solidFill>
                <a:latin typeface="Rambla"/>
                <a:ea typeface="Rambla"/>
                <a:cs typeface="Rambla"/>
                <a:sym typeface="Rambl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8" name="Shape 68"/>
          <p:cNvSpPr txBox="1">
            <a:spLocks noGrp="1"/>
          </p:cNvSpPr>
          <p:nvPr>
            <p:ph type="body" idx="1"/>
          </p:nvPr>
        </p:nvSpPr>
        <p:spPr>
          <a:xfrm>
            <a:off x="4419600" y="5355101"/>
            <a:ext cx="3974592" cy="914400"/>
          </a:xfrm>
          <a:prstGeom prst="rect">
            <a:avLst/>
          </a:prstGeom>
          <a:noFill/>
          <a:ln>
            <a:noFill/>
          </a:ln>
        </p:spPr>
        <p:txBody>
          <a:bodyPr lIns="91425" tIns="91425" rIns="91425" bIns="91425" anchor="t" anchorCtr="0"/>
          <a:lstStyle>
            <a:lvl1pPr marL="0" marR="0" lvl="0" indent="0" algn="r" rtl="0">
              <a:spcBef>
                <a:spcPts val="400"/>
              </a:spcBef>
              <a:spcAft>
                <a:spcPts val="0"/>
              </a:spcAft>
              <a:buClr>
                <a:schemeClr val="accent1"/>
              </a:buClr>
              <a:buFont typeface="Noto Sans Symbols"/>
              <a:buNone/>
              <a:defRPr sz="1600" b="0" i="0" u="none" strike="noStrike" cap="none">
                <a:solidFill>
                  <a:schemeClr val="dk1"/>
                </a:solidFill>
                <a:latin typeface="Rambla"/>
                <a:ea typeface="Rambla"/>
                <a:cs typeface="Rambla"/>
                <a:sym typeface="Rambla"/>
              </a:defRPr>
            </a:lvl1pPr>
            <a:lvl2pPr marL="621792" marR="0" lvl="1" indent="-240791" algn="l" rtl="0">
              <a:spcBef>
                <a:spcPts val="324"/>
              </a:spcBef>
              <a:buClr>
                <a:schemeClr val="accent1"/>
              </a:buClr>
              <a:buFont typeface="Verdana"/>
              <a:buNone/>
              <a:defRPr sz="1200" b="0" i="0" u="none" strike="noStrike" cap="none">
                <a:solidFill>
                  <a:schemeClr val="dk1"/>
                </a:solidFill>
                <a:latin typeface="Rambla"/>
                <a:ea typeface="Rambla"/>
                <a:cs typeface="Rambla"/>
                <a:sym typeface="Rambla"/>
              </a:defRPr>
            </a:lvl2pPr>
            <a:lvl3pPr marL="859536" marR="0" lvl="2" indent="-237236" algn="l" rtl="0">
              <a:spcBef>
                <a:spcPts val="350"/>
              </a:spcBef>
              <a:buClr>
                <a:schemeClr val="accent2"/>
              </a:buClr>
              <a:buFont typeface="Noto Sans Symbols"/>
              <a:buNone/>
              <a:defRPr sz="1000" b="0" i="0" u="none" strike="noStrike" cap="none">
                <a:solidFill>
                  <a:schemeClr val="dk1"/>
                </a:solidFill>
                <a:latin typeface="Rambla"/>
                <a:ea typeface="Rambla"/>
                <a:cs typeface="Rambla"/>
                <a:sym typeface="Rambla"/>
              </a:defRPr>
            </a:lvl3pPr>
            <a:lvl4pPr marL="1143000" marR="0" lvl="3" indent="-228600" algn="l" rtl="0">
              <a:spcBef>
                <a:spcPts val="350"/>
              </a:spcBef>
              <a:buClr>
                <a:schemeClr val="accent2"/>
              </a:buClr>
              <a:buFont typeface="Noto Sans Symbols"/>
              <a:buNone/>
              <a:defRPr sz="900" b="0" i="0" u="none" strike="noStrike" cap="none">
                <a:solidFill>
                  <a:schemeClr val="dk1"/>
                </a:solidFill>
                <a:latin typeface="Rambla"/>
                <a:ea typeface="Rambla"/>
                <a:cs typeface="Rambla"/>
                <a:sym typeface="Rambla"/>
              </a:defRPr>
            </a:lvl4pPr>
            <a:lvl5pPr marL="1371600" marR="0" lvl="4" indent="-228600" algn="l" rtl="0">
              <a:spcBef>
                <a:spcPts val="350"/>
              </a:spcBef>
              <a:buClr>
                <a:schemeClr val="accent2"/>
              </a:buClr>
              <a:buFont typeface="Noto Sans Symbols"/>
              <a:buNone/>
              <a:defRPr sz="900" b="0" i="0" u="none" strike="noStrike" cap="none">
                <a:solidFill>
                  <a:schemeClr val="dk1"/>
                </a:solidFill>
                <a:latin typeface="Rambla"/>
                <a:ea typeface="Rambla"/>
                <a:cs typeface="Rambla"/>
                <a:sym typeface="Rambla"/>
              </a:defRPr>
            </a:lvl5pPr>
            <a:lvl6pPr marL="1600200" marR="0" lvl="5" indent="-114300" algn="l" rtl="0">
              <a:spcBef>
                <a:spcPts val="350"/>
              </a:spcBef>
              <a:buClr>
                <a:schemeClr val="accent3"/>
              </a:buClr>
              <a:buSzPct val="100000"/>
              <a:buFont typeface="Noto Sans Symbols"/>
              <a:buChar char="◾"/>
              <a:defRPr sz="1800" b="0" i="0" u="none" strike="noStrike" cap="none">
                <a:solidFill>
                  <a:schemeClr val="dk1"/>
                </a:solidFill>
                <a:latin typeface="Rambla"/>
                <a:ea typeface="Rambla"/>
                <a:cs typeface="Rambla"/>
                <a:sym typeface="Rambla"/>
              </a:defRPr>
            </a:lvl6pPr>
            <a:lvl7pPr marL="1828800" marR="0" lvl="6" indent="-127000" algn="l" rtl="0">
              <a:spcBef>
                <a:spcPts val="350"/>
              </a:spcBef>
              <a:buClr>
                <a:schemeClr val="accent3"/>
              </a:buClr>
              <a:buSzPct val="100000"/>
              <a:buFont typeface="Noto Sans Symbols"/>
              <a:buChar char="◾"/>
              <a:defRPr sz="1600" b="0" i="0" u="none" strike="noStrike" cap="none">
                <a:solidFill>
                  <a:schemeClr val="dk1"/>
                </a:solidFill>
                <a:latin typeface="Rambla"/>
                <a:ea typeface="Rambla"/>
                <a:cs typeface="Rambla"/>
                <a:sym typeface="Rambla"/>
              </a:defRPr>
            </a:lvl7pPr>
            <a:lvl8pPr marL="2057400" marR="0" lvl="7" indent="-127000" algn="l" rtl="0">
              <a:spcBef>
                <a:spcPts val="350"/>
              </a:spcBef>
              <a:buClr>
                <a:schemeClr val="accent3"/>
              </a:buClr>
              <a:buSzPct val="100000"/>
              <a:buFont typeface="Noto Sans Symbols"/>
              <a:buChar char="◾"/>
              <a:defRPr sz="1600" b="0" i="0" u="none" strike="noStrike" cap="none">
                <a:solidFill>
                  <a:schemeClr val="dk1"/>
                </a:solidFill>
                <a:latin typeface="Rambla"/>
                <a:ea typeface="Rambla"/>
                <a:cs typeface="Rambla"/>
                <a:sym typeface="Rambla"/>
              </a:defRPr>
            </a:lvl8pPr>
            <a:lvl9pPr marL="2286000" marR="0" lvl="8" indent="-127000" algn="l" rtl="0">
              <a:spcBef>
                <a:spcPts val="350"/>
              </a:spcBef>
              <a:buClr>
                <a:schemeClr val="accent3"/>
              </a:buClr>
              <a:buSzPct val="1000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69" name="Shape 69"/>
          <p:cNvSpPr txBox="1">
            <a:spLocks noGrp="1"/>
          </p:cNvSpPr>
          <p:nvPr>
            <p:ph type="body" idx="2"/>
          </p:nvPr>
        </p:nvSpPr>
        <p:spPr>
          <a:xfrm>
            <a:off x="914400" y="274319"/>
            <a:ext cx="7479791" cy="4572000"/>
          </a:xfrm>
          <a:prstGeom prst="rect">
            <a:avLst/>
          </a:prstGeom>
          <a:noFill/>
          <a:ln>
            <a:noFill/>
          </a:ln>
        </p:spPr>
        <p:txBody>
          <a:bodyPr lIns="91425" tIns="91425" rIns="91425" bIns="91425" anchor="t" anchorCtr="0"/>
          <a:lstStyle>
            <a:lvl1pPr marL="365760" marR="0" lvl="0" indent="-125983" algn="l" rtl="0">
              <a:spcBef>
                <a:spcPts val="400"/>
              </a:spcBef>
              <a:spcAft>
                <a:spcPts val="0"/>
              </a:spcAft>
              <a:buClr>
                <a:schemeClr val="accent1"/>
              </a:buClr>
              <a:buSzPct val="68000"/>
              <a:buFont typeface="Noto Sans Symbols"/>
              <a:buChar char="▶"/>
              <a:defRPr sz="3200" b="0" i="0" u="none" strike="noStrike" cap="none">
                <a:solidFill>
                  <a:schemeClr val="dk1"/>
                </a:solidFill>
                <a:latin typeface="Rambla"/>
                <a:ea typeface="Rambla"/>
                <a:cs typeface="Rambla"/>
                <a:sym typeface="Rambla"/>
              </a:defRPr>
            </a:lvl1pPr>
            <a:lvl2pPr marL="621792" marR="0" lvl="1" indent="-62991" algn="l" rtl="0">
              <a:spcBef>
                <a:spcPts val="324"/>
              </a:spcBef>
              <a:buClr>
                <a:schemeClr val="accent1"/>
              </a:buClr>
              <a:buSzPct val="100000"/>
              <a:buFont typeface="Verdana"/>
              <a:buChar char="◦"/>
              <a:defRPr sz="2800" b="0" i="0" u="none" strike="noStrike" cap="none">
                <a:solidFill>
                  <a:schemeClr val="dk1"/>
                </a:solidFill>
                <a:latin typeface="Rambla"/>
                <a:ea typeface="Rambla"/>
                <a:cs typeface="Rambla"/>
                <a:sym typeface="Rambla"/>
              </a:defRPr>
            </a:lvl2pPr>
            <a:lvl3pPr marL="859536" marR="0" lvl="2" indent="-84836" algn="l" rtl="0">
              <a:spcBef>
                <a:spcPts val="350"/>
              </a:spcBef>
              <a:buClr>
                <a:schemeClr val="accent2"/>
              </a:buClr>
              <a:buSzPct val="100000"/>
              <a:buFont typeface="Noto Sans Symbols"/>
              <a:buChar char="⚫"/>
              <a:defRPr sz="2400" b="0" i="0" u="none" strike="noStrike" cap="none">
                <a:solidFill>
                  <a:schemeClr val="dk1"/>
                </a:solidFill>
                <a:latin typeface="Rambla"/>
                <a:ea typeface="Rambla"/>
                <a:cs typeface="Rambla"/>
                <a:sym typeface="Rambla"/>
              </a:defRPr>
            </a:lvl3pPr>
            <a:lvl4pPr marL="1143000" marR="0" lvl="3" indent="-101600" algn="l" rtl="0">
              <a:spcBef>
                <a:spcPts val="350"/>
              </a:spcBef>
              <a:buClr>
                <a:schemeClr val="accent2"/>
              </a:buClr>
              <a:buSzPct val="100000"/>
              <a:buFont typeface="Noto Sans Symbols"/>
              <a:buChar char="⚫"/>
              <a:defRPr sz="2000" b="0" i="0" u="none" strike="noStrike" cap="none">
                <a:solidFill>
                  <a:schemeClr val="dk1"/>
                </a:solidFill>
                <a:latin typeface="Rambla"/>
                <a:ea typeface="Rambla"/>
                <a:cs typeface="Rambla"/>
                <a:sym typeface="Rambla"/>
              </a:defRPr>
            </a:lvl4pPr>
            <a:lvl5pPr marL="1371600" marR="0" lvl="4" indent="-101600" algn="l" rtl="0">
              <a:spcBef>
                <a:spcPts val="350"/>
              </a:spcBef>
              <a:buClr>
                <a:schemeClr val="accent2"/>
              </a:buClr>
              <a:buSzPct val="100000"/>
              <a:buFont typeface="Noto Sans Symbols"/>
              <a:buChar char="⚫"/>
              <a:defRPr sz="2000" b="0" i="0" u="none" strike="noStrike" cap="none">
                <a:solidFill>
                  <a:schemeClr val="dk1"/>
                </a:solidFill>
                <a:latin typeface="Rambla"/>
                <a:ea typeface="Rambla"/>
                <a:cs typeface="Rambla"/>
                <a:sym typeface="Rambla"/>
              </a:defRPr>
            </a:lvl5pPr>
            <a:lvl6pPr marL="1600200" marR="0" lvl="5" indent="-114300" algn="l" rtl="0">
              <a:spcBef>
                <a:spcPts val="350"/>
              </a:spcBef>
              <a:buClr>
                <a:schemeClr val="accent3"/>
              </a:buClr>
              <a:buSzPct val="100000"/>
              <a:buFont typeface="Noto Sans Symbols"/>
              <a:buChar char="◾"/>
              <a:defRPr sz="1800" b="0" i="0" u="none" strike="noStrike" cap="none">
                <a:solidFill>
                  <a:schemeClr val="dk1"/>
                </a:solidFill>
                <a:latin typeface="Rambla"/>
                <a:ea typeface="Rambla"/>
                <a:cs typeface="Rambla"/>
                <a:sym typeface="Rambla"/>
              </a:defRPr>
            </a:lvl6pPr>
            <a:lvl7pPr marL="1828800" marR="0" lvl="6" indent="-127000" algn="l" rtl="0">
              <a:spcBef>
                <a:spcPts val="350"/>
              </a:spcBef>
              <a:buClr>
                <a:schemeClr val="accent3"/>
              </a:buClr>
              <a:buSzPct val="100000"/>
              <a:buFont typeface="Noto Sans Symbols"/>
              <a:buChar char="◾"/>
              <a:defRPr sz="1600" b="0" i="0" u="none" strike="noStrike" cap="none">
                <a:solidFill>
                  <a:schemeClr val="dk1"/>
                </a:solidFill>
                <a:latin typeface="Rambla"/>
                <a:ea typeface="Rambla"/>
                <a:cs typeface="Rambla"/>
                <a:sym typeface="Rambla"/>
              </a:defRPr>
            </a:lvl7pPr>
            <a:lvl8pPr marL="2057400" marR="0" lvl="7" indent="-127000" algn="l" rtl="0">
              <a:spcBef>
                <a:spcPts val="350"/>
              </a:spcBef>
              <a:buClr>
                <a:schemeClr val="accent3"/>
              </a:buClr>
              <a:buSzPct val="100000"/>
              <a:buFont typeface="Noto Sans Symbols"/>
              <a:buChar char="◾"/>
              <a:defRPr sz="1600" b="0" i="0" u="none" strike="noStrike" cap="none">
                <a:solidFill>
                  <a:schemeClr val="dk1"/>
                </a:solidFill>
                <a:latin typeface="Rambla"/>
                <a:ea typeface="Rambla"/>
                <a:cs typeface="Rambla"/>
                <a:sym typeface="Rambla"/>
              </a:defRPr>
            </a:lvl8pPr>
            <a:lvl9pPr marL="2286000" marR="0" lvl="8" indent="-127000" algn="l" rtl="0">
              <a:spcBef>
                <a:spcPts val="350"/>
              </a:spcBef>
              <a:buClr>
                <a:schemeClr val="accent3"/>
              </a:buClr>
              <a:buSzPct val="1000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70" name="Shape 70"/>
          <p:cNvSpPr txBox="1">
            <a:spLocks noGrp="1"/>
          </p:cNvSpPr>
          <p:nvPr>
            <p:ph type="dt" idx="10"/>
          </p:nvPr>
        </p:nvSpPr>
        <p:spPr>
          <a:xfrm>
            <a:off x="6727032" y="6407944"/>
            <a:ext cx="1920239" cy="365759"/>
          </a:xfrm>
          <a:prstGeom prst="rect">
            <a:avLst/>
          </a:prstGeom>
          <a:noFill/>
          <a:ln>
            <a:noFill/>
          </a:ln>
        </p:spPr>
        <p:txBody>
          <a:bodyPr lIns="91425" tIns="91425" rIns="91425" bIns="91425" anchor="b" anchorCtr="0"/>
          <a:lstStyle>
            <a:lvl1pPr marL="0" marR="0" lvl="0" indent="0" algn="l" rtl="0">
              <a:spcBef>
                <a:spcPts val="0"/>
              </a:spcBef>
              <a:buNone/>
              <a:defRPr sz="1000">
                <a:solidFill>
                  <a:schemeClr val="dk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p>
        </p:txBody>
      </p:sp>
      <p:sp>
        <p:nvSpPr>
          <p:cNvPr id="71" name="Shape 71"/>
          <p:cNvSpPr txBox="1">
            <a:spLocks noGrp="1"/>
          </p:cNvSpPr>
          <p:nvPr>
            <p:ph type="ftr" idx="11"/>
          </p:nvPr>
        </p:nvSpPr>
        <p:spPr>
          <a:xfrm>
            <a:off x="4380071" y="6407944"/>
            <a:ext cx="2350681" cy="365125"/>
          </a:xfrm>
          <a:prstGeom prst="rect">
            <a:avLst/>
          </a:prstGeom>
          <a:noFill/>
          <a:ln>
            <a:noFill/>
          </a:ln>
        </p:spPr>
        <p:txBody>
          <a:bodyPr lIns="91425" tIns="91425" rIns="91425" bIns="91425" anchor="b" anchorCtr="0"/>
          <a:lstStyle>
            <a:lvl1pPr marL="0" marR="0" lvl="0" indent="0" algn="r" rtl="0">
              <a:spcBef>
                <a:spcPts val="0"/>
              </a:spcBef>
              <a:buNone/>
              <a:defRPr sz="1000">
                <a:solidFill>
                  <a:schemeClr val="dk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p>
        </p:txBody>
      </p:sp>
      <p:sp>
        <p:nvSpPr>
          <p:cNvPr id="72" name="Shape 72"/>
          <p:cNvSpPr txBox="1">
            <a:spLocks noGrp="1"/>
          </p:cNvSpPr>
          <p:nvPr>
            <p:ph type="sldNum" idx="12"/>
          </p:nvPr>
        </p:nvSpPr>
        <p:spPr>
          <a:xfrm>
            <a:off x="8647271" y="6407944"/>
            <a:ext cx="365759" cy="3651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ES" sz="1000" b="0">
                <a:solidFill>
                  <a:schemeClr val="dk1"/>
                </a:solidFill>
                <a:latin typeface="Rambla"/>
                <a:ea typeface="Rambla"/>
                <a:cs typeface="Rambla"/>
                <a:sym typeface="Rambla"/>
              </a:rPr>
              <a:t>‹Nº›</a:t>
            </a:fld>
            <a:endParaRPr lang="es-ES" sz="1000" b="0">
              <a:solidFill>
                <a:schemeClr val="dk1"/>
              </a:solidFill>
              <a:latin typeface="Rambla"/>
              <a:ea typeface="Rambla"/>
              <a:cs typeface="Rambla"/>
              <a:sym typeface="Rambl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n con título">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73"/>
        <p:cNvGrpSpPr/>
        <p:nvPr/>
      </p:nvGrpSpPr>
      <p:grpSpPr>
        <a:xfrm>
          <a:off x="0" y="0"/>
          <a:ext cx="0" cy="0"/>
          <a:chOff x="0" y="0"/>
          <a:chExt cx="0" cy="0"/>
        </a:xfrm>
      </p:grpSpPr>
      <p:sp>
        <p:nvSpPr>
          <p:cNvPr id="74" name="Shape 74"/>
          <p:cNvSpPr txBox="1">
            <a:spLocks noGrp="1"/>
          </p:cNvSpPr>
          <p:nvPr>
            <p:ph type="body" idx="1"/>
          </p:nvPr>
        </p:nvSpPr>
        <p:spPr>
          <a:xfrm>
            <a:off x="1141232" y="5443401"/>
            <a:ext cx="7162799" cy="648231"/>
          </a:xfrm>
          <a:prstGeom prst="rect">
            <a:avLst/>
          </a:prstGeom>
          <a:noFill/>
          <a:ln>
            <a:noFill/>
          </a:ln>
        </p:spPr>
        <p:txBody>
          <a:bodyPr lIns="91425" tIns="91425" rIns="91425" bIns="91425" anchor="t" anchorCtr="0"/>
          <a:lstStyle>
            <a:lvl1pPr marL="0" marR="18288" lvl="0" indent="0" algn="r" rtl="0">
              <a:spcBef>
                <a:spcPts val="400"/>
              </a:spcBef>
              <a:spcAft>
                <a:spcPts val="0"/>
              </a:spcAft>
              <a:buClr>
                <a:schemeClr val="accent1"/>
              </a:buClr>
              <a:buFont typeface="Noto Sans Symbols"/>
              <a:buNone/>
              <a:defRPr sz="1400" b="0" i="0" u="none" strike="noStrike" cap="none">
                <a:solidFill>
                  <a:schemeClr val="lt1"/>
                </a:solidFill>
                <a:latin typeface="Rambla"/>
                <a:ea typeface="Rambla"/>
                <a:cs typeface="Rambla"/>
                <a:sym typeface="Rambla"/>
              </a:defRPr>
            </a:lvl1pPr>
            <a:lvl2pPr marL="621792" marR="0" lvl="1" indent="-164591" algn="l" rtl="0">
              <a:spcBef>
                <a:spcPts val="324"/>
              </a:spcBef>
              <a:buClr>
                <a:schemeClr val="accent1"/>
              </a:buClr>
              <a:buSzPct val="100000"/>
              <a:buFont typeface="Verdana"/>
              <a:buChar char="◦"/>
              <a:defRPr sz="1200" b="0" i="0" u="none" strike="noStrike" cap="none">
                <a:solidFill>
                  <a:schemeClr val="lt1"/>
                </a:solidFill>
                <a:latin typeface="Rambla"/>
                <a:ea typeface="Rambla"/>
                <a:cs typeface="Rambla"/>
                <a:sym typeface="Rambla"/>
              </a:defRPr>
            </a:lvl2pPr>
            <a:lvl3pPr marL="859536" marR="0" lvl="2" indent="-173736" algn="l" rtl="0">
              <a:spcBef>
                <a:spcPts val="350"/>
              </a:spcBef>
              <a:buClr>
                <a:schemeClr val="accent2"/>
              </a:buClr>
              <a:buSzPct val="100000"/>
              <a:buFont typeface="Noto Sans Symbols"/>
              <a:buChar char="⚫"/>
              <a:defRPr sz="1000" b="0" i="0" u="none" strike="noStrike" cap="none">
                <a:solidFill>
                  <a:schemeClr val="lt1"/>
                </a:solidFill>
                <a:latin typeface="Rambla"/>
                <a:ea typeface="Rambla"/>
                <a:cs typeface="Rambla"/>
                <a:sym typeface="Rambla"/>
              </a:defRPr>
            </a:lvl3pPr>
            <a:lvl4pPr marL="1143000" marR="0" lvl="3" indent="-171450" algn="l" rtl="0">
              <a:spcBef>
                <a:spcPts val="350"/>
              </a:spcBef>
              <a:buClr>
                <a:schemeClr val="accent2"/>
              </a:buClr>
              <a:buSzPct val="100000"/>
              <a:buFont typeface="Noto Sans Symbols"/>
              <a:buChar char="⚫"/>
              <a:defRPr sz="900" b="0" i="0" u="none" strike="noStrike" cap="none">
                <a:solidFill>
                  <a:schemeClr val="lt1"/>
                </a:solidFill>
                <a:latin typeface="Rambla"/>
                <a:ea typeface="Rambla"/>
                <a:cs typeface="Rambla"/>
                <a:sym typeface="Rambla"/>
              </a:defRPr>
            </a:lvl4pPr>
            <a:lvl5pPr marL="1371600" marR="0" lvl="4" indent="-171450" algn="l" rtl="0">
              <a:spcBef>
                <a:spcPts val="350"/>
              </a:spcBef>
              <a:buClr>
                <a:schemeClr val="accent2"/>
              </a:buClr>
              <a:buSzPct val="100000"/>
              <a:buFont typeface="Noto Sans Symbols"/>
              <a:buChar char="⚫"/>
              <a:defRPr sz="900" b="0" i="0" u="none" strike="noStrike" cap="none">
                <a:solidFill>
                  <a:schemeClr val="lt1"/>
                </a:solidFill>
                <a:latin typeface="Rambla"/>
                <a:ea typeface="Rambla"/>
                <a:cs typeface="Rambla"/>
                <a:sym typeface="Rambla"/>
              </a:defRPr>
            </a:lvl5pPr>
            <a:lvl6pPr marL="1600200" marR="0" lvl="5" indent="-114300" algn="l" rtl="0">
              <a:spcBef>
                <a:spcPts val="350"/>
              </a:spcBef>
              <a:buClr>
                <a:schemeClr val="accent3"/>
              </a:buClr>
              <a:buSzPct val="100000"/>
              <a:buFont typeface="Noto Sans Symbols"/>
              <a:buChar char="◾"/>
              <a:defRPr sz="1800" b="0" i="0" u="none" strike="noStrike" cap="none">
                <a:solidFill>
                  <a:schemeClr val="lt1"/>
                </a:solidFill>
                <a:latin typeface="Rambla"/>
                <a:ea typeface="Rambla"/>
                <a:cs typeface="Rambla"/>
                <a:sym typeface="Rambla"/>
              </a:defRPr>
            </a:lvl6pPr>
            <a:lvl7pPr marL="1828800" marR="0" lvl="6" indent="-127000" algn="l" rtl="0">
              <a:spcBef>
                <a:spcPts val="350"/>
              </a:spcBef>
              <a:buClr>
                <a:schemeClr val="accent3"/>
              </a:buClr>
              <a:buSzPct val="100000"/>
              <a:buFont typeface="Noto Sans Symbols"/>
              <a:buChar char="◾"/>
              <a:defRPr sz="1600" b="0" i="0" u="none" strike="noStrike" cap="none">
                <a:solidFill>
                  <a:schemeClr val="lt1"/>
                </a:solidFill>
                <a:latin typeface="Rambla"/>
                <a:ea typeface="Rambla"/>
                <a:cs typeface="Rambla"/>
                <a:sym typeface="Rambla"/>
              </a:defRPr>
            </a:lvl7pPr>
            <a:lvl8pPr marL="2057400" marR="0" lvl="7" indent="-127000" algn="l" rtl="0">
              <a:spcBef>
                <a:spcPts val="350"/>
              </a:spcBef>
              <a:buClr>
                <a:schemeClr val="accent3"/>
              </a:buClr>
              <a:buSzPct val="100000"/>
              <a:buFont typeface="Noto Sans Symbols"/>
              <a:buChar char="◾"/>
              <a:defRPr sz="1600" b="0" i="0" u="none" strike="noStrike" cap="none">
                <a:solidFill>
                  <a:schemeClr val="lt1"/>
                </a:solidFill>
                <a:latin typeface="Rambla"/>
                <a:ea typeface="Rambla"/>
                <a:cs typeface="Rambla"/>
                <a:sym typeface="Rambla"/>
              </a:defRPr>
            </a:lvl8pPr>
            <a:lvl9pPr marL="2286000" marR="0" lvl="8" indent="-127000" algn="l" rtl="0">
              <a:spcBef>
                <a:spcPts val="350"/>
              </a:spcBef>
              <a:buClr>
                <a:schemeClr val="accent3"/>
              </a:buClr>
              <a:buSzPct val="100000"/>
              <a:buFont typeface="Noto Sans Symbols"/>
              <a:buChar char="◾"/>
              <a:defRPr sz="1600" b="0" i="0" u="none" strike="noStrike" cap="none">
                <a:solidFill>
                  <a:schemeClr val="lt1"/>
                </a:solidFill>
                <a:latin typeface="Rambla"/>
                <a:ea typeface="Rambla"/>
                <a:cs typeface="Rambla"/>
                <a:sym typeface="Rambla"/>
              </a:defRPr>
            </a:lvl9pPr>
          </a:lstStyle>
          <a:p>
            <a:endParaRPr/>
          </a:p>
        </p:txBody>
      </p:sp>
      <p:sp>
        <p:nvSpPr>
          <p:cNvPr id="75" name="Shape 75"/>
          <p:cNvSpPr>
            <a:spLocks noGrp="1"/>
          </p:cNvSpPr>
          <p:nvPr>
            <p:ph type="pic" idx="2"/>
          </p:nvPr>
        </p:nvSpPr>
        <p:spPr>
          <a:xfrm>
            <a:off x="228600" y="189968"/>
            <a:ext cx="8686800" cy="4389119"/>
          </a:xfrm>
          <a:prstGeom prst="rect">
            <a:avLst/>
          </a:prstGeom>
          <a:solidFill>
            <a:schemeClr val="dk2"/>
          </a:solidFill>
          <a:ln w="9525" cap="flat" cmpd="sng">
            <a:solidFill>
              <a:schemeClr val="dk1"/>
            </a:solidFill>
            <a:prstDash val="solid"/>
            <a:round/>
            <a:headEnd type="none" w="med" len="med"/>
            <a:tailEnd type="none" w="med" len="med"/>
          </a:ln>
        </p:spPr>
        <p:txBody>
          <a:bodyPr lIns="91425" tIns="91425" rIns="91425" bIns="91425" anchor="t" anchorCtr="0"/>
          <a:lstStyle>
            <a:lvl1pPr marL="0" marR="0" lvl="0" indent="0" algn="l" rtl="0">
              <a:spcBef>
                <a:spcPts val="400"/>
              </a:spcBef>
              <a:spcAft>
                <a:spcPts val="0"/>
              </a:spcAft>
              <a:buClr>
                <a:schemeClr val="accent1"/>
              </a:buClr>
              <a:buFont typeface="Noto Sans Symbols"/>
              <a:buNone/>
              <a:defRPr sz="3200" b="0" i="0" u="none" strike="noStrike" cap="none">
                <a:solidFill>
                  <a:schemeClr val="lt1"/>
                </a:solidFill>
                <a:latin typeface="Rambla"/>
                <a:ea typeface="Rambla"/>
                <a:cs typeface="Rambla"/>
                <a:sym typeface="Rambla"/>
              </a:defRPr>
            </a:lvl1pPr>
            <a:lvl2pPr marL="621792" marR="0" lvl="1" indent="-94741" algn="l" rtl="0">
              <a:spcBef>
                <a:spcPts val="324"/>
              </a:spcBef>
              <a:buClr>
                <a:schemeClr val="accent1"/>
              </a:buClr>
              <a:buSzPct val="100000"/>
              <a:buFont typeface="Verdana"/>
              <a:buChar char="◦"/>
              <a:defRPr sz="2300" b="0" i="0" u="none" strike="noStrike" cap="none">
                <a:solidFill>
                  <a:schemeClr val="lt1"/>
                </a:solidFill>
                <a:latin typeface="Rambla"/>
                <a:ea typeface="Rambla"/>
                <a:cs typeface="Rambla"/>
                <a:sym typeface="Rambla"/>
              </a:defRPr>
            </a:lvl2pPr>
            <a:lvl3pPr marL="859536" marR="0" lvl="2" indent="-103886" algn="l" rtl="0">
              <a:spcBef>
                <a:spcPts val="350"/>
              </a:spcBef>
              <a:buClr>
                <a:schemeClr val="accent2"/>
              </a:buClr>
              <a:buSzPct val="100000"/>
              <a:buFont typeface="Noto Sans Symbols"/>
              <a:buChar char="⚫"/>
              <a:defRPr sz="2100" b="0" i="0" u="none" strike="noStrike" cap="none">
                <a:solidFill>
                  <a:schemeClr val="lt1"/>
                </a:solidFill>
                <a:latin typeface="Rambla"/>
                <a:ea typeface="Rambla"/>
                <a:cs typeface="Rambla"/>
                <a:sym typeface="Rambla"/>
              </a:defRPr>
            </a:lvl3pPr>
            <a:lvl4pPr marL="1143000" marR="0" lvl="3" indent="-107950" algn="l" rtl="0">
              <a:spcBef>
                <a:spcPts val="350"/>
              </a:spcBef>
              <a:buClr>
                <a:schemeClr val="accent2"/>
              </a:buClr>
              <a:buSzPct val="100000"/>
              <a:buFont typeface="Noto Sans Symbols"/>
              <a:buChar char="⚫"/>
              <a:defRPr sz="1900" b="0" i="0" u="none" strike="noStrike" cap="none">
                <a:solidFill>
                  <a:schemeClr val="lt1"/>
                </a:solidFill>
                <a:latin typeface="Rambla"/>
                <a:ea typeface="Rambla"/>
                <a:cs typeface="Rambla"/>
                <a:sym typeface="Rambla"/>
              </a:defRPr>
            </a:lvl4pPr>
            <a:lvl5pPr marL="1371600" marR="0" lvl="4" indent="-114300" algn="l" rtl="0">
              <a:spcBef>
                <a:spcPts val="350"/>
              </a:spcBef>
              <a:buClr>
                <a:schemeClr val="accent2"/>
              </a:buClr>
              <a:buSzPct val="100000"/>
              <a:buFont typeface="Noto Sans Symbols"/>
              <a:buChar char="⚫"/>
              <a:defRPr sz="1800" b="0" i="0" u="none" strike="noStrike" cap="none">
                <a:solidFill>
                  <a:schemeClr val="lt1"/>
                </a:solidFill>
                <a:latin typeface="Rambla"/>
                <a:ea typeface="Rambla"/>
                <a:cs typeface="Rambla"/>
                <a:sym typeface="Rambla"/>
              </a:defRPr>
            </a:lvl5pPr>
            <a:lvl6pPr marL="1600200" marR="0" lvl="5" indent="-114300" algn="l" rtl="0">
              <a:spcBef>
                <a:spcPts val="350"/>
              </a:spcBef>
              <a:buClr>
                <a:schemeClr val="accent3"/>
              </a:buClr>
              <a:buSzPct val="100000"/>
              <a:buFont typeface="Noto Sans Symbols"/>
              <a:buChar char="◾"/>
              <a:defRPr sz="1800" b="0" i="0" u="none" strike="noStrike" cap="none">
                <a:solidFill>
                  <a:schemeClr val="lt1"/>
                </a:solidFill>
                <a:latin typeface="Rambla"/>
                <a:ea typeface="Rambla"/>
                <a:cs typeface="Rambla"/>
                <a:sym typeface="Rambla"/>
              </a:defRPr>
            </a:lvl6pPr>
            <a:lvl7pPr marL="1828800" marR="0" lvl="6" indent="-127000" algn="l" rtl="0">
              <a:spcBef>
                <a:spcPts val="350"/>
              </a:spcBef>
              <a:buClr>
                <a:schemeClr val="accent3"/>
              </a:buClr>
              <a:buSzPct val="100000"/>
              <a:buFont typeface="Noto Sans Symbols"/>
              <a:buChar char="◾"/>
              <a:defRPr sz="1600" b="0" i="0" u="none" strike="noStrike" cap="none">
                <a:solidFill>
                  <a:schemeClr val="lt1"/>
                </a:solidFill>
                <a:latin typeface="Rambla"/>
                <a:ea typeface="Rambla"/>
                <a:cs typeface="Rambla"/>
                <a:sym typeface="Rambla"/>
              </a:defRPr>
            </a:lvl7pPr>
            <a:lvl8pPr marL="2057400" marR="0" lvl="7" indent="-127000" algn="l" rtl="0">
              <a:spcBef>
                <a:spcPts val="350"/>
              </a:spcBef>
              <a:buClr>
                <a:schemeClr val="accent3"/>
              </a:buClr>
              <a:buSzPct val="100000"/>
              <a:buFont typeface="Noto Sans Symbols"/>
              <a:buChar char="◾"/>
              <a:defRPr sz="1600" b="0" i="0" u="none" strike="noStrike" cap="none">
                <a:solidFill>
                  <a:schemeClr val="lt1"/>
                </a:solidFill>
                <a:latin typeface="Rambla"/>
                <a:ea typeface="Rambla"/>
                <a:cs typeface="Rambla"/>
                <a:sym typeface="Rambla"/>
              </a:defRPr>
            </a:lvl8pPr>
            <a:lvl9pPr marL="2286000" marR="0" lvl="8" indent="-127000" algn="l" rtl="0">
              <a:spcBef>
                <a:spcPts val="350"/>
              </a:spcBef>
              <a:buClr>
                <a:schemeClr val="accent3"/>
              </a:buClr>
              <a:buSzPct val="100000"/>
              <a:buFont typeface="Noto Sans Symbols"/>
              <a:buChar char="◾"/>
              <a:defRPr sz="1600" b="0" i="0" u="none" strike="noStrike" cap="none">
                <a:solidFill>
                  <a:schemeClr val="lt1"/>
                </a:solidFill>
                <a:latin typeface="Rambla"/>
                <a:ea typeface="Rambla"/>
                <a:cs typeface="Rambla"/>
                <a:sym typeface="Rambla"/>
              </a:defRPr>
            </a:lvl9pPr>
          </a:lstStyle>
          <a:p>
            <a:endParaRPr/>
          </a:p>
        </p:txBody>
      </p:sp>
      <p:sp>
        <p:nvSpPr>
          <p:cNvPr id="76" name="Shape 76"/>
          <p:cNvSpPr txBox="1">
            <a:spLocks noGrp="1"/>
          </p:cNvSpPr>
          <p:nvPr>
            <p:ph type="dt" idx="10"/>
          </p:nvPr>
        </p:nvSpPr>
        <p:spPr>
          <a:xfrm>
            <a:off x="6727032" y="6407944"/>
            <a:ext cx="1920239" cy="365759"/>
          </a:xfrm>
          <a:prstGeom prst="rect">
            <a:avLst/>
          </a:prstGeom>
          <a:noFill/>
          <a:ln>
            <a:noFill/>
          </a:ln>
        </p:spPr>
        <p:txBody>
          <a:bodyPr lIns="91425" tIns="91425" rIns="91425" bIns="91425" anchor="b" anchorCtr="0"/>
          <a:lstStyle>
            <a:lvl1pPr marL="0" marR="0" lvl="0" indent="0" algn="l" rtl="0">
              <a:spcBef>
                <a:spcPts val="0"/>
              </a:spcBef>
              <a:buNone/>
              <a:defRPr sz="1000">
                <a:solidFill>
                  <a:schemeClr val="lt1"/>
                </a:solidFill>
                <a:latin typeface="Rambla"/>
                <a:ea typeface="Rambla"/>
                <a:cs typeface="Rambla"/>
                <a:sym typeface="Rambla"/>
              </a:defRPr>
            </a:lvl1pPr>
            <a:lvl2pPr marL="457200" marR="0" lvl="1" indent="0" algn="l" rtl="0">
              <a:spcBef>
                <a:spcPts val="0"/>
              </a:spcBef>
              <a:buNone/>
              <a:defRPr sz="1800" b="0" i="0" u="none" strike="noStrike" cap="none">
                <a:solidFill>
                  <a:schemeClr val="lt1"/>
                </a:solidFill>
                <a:latin typeface="Rambla"/>
                <a:ea typeface="Rambla"/>
                <a:cs typeface="Rambla"/>
                <a:sym typeface="Rambla"/>
              </a:defRPr>
            </a:lvl2pPr>
            <a:lvl3pPr marL="914400" marR="0" lvl="2" indent="0" algn="l" rtl="0">
              <a:spcBef>
                <a:spcPts val="0"/>
              </a:spcBef>
              <a:buNone/>
              <a:defRPr sz="1800" b="0" i="0" u="none" strike="noStrike" cap="none">
                <a:solidFill>
                  <a:schemeClr val="lt1"/>
                </a:solidFill>
                <a:latin typeface="Rambla"/>
                <a:ea typeface="Rambla"/>
                <a:cs typeface="Rambla"/>
                <a:sym typeface="Rambla"/>
              </a:defRPr>
            </a:lvl3pPr>
            <a:lvl4pPr marL="1371600" marR="0" lvl="3" indent="0" algn="l" rtl="0">
              <a:spcBef>
                <a:spcPts val="0"/>
              </a:spcBef>
              <a:buNone/>
              <a:defRPr sz="1800" b="0" i="0" u="none" strike="noStrike" cap="none">
                <a:solidFill>
                  <a:schemeClr val="lt1"/>
                </a:solidFill>
                <a:latin typeface="Rambla"/>
                <a:ea typeface="Rambla"/>
                <a:cs typeface="Rambla"/>
                <a:sym typeface="Rambla"/>
              </a:defRPr>
            </a:lvl4pPr>
            <a:lvl5pPr marL="1828800" marR="0" lvl="4" indent="0" algn="l" rtl="0">
              <a:spcBef>
                <a:spcPts val="0"/>
              </a:spcBef>
              <a:buNone/>
              <a:defRPr sz="1800" b="0" i="0" u="none" strike="noStrike" cap="none">
                <a:solidFill>
                  <a:schemeClr val="lt1"/>
                </a:solidFill>
                <a:latin typeface="Rambla"/>
                <a:ea typeface="Rambla"/>
                <a:cs typeface="Rambla"/>
                <a:sym typeface="Rambla"/>
              </a:defRPr>
            </a:lvl5pPr>
            <a:lvl6pPr marL="2286000" marR="0" lvl="5" indent="0" algn="l" rtl="0">
              <a:spcBef>
                <a:spcPts val="0"/>
              </a:spcBef>
              <a:buNone/>
              <a:defRPr sz="1800" b="0" i="0" u="none" strike="noStrike" cap="none">
                <a:solidFill>
                  <a:schemeClr val="lt1"/>
                </a:solidFill>
                <a:latin typeface="Rambla"/>
                <a:ea typeface="Rambla"/>
                <a:cs typeface="Rambla"/>
                <a:sym typeface="Rambla"/>
              </a:defRPr>
            </a:lvl6pPr>
            <a:lvl7pPr marL="2743200" marR="0" lvl="6" indent="0" algn="l" rtl="0">
              <a:spcBef>
                <a:spcPts val="0"/>
              </a:spcBef>
              <a:buNone/>
              <a:defRPr sz="1800" b="0" i="0" u="none" strike="noStrike" cap="none">
                <a:solidFill>
                  <a:schemeClr val="lt1"/>
                </a:solidFill>
                <a:latin typeface="Rambla"/>
                <a:ea typeface="Rambla"/>
                <a:cs typeface="Rambla"/>
                <a:sym typeface="Rambla"/>
              </a:defRPr>
            </a:lvl7pPr>
            <a:lvl8pPr marL="3200400" marR="0" lvl="7" indent="0" algn="l" rtl="0">
              <a:spcBef>
                <a:spcPts val="0"/>
              </a:spcBef>
              <a:buNone/>
              <a:defRPr sz="1800" b="0" i="0" u="none" strike="noStrike" cap="none">
                <a:solidFill>
                  <a:schemeClr val="lt1"/>
                </a:solidFill>
                <a:latin typeface="Rambla"/>
                <a:ea typeface="Rambla"/>
                <a:cs typeface="Rambla"/>
                <a:sym typeface="Rambla"/>
              </a:defRPr>
            </a:lvl8pPr>
            <a:lvl9pPr marL="3657600" marR="0" lvl="8" indent="0" algn="l" rtl="0">
              <a:spcBef>
                <a:spcPts val="0"/>
              </a:spcBef>
              <a:buNone/>
              <a:defRPr sz="1800" b="0" i="0" u="none" strike="noStrike" cap="none">
                <a:solidFill>
                  <a:schemeClr val="lt1"/>
                </a:solidFill>
                <a:latin typeface="Rambla"/>
                <a:ea typeface="Rambla"/>
                <a:cs typeface="Rambla"/>
                <a:sym typeface="Rambla"/>
              </a:defRPr>
            </a:lvl9pPr>
          </a:lstStyle>
          <a:p>
            <a:endParaRPr/>
          </a:p>
        </p:txBody>
      </p:sp>
      <p:sp>
        <p:nvSpPr>
          <p:cNvPr id="77" name="Shape 77"/>
          <p:cNvSpPr txBox="1">
            <a:spLocks noGrp="1"/>
          </p:cNvSpPr>
          <p:nvPr>
            <p:ph type="ftr" idx="11"/>
          </p:nvPr>
        </p:nvSpPr>
        <p:spPr>
          <a:xfrm>
            <a:off x="4380071" y="6407944"/>
            <a:ext cx="2350681" cy="365125"/>
          </a:xfrm>
          <a:prstGeom prst="rect">
            <a:avLst/>
          </a:prstGeom>
          <a:noFill/>
          <a:ln>
            <a:noFill/>
          </a:ln>
        </p:spPr>
        <p:txBody>
          <a:bodyPr lIns="91425" tIns="91425" rIns="91425" bIns="91425" anchor="b" anchorCtr="0"/>
          <a:lstStyle>
            <a:lvl1pPr marL="0" marR="0" lvl="0" indent="0" algn="r" rtl="0">
              <a:spcBef>
                <a:spcPts val="0"/>
              </a:spcBef>
              <a:buNone/>
              <a:defRPr sz="1000">
                <a:solidFill>
                  <a:schemeClr val="lt1"/>
                </a:solidFill>
                <a:latin typeface="Rambla"/>
                <a:ea typeface="Rambla"/>
                <a:cs typeface="Rambla"/>
                <a:sym typeface="Rambla"/>
              </a:defRPr>
            </a:lvl1pPr>
            <a:lvl2pPr marL="457200" marR="0" lvl="1" indent="0" algn="l" rtl="0">
              <a:spcBef>
                <a:spcPts val="0"/>
              </a:spcBef>
              <a:buNone/>
              <a:defRPr sz="1800" b="0" i="0" u="none" strike="noStrike" cap="none">
                <a:solidFill>
                  <a:schemeClr val="lt1"/>
                </a:solidFill>
                <a:latin typeface="Rambla"/>
                <a:ea typeface="Rambla"/>
                <a:cs typeface="Rambla"/>
                <a:sym typeface="Rambla"/>
              </a:defRPr>
            </a:lvl2pPr>
            <a:lvl3pPr marL="914400" marR="0" lvl="2" indent="0" algn="l" rtl="0">
              <a:spcBef>
                <a:spcPts val="0"/>
              </a:spcBef>
              <a:buNone/>
              <a:defRPr sz="1800" b="0" i="0" u="none" strike="noStrike" cap="none">
                <a:solidFill>
                  <a:schemeClr val="lt1"/>
                </a:solidFill>
                <a:latin typeface="Rambla"/>
                <a:ea typeface="Rambla"/>
                <a:cs typeface="Rambla"/>
                <a:sym typeface="Rambla"/>
              </a:defRPr>
            </a:lvl3pPr>
            <a:lvl4pPr marL="1371600" marR="0" lvl="3" indent="0" algn="l" rtl="0">
              <a:spcBef>
                <a:spcPts val="0"/>
              </a:spcBef>
              <a:buNone/>
              <a:defRPr sz="1800" b="0" i="0" u="none" strike="noStrike" cap="none">
                <a:solidFill>
                  <a:schemeClr val="lt1"/>
                </a:solidFill>
                <a:latin typeface="Rambla"/>
                <a:ea typeface="Rambla"/>
                <a:cs typeface="Rambla"/>
                <a:sym typeface="Rambla"/>
              </a:defRPr>
            </a:lvl4pPr>
            <a:lvl5pPr marL="1828800" marR="0" lvl="4" indent="0" algn="l" rtl="0">
              <a:spcBef>
                <a:spcPts val="0"/>
              </a:spcBef>
              <a:buNone/>
              <a:defRPr sz="1800" b="0" i="0" u="none" strike="noStrike" cap="none">
                <a:solidFill>
                  <a:schemeClr val="lt1"/>
                </a:solidFill>
                <a:latin typeface="Rambla"/>
                <a:ea typeface="Rambla"/>
                <a:cs typeface="Rambla"/>
                <a:sym typeface="Rambla"/>
              </a:defRPr>
            </a:lvl5pPr>
            <a:lvl6pPr marL="2286000" marR="0" lvl="5" indent="0" algn="l" rtl="0">
              <a:spcBef>
                <a:spcPts val="0"/>
              </a:spcBef>
              <a:buNone/>
              <a:defRPr sz="1800" b="0" i="0" u="none" strike="noStrike" cap="none">
                <a:solidFill>
                  <a:schemeClr val="lt1"/>
                </a:solidFill>
                <a:latin typeface="Rambla"/>
                <a:ea typeface="Rambla"/>
                <a:cs typeface="Rambla"/>
                <a:sym typeface="Rambla"/>
              </a:defRPr>
            </a:lvl6pPr>
            <a:lvl7pPr marL="2743200" marR="0" lvl="6" indent="0" algn="l" rtl="0">
              <a:spcBef>
                <a:spcPts val="0"/>
              </a:spcBef>
              <a:buNone/>
              <a:defRPr sz="1800" b="0" i="0" u="none" strike="noStrike" cap="none">
                <a:solidFill>
                  <a:schemeClr val="lt1"/>
                </a:solidFill>
                <a:latin typeface="Rambla"/>
                <a:ea typeface="Rambla"/>
                <a:cs typeface="Rambla"/>
                <a:sym typeface="Rambla"/>
              </a:defRPr>
            </a:lvl7pPr>
            <a:lvl8pPr marL="3200400" marR="0" lvl="7" indent="0" algn="l" rtl="0">
              <a:spcBef>
                <a:spcPts val="0"/>
              </a:spcBef>
              <a:buNone/>
              <a:defRPr sz="1800" b="0" i="0" u="none" strike="noStrike" cap="none">
                <a:solidFill>
                  <a:schemeClr val="lt1"/>
                </a:solidFill>
                <a:latin typeface="Rambla"/>
                <a:ea typeface="Rambla"/>
                <a:cs typeface="Rambla"/>
                <a:sym typeface="Rambla"/>
              </a:defRPr>
            </a:lvl8pPr>
            <a:lvl9pPr marL="3657600" marR="0" lvl="8" indent="0" algn="l" rtl="0">
              <a:spcBef>
                <a:spcPts val="0"/>
              </a:spcBef>
              <a:buNone/>
              <a:defRPr sz="1800" b="0" i="0" u="none" strike="noStrike" cap="none">
                <a:solidFill>
                  <a:schemeClr val="lt1"/>
                </a:solidFill>
                <a:latin typeface="Rambla"/>
                <a:ea typeface="Rambla"/>
                <a:cs typeface="Rambla"/>
                <a:sym typeface="Rambla"/>
              </a:defRPr>
            </a:lvl9pPr>
          </a:lstStyle>
          <a:p>
            <a:endParaRPr/>
          </a:p>
        </p:txBody>
      </p:sp>
      <p:sp>
        <p:nvSpPr>
          <p:cNvPr id="78" name="Shape 78"/>
          <p:cNvSpPr txBox="1">
            <a:spLocks noGrp="1"/>
          </p:cNvSpPr>
          <p:nvPr>
            <p:ph type="sldNum" idx="12"/>
          </p:nvPr>
        </p:nvSpPr>
        <p:spPr>
          <a:xfrm>
            <a:off x="8647271" y="6407944"/>
            <a:ext cx="365759" cy="3651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ES" sz="1000" b="0">
                <a:solidFill>
                  <a:schemeClr val="lt1"/>
                </a:solidFill>
                <a:latin typeface="Rambla"/>
                <a:ea typeface="Rambla"/>
                <a:cs typeface="Rambla"/>
                <a:sym typeface="Rambla"/>
              </a:rPr>
              <a:t>‹Nº›</a:t>
            </a:fld>
            <a:endParaRPr lang="es-ES" sz="1000" b="0">
              <a:solidFill>
                <a:schemeClr val="lt1"/>
              </a:solidFill>
              <a:latin typeface="Rambla"/>
              <a:ea typeface="Rambla"/>
              <a:cs typeface="Rambla"/>
              <a:sym typeface="Rambla"/>
            </a:endParaRPr>
          </a:p>
        </p:txBody>
      </p:sp>
      <p:sp>
        <p:nvSpPr>
          <p:cNvPr id="79" name="Shape 79"/>
          <p:cNvSpPr txBox="1">
            <a:spLocks noGrp="1"/>
          </p:cNvSpPr>
          <p:nvPr>
            <p:ph type="title"/>
          </p:nvPr>
        </p:nvSpPr>
        <p:spPr>
          <a:xfrm>
            <a:off x="228600" y="4865121"/>
            <a:ext cx="8075431" cy="562672"/>
          </a:xfrm>
          <a:prstGeom prst="rect">
            <a:avLst/>
          </a:prstGeom>
          <a:noFill/>
          <a:ln>
            <a:noFill/>
          </a:ln>
        </p:spPr>
        <p:txBody>
          <a:bodyPr lIns="91425" tIns="91425" rIns="91425" bIns="91425" anchor="t" anchorCtr="0"/>
          <a:lstStyle>
            <a:lvl1pPr marL="0" marR="0" lvl="0" indent="0" algn="r" rtl="0">
              <a:spcBef>
                <a:spcPts val="0"/>
              </a:spcBef>
              <a:buClr>
                <a:schemeClr val="accent1"/>
              </a:buClr>
              <a:buFont typeface="Rambla"/>
              <a:buNone/>
              <a:defRPr sz="3000" b="0" i="0" u="none" strike="noStrike" cap="none">
                <a:solidFill>
                  <a:schemeClr val="accent1"/>
                </a:solidFill>
                <a:latin typeface="Rambla"/>
                <a:ea typeface="Rambla"/>
                <a:cs typeface="Rambla"/>
                <a:sym typeface="Rambl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p:nvPr/>
        </p:nvSpPr>
        <p:spPr>
          <a:xfrm>
            <a:off x="499272" y="5944935"/>
            <a:ext cx="4940623" cy="921076"/>
          </a:xfrm>
          <a:custGeom>
            <a:avLst/>
            <a:gdLst/>
            <a:ahLst/>
            <a:cxnLst/>
            <a:rect l="0" t="0" r="0" b="0"/>
            <a:pathLst>
              <a:path w="120000" h="120000" extrusionOk="0">
                <a:moveTo>
                  <a:pt x="0" y="712"/>
                </a:moveTo>
                <a:lnTo>
                  <a:pt x="119999" y="120000"/>
                </a:lnTo>
                <a:lnTo>
                  <a:pt x="89106" y="120000"/>
                </a:lnTo>
                <a:lnTo>
                  <a:pt x="16" y="0"/>
                </a:lnTo>
              </a:path>
            </a:pathLst>
          </a:custGeom>
          <a:solidFill>
            <a:srgbClr val="9CCADC">
              <a:alpha val="40000"/>
            </a:srgbClr>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Rambla"/>
              <a:ea typeface="Rambla"/>
              <a:cs typeface="Rambla"/>
              <a:sym typeface="Rambla"/>
            </a:endParaRPr>
          </a:p>
        </p:txBody>
      </p:sp>
      <p:sp>
        <p:nvSpPr>
          <p:cNvPr id="81" name="Shape 81"/>
          <p:cNvSpPr/>
          <p:nvPr/>
        </p:nvSpPr>
        <p:spPr>
          <a:xfrm>
            <a:off x="485716" y="5939010"/>
            <a:ext cx="3690451" cy="933450"/>
          </a:xfrm>
          <a:custGeom>
            <a:avLst/>
            <a:gdLst/>
            <a:ahLst/>
            <a:cxnLst/>
            <a:rect l="0" t="0" r="0" b="0"/>
            <a:pathLst>
              <a:path w="120000" h="120000" extrusionOk="0">
                <a:moveTo>
                  <a:pt x="0" y="0"/>
                </a:moveTo>
                <a:lnTo>
                  <a:pt x="119999" y="119387"/>
                </a:lnTo>
                <a:lnTo>
                  <a:pt x="94759" y="120000"/>
                </a:lnTo>
                <a:lnTo>
                  <a:pt x="257" y="816"/>
                </a:lnTo>
              </a:path>
            </a:pathLst>
          </a:custGeom>
          <a:solidFill>
            <a:srgbClr val="000000"/>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Rambla"/>
              <a:ea typeface="Rambla"/>
              <a:cs typeface="Rambla"/>
              <a:sym typeface="Rambla"/>
            </a:endParaRPr>
          </a:p>
        </p:txBody>
      </p:sp>
      <p:sp>
        <p:nvSpPr>
          <p:cNvPr id="82" name="Shape 82"/>
          <p:cNvSpPr/>
          <p:nvPr/>
        </p:nvSpPr>
        <p:spPr>
          <a:xfrm>
            <a:off x="-6041" y="5791253"/>
            <a:ext cx="3402313" cy="1080868"/>
          </a:xfrm>
          <a:prstGeom prst="rtTriangle">
            <a:avLst/>
          </a:prstGeom>
          <a:blipFill rotWithShape="1">
            <a:blip r:embed="rId2">
              <a:alphaModFix amt="50000"/>
            </a:blip>
            <a:tile tx="0" ty="0" sx="50000" sy="50000" flip="none" algn="t"/>
          </a:blip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ambla"/>
              <a:ea typeface="Rambla"/>
              <a:cs typeface="Rambla"/>
              <a:sym typeface="Rambla"/>
            </a:endParaRPr>
          </a:p>
        </p:txBody>
      </p:sp>
      <p:cxnSp>
        <p:nvCxnSpPr>
          <p:cNvPr id="83" name="Shape 83"/>
          <p:cNvCxnSpPr/>
          <p:nvPr/>
        </p:nvCxnSpPr>
        <p:spPr>
          <a:xfrm>
            <a:off x="-9237" y="5787737"/>
            <a:ext cx="3405508" cy="1084383"/>
          </a:xfrm>
          <a:prstGeom prst="straightConnector1">
            <a:avLst/>
          </a:prstGeom>
          <a:noFill/>
          <a:ln w="12050" cap="flat" cmpd="sng">
            <a:solidFill>
              <a:srgbClr val="93C5D8"/>
            </a:solidFill>
            <a:prstDash val="solid"/>
            <a:miter/>
            <a:headEnd type="none" w="med" len="med"/>
            <a:tailEnd type="none" w="med" len="med"/>
          </a:ln>
        </p:spPr>
      </p:cxnSp>
      <p:sp>
        <p:nvSpPr>
          <p:cNvPr id="84" name="Shape 84"/>
          <p:cNvSpPr/>
          <p:nvPr/>
        </p:nvSpPr>
        <p:spPr>
          <a:xfrm>
            <a:off x="8664111" y="4988439"/>
            <a:ext cx="182879"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med" len="med"/>
            <a:tailEnd type="none" w="med" len="med"/>
          </a:ln>
          <a:effectLst>
            <a:outerShdw blurRad="50799" dist="25400" dir="5400000">
              <a:srgbClr val="000000">
                <a:alpha val="45882"/>
              </a:srgbClr>
            </a:outerShdw>
          </a:effectLst>
        </p:spPr>
        <p:txBody>
          <a:bodyPr lIns="91425" tIns="45700" rIns="91425" bIns="45700" anchor="ctr" anchorCtr="0">
            <a:noAutofit/>
          </a:bodyPr>
          <a:lstStyle/>
          <a:p>
            <a:pPr marL="0" marR="0" lvl="0" indent="0" algn="l" rtl="0">
              <a:spcBef>
                <a:spcPts val="0"/>
              </a:spcBef>
              <a:buNone/>
            </a:pPr>
            <a:endParaRPr sz="1800">
              <a:solidFill>
                <a:schemeClr val="lt1"/>
              </a:solidFill>
              <a:latin typeface="Rambla"/>
              <a:ea typeface="Rambla"/>
              <a:cs typeface="Rambla"/>
              <a:sym typeface="Rambla"/>
            </a:endParaRPr>
          </a:p>
        </p:txBody>
      </p:sp>
      <p:sp>
        <p:nvSpPr>
          <p:cNvPr id="85" name="Shape 85"/>
          <p:cNvSpPr/>
          <p:nvPr/>
        </p:nvSpPr>
        <p:spPr>
          <a:xfrm>
            <a:off x="8477696" y="4988439"/>
            <a:ext cx="182879"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med" len="med"/>
            <a:tailEnd type="none" w="med" len="med"/>
          </a:ln>
          <a:effectLst>
            <a:outerShdw blurRad="50799" dist="25400" dir="5400000">
              <a:srgbClr val="000000">
                <a:alpha val="45882"/>
              </a:srgbClr>
            </a:outerShdw>
          </a:effectLst>
        </p:spPr>
        <p:txBody>
          <a:bodyPr lIns="91425" tIns="45700" rIns="91425" bIns="45700" anchor="ctr" anchorCtr="0">
            <a:noAutofit/>
          </a:bodyPr>
          <a:lstStyle/>
          <a:p>
            <a:pPr marL="0" marR="0" lvl="0" indent="0" algn="l" rtl="0">
              <a:spcBef>
                <a:spcPts val="0"/>
              </a:spcBef>
              <a:buNone/>
            </a:pPr>
            <a:endParaRPr sz="1800">
              <a:solidFill>
                <a:schemeClr val="lt1"/>
              </a:solidFill>
              <a:latin typeface="Rambla"/>
              <a:ea typeface="Rambla"/>
              <a:cs typeface="Rambla"/>
              <a:sym typeface="Rambl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p:nvPr/>
        </p:nvSpPr>
        <p:spPr>
          <a:xfrm>
            <a:off x="499272" y="5944935"/>
            <a:ext cx="4940623" cy="921076"/>
          </a:xfrm>
          <a:custGeom>
            <a:avLst/>
            <a:gdLst/>
            <a:ahLst/>
            <a:cxnLst/>
            <a:rect l="0" t="0" r="0" b="0"/>
            <a:pathLst>
              <a:path w="120000" h="120000" extrusionOk="0">
                <a:moveTo>
                  <a:pt x="0" y="712"/>
                </a:moveTo>
                <a:lnTo>
                  <a:pt x="119999" y="120000"/>
                </a:lnTo>
                <a:lnTo>
                  <a:pt x="89106" y="120000"/>
                </a:lnTo>
                <a:lnTo>
                  <a:pt x="16" y="0"/>
                </a:lnTo>
              </a:path>
            </a:pathLst>
          </a:custGeom>
          <a:solidFill>
            <a:srgbClr val="9CCADC">
              <a:alpha val="40000"/>
            </a:srgbClr>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Rambla"/>
              <a:ea typeface="Rambla"/>
              <a:cs typeface="Rambla"/>
              <a:sym typeface="Rambla"/>
            </a:endParaRPr>
          </a:p>
        </p:txBody>
      </p:sp>
      <p:sp>
        <p:nvSpPr>
          <p:cNvPr id="7" name="Shape 7"/>
          <p:cNvSpPr/>
          <p:nvPr/>
        </p:nvSpPr>
        <p:spPr>
          <a:xfrm>
            <a:off x="485716" y="5939010"/>
            <a:ext cx="3690451" cy="933450"/>
          </a:xfrm>
          <a:custGeom>
            <a:avLst/>
            <a:gdLst/>
            <a:ahLst/>
            <a:cxnLst/>
            <a:rect l="0" t="0" r="0" b="0"/>
            <a:pathLst>
              <a:path w="120000" h="120000" extrusionOk="0">
                <a:moveTo>
                  <a:pt x="0" y="0"/>
                </a:moveTo>
                <a:lnTo>
                  <a:pt x="119999" y="119387"/>
                </a:lnTo>
                <a:lnTo>
                  <a:pt x="94759" y="120000"/>
                </a:lnTo>
                <a:lnTo>
                  <a:pt x="257" y="816"/>
                </a:lnTo>
              </a:path>
            </a:pathLst>
          </a:custGeom>
          <a:solidFill>
            <a:srgbClr val="00000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Rambla"/>
              <a:ea typeface="Rambla"/>
              <a:cs typeface="Rambla"/>
              <a:sym typeface="Rambla"/>
            </a:endParaRPr>
          </a:p>
        </p:txBody>
      </p:sp>
      <p:sp>
        <p:nvSpPr>
          <p:cNvPr id="8" name="Shape 8"/>
          <p:cNvSpPr/>
          <p:nvPr/>
        </p:nvSpPr>
        <p:spPr>
          <a:xfrm>
            <a:off x="-6041" y="5791253"/>
            <a:ext cx="3402313" cy="1080868"/>
          </a:xfrm>
          <a:prstGeom prst="rtTriangle">
            <a:avLst/>
          </a:prstGeom>
          <a:blipFill rotWithShape="1">
            <a:blip r:embed="rId13">
              <a:alphaModFix amt="50000"/>
            </a:blip>
            <a:tile tx="0" ty="0" sx="50000" sy="50000" flip="none" algn="t"/>
          </a:blip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ambla"/>
              <a:ea typeface="Rambla"/>
              <a:cs typeface="Rambla"/>
              <a:sym typeface="Rambla"/>
            </a:endParaRPr>
          </a:p>
        </p:txBody>
      </p:sp>
      <p:cxnSp>
        <p:nvCxnSpPr>
          <p:cNvPr id="9" name="Shape 9"/>
          <p:cNvCxnSpPr/>
          <p:nvPr/>
        </p:nvCxnSpPr>
        <p:spPr>
          <a:xfrm>
            <a:off x="-9237" y="5787737"/>
            <a:ext cx="3405508" cy="1084383"/>
          </a:xfrm>
          <a:prstGeom prst="straightConnector1">
            <a:avLst/>
          </a:prstGeom>
          <a:noFill/>
          <a:ln w="12050" cap="flat" cmpd="sng">
            <a:solidFill>
              <a:srgbClr val="93C5D8"/>
            </a:solidFill>
            <a:prstDash val="solid"/>
            <a:miter/>
            <a:headEnd type="none" w="med" len="med"/>
            <a:tailEnd type="none" w="med" len="med"/>
          </a:ln>
        </p:spPr>
      </p:cxnSp>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ambla"/>
              <a:buNone/>
              <a:defRPr sz="4100" b="1" i="0" u="none" strike="noStrike" cap="none">
                <a:solidFill>
                  <a:schemeClr val="dk2"/>
                </a:solidFill>
                <a:latin typeface="Rambla"/>
                <a:ea typeface="Rambla"/>
                <a:cs typeface="Rambla"/>
                <a:sym typeface="Rambl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481328"/>
            <a:ext cx="8229600" cy="4525963"/>
          </a:xfrm>
          <a:prstGeom prst="rect">
            <a:avLst/>
          </a:prstGeom>
          <a:noFill/>
          <a:ln>
            <a:noFill/>
          </a:ln>
        </p:spPr>
        <p:txBody>
          <a:bodyPr lIns="91425" tIns="91425" rIns="91425" bIns="91425" anchor="t" anchorCtr="0"/>
          <a:lstStyle>
            <a:lvl1pPr marL="365760" marR="0" lvl="0" indent="-147573" algn="l" rtl="0">
              <a:spcBef>
                <a:spcPts val="400"/>
              </a:spcBef>
              <a:spcAft>
                <a:spcPts val="0"/>
              </a:spcAft>
              <a:buClr>
                <a:schemeClr val="accent1"/>
              </a:buClr>
              <a:buSzPct val="68000"/>
              <a:buFont typeface="Noto Sans Symbols"/>
              <a:buChar char="▶"/>
              <a:defRPr sz="2700" b="0" i="0" u="none" strike="noStrike" cap="none">
                <a:solidFill>
                  <a:schemeClr val="dk1"/>
                </a:solidFill>
                <a:latin typeface="Rambla"/>
                <a:ea typeface="Rambla"/>
                <a:cs typeface="Rambla"/>
                <a:sym typeface="Rambla"/>
              </a:defRPr>
            </a:lvl1pPr>
            <a:lvl2pPr marL="621792" marR="0" lvl="1" indent="-94741" algn="l" rtl="0">
              <a:spcBef>
                <a:spcPts val="324"/>
              </a:spcBef>
              <a:buClr>
                <a:schemeClr val="accent1"/>
              </a:buClr>
              <a:buSzPct val="100000"/>
              <a:buFont typeface="Verdana"/>
              <a:buChar char="◦"/>
              <a:defRPr sz="2300" b="0" i="0" u="none" strike="noStrike" cap="none">
                <a:solidFill>
                  <a:schemeClr val="dk1"/>
                </a:solidFill>
                <a:latin typeface="Rambla"/>
                <a:ea typeface="Rambla"/>
                <a:cs typeface="Rambla"/>
                <a:sym typeface="Rambla"/>
              </a:defRPr>
            </a:lvl2pPr>
            <a:lvl3pPr marL="859536" marR="0" lvl="2" indent="-103886" algn="l" rtl="0">
              <a:spcBef>
                <a:spcPts val="350"/>
              </a:spcBef>
              <a:buClr>
                <a:schemeClr val="accent2"/>
              </a:buClr>
              <a:buSzPct val="100000"/>
              <a:buFont typeface="Noto Sans Symbols"/>
              <a:buChar char="⚫"/>
              <a:defRPr sz="2100" b="0" i="0" u="none" strike="noStrike" cap="none">
                <a:solidFill>
                  <a:schemeClr val="dk1"/>
                </a:solidFill>
                <a:latin typeface="Rambla"/>
                <a:ea typeface="Rambla"/>
                <a:cs typeface="Rambla"/>
                <a:sym typeface="Rambla"/>
              </a:defRPr>
            </a:lvl3pPr>
            <a:lvl4pPr marL="1143000" marR="0" lvl="3" indent="-107950" algn="l" rtl="0">
              <a:spcBef>
                <a:spcPts val="350"/>
              </a:spcBef>
              <a:buClr>
                <a:schemeClr val="accent2"/>
              </a:buClr>
              <a:buSzPct val="100000"/>
              <a:buFont typeface="Noto Sans Symbols"/>
              <a:buChar char="⚫"/>
              <a:defRPr sz="1900" b="0" i="0" u="none" strike="noStrike" cap="none">
                <a:solidFill>
                  <a:schemeClr val="dk1"/>
                </a:solidFill>
                <a:latin typeface="Rambla"/>
                <a:ea typeface="Rambla"/>
                <a:cs typeface="Rambla"/>
                <a:sym typeface="Rambla"/>
              </a:defRPr>
            </a:lvl4pPr>
            <a:lvl5pPr marL="1371600" marR="0" lvl="4" indent="-114300" algn="l" rtl="0">
              <a:spcBef>
                <a:spcPts val="350"/>
              </a:spcBef>
              <a:buClr>
                <a:schemeClr val="accent2"/>
              </a:buClr>
              <a:buSzPct val="100000"/>
              <a:buFont typeface="Noto Sans Symbols"/>
              <a:buChar char="⚫"/>
              <a:defRPr sz="1800" b="0" i="0" u="none" strike="noStrike" cap="none">
                <a:solidFill>
                  <a:schemeClr val="dk1"/>
                </a:solidFill>
                <a:latin typeface="Rambla"/>
                <a:ea typeface="Rambla"/>
                <a:cs typeface="Rambla"/>
                <a:sym typeface="Rambla"/>
              </a:defRPr>
            </a:lvl5pPr>
            <a:lvl6pPr marL="1600200" marR="0" lvl="5" indent="-114300" algn="l" rtl="0">
              <a:spcBef>
                <a:spcPts val="350"/>
              </a:spcBef>
              <a:buClr>
                <a:schemeClr val="accent3"/>
              </a:buClr>
              <a:buSzPct val="100000"/>
              <a:buFont typeface="Noto Sans Symbols"/>
              <a:buChar char="◾"/>
              <a:defRPr sz="1800" b="0" i="0" u="none" strike="noStrike" cap="none">
                <a:solidFill>
                  <a:schemeClr val="dk1"/>
                </a:solidFill>
                <a:latin typeface="Rambla"/>
                <a:ea typeface="Rambla"/>
                <a:cs typeface="Rambla"/>
                <a:sym typeface="Rambla"/>
              </a:defRPr>
            </a:lvl6pPr>
            <a:lvl7pPr marL="1828800" marR="0" lvl="6" indent="-127000" algn="l" rtl="0">
              <a:spcBef>
                <a:spcPts val="350"/>
              </a:spcBef>
              <a:buClr>
                <a:schemeClr val="accent3"/>
              </a:buClr>
              <a:buSzPct val="100000"/>
              <a:buFont typeface="Noto Sans Symbols"/>
              <a:buChar char="◾"/>
              <a:defRPr sz="1600" b="0" i="0" u="none" strike="noStrike" cap="none">
                <a:solidFill>
                  <a:schemeClr val="dk1"/>
                </a:solidFill>
                <a:latin typeface="Rambla"/>
                <a:ea typeface="Rambla"/>
                <a:cs typeface="Rambla"/>
                <a:sym typeface="Rambla"/>
              </a:defRPr>
            </a:lvl7pPr>
            <a:lvl8pPr marL="2057400" marR="0" lvl="7" indent="-127000" algn="l" rtl="0">
              <a:spcBef>
                <a:spcPts val="350"/>
              </a:spcBef>
              <a:buClr>
                <a:schemeClr val="accent3"/>
              </a:buClr>
              <a:buSzPct val="100000"/>
              <a:buFont typeface="Noto Sans Symbols"/>
              <a:buChar char="◾"/>
              <a:defRPr sz="1600" b="0" i="0" u="none" strike="noStrike" cap="none">
                <a:solidFill>
                  <a:schemeClr val="dk1"/>
                </a:solidFill>
                <a:latin typeface="Rambla"/>
                <a:ea typeface="Rambla"/>
                <a:cs typeface="Rambla"/>
                <a:sym typeface="Rambla"/>
              </a:defRPr>
            </a:lvl8pPr>
            <a:lvl9pPr marL="2286000" marR="0" lvl="8" indent="-127000" algn="l" rtl="0">
              <a:spcBef>
                <a:spcPts val="350"/>
              </a:spcBef>
              <a:buClr>
                <a:schemeClr val="accent3"/>
              </a:buClr>
              <a:buSzPct val="100000"/>
              <a:buFont typeface="Noto Sans Symbols"/>
              <a:buChar char="◾"/>
              <a:defRPr sz="1600" b="0" i="0" u="none" strike="noStrike" cap="none">
                <a:solidFill>
                  <a:schemeClr val="dk1"/>
                </a:solidFill>
                <a:latin typeface="Rambla"/>
                <a:ea typeface="Rambla"/>
                <a:cs typeface="Rambla"/>
                <a:sym typeface="Rambla"/>
              </a:defRPr>
            </a:lvl9pPr>
          </a:lstStyle>
          <a:p>
            <a:endParaRPr/>
          </a:p>
        </p:txBody>
      </p:sp>
      <p:sp>
        <p:nvSpPr>
          <p:cNvPr id="12" name="Shape 12"/>
          <p:cNvSpPr txBox="1">
            <a:spLocks noGrp="1"/>
          </p:cNvSpPr>
          <p:nvPr>
            <p:ph type="dt" idx="10"/>
          </p:nvPr>
        </p:nvSpPr>
        <p:spPr>
          <a:xfrm>
            <a:off x="6727032" y="6407944"/>
            <a:ext cx="1920239" cy="365759"/>
          </a:xfrm>
          <a:prstGeom prst="rect">
            <a:avLst/>
          </a:prstGeom>
          <a:noFill/>
          <a:ln>
            <a:noFill/>
          </a:ln>
        </p:spPr>
        <p:txBody>
          <a:bodyPr lIns="91425" tIns="91425" rIns="91425" bIns="91425" anchor="b" anchorCtr="0"/>
          <a:lstStyle>
            <a:lvl1pPr marL="0" marR="0" lvl="0" indent="0" algn="l" rtl="0">
              <a:spcBef>
                <a:spcPts val="0"/>
              </a:spcBef>
              <a:buNone/>
              <a:defRPr sz="1000">
                <a:solidFill>
                  <a:schemeClr val="dk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p>
        </p:txBody>
      </p:sp>
      <p:sp>
        <p:nvSpPr>
          <p:cNvPr id="13" name="Shape 13"/>
          <p:cNvSpPr txBox="1">
            <a:spLocks noGrp="1"/>
          </p:cNvSpPr>
          <p:nvPr>
            <p:ph type="ftr" idx="11"/>
          </p:nvPr>
        </p:nvSpPr>
        <p:spPr>
          <a:xfrm>
            <a:off x="4380071" y="6407944"/>
            <a:ext cx="2350681" cy="365125"/>
          </a:xfrm>
          <a:prstGeom prst="rect">
            <a:avLst/>
          </a:prstGeom>
          <a:noFill/>
          <a:ln>
            <a:noFill/>
          </a:ln>
        </p:spPr>
        <p:txBody>
          <a:bodyPr lIns="91425" tIns="91425" rIns="91425" bIns="91425" anchor="b" anchorCtr="0"/>
          <a:lstStyle>
            <a:lvl1pPr marL="0" marR="0" lvl="0" indent="0" algn="r" rtl="0">
              <a:spcBef>
                <a:spcPts val="0"/>
              </a:spcBef>
              <a:buNone/>
              <a:defRPr sz="1000">
                <a:solidFill>
                  <a:schemeClr val="dk1"/>
                </a:solidFill>
                <a:latin typeface="Rambla"/>
                <a:ea typeface="Rambla"/>
                <a:cs typeface="Rambla"/>
                <a:sym typeface="Rambla"/>
              </a:defRPr>
            </a:lvl1pPr>
            <a:lvl2pPr marL="457200" marR="0" lvl="1" indent="0" algn="l" rtl="0">
              <a:spcBef>
                <a:spcPts val="0"/>
              </a:spcBef>
              <a:buNone/>
              <a:defRPr sz="1800" b="0" i="0" u="none" strike="noStrike" cap="none">
                <a:solidFill>
                  <a:schemeClr val="dk1"/>
                </a:solidFill>
                <a:latin typeface="Rambla"/>
                <a:ea typeface="Rambla"/>
                <a:cs typeface="Rambla"/>
                <a:sym typeface="Rambla"/>
              </a:defRPr>
            </a:lvl2pPr>
            <a:lvl3pPr marL="914400" marR="0" lvl="2" indent="0" algn="l" rtl="0">
              <a:spcBef>
                <a:spcPts val="0"/>
              </a:spcBef>
              <a:buNone/>
              <a:defRPr sz="1800" b="0" i="0" u="none" strike="noStrike" cap="none">
                <a:solidFill>
                  <a:schemeClr val="dk1"/>
                </a:solidFill>
                <a:latin typeface="Rambla"/>
                <a:ea typeface="Rambla"/>
                <a:cs typeface="Rambla"/>
                <a:sym typeface="Rambla"/>
              </a:defRPr>
            </a:lvl3pPr>
            <a:lvl4pPr marL="1371600" marR="0" lvl="3" indent="0" algn="l" rtl="0">
              <a:spcBef>
                <a:spcPts val="0"/>
              </a:spcBef>
              <a:buNone/>
              <a:defRPr sz="1800" b="0" i="0" u="none" strike="noStrike" cap="none">
                <a:solidFill>
                  <a:schemeClr val="dk1"/>
                </a:solidFill>
                <a:latin typeface="Rambla"/>
                <a:ea typeface="Rambla"/>
                <a:cs typeface="Rambla"/>
                <a:sym typeface="Rambla"/>
              </a:defRPr>
            </a:lvl4pPr>
            <a:lvl5pPr marL="1828800" marR="0" lvl="4" indent="0" algn="l" rtl="0">
              <a:spcBef>
                <a:spcPts val="0"/>
              </a:spcBef>
              <a:buNone/>
              <a:defRPr sz="1800" b="0" i="0" u="none" strike="noStrike" cap="none">
                <a:solidFill>
                  <a:schemeClr val="dk1"/>
                </a:solidFill>
                <a:latin typeface="Rambla"/>
                <a:ea typeface="Rambla"/>
                <a:cs typeface="Rambla"/>
                <a:sym typeface="Rambla"/>
              </a:defRPr>
            </a:lvl5pPr>
            <a:lvl6pPr marL="2286000" marR="0" lvl="5" indent="0" algn="l" rtl="0">
              <a:spcBef>
                <a:spcPts val="0"/>
              </a:spcBef>
              <a:buNone/>
              <a:defRPr sz="1800" b="0" i="0" u="none" strike="noStrike" cap="none">
                <a:solidFill>
                  <a:schemeClr val="dk1"/>
                </a:solidFill>
                <a:latin typeface="Rambla"/>
                <a:ea typeface="Rambla"/>
                <a:cs typeface="Rambla"/>
                <a:sym typeface="Rambla"/>
              </a:defRPr>
            </a:lvl6pPr>
            <a:lvl7pPr marL="2743200" marR="0" lvl="6" indent="0" algn="l" rtl="0">
              <a:spcBef>
                <a:spcPts val="0"/>
              </a:spcBef>
              <a:buNone/>
              <a:defRPr sz="1800" b="0" i="0" u="none" strike="noStrike" cap="none">
                <a:solidFill>
                  <a:schemeClr val="dk1"/>
                </a:solidFill>
                <a:latin typeface="Rambla"/>
                <a:ea typeface="Rambla"/>
                <a:cs typeface="Rambla"/>
                <a:sym typeface="Rambla"/>
              </a:defRPr>
            </a:lvl7pPr>
            <a:lvl8pPr marL="3200400" marR="0" lvl="7" indent="0" algn="l" rtl="0">
              <a:spcBef>
                <a:spcPts val="0"/>
              </a:spcBef>
              <a:buNone/>
              <a:defRPr sz="1800" b="0" i="0" u="none" strike="noStrike" cap="none">
                <a:solidFill>
                  <a:schemeClr val="dk1"/>
                </a:solidFill>
                <a:latin typeface="Rambla"/>
                <a:ea typeface="Rambla"/>
                <a:cs typeface="Rambla"/>
                <a:sym typeface="Rambla"/>
              </a:defRPr>
            </a:lvl8pPr>
            <a:lvl9pPr marL="3657600" marR="0" lvl="8" indent="0" algn="l" rtl="0">
              <a:spcBef>
                <a:spcPts val="0"/>
              </a:spcBef>
              <a:buNone/>
              <a:defRPr sz="1800" b="0" i="0" u="none" strike="noStrike" cap="none">
                <a:solidFill>
                  <a:schemeClr val="dk1"/>
                </a:solidFill>
                <a:latin typeface="Rambla"/>
                <a:ea typeface="Rambla"/>
                <a:cs typeface="Rambla"/>
                <a:sym typeface="Rambla"/>
              </a:defRPr>
            </a:lvl9pPr>
          </a:lstStyle>
          <a:p>
            <a:endParaRPr/>
          </a:p>
        </p:txBody>
      </p:sp>
      <p:sp>
        <p:nvSpPr>
          <p:cNvPr id="14" name="Shape 14"/>
          <p:cNvSpPr txBox="1">
            <a:spLocks noGrp="1"/>
          </p:cNvSpPr>
          <p:nvPr>
            <p:ph type="sldNum" idx="12"/>
          </p:nvPr>
        </p:nvSpPr>
        <p:spPr>
          <a:xfrm>
            <a:off x="8647271" y="6407944"/>
            <a:ext cx="365759" cy="365125"/>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ES" sz="1000" b="0" u="none">
                <a:solidFill>
                  <a:schemeClr val="dk1"/>
                </a:solidFill>
                <a:latin typeface="Rambla"/>
                <a:ea typeface="Rambla"/>
                <a:cs typeface="Rambla"/>
                <a:sym typeface="Rambla"/>
              </a:rPr>
              <a:t>‹Nº›</a:t>
            </a:fld>
            <a:endParaRPr lang="es-ES" sz="1000" b="0" u="none">
              <a:solidFill>
                <a:schemeClr val="dk1"/>
              </a:solidFill>
              <a:latin typeface="Rambla"/>
              <a:ea typeface="Rambla"/>
              <a:cs typeface="Rambla"/>
              <a:sym typeface="Rambl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5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ctrTitle"/>
          </p:nvPr>
        </p:nvSpPr>
        <p:spPr>
          <a:xfrm>
            <a:off x="685800" y="1752600"/>
            <a:ext cx="7772400" cy="1829760"/>
          </a:xfrm>
          <a:prstGeom prst="rect">
            <a:avLst/>
          </a:prstGeom>
          <a:noFill/>
          <a:ln>
            <a:noFill/>
          </a:ln>
        </p:spPr>
        <p:txBody>
          <a:bodyPr lIns="91425" tIns="45700" rIns="91425" bIns="45700" anchor="b" anchorCtr="0">
            <a:noAutofit/>
          </a:bodyPr>
          <a:lstStyle/>
          <a:p>
            <a:pPr marL="0" marR="0" lvl="0" indent="0" algn="r" rtl="0">
              <a:spcBef>
                <a:spcPts val="0"/>
              </a:spcBef>
              <a:buClr>
                <a:schemeClr val="dk2"/>
              </a:buClr>
              <a:buSzPct val="25000"/>
              <a:buFont typeface="Rambla"/>
              <a:buNone/>
            </a:pPr>
            <a:r>
              <a:rPr lang="es-ES" sz="4800" b="1" i="0" u="none" strike="noStrike" cap="none">
                <a:solidFill>
                  <a:schemeClr val="dk2"/>
                </a:solidFill>
                <a:latin typeface="Rambla"/>
                <a:ea typeface="Rambla"/>
                <a:cs typeface="Rambla"/>
                <a:sym typeface="Rambla"/>
              </a:rPr>
              <a:t>ENTORNOS DE DESARROLLO</a:t>
            </a:r>
          </a:p>
        </p:txBody>
      </p:sp>
      <p:sp>
        <p:nvSpPr>
          <p:cNvPr id="103" name="Shape 103"/>
          <p:cNvSpPr txBox="1">
            <a:spLocks noGrp="1"/>
          </p:cNvSpPr>
          <p:nvPr>
            <p:ph type="subTitle" idx="1"/>
          </p:nvPr>
        </p:nvSpPr>
        <p:spPr>
          <a:xfrm>
            <a:off x="685800" y="3611607"/>
            <a:ext cx="7772400" cy="1199703"/>
          </a:xfrm>
          <a:prstGeom prst="rect">
            <a:avLst/>
          </a:prstGeom>
          <a:noFill/>
          <a:ln>
            <a:noFill/>
          </a:ln>
        </p:spPr>
        <p:txBody>
          <a:bodyPr lIns="45700" tIns="45700" rIns="45700" bIns="45700" anchor="t" anchorCtr="0">
            <a:noAutofit/>
          </a:bodyPr>
          <a:lstStyle/>
          <a:p>
            <a:pPr marL="0" marR="64008" lvl="0" indent="0" algn="r" rtl="0">
              <a:spcBef>
                <a:spcPts val="0"/>
              </a:spcBef>
              <a:spcAft>
                <a:spcPts val="0"/>
              </a:spcAft>
              <a:buClr>
                <a:schemeClr val="accent1"/>
              </a:buClr>
              <a:buSzPct val="25000"/>
              <a:buFont typeface="Noto Sans Symbols"/>
              <a:buNone/>
            </a:pPr>
            <a:r>
              <a:rPr lang="es-ES" sz="2700" b="0" i="0" u="none" strike="noStrike" cap="none">
                <a:solidFill>
                  <a:schemeClr val="dk2"/>
                </a:solidFill>
                <a:latin typeface="Rambla"/>
                <a:ea typeface="Rambla"/>
                <a:cs typeface="Rambla"/>
                <a:sym typeface="Rambla"/>
              </a:rPr>
              <a:t>UNIDAD 1 </a:t>
            </a:r>
          </a:p>
          <a:p>
            <a:pPr marL="0" marR="64008" lvl="0" indent="0" algn="r" rtl="0">
              <a:spcBef>
                <a:spcPts val="400"/>
              </a:spcBef>
              <a:spcAft>
                <a:spcPts val="0"/>
              </a:spcAft>
              <a:buClr>
                <a:schemeClr val="accent1"/>
              </a:buClr>
              <a:buSzPct val="25000"/>
              <a:buFont typeface="Noto Sans Symbols"/>
              <a:buNone/>
            </a:pPr>
            <a:r>
              <a:rPr lang="es-ES" sz="2700" b="0" i="0" u="none" strike="noStrike" cap="none">
                <a:solidFill>
                  <a:schemeClr val="dk2"/>
                </a:solidFill>
                <a:latin typeface="Rambla"/>
                <a:ea typeface="Rambla"/>
                <a:cs typeface="Rambla"/>
                <a:sym typeface="Rambla"/>
              </a:rPr>
              <a:t>INGENIERÍA DEL SOFTWARE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1" i="0" u="none" strike="noStrike" cap="none">
                <a:solidFill>
                  <a:schemeClr val="dk1"/>
                </a:solidFill>
                <a:latin typeface="Rambla"/>
                <a:ea typeface="Rambla"/>
                <a:cs typeface="Rambla"/>
                <a:sym typeface="Rambla"/>
              </a:rPr>
              <a:t>BPMN</a:t>
            </a:r>
            <a:r>
              <a:rPr lang="es-ES" sz="2700" b="0" i="0" u="none" strike="noStrike" cap="none">
                <a:solidFill>
                  <a:schemeClr val="dk1"/>
                </a:solidFill>
                <a:latin typeface="Rambla"/>
                <a:ea typeface="Rambla"/>
                <a:cs typeface="Rambla"/>
                <a:sym typeface="Rambla"/>
              </a:rPr>
              <a:t> (notación para el modelado de procesos de negocio):</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Su objetivo es proporcionar de forma sencilla una definición y análisis de los procesos de negocio simulando un diagrama de flujo.</a:t>
            </a:r>
          </a:p>
          <a:p>
            <a:pPr marL="621792" marR="0" lvl="1" indent="-240791" algn="l" rtl="0">
              <a:spcBef>
                <a:spcPts val="324"/>
              </a:spcBef>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Coordina la secuencia de los procesos y los mensajes que fluyen entre los participantes, junto a una serie de actividades.</a:t>
            </a:r>
          </a:p>
        </p:txBody>
      </p:sp>
      <p:sp>
        <p:nvSpPr>
          <p:cNvPr id="159" name="Shape 159"/>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NOTACIONES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Shape 164" descr="bpmn_diagrams_3.jpg"/>
          <p:cNvPicPr preferRelativeResize="0"/>
          <p:nvPr/>
        </p:nvPicPr>
        <p:blipFill rotWithShape="1">
          <a:blip r:embed="rId3">
            <a:alphaModFix/>
          </a:blip>
          <a:srcRect/>
          <a:stretch/>
        </p:blipFill>
        <p:spPr>
          <a:xfrm>
            <a:off x="0" y="332656"/>
            <a:ext cx="9144000" cy="520049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NOTACIONES</a:t>
            </a:r>
          </a:p>
        </p:txBody>
      </p:sp>
      <p:sp>
        <p:nvSpPr>
          <p:cNvPr id="170" name="Shape 170"/>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1" i="0" u="none" strike="noStrike" cap="none">
                <a:solidFill>
                  <a:schemeClr val="dk1"/>
                </a:solidFill>
                <a:latin typeface="Rambla"/>
                <a:ea typeface="Rambla"/>
                <a:cs typeface="Rambla"/>
                <a:sym typeface="Rambla"/>
              </a:rPr>
              <a:t>DFD</a:t>
            </a:r>
            <a:r>
              <a:rPr lang="es-ES" sz="2700" b="0" i="0" u="none" strike="noStrike" cap="none">
                <a:solidFill>
                  <a:schemeClr val="dk1"/>
                </a:solidFill>
                <a:latin typeface="Rambla"/>
                <a:ea typeface="Rambla"/>
                <a:cs typeface="Rambla"/>
                <a:sym typeface="Rambla"/>
              </a:rPr>
              <a:t> (diagrama de flujo de datos):</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Permite el movimiento de datos a través de un sistema por medio de modelos que describen:</a:t>
            </a:r>
          </a:p>
          <a:p>
            <a:pPr marL="859536" marR="0" lvl="2" indent="-237236" algn="l" rtl="0">
              <a:spcBef>
                <a:spcPts val="350"/>
              </a:spcBef>
              <a:spcAft>
                <a:spcPts val="0"/>
              </a:spcAft>
              <a:buClr>
                <a:schemeClr val="accent2"/>
              </a:buClr>
              <a:buSzPct val="100000"/>
              <a:buFont typeface="Noto Sans Symbols"/>
              <a:buChar char="⚫"/>
            </a:pPr>
            <a:r>
              <a:rPr lang="es-ES" sz="2100" b="0" i="0" u="none" strike="noStrike" cap="none">
                <a:solidFill>
                  <a:schemeClr val="dk1"/>
                </a:solidFill>
                <a:latin typeface="Rambla"/>
                <a:ea typeface="Rambla"/>
                <a:cs typeface="Rambla"/>
                <a:sym typeface="Rambla"/>
              </a:rPr>
              <a:t>Los flujos de datos.</a:t>
            </a:r>
          </a:p>
          <a:p>
            <a:pPr marL="859536" marR="0" lvl="2" indent="-237236" algn="l" rtl="0">
              <a:spcBef>
                <a:spcPts val="350"/>
              </a:spcBef>
              <a:spcAft>
                <a:spcPts val="0"/>
              </a:spcAft>
              <a:buClr>
                <a:schemeClr val="accent2"/>
              </a:buClr>
              <a:buSzPct val="100000"/>
              <a:buFont typeface="Noto Sans Symbols"/>
              <a:buChar char="⚫"/>
            </a:pPr>
            <a:r>
              <a:rPr lang="es-ES" sz="2100" b="0" i="0" u="none" strike="noStrike" cap="none">
                <a:solidFill>
                  <a:schemeClr val="dk1"/>
                </a:solidFill>
                <a:latin typeface="Rambla"/>
                <a:ea typeface="Rambla"/>
                <a:cs typeface="Rambla"/>
                <a:sym typeface="Rambla"/>
              </a:rPr>
              <a:t>Los procesos que transforman o cambian los datos.</a:t>
            </a:r>
          </a:p>
          <a:p>
            <a:pPr marL="859536" marR="0" lvl="2" indent="-237236" algn="l" rtl="0">
              <a:spcBef>
                <a:spcPts val="350"/>
              </a:spcBef>
              <a:spcAft>
                <a:spcPts val="0"/>
              </a:spcAft>
              <a:buClr>
                <a:schemeClr val="accent2"/>
              </a:buClr>
              <a:buSzPct val="100000"/>
              <a:buFont typeface="Noto Sans Symbols"/>
              <a:buChar char="⚫"/>
            </a:pPr>
            <a:r>
              <a:rPr lang="es-ES" sz="2100" b="0" i="0" u="none" strike="noStrike" cap="none">
                <a:solidFill>
                  <a:schemeClr val="dk1"/>
                </a:solidFill>
                <a:latin typeface="Rambla"/>
                <a:ea typeface="Rambla"/>
                <a:cs typeface="Rambla"/>
                <a:sym typeface="Rambla"/>
              </a:rPr>
              <a:t>Los destinos de los datos.</a:t>
            </a:r>
          </a:p>
          <a:p>
            <a:pPr marL="859536" marR="0" lvl="2" indent="-237236" algn="l" rtl="0">
              <a:spcBef>
                <a:spcPts val="350"/>
              </a:spcBef>
              <a:buClr>
                <a:schemeClr val="accent2"/>
              </a:buClr>
              <a:buSzPct val="100000"/>
              <a:buFont typeface="Noto Sans Symbols"/>
              <a:buChar char="⚫"/>
            </a:pPr>
            <a:r>
              <a:rPr lang="es-ES" sz="2100" b="0" i="0" u="none" strike="noStrike" cap="none">
                <a:solidFill>
                  <a:schemeClr val="dk1"/>
                </a:solidFill>
                <a:latin typeface="Rambla"/>
                <a:ea typeface="Rambla"/>
                <a:cs typeface="Rambla"/>
                <a:sym typeface="Rambla"/>
              </a:rPr>
              <a:t>Los almacenamientos de datos disponibles en el sistema.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Shape 175" descr="dfd-ejemplo.png"/>
          <p:cNvPicPr preferRelativeResize="0"/>
          <p:nvPr/>
        </p:nvPicPr>
        <p:blipFill rotWithShape="1">
          <a:blip r:embed="rId3">
            <a:alphaModFix/>
          </a:blip>
          <a:srcRect/>
          <a:stretch/>
        </p:blipFill>
        <p:spPr>
          <a:xfrm>
            <a:off x="142875" y="257175"/>
            <a:ext cx="8858249" cy="55480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METODOLOGÍA</a:t>
            </a:r>
          </a:p>
        </p:txBody>
      </p:sp>
      <p:sp>
        <p:nvSpPr>
          <p:cNvPr id="181" name="Shape 181"/>
          <p:cNvSpPr txBox="1"/>
          <p:nvPr/>
        </p:nvSpPr>
        <p:spPr>
          <a:xfrm>
            <a:off x="539552" y="1844824"/>
            <a:ext cx="8136903" cy="283154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ES" sz="3200">
                <a:solidFill>
                  <a:schemeClr val="dk1"/>
                </a:solidFill>
                <a:latin typeface="Rambla"/>
                <a:ea typeface="Rambla"/>
                <a:cs typeface="Rambla"/>
                <a:sym typeface="Rambla"/>
              </a:rPr>
              <a:t>La metodología utilizada en ingeniería del software debe ser </a:t>
            </a:r>
            <a:r>
              <a:rPr lang="es-ES" sz="3200" b="1">
                <a:solidFill>
                  <a:schemeClr val="dk1"/>
                </a:solidFill>
                <a:latin typeface="Rambla"/>
                <a:ea typeface="Rambla"/>
                <a:cs typeface="Rambla"/>
                <a:sym typeface="Rambla"/>
              </a:rPr>
              <a:t>sistemática, predecible y repetible</a:t>
            </a:r>
            <a:r>
              <a:rPr lang="es-ES" sz="3200">
                <a:solidFill>
                  <a:schemeClr val="dk1"/>
                </a:solidFill>
                <a:latin typeface="Rambla"/>
                <a:ea typeface="Rambla"/>
                <a:cs typeface="Rambla"/>
                <a:sym typeface="Rambla"/>
              </a:rPr>
              <a:t>; determinando los pasos a seguir y cómo realizarlos para finalizar una tarea.</a:t>
            </a:r>
          </a:p>
          <a:p>
            <a:pPr marL="0" marR="0" lvl="0" indent="0" algn="l" rtl="0">
              <a:spcBef>
                <a:spcPts val="0"/>
              </a:spcBef>
              <a:buNone/>
            </a:pPr>
            <a:endParaRPr sz="1800">
              <a:solidFill>
                <a:schemeClr val="dk1"/>
              </a:solidFill>
              <a:latin typeface="Rambla"/>
              <a:ea typeface="Rambla"/>
              <a:cs typeface="Rambla"/>
              <a:sym typeface="Rambl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Al conjunto de las etapas que engloban las tareas a realizar en ingeniería del software se le denomina </a:t>
            </a:r>
            <a:r>
              <a:rPr lang="es-ES" sz="2700" b="1" i="0" u="none" strike="noStrike" cap="none">
                <a:solidFill>
                  <a:schemeClr val="dk1"/>
                </a:solidFill>
                <a:latin typeface="Rambla"/>
                <a:ea typeface="Rambla"/>
                <a:cs typeface="Rambla"/>
                <a:sym typeface="Rambla"/>
              </a:rPr>
              <a:t>ciclo de vida</a:t>
            </a:r>
            <a:r>
              <a:rPr lang="es-ES" sz="2700" b="0" i="0" u="none" strike="noStrike" cap="none">
                <a:solidFill>
                  <a:schemeClr val="dk1"/>
                </a:solidFill>
                <a:latin typeface="Rambla"/>
                <a:ea typeface="Rambla"/>
                <a:cs typeface="Rambla"/>
                <a:sym typeface="Rambla"/>
              </a:rPr>
              <a:t>.</a:t>
            </a:r>
          </a:p>
          <a:p>
            <a:pPr marL="621792" marR="0" lvl="1" indent="-240791" algn="l" rtl="0">
              <a:spcBef>
                <a:spcPts val="324"/>
              </a:spcBef>
              <a:buClr>
                <a:schemeClr val="accent1"/>
              </a:buClr>
              <a:buSzPct val="100000"/>
              <a:buFont typeface="Verdana"/>
              <a:buNone/>
            </a:pPr>
            <a:endParaRPr sz="2300" b="0" i="0" u="none" strike="noStrike" cap="none">
              <a:solidFill>
                <a:schemeClr val="dk1"/>
              </a:solidFill>
              <a:latin typeface="Rambla"/>
              <a:ea typeface="Rambla"/>
              <a:cs typeface="Rambla"/>
              <a:sym typeface="Rambla"/>
            </a:endParaRPr>
          </a:p>
        </p:txBody>
      </p:sp>
      <p:sp>
        <p:nvSpPr>
          <p:cNvPr id="187" name="Shape 18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3690" b="1" i="0" u="none" strike="noStrike" cap="none">
                <a:solidFill>
                  <a:schemeClr val="dk2"/>
                </a:solidFill>
                <a:latin typeface="Rambla"/>
                <a:ea typeface="Rambla"/>
                <a:cs typeface="Rambla"/>
                <a:sym typeface="Rambla"/>
              </a:rPr>
              <a:t>METODOLOGÍA</a:t>
            </a:r>
            <a:br>
              <a:rPr lang="es-ES" sz="3690" b="1" i="0" u="none" strike="noStrike" cap="none">
                <a:solidFill>
                  <a:schemeClr val="dk2"/>
                </a:solidFill>
                <a:latin typeface="Rambla"/>
                <a:ea typeface="Rambla"/>
                <a:cs typeface="Rambla"/>
                <a:sym typeface="Rambla"/>
              </a:rPr>
            </a:br>
            <a:r>
              <a:rPr lang="es-ES" sz="3690" b="1" i="0" u="none" strike="noStrike" cap="none">
                <a:solidFill>
                  <a:schemeClr val="dk2"/>
                </a:solidFill>
                <a:latin typeface="Rambla"/>
                <a:ea typeface="Rambla"/>
                <a:cs typeface="Rambla"/>
                <a:sym typeface="Rambla"/>
              </a:rPr>
              <a:t>ETAPAS DEL PROCESO</a:t>
            </a:r>
          </a:p>
        </p:txBody>
      </p:sp>
      <p:pic>
        <p:nvPicPr>
          <p:cNvPr id="188" name="Shape 188" descr="graficoflechas.png"/>
          <p:cNvPicPr preferRelativeResize="0"/>
          <p:nvPr/>
        </p:nvPicPr>
        <p:blipFill rotWithShape="1">
          <a:blip r:embed="rId3">
            <a:alphaModFix/>
          </a:blip>
          <a:srcRect/>
          <a:stretch/>
        </p:blipFill>
        <p:spPr>
          <a:xfrm>
            <a:off x="3347864" y="2708919"/>
            <a:ext cx="3581816" cy="346988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323528" y="2132856"/>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1" i="0" u="none" strike="noStrike" cap="none">
                <a:solidFill>
                  <a:schemeClr val="dk1"/>
                </a:solidFill>
                <a:latin typeface="Rambla"/>
                <a:ea typeface="Rambla"/>
                <a:cs typeface="Rambla"/>
                <a:sym typeface="Rambla"/>
              </a:rPr>
              <a:t>Obtención de los requerimientos</a:t>
            </a:r>
            <a:r>
              <a:rPr lang="es-ES" sz="2700" b="0" i="0" u="none" strike="noStrike" cap="none">
                <a:solidFill>
                  <a:schemeClr val="dk1"/>
                </a:solidFill>
                <a:latin typeface="Rambla"/>
                <a:ea typeface="Rambla"/>
                <a:cs typeface="Rambla"/>
                <a:sym typeface="Rambla"/>
              </a:rPr>
              <a:t>: </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Identificar sobre qué se está trabajando, cuál es la motivación para el desarrollo o modificación del software.</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Identificar los recursos disponibles.</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Dominar la información relativa al problema (usuarios finales, otros sistemas, dispositivos externos), cómo salen los datos del sistema (interfaces, informes, etc), y los almacenamientos de datos que recaban y organizan información persistente.</a:t>
            </a:r>
          </a:p>
          <a:p>
            <a:pPr marL="859536" marR="0" lvl="2" indent="-237236" algn="l" rtl="0">
              <a:spcBef>
                <a:spcPts val="350"/>
              </a:spcBef>
              <a:buClr>
                <a:schemeClr val="accent2"/>
              </a:buClr>
              <a:buSzPct val="100000"/>
              <a:buFont typeface="Noto Sans Symbols"/>
              <a:buNone/>
            </a:pPr>
            <a:endParaRPr sz="2100" b="0" i="0" u="none" strike="noStrike" cap="none">
              <a:solidFill>
                <a:schemeClr val="dk1"/>
              </a:solidFill>
              <a:latin typeface="Rambla"/>
              <a:ea typeface="Rambla"/>
              <a:cs typeface="Rambla"/>
              <a:sym typeface="Rambla"/>
            </a:endParaRPr>
          </a:p>
        </p:txBody>
      </p:sp>
      <p:sp>
        <p:nvSpPr>
          <p:cNvPr id="194" name="Shape 194"/>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3690" b="1" i="0" u="none" strike="noStrike" cap="none">
                <a:solidFill>
                  <a:schemeClr val="dk2"/>
                </a:solidFill>
                <a:latin typeface="Rambla"/>
                <a:ea typeface="Rambla"/>
                <a:cs typeface="Rambla"/>
                <a:sym typeface="Rambla"/>
              </a:rPr>
              <a:t>METODOLOGÍA </a:t>
            </a:r>
            <a:br>
              <a:rPr lang="es-ES" sz="3690" b="1" i="0" u="none" strike="noStrike" cap="none">
                <a:solidFill>
                  <a:schemeClr val="dk2"/>
                </a:solidFill>
                <a:latin typeface="Rambla"/>
                <a:ea typeface="Rambla"/>
                <a:cs typeface="Rambla"/>
                <a:sym typeface="Rambla"/>
              </a:rPr>
            </a:br>
            <a:r>
              <a:rPr lang="es-ES" sz="3690" b="1" i="0" u="none" strike="noStrike" cap="none">
                <a:solidFill>
                  <a:schemeClr val="dk2"/>
                </a:solidFill>
                <a:latin typeface="Rambla"/>
                <a:ea typeface="Rambla"/>
                <a:cs typeface="Rambla"/>
                <a:sym typeface="Rambla"/>
              </a:rPr>
              <a:t>ETAPAS DEL PROCESO</a:t>
            </a:r>
          </a:p>
        </p:txBody>
      </p:sp>
      <p:sp>
        <p:nvSpPr>
          <p:cNvPr id="195" name="Shape 195"/>
          <p:cNvSpPr txBox="1"/>
          <p:nvPr/>
        </p:nvSpPr>
        <p:spPr>
          <a:xfrm>
            <a:off x="467543" y="1412775"/>
            <a:ext cx="8280919"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ES" sz="2400">
                <a:solidFill>
                  <a:schemeClr val="dk1"/>
                </a:solidFill>
                <a:latin typeface="Rambla"/>
                <a:ea typeface="Rambla"/>
                <a:cs typeface="Rambla"/>
                <a:sym typeface="Rambla"/>
              </a:rPr>
              <a:t>Las etapas comunes a casi todos los modelos de ciclo de vida son: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1" i="0" u="none" strike="noStrike" cap="none">
                <a:solidFill>
                  <a:schemeClr val="dk1"/>
                </a:solidFill>
                <a:latin typeface="Rambla"/>
                <a:ea typeface="Rambla"/>
                <a:cs typeface="Rambla"/>
                <a:sym typeface="Rambla"/>
              </a:rPr>
              <a:t>Obtención de los requerimientos</a:t>
            </a:r>
            <a:r>
              <a:rPr lang="es-ES" sz="2700" b="0" i="0" u="none" strike="noStrike" cap="none">
                <a:solidFill>
                  <a:schemeClr val="dk1"/>
                </a:solidFill>
                <a:latin typeface="Rambla"/>
                <a:ea typeface="Rambla"/>
                <a:cs typeface="Rambla"/>
                <a:sym typeface="Rambla"/>
              </a:rPr>
              <a:t>: </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Detectar los puntos críticos, posibles obstáculos para el buen funcionamiento del sistema actual, problemas comunes y relevantes.</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Definir las funciones que realizará el software.</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Predecir situaciones inesperadas (gran cantidad de usuarios utilizando el software a la vez, gran cantidad de datos…) y definir el comportamiento del software ante estas situaciones.</a:t>
            </a:r>
          </a:p>
          <a:p>
            <a:pPr marL="621792" marR="0" lvl="1" indent="-240791" algn="l" rtl="0">
              <a:spcBef>
                <a:spcPts val="324"/>
              </a:spcBef>
              <a:spcAft>
                <a:spcPts val="0"/>
              </a:spcAft>
              <a:buClr>
                <a:schemeClr val="accent1"/>
              </a:buClr>
              <a:buSzPct val="100000"/>
              <a:buFont typeface="Verdana"/>
              <a:buNone/>
            </a:pPr>
            <a:endParaRPr sz="2300" b="0" i="0" u="none" strike="noStrike" cap="none">
              <a:solidFill>
                <a:schemeClr val="dk1"/>
              </a:solidFill>
              <a:latin typeface="Rambla"/>
              <a:ea typeface="Rambla"/>
              <a:cs typeface="Rambla"/>
              <a:sym typeface="Rambla"/>
            </a:endParaRPr>
          </a:p>
          <a:p>
            <a:pPr marL="621792" marR="0" lvl="1" indent="-240791" algn="l" rtl="0">
              <a:spcBef>
                <a:spcPts val="324"/>
              </a:spcBef>
              <a:buClr>
                <a:schemeClr val="accent1"/>
              </a:buClr>
              <a:buSzPct val="100000"/>
              <a:buFont typeface="Verdana"/>
              <a:buNone/>
            </a:pPr>
            <a:endParaRPr sz="2300" b="0" i="0" u="none" strike="noStrike" cap="none">
              <a:solidFill>
                <a:schemeClr val="dk1"/>
              </a:solidFill>
              <a:latin typeface="Rambla"/>
              <a:ea typeface="Rambla"/>
              <a:cs typeface="Rambla"/>
              <a:sym typeface="Rambla"/>
            </a:endParaRPr>
          </a:p>
        </p:txBody>
      </p:sp>
      <p:sp>
        <p:nvSpPr>
          <p:cNvPr id="201" name="Shape 20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3690" b="1" i="0" u="none" strike="noStrike" cap="none">
                <a:solidFill>
                  <a:schemeClr val="dk2"/>
                </a:solidFill>
                <a:latin typeface="Rambla"/>
                <a:ea typeface="Rambla"/>
                <a:cs typeface="Rambla"/>
                <a:sym typeface="Rambla"/>
              </a:rPr>
              <a:t>METODOLOGÍA </a:t>
            </a:r>
            <a:br>
              <a:rPr lang="es-ES" sz="3690" b="1" i="0" u="none" strike="noStrike" cap="none">
                <a:solidFill>
                  <a:schemeClr val="dk2"/>
                </a:solidFill>
                <a:latin typeface="Rambla"/>
                <a:ea typeface="Rambla"/>
                <a:cs typeface="Rambla"/>
                <a:sym typeface="Rambla"/>
              </a:rPr>
            </a:br>
            <a:r>
              <a:rPr lang="es-ES" sz="3690" b="1" i="0" u="none" strike="noStrike" cap="none">
                <a:solidFill>
                  <a:schemeClr val="dk2"/>
                </a:solidFill>
                <a:latin typeface="Rambla"/>
                <a:ea typeface="Rambla"/>
                <a:cs typeface="Rambla"/>
                <a:sym typeface="Rambla"/>
              </a:rPr>
              <a:t>ETAPAS DEL PROCESO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1" i="0" u="none" strike="noStrike" cap="none">
                <a:solidFill>
                  <a:schemeClr val="dk1"/>
                </a:solidFill>
                <a:latin typeface="Rambla"/>
                <a:ea typeface="Rambla"/>
                <a:cs typeface="Rambla"/>
                <a:sym typeface="Rambla"/>
              </a:rPr>
              <a:t>Análisis de requisitos</a:t>
            </a:r>
            <a:r>
              <a:rPr lang="es-ES" sz="2700" b="0" i="0" u="none" strike="noStrike" cap="none">
                <a:solidFill>
                  <a:schemeClr val="dk1"/>
                </a:solidFill>
                <a:latin typeface="Rambla"/>
                <a:ea typeface="Rambla"/>
                <a:cs typeface="Rambla"/>
                <a:sym typeface="Rambla"/>
              </a:rPr>
              <a:t>:</a:t>
            </a:r>
          </a:p>
          <a:p>
            <a:pPr marL="621792" marR="0" lvl="1" indent="-240791" algn="l" rtl="0">
              <a:spcBef>
                <a:spcPts val="324"/>
              </a:spcBef>
              <a:spcAft>
                <a:spcPts val="0"/>
              </a:spcAft>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El cliente plantea las necesidades que se presenta e intenta explicar lo que debería hacer el software o producto final para satisfacer dicha necesidad.</a:t>
            </a:r>
          </a:p>
          <a:p>
            <a:pPr marL="621792" marR="0" lvl="1" indent="-240791" algn="l" rtl="0">
              <a:spcBef>
                <a:spcPts val="324"/>
              </a:spcBef>
              <a:spcAft>
                <a:spcPts val="0"/>
              </a:spcAft>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El ingeniero de sistemas puede elegir la función que debe realizar el software y establecer o indicar cual es la interfaz más adecuada para el mismo, detectando e indicando al cliente de la existencia de requisitos incompletos, ambiguos o contradictorios.</a:t>
            </a:r>
          </a:p>
          <a:p>
            <a:pPr marL="621792" marR="0" lvl="1" indent="-240791" algn="l" rtl="0">
              <a:spcBef>
                <a:spcPts val="324"/>
              </a:spcBef>
              <a:spcAft>
                <a:spcPts val="0"/>
              </a:spcAft>
              <a:buClr>
                <a:schemeClr val="accent1"/>
              </a:buClr>
              <a:buSzPct val="100000"/>
              <a:buFont typeface="Verdana"/>
              <a:buNone/>
            </a:pPr>
            <a:endParaRPr sz="2400" b="0" i="0" u="none" strike="noStrike" cap="none">
              <a:solidFill>
                <a:schemeClr val="dk1"/>
              </a:solidFill>
              <a:latin typeface="Rambla"/>
              <a:ea typeface="Rambla"/>
              <a:cs typeface="Rambla"/>
              <a:sym typeface="Rambla"/>
            </a:endParaRPr>
          </a:p>
          <a:p>
            <a:pPr marL="621792" marR="0" lvl="1" indent="-240791" algn="l" rtl="0">
              <a:spcBef>
                <a:spcPts val="324"/>
              </a:spcBef>
              <a:spcAft>
                <a:spcPts val="0"/>
              </a:spcAft>
              <a:buClr>
                <a:schemeClr val="accent1"/>
              </a:buClr>
              <a:buSzPct val="100000"/>
              <a:buFont typeface="Verdana"/>
              <a:buNone/>
            </a:pPr>
            <a:endParaRPr sz="2300" b="0" i="0" u="none" strike="noStrike" cap="none">
              <a:solidFill>
                <a:schemeClr val="dk1"/>
              </a:solidFill>
              <a:latin typeface="Rambla"/>
              <a:ea typeface="Rambla"/>
              <a:cs typeface="Rambla"/>
              <a:sym typeface="Rambla"/>
            </a:endParaRPr>
          </a:p>
          <a:p>
            <a:pPr marL="365760" marR="0" lvl="0" indent="-264160" algn="l" rtl="0">
              <a:spcBef>
                <a:spcPts val="400"/>
              </a:spcBef>
              <a:spcAft>
                <a:spcPts val="0"/>
              </a:spcAft>
              <a:buClr>
                <a:schemeClr val="accent1"/>
              </a:buClr>
              <a:buSzPct val="68000"/>
              <a:buFont typeface="Noto Sans Symbols"/>
              <a:buNone/>
            </a:pPr>
            <a:endParaRPr sz="2700" b="0" i="0" u="none" strike="noStrike" cap="none">
              <a:solidFill>
                <a:schemeClr val="dk1"/>
              </a:solidFill>
              <a:latin typeface="Rambla"/>
              <a:ea typeface="Rambla"/>
              <a:cs typeface="Rambla"/>
              <a:sym typeface="Rambla"/>
            </a:endParaRPr>
          </a:p>
        </p:txBody>
      </p:sp>
      <p:sp>
        <p:nvSpPr>
          <p:cNvPr id="207" name="Shape 20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3690" b="1" i="0" u="none" strike="noStrike" cap="none">
                <a:solidFill>
                  <a:schemeClr val="dk2"/>
                </a:solidFill>
                <a:latin typeface="Rambla"/>
                <a:ea typeface="Rambla"/>
                <a:cs typeface="Rambla"/>
                <a:sym typeface="Rambla"/>
              </a:rPr>
              <a:t>METODOLOGÍA</a:t>
            </a:r>
            <a:br>
              <a:rPr lang="es-ES" sz="3690" b="1" i="0" u="none" strike="noStrike" cap="none">
                <a:solidFill>
                  <a:schemeClr val="dk2"/>
                </a:solidFill>
                <a:latin typeface="Rambla"/>
                <a:ea typeface="Rambla"/>
                <a:cs typeface="Rambla"/>
                <a:sym typeface="Rambla"/>
              </a:rPr>
            </a:br>
            <a:r>
              <a:rPr lang="es-ES" sz="3690" b="1" i="0" u="none" strike="noStrike" cap="none">
                <a:solidFill>
                  <a:schemeClr val="dk2"/>
                </a:solidFill>
                <a:latin typeface="Rambla"/>
                <a:ea typeface="Rambla"/>
                <a:cs typeface="Rambla"/>
                <a:sym typeface="Rambla"/>
              </a:rPr>
              <a:t>ETAPAS DEL PROCESO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1" i="0" u="none" strike="noStrike" cap="none">
                <a:solidFill>
                  <a:schemeClr val="dk1"/>
                </a:solidFill>
                <a:latin typeface="Rambla"/>
                <a:ea typeface="Rambla"/>
                <a:cs typeface="Rambla"/>
                <a:sym typeface="Rambla"/>
              </a:rPr>
              <a:t>Análisis de requisitos</a:t>
            </a:r>
            <a:r>
              <a:rPr lang="es-ES" sz="2700" b="0" i="0" u="none" strike="noStrike" cap="none">
                <a:solidFill>
                  <a:schemeClr val="dk1"/>
                </a:solidFill>
                <a:latin typeface="Rambla"/>
                <a:ea typeface="Rambla"/>
                <a:cs typeface="Rambla"/>
                <a:sym typeface="Rambla"/>
              </a:rPr>
              <a:t>:</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El resultado del análisis de requisitos se plasma en un documento llamado </a:t>
            </a:r>
            <a:r>
              <a:rPr lang="es-ES" sz="2300" b="1" i="0" u="none" strike="noStrike" cap="none">
                <a:solidFill>
                  <a:schemeClr val="dk1"/>
                </a:solidFill>
                <a:latin typeface="Rambla"/>
                <a:ea typeface="Rambla"/>
                <a:cs typeface="Rambla"/>
                <a:sym typeface="Rambla"/>
              </a:rPr>
              <a:t>ERS</a:t>
            </a:r>
            <a:r>
              <a:rPr lang="es-ES" sz="2300" b="0" i="0" u="none" strike="noStrike" cap="none">
                <a:solidFill>
                  <a:schemeClr val="dk1"/>
                </a:solidFill>
                <a:latin typeface="Rambla"/>
                <a:ea typeface="Rambla"/>
                <a:cs typeface="Rambla"/>
                <a:sym typeface="Rambla"/>
              </a:rPr>
              <a:t> (especificación de requisitos del sistema), el cual normalmente sigue estándares como </a:t>
            </a:r>
            <a:r>
              <a:rPr lang="es-ES" sz="2300" b="1" i="0" u="none" strike="noStrike" cap="none">
                <a:solidFill>
                  <a:schemeClr val="dk1"/>
                </a:solidFill>
                <a:latin typeface="Rambla"/>
                <a:ea typeface="Rambla"/>
                <a:cs typeface="Rambla"/>
                <a:sym typeface="Rambla"/>
              </a:rPr>
              <a:t>CMMI</a:t>
            </a:r>
            <a:r>
              <a:rPr lang="es-ES" sz="2300" b="0" i="0" u="none" strike="noStrike" cap="none">
                <a:solidFill>
                  <a:schemeClr val="dk1"/>
                </a:solidFill>
                <a:latin typeface="Rambla"/>
                <a:ea typeface="Rambla"/>
                <a:cs typeface="Rambla"/>
                <a:sym typeface="Rambla"/>
              </a:rPr>
              <a:t>.</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Se plasma en un </a:t>
            </a:r>
            <a:r>
              <a:rPr lang="es-ES" sz="2300" b="1" i="0" u="none" strike="noStrike" cap="none">
                <a:solidFill>
                  <a:schemeClr val="dk1"/>
                </a:solidFill>
                <a:latin typeface="Rambla"/>
                <a:ea typeface="Rambla"/>
                <a:cs typeface="Rambla"/>
                <a:sym typeface="Rambla"/>
              </a:rPr>
              <a:t>diagrama entidad/relación </a:t>
            </a:r>
            <a:r>
              <a:rPr lang="es-ES" sz="2300" b="0" i="0" u="none" strike="noStrike" cap="none">
                <a:solidFill>
                  <a:schemeClr val="dk1"/>
                </a:solidFill>
                <a:latin typeface="Rambla"/>
                <a:ea typeface="Rambla"/>
                <a:cs typeface="Rambla"/>
                <a:sym typeface="Rambla"/>
              </a:rPr>
              <a:t>las principales entidades que intervendrán en el desarrollo.</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Esta etapa es crucial para el logro de los objetivos finales, por ello se habla ya de “ingeniería de requisitos”.</a:t>
            </a:r>
          </a:p>
          <a:p>
            <a:pPr marL="621792" marR="0" lvl="1" indent="-240791" algn="l" rtl="0">
              <a:spcBef>
                <a:spcPts val="324"/>
              </a:spcBef>
              <a:spcAft>
                <a:spcPts val="0"/>
              </a:spcAft>
              <a:buClr>
                <a:schemeClr val="accent1"/>
              </a:buClr>
              <a:buSzPct val="25000"/>
              <a:buFont typeface="Verdana"/>
              <a:buNone/>
            </a:pPr>
            <a:endParaRPr sz="2400" b="0" i="0" u="none" strike="noStrike" cap="none">
              <a:solidFill>
                <a:schemeClr val="dk1"/>
              </a:solidFill>
              <a:latin typeface="Rambla"/>
              <a:ea typeface="Rambla"/>
              <a:cs typeface="Rambla"/>
              <a:sym typeface="Rambla"/>
            </a:endParaRPr>
          </a:p>
          <a:p>
            <a:pPr marL="621792" marR="0" lvl="1" indent="-240791" algn="l" rtl="0">
              <a:spcBef>
                <a:spcPts val="324"/>
              </a:spcBef>
              <a:spcAft>
                <a:spcPts val="0"/>
              </a:spcAft>
              <a:buClr>
                <a:schemeClr val="accent1"/>
              </a:buClr>
              <a:buSzPct val="100000"/>
              <a:buFont typeface="Verdana"/>
              <a:buNone/>
            </a:pPr>
            <a:endParaRPr sz="2300" b="0" i="0" u="none" strike="noStrike" cap="none">
              <a:solidFill>
                <a:schemeClr val="dk1"/>
              </a:solidFill>
              <a:latin typeface="Rambla"/>
              <a:ea typeface="Rambla"/>
              <a:cs typeface="Rambla"/>
              <a:sym typeface="Rambla"/>
            </a:endParaRPr>
          </a:p>
          <a:p>
            <a:pPr marL="365760" marR="0" lvl="0" indent="-264160" algn="l" rtl="0">
              <a:spcBef>
                <a:spcPts val="400"/>
              </a:spcBef>
              <a:spcAft>
                <a:spcPts val="0"/>
              </a:spcAft>
              <a:buClr>
                <a:schemeClr val="accent1"/>
              </a:buClr>
              <a:buSzPct val="68000"/>
              <a:buFont typeface="Noto Sans Symbols"/>
              <a:buNone/>
            </a:pPr>
            <a:endParaRPr sz="2700" b="0" i="0" u="none" strike="noStrike" cap="none">
              <a:solidFill>
                <a:schemeClr val="dk1"/>
              </a:solidFill>
              <a:latin typeface="Rambla"/>
              <a:ea typeface="Rambla"/>
              <a:cs typeface="Rambla"/>
              <a:sym typeface="Rambla"/>
            </a:endParaRPr>
          </a:p>
        </p:txBody>
      </p:sp>
      <p:sp>
        <p:nvSpPr>
          <p:cNvPr id="213" name="Shape 213"/>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3690" b="1" i="0" u="none" strike="noStrike" cap="none">
                <a:solidFill>
                  <a:schemeClr val="dk2"/>
                </a:solidFill>
                <a:latin typeface="Rambla"/>
                <a:ea typeface="Rambla"/>
                <a:cs typeface="Rambla"/>
                <a:sym typeface="Rambla"/>
              </a:rPr>
              <a:t>METODOLOGÍA</a:t>
            </a:r>
            <a:br>
              <a:rPr lang="es-ES" sz="3690" b="1" i="0" u="none" strike="noStrike" cap="none">
                <a:solidFill>
                  <a:schemeClr val="dk2"/>
                </a:solidFill>
                <a:latin typeface="Rambla"/>
                <a:ea typeface="Rambla"/>
                <a:cs typeface="Rambla"/>
                <a:sym typeface="Rambla"/>
              </a:rPr>
            </a:br>
            <a:r>
              <a:rPr lang="es-ES" sz="3690" b="1" i="0" u="none" strike="noStrike" cap="none">
                <a:solidFill>
                  <a:schemeClr val="dk2"/>
                </a:solidFill>
                <a:latin typeface="Rambla"/>
                <a:ea typeface="Rambla"/>
                <a:cs typeface="Rambla"/>
                <a:sym typeface="Rambla"/>
              </a:rPr>
              <a:t>ETAPAS DEL PROCESO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lnSpc>
                <a:spcPct val="80000"/>
              </a:lnSpc>
              <a:spcBef>
                <a:spcPts val="0"/>
              </a:spcBef>
              <a:spcAft>
                <a:spcPts val="0"/>
              </a:spcAft>
              <a:buClr>
                <a:schemeClr val="accent1"/>
              </a:buClr>
              <a:buSzPct val="67918"/>
              <a:buFont typeface="Noto Sans Symbols"/>
              <a:buChar char="▶"/>
            </a:pPr>
            <a:r>
              <a:rPr lang="es-ES" sz="2497" b="0" i="0" u="none" strike="noStrike" cap="none">
                <a:solidFill>
                  <a:schemeClr val="dk1"/>
                </a:solidFill>
                <a:latin typeface="Rambla"/>
                <a:ea typeface="Rambla"/>
                <a:cs typeface="Rambla"/>
                <a:sym typeface="Rambla"/>
              </a:rPr>
              <a:t>Identificación de las herramientas utilizadas para el desarrollo de software.</a:t>
            </a:r>
          </a:p>
          <a:p>
            <a:pPr marL="365760" marR="0" lvl="0" indent="-264160" algn="l" rtl="0">
              <a:lnSpc>
                <a:spcPct val="80000"/>
              </a:lnSpc>
              <a:spcBef>
                <a:spcPts val="400"/>
              </a:spcBef>
              <a:spcAft>
                <a:spcPts val="0"/>
              </a:spcAft>
              <a:buClr>
                <a:schemeClr val="accent1"/>
              </a:buClr>
              <a:buSzPct val="67918"/>
              <a:buFont typeface="Noto Sans Symbols"/>
              <a:buChar char="▶"/>
            </a:pPr>
            <a:r>
              <a:rPr lang="es-ES" sz="2497" b="0" i="0" u="none" strike="noStrike" cap="none">
                <a:solidFill>
                  <a:schemeClr val="dk1"/>
                </a:solidFill>
                <a:latin typeface="Rambla"/>
                <a:ea typeface="Rambla"/>
                <a:cs typeface="Rambla"/>
                <a:sym typeface="Rambla"/>
              </a:rPr>
              <a:t>Clasificación de los lenguajes de programación e identificación de las características de los más difundidos.</a:t>
            </a:r>
          </a:p>
          <a:p>
            <a:pPr marL="365760" marR="0" lvl="0" indent="-264160" algn="l" rtl="0">
              <a:lnSpc>
                <a:spcPct val="80000"/>
              </a:lnSpc>
              <a:spcBef>
                <a:spcPts val="400"/>
              </a:spcBef>
              <a:spcAft>
                <a:spcPts val="0"/>
              </a:spcAft>
              <a:buClr>
                <a:schemeClr val="accent1"/>
              </a:buClr>
              <a:buSzPct val="67918"/>
              <a:buFont typeface="Noto Sans Symbols"/>
              <a:buChar char="▶"/>
            </a:pPr>
            <a:r>
              <a:rPr lang="es-ES" sz="2497" b="0" i="0" u="none" strike="noStrike" cap="none">
                <a:solidFill>
                  <a:schemeClr val="dk1"/>
                </a:solidFill>
                <a:latin typeface="Rambla"/>
                <a:ea typeface="Rambla"/>
                <a:cs typeface="Rambla"/>
                <a:sym typeface="Rambla"/>
              </a:rPr>
              <a:t>Obtención de código ejecutable a través del código fuente: herramientas implicadas. Ejecución en máquinas virtuales.</a:t>
            </a:r>
          </a:p>
          <a:p>
            <a:pPr marL="365760" marR="0" lvl="0" indent="-264160" algn="l" rtl="0">
              <a:lnSpc>
                <a:spcPct val="80000"/>
              </a:lnSpc>
              <a:spcBef>
                <a:spcPts val="400"/>
              </a:spcBef>
              <a:spcAft>
                <a:spcPts val="0"/>
              </a:spcAft>
              <a:buClr>
                <a:schemeClr val="accent1"/>
              </a:buClr>
              <a:buSzPct val="67918"/>
              <a:buFont typeface="Noto Sans Symbols"/>
              <a:buChar char="▶"/>
            </a:pPr>
            <a:r>
              <a:rPr lang="es-ES" sz="2497" b="0" i="0" u="none" strike="noStrike" cap="none">
                <a:solidFill>
                  <a:schemeClr val="dk1"/>
                </a:solidFill>
                <a:latin typeface="Rambla"/>
                <a:ea typeface="Rambla"/>
                <a:cs typeface="Rambla"/>
                <a:sym typeface="Rambla"/>
              </a:rPr>
              <a:t>Identificación de las principales metodologías de desarrollo de software. Características y ámbitos de aplicación.</a:t>
            </a:r>
          </a:p>
          <a:p>
            <a:pPr marL="365760" marR="0" lvl="0" indent="-264160" algn="l" rtl="0">
              <a:lnSpc>
                <a:spcPct val="80000"/>
              </a:lnSpc>
              <a:spcBef>
                <a:spcPts val="400"/>
              </a:spcBef>
              <a:spcAft>
                <a:spcPts val="0"/>
              </a:spcAft>
              <a:buClr>
                <a:schemeClr val="accent1"/>
              </a:buClr>
              <a:buSzPct val="67918"/>
              <a:buFont typeface="Noto Sans Symbols"/>
              <a:buChar char="▶"/>
            </a:pPr>
            <a:r>
              <a:rPr lang="es-ES" sz="2497" b="0" i="0" u="none" strike="noStrike" cap="none">
                <a:solidFill>
                  <a:schemeClr val="dk1"/>
                </a:solidFill>
                <a:latin typeface="Rambla"/>
                <a:ea typeface="Rambla"/>
                <a:cs typeface="Rambla"/>
                <a:sym typeface="Rambla"/>
              </a:rPr>
              <a:t>Identificación de la importancia del desarrollo a capas.</a:t>
            </a:r>
          </a:p>
        </p:txBody>
      </p:sp>
      <p:sp>
        <p:nvSpPr>
          <p:cNvPr id="109" name="Shape 109"/>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ambla"/>
              <a:buNone/>
            </a:pPr>
            <a:r>
              <a:rPr lang="es-ES" sz="3690" b="1" i="0" u="none" strike="noStrike" cap="none">
                <a:solidFill>
                  <a:schemeClr val="dk2"/>
                </a:solidFill>
                <a:latin typeface="Rambla"/>
                <a:ea typeface="Rambla"/>
                <a:cs typeface="Rambla"/>
                <a:sym typeface="Rambla"/>
              </a:rPr>
              <a:t>OBJETIVOS</a:t>
            </a:r>
            <a:br>
              <a:rPr lang="es-ES" sz="3690" b="1" i="0" u="none" strike="noStrike" cap="none">
                <a:solidFill>
                  <a:schemeClr val="dk2"/>
                </a:solidFill>
                <a:latin typeface="Rambla"/>
                <a:ea typeface="Rambla"/>
                <a:cs typeface="Rambla"/>
                <a:sym typeface="Rambla"/>
              </a:rPr>
            </a:br>
            <a:r>
              <a:rPr lang="es-ES" sz="3690" b="1" i="0" u="none" strike="noStrike" cap="none">
                <a:solidFill>
                  <a:schemeClr val="dk2"/>
                </a:solidFill>
                <a:latin typeface="Rambla"/>
                <a:ea typeface="Rambla"/>
                <a:cs typeface="Rambla"/>
                <a:sym typeface="Rambla"/>
              </a:rPr>
              <a:t>PROCEDIMENTALES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lnSpc>
                <a:spcPct val="90000"/>
              </a:lnSpc>
              <a:spcBef>
                <a:spcPts val="0"/>
              </a:spcBef>
              <a:spcAft>
                <a:spcPts val="0"/>
              </a:spcAft>
              <a:buClr>
                <a:schemeClr val="accent1"/>
              </a:buClr>
              <a:buSzPct val="68000"/>
              <a:buFont typeface="Noto Sans Symbols"/>
              <a:buChar char="▶"/>
            </a:pPr>
            <a:r>
              <a:rPr lang="es-ES" sz="2700" b="1" i="0" u="none" strike="noStrike" cap="none">
                <a:solidFill>
                  <a:schemeClr val="dk1"/>
                </a:solidFill>
                <a:latin typeface="Rambla"/>
                <a:ea typeface="Rambla"/>
                <a:cs typeface="Rambla"/>
                <a:sym typeface="Rambla"/>
              </a:rPr>
              <a:t>Análisis de requisitos:</a:t>
            </a:r>
          </a:p>
          <a:p>
            <a:pPr marL="621792" marR="0" lvl="1" indent="-240791" algn="l" rtl="0">
              <a:lnSpc>
                <a:spcPct val="90000"/>
              </a:lnSpc>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Las finalidades del análisis de requisitos son:</a:t>
            </a:r>
          </a:p>
          <a:p>
            <a:pPr marL="859536" marR="0" lvl="2" indent="-237236" algn="l" rtl="0">
              <a:lnSpc>
                <a:spcPct val="90000"/>
              </a:lnSpc>
              <a:spcBef>
                <a:spcPts val="350"/>
              </a:spcBef>
              <a:spcAft>
                <a:spcPts val="0"/>
              </a:spcAft>
              <a:buClr>
                <a:schemeClr val="accent2"/>
              </a:buClr>
              <a:buSzPct val="100000"/>
              <a:buFont typeface="Noto Sans Symbols"/>
              <a:buChar char="⚫"/>
            </a:pPr>
            <a:r>
              <a:rPr lang="es-ES" sz="2200" b="0" i="0" u="none" strike="noStrike" cap="none">
                <a:solidFill>
                  <a:schemeClr val="dk1"/>
                </a:solidFill>
                <a:latin typeface="Rambla"/>
                <a:ea typeface="Rambla"/>
                <a:cs typeface="Rambla"/>
                <a:sym typeface="Rambla"/>
              </a:rPr>
              <a:t>Brindar al usuario todo lo necesario para que pueda trabajar en conjunto con el software desarrollado obteniendo los mejores resultados posibles.</a:t>
            </a:r>
          </a:p>
          <a:p>
            <a:pPr marL="859536" marR="0" lvl="2" indent="-237236" algn="l" rtl="0">
              <a:lnSpc>
                <a:spcPct val="90000"/>
              </a:lnSpc>
              <a:spcBef>
                <a:spcPts val="350"/>
              </a:spcBef>
              <a:spcAft>
                <a:spcPts val="0"/>
              </a:spcAft>
              <a:buClr>
                <a:schemeClr val="accent2"/>
              </a:buClr>
              <a:buSzPct val="100000"/>
              <a:buFont typeface="Noto Sans Symbols"/>
              <a:buChar char="⚫"/>
            </a:pPr>
            <a:r>
              <a:rPr lang="es-ES" sz="2200" b="0" i="0" u="none" strike="noStrike" cap="none">
                <a:solidFill>
                  <a:schemeClr val="dk1"/>
                </a:solidFill>
                <a:latin typeface="Rambla"/>
                <a:ea typeface="Rambla"/>
                <a:cs typeface="Rambla"/>
                <a:sym typeface="Rambla"/>
              </a:rPr>
              <a:t>Tener un control más completo en la etapa creación del software, en cuanto a tiempo de desarrollo y costos.</a:t>
            </a:r>
          </a:p>
          <a:p>
            <a:pPr marL="859536" marR="0" lvl="2" indent="-237236" algn="l" rtl="0">
              <a:lnSpc>
                <a:spcPct val="90000"/>
              </a:lnSpc>
              <a:spcBef>
                <a:spcPts val="350"/>
              </a:spcBef>
              <a:spcAft>
                <a:spcPts val="0"/>
              </a:spcAft>
              <a:buClr>
                <a:schemeClr val="accent2"/>
              </a:buClr>
              <a:buSzPct val="100000"/>
              <a:buFont typeface="Noto Sans Symbols"/>
              <a:buChar char="⚫"/>
            </a:pPr>
            <a:r>
              <a:rPr lang="es-ES" sz="2200" b="0" i="0" u="none" strike="noStrike" cap="none">
                <a:solidFill>
                  <a:schemeClr val="dk1"/>
                </a:solidFill>
                <a:latin typeface="Rambla"/>
                <a:ea typeface="Rambla"/>
                <a:cs typeface="Rambla"/>
                <a:sym typeface="Rambla"/>
              </a:rPr>
              <a:t>Utilización de métodos más eficientes que permitan el mejor aprovechamiento del software según sea la finalidad de uso del mismo.</a:t>
            </a:r>
          </a:p>
          <a:p>
            <a:pPr marL="859536" marR="0" lvl="2" indent="-237236" algn="l" rtl="0">
              <a:lnSpc>
                <a:spcPct val="90000"/>
              </a:lnSpc>
              <a:spcBef>
                <a:spcPts val="350"/>
              </a:spcBef>
              <a:buClr>
                <a:schemeClr val="accent2"/>
              </a:buClr>
              <a:buSzPct val="100000"/>
              <a:buFont typeface="Noto Sans Symbols"/>
              <a:buChar char="⚫"/>
            </a:pPr>
            <a:r>
              <a:rPr lang="es-ES" sz="2200" b="0" i="0" u="none" strike="noStrike" cap="none">
                <a:solidFill>
                  <a:schemeClr val="dk1"/>
                </a:solidFill>
                <a:latin typeface="Rambla"/>
                <a:ea typeface="Rambla"/>
                <a:cs typeface="Rambla"/>
                <a:sym typeface="Rambla"/>
              </a:rPr>
              <a:t>Aumentar la calidad del software desarrollado al disminuir los riesgos de mal funcionamiento.</a:t>
            </a:r>
          </a:p>
        </p:txBody>
      </p:sp>
      <p:sp>
        <p:nvSpPr>
          <p:cNvPr id="219" name="Shape 219"/>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3690" b="1" i="0" u="none" strike="noStrike" cap="none">
                <a:solidFill>
                  <a:schemeClr val="dk2"/>
                </a:solidFill>
                <a:latin typeface="Rambla"/>
                <a:ea typeface="Rambla"/>
                <a:cs typeface="Rambla"/>
                <a:sym typeface="Rambla"/>
              </a:rPr>
              <a:t>METODOLOGÍA</a:t>
            </a:r>
            <a:br>
              <a:rPr lang="es-ES" sz="3690" b="1" i="0" u="none" strike="noStrike" cap="none">
                <a:solidFill>
                  <a:schemeClr val="dk2"/>
                </a:solidFill>
                <a:latin typeface="Rambla"/>
                <a:ea typeface="Rambla"/>
                <a:cs typeface="Rambla"/>
                <a:sym typeface="Rambla"/>
              </a:rPr>
            </a:br>
            <a:r>
              <a:rPr lang="es-ES" sz="3690" b="1" i="0" u="none" strike="noStrike" cap="none">
                <a:solidFill>
                  <a:schemeClr val="dk2"/>
                </a:solidFill>
                <a:latin typeface="Rambla"/>
                <a:ea typeface="Rambla"/>
                <a:cs typeface="Rambla"/>
                <a:sym typeface="Rambla"/>
              </a:rPr>
              <a:t>ETAPAS DEL PROCESO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1" i="0" u="none" strike="noStrike" cap="none">
                <a:solidFill>
                  <a:schemeClr val="dk1"/>
                </a:solidFill>
                <a:latin typeface="Rambla"/>
                <a:ea typeface="Rambla"/>
                <a:cs typeface="Rambla"/>
                <a:sym typeface="Rambla"/>
              </a:rPr>
              <a:t>Limitaciones:</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Limitación del software para emular el pensamiento humano.</a:t>
            </a:r>
          </a:p>
          <a:p>
            <a:pPr marL="621792" marR="0" lvl="1" indent="-240791" algn="l" rtl="0">
              <a:spcBef>
                <a:spcPts val="324"/>
              </a:spcBef>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Necesidad de máquinas cada vez más potentes y con mayor capacidad.</a:t>
            </a:r>
          </a:p>
        </p:txBody>
      </p:sp>
      <p:sp>
        <p:nvSpPr>
          <p:cNvPr id="225" name="Shape 225"/>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3690" b="1" i="0" u="none" strike="noStrike" cap="none">
                <a:solidFill>
                  <a:schemeClr val="dk2"/>
                </a:solidFill>
                <a:latin typeface="Rambla"/>
                <a:ea typeface="Rambla"/>
                <a:cs typeface="Rambla"/>
                <a:sym typeface="Rambla"/>
              </a:rPr>
              <a:t>METODOLOGÍA </a:t>
            </a:r>
            <a:br>
              <a:rPr lang="es-ES" sz="3690" b="1" i="0" u="none" strike="noStrike" cap="none">
                <a:solidFill>
                  <a:schemeClr val="dk2"/>
                </a:solidFill>
                <a:latin typeface="Rambla"/>
                <a:ea typeface="Rambla"/>
                <a:cs typeface="Rambla"/>
                <a:sym typeface="Rambla"/>
              </a:rPr>
            </a:br>
            <a:r>
              <a:rPr lang="es-ES" sz="3690" b="1" i="0" u="none" strike="noStrike" cap="none">
                <a:solidFill>
                  <a:schemeClr val="dk2"/>
                </a:solidFill>
                <a:latin typeface="Rambla"/>
                <a:ea typeface="Rambla"/>
                <a:cs typeface="Rambla"/>
                <a:sym typeface="Rambla"/>
              </a:rPr>
              <a:t>ETAPAS DEL PROCESO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1" i="0" u="none" strike="noStrike" cap="none">
                <a:solidFill>
                  <a:schemeClr val="dk1"/>
                </a:solidFill>
                <a:latin typeface="Rambla"/>
                <a:ea typeface="Rambla"/>
                <a:cs typeface="Rambla"/>
                <a:sym typeface="Rambla"/>
              </a:rPr>
              <a:t>Especificación:</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Describe el comportamiento esperado en el software una vez desarrollado.</a:t>
            </a:r>
          </a:p>
          <a:p>
            <a:pPr marL="621792" marR="0" lvl="1" indent="-240791" algn="l" rtl="0">
              <a:spcBef>
                <a:spcPts val="324"/>
              </a:spcBef>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Identifica las necesidades del negocio (definidas por la alta dirección), así como la interacción con los usuarios funcionales para la recolección, clasificación, identificación, priorización y especificación de los requisitos del software.</a:t>
            </a:r>
          </a:p>
        </p:txBody>
      </p:sp>
      <p:sp>
        <p:nvSpPr>
          <p:cNvPr id="231" name="Shape 23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3690" b="1" i="0" u="none" strike="noStrike" cap="none">
                <a:solidFill>
                  <a:schemeClr val="dk2"/>
                </a:solidFill>
                <a:latin typeface="Rambla"/>
                <a:ea typeface="Rambla"/>
                <a:cs typeface="Rambla"/>
                <a:sym typeface="Rambla"/>
              </a:rPr>
              <a:t>METODOLOGÍA</a:t>
            </a:r>
            <a:br>
              <a:rPr lang="es-ES" sz="3690" b="1" i="0" u="none" strike="noStrike" cap="none">
                <a:solidFill>
                  <a:schemeClr val="dk2"/>
                </a:solidFill>
                <a:latin typeface="Rambla"/>
                <a:ea typeface="Rambla"/>
                <a:cs typeface="Rambla"/>
                <a:sym typeface="Rambla"/>
              </a:rPr>
            </a:br>
            <a:r>
              <a:rPr lang="es-ES" sz="3690" b="1" i="0" u="none" strike="noStrike" cap="none">
                <a:solidFill>
                  <a:schemeClr val="dk2"/>
                </a:solidFill>
                <a:latin typeface="Rambla"/>
                <a:ea typeface="Rambla"/>
                <a:cs typeface="Rambla"/>
                <a:sym typeface="Rambla"/>
              </a:rPr>
              <a:t>ETAPAS DEL PROCESO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Shape 236" descr="MadejaIR-ERS-Trazas.png"/>
          <p:cNvPicPr preferRelativeResize="0"/>
          <p:nvPr/>
        </p:nvPicPr>
        <p:blipFill rotWithShape="1">
          <a:blip r:embed="rId3">
            <a:alphaModFix/>
          </a:blip>
          <a:srcRect/>
          <a:stretch/>
        </p:blipFill>
        <p:spPr>
          <a:xfrm>
            <a:off x="0" y="476672"/>
            <a:ext cx="9144000" cy="446449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lnSpc>
                <a:spcPct val="80000"/>
              </a:lnSpc>
              <a:spcBef>
                <a:spcPts val="0"/>
              </a:spcBef>
              <a:spcAft>
                <a:spcPts val="0"/>
              </a:spcAft>
              <a:buClr>
                <a:schemeClr val="accent1"/>
              </a:buClr>
              <a:buSzPct val="67918"/>
              <a:buFont typeface="Noto Sans Symbols"/>
              <a:buChar char="▶"/>
            </a:pPr>
            <a:r>
              <a:rPr lang="es-ES" sz="2497" b="1" i="0" u="none" strike="noStrike" cap="none">
                <a:solidFill>
                  <a:schemeClr val="dk1"/>
                </a:solidFill>
                <a:latin typeface="Rambla"/>
                <a:ea typeface="Rambla"/>
                <a:cs typeface="Rambla"/>
                <a:sym typeface="Rambla"/>
              </a:rPr>
              <a:t>Arquitectura:</a:t>
            </a:r>
          </a:p>
          <a:p>
            <a:pPr marL="621792" marR="0" lvl="1" indent="-240791" algn="l" rtl="0">
              <a:lnSpc>
                <a:spcPct val="80000"/>
              </a:lnSpc>
              <a:spcBef>
                <a:spcPts val="324"/>
              </a:spcBef>
              <a:spcAft>
                <a:spcPts val="0"/>
              </a:spcAft>
              <a:buClr>
                <a:schemeClr val="accent1"/>
              </a:buClr>
              <a:buSzPct val="101285"/>
              <a:buFont typeface="Verdana"/>
              <a:buChar char="◦"/>
            </a:pPr>
            <a:r>
              <a:rPr lang="es-ES" sz="2127" b="0" i="0" u="none" strike="noStrike" cap="none">
                <a:solidFill>
                  <a:schemeClr val="dk1"/>
                </a:solidFill>
                <a:latin typeface="Rambla"/>
                <a:ea typeface="Rambla"/>
                <a:cs typeface="Rambla"/>
                <a:sym typeface="Rambla"/>
              </a:rPr>
              <a:t>Actividad de planeación (infraestructura de red, hardware o software).</a:t>
            </a:r>
          </a:p>
          <a:p>
            <a:pPr marL="621792" marR="0" lvl="1" indent="-240792" algn="l" rtl="0">
              <a:lnSpc>
                <a:spcPct val="80000"/>
              </a:lnSpc>
              <a:spcBef>
                <a:spcPts val="324"/>
              </a:spcBef>
              <a:spcAft>
                <a:spcPts val="0"/>
              </a:spcAft>
              <a:buClr>
                <a:schemeClr val="accent1"/>
              </a:buClr>
              <a:buSzPct val="100909"/>
              <a:buFont typeface="Verdana"/>
              <a:buChar char="◦"/>
            </a:pPr>
            <a:r>
              <a:rPr lang="es-ES" sz="2220" b="0" i="0" u="none" strike="noStrike" cap="none">
                <a:solidFill>
                  <a:schemeClr val="dk1"/>
                </a:solidFill>
                <a:latin typeface="Rambla"/>
                <a:ea typeface="Rambla"/>
                <a:cs typeface="Rambla"/>
                <a:sym typeface="Rambla"/>
              </a:rPr>
              <a:t>Definir los aspectos lógicos y físicos de las salidas, modelos de organización y representación de datos, entradas y procesos que componen el sistema.</a:t>
            </a:r>
          </a:p>
          <a:p>
            <a:pPr marL="621792" marR="0" lvl="1" indent="-240792" algn="l" rtl="0">
              <a:lnSpc>
                <a:spcPct val="80000"/>
              </a:lnSpc>
              <a:spcBef>
                <a:spcPts val="324"/>
              </a:spcBef>
              <a:spcAft>
                <a:spcPts val="0"/>
              </a:spcAft>
              <a:buClr>
                <a:schemeClr val="accent1"/>
              </a:buClr>
              <a:buSzPct val="100909"/>
              <a:buFont typeface="Verdana"/>
              <a:buChar char="◦"/>
            </a:pPr>
            <a:r>
              <a:rPr lang="es-ES" sz="2220" b="0" i="0" u="none" strike="noStrike" cap="none">
                <a:solidFill>
                  <a:schemeClr val="dk1"/>
                </a:solidFill>
                <a:latin typeface="Rambla"/>
                <a:ea typeface="Rambla"/>
                <a:cs typeface="Rambla"/>
                <a:sym typeface="Rambla"/>
              </a:rPr>
              <a:t>Se documenta utilizando diagramas:</a:t>
            </a:r>
          </a:p>
          <a:p>
            <a:pPr marL="859536" marR="0" lvl="2" indent="-237236" algn="l" rtl="0">
              <a:lnSpc>
                <a:spcPct val="80000"/>
              </a:lnSpc>
              <a:spcBef>
                <a:spcPts val="350"/>
              </a:spcBef>
              <a:spcAft>
                <a:spcPts val="0"/>
              </a:spcAft>
              <a:buClr>
                <a:schemeClr val="accent2"/>
              </a:buClr>
              <a:buSzPct val="101750"/>
              <a:buFont typeface="Noto Sans Symbols"/>
              <a:buChar char="⚫"/>
            </a:pPr>
            <a:r>
              <a:rPr lang="es-ES" sz="2035" b="0" i="0" u="none" strike="noStrike" cap="none">
                <a:solidFill>
                  <a:schemeClr val="dk1"/>
                </a:solidFill>
                <a:latin typeface="Rambla"/>
                <a:ea typeface="Rambla"/>
                <a:cs typeface="Rambla"/>
                <a:sym typeface="Rambla"/>
              </a:rPr>
              <a:t>Diagramas de clases</a:t>
            </a:r>
          </a:p>
          <a:p>
            <a:pPr marL="859536" marR="0" lvl="2" indent="-237236" algn="l" rtl="0">
              <a:lnSpc>
                <a:spcPct val="80000"/>
              </a:lnSpc>
              <a:spcBef>
                <a:spcPts val="350"/>
              </a:spcBef>
              <a:spcAft>
                <a:spcPts val="0"/>
              </a:spcAft>
              <a:buClr>
                <a:schemeClr val="accent2"/>
              </a:buClr>
              <a:buSzPct val="101750"/>
              <a:buFont typeface="Noto Sans Symbols"/>
              <a:buChar char="⚫"/>
            </a:pPr>
            <a:r>
              <a:rPr lang="es-ES" sz="2035" b="0" i="0" u="none" strike="noStrike" cap="none">
                <a:solidFill>
                  <a:schemeClr val="dk1"/>
                </a:solidFill>
                <a:latin typeface="Rambla"/>
                <a:ea typeface="Rambla"/>
                <a:cs typeface="Rambla"/>
                <a:sym typeface="Rambla"/>
              </a:rPr>
              <a:t>Diagramas de base de datos</a:t>
            </a:r>
          </a:p>
          <a:p>
            <a:pPr marL="859536" marR="0" lvl="2" indent="-237236" algn="l" rtl="0">
              <a:lnSpc>
                <a:spcPct val="80000"/>
              </a:lnSpc>
              <a:spcBef>
                <a:spcPts val="350"/>
              </a:spcBef>
              <a:spcAft>
                <a:spcPts val="0"/>
              </a:spcAft>
              <a:buClr>
                <a:schemeClr val="accent2"/>
              </a:buClr>
              <a:buSzPct val="101750"/>
              <a:buFont typeface="Noto Sans Symbols"/>
              <a:buChar char="⚫"/>
            </a:pPr>
            <a:r>
              <a:rPr lang="es-ES" sz="2035" b="0" i="0" u="none" strike="noStrike" cap="none">
                <a:solidFill>
                  <a:schemeClr val="dk1"/>
                </a:solidFill>
                <a:latin typeface="Rambla"/>
                <a:ea typeface="Rambla"/>
                <a:cs typeface="Rambla"/>
                <a:sym typeface="Rambla"/>
              </a:rPr>
              <a:t>Diagrama de despliegue</a:t>
            </a:r>
          </a:p>
          <a:p>
            <a:pPr marL="859536" marR="0" lvl="2" indent="-237236" algn="l" rtl="0">
              <a:lnSpc>
                <a:spcPct val="80000"/>
              </a:lnSpc>
              <a:spcBef>
                <a:spcPts val="350"/>
              </a:spcBef>
              <a:spcAft>
                <a:spcPts val="0"/>
              </a:spcAft>
              <a:buClr>
                <a:schemeClr val="accent2"/>
              </a:buClr>
              <a:buSzPct val="101750"/>
              <a:buFont typeface="Noto Sans Symbols"/>
              <a:buChar char="⚫"/>
            </a:pPr>
            <a:r>
              <a:rPr lang="es-ES" sz="2035" b="0" i="0" u="none" strike="noStrike" cap="none">
                <a:solidFill>
                  <a:schemeClr val="dk1"/>
                </a:solidFill>
                <a:latin typeface="Rambla"/>
                <a:ea typeface="Rambla"/>
                <a:cs typeface="Rambla"/>
                <a:sym typeface="Rambla"/>
              </a:rPr>
              <a:t>Diagrama de secuencia</a:t>
            </a:r>
          </a:p>
          <a:p>
            <a:pPr marL="621792" marR="0" lvl="1" indent="-240791" algn="l" rtl="0">
              <a:lnSpc>
                <a:spcPct val="80000"/>
              </a:lnSpc>
              <a:spcBef>
                <a:spcPts val="324"/>
              </a:spcBef>
              <a:spcAft>
                <a:spcPts val="0"/>
              </a:spcAft>
              <a:buClr>
                <a:schemeClr val="accent1"/>
              </a:buClr>
              <a:buSzPct val="101285"/>
              <a:buFont typeface="Verdana"/>
              <a:buChar char="◦"/>
            </a:pPr>
            <a:r>
              <a:rPr lang="es-ES" sz="2127" b="0" i="0" u="none" strike="noStrike" cap="none">
                <a:solidFill>
                  <a:schemeClr val="dk1"/>
                </a:solidFill>
                <a:latin typeface="Rambla"/>
                <a:ea typeface="Rambla"/>
                <a:cs typeface="Rambla"/>
                <a:sym typeface="Rambla"/>
              </a:rPr>
              <a:t>Las herramientas utilizadas se denominan </a:t>
            </a:r>
            <a:r>
              <a:rPr lang="es-ES" sz="2127" b="1" i="0" u="none" strike="noStrike" cap="none">
                <a:solidFill>
                  <a:schemeClr val="dk1"/>
                </a:solidFill>
                <a:latin typeface="Rambla"/>
                <a:ea typeface="Rambla"/>
                <a:cs typeface="Rambla"/>
                <a:sym typeface="Rambla"/>
              </a:rPr>
              <a:t>CASE </a:t>
            </a:r>
            <a:r>
              <a:rPr lang="es-ES" sz="2127" b="0" i="0" u="none" strike="noStrike" cap="none">
                <a:solidFill>
                  <a:schemeClr val="dk1"/>
                </a:solidFill>
                <a:latin typeface="Rambla"/>
                <a:ea typeface="Rambla"/>
                <a:cs typeface="Rambla"/>
                <a:sym typeface="Rambla"/>
              </a:rPr>
              <a:t>(computer aided software engineering):</a:t>
            </a:r>
          </a:p>
          <a:p>
            <a:pPr marL="859536" marR="0" lvl="2" indent="-237236" algn="l" rtl="0">
              <a:lnSpc>
                <a:spcPct val="80000"/>
              </a:lnSpc>
              <a:spcBef>
                <a:spcPts val="350"/>
              </a:spcBef>
              <a:spcAft>
                <a:spcPts val="0"/>
              </a:spcAft>
              <a:buClr>
                <a:schemeClr val="accent2"/>
              </a:buClr>
              <a:buSzPct val="102210"/>
              <a:buFont typeface="Noto Sans Symbols"/>
              <a:buChar char="⚫"/>
            </a:pPr>
            <a:r>
              <a:rPr lang="es-ES" sz="1942" b="0" i="0" u="none" strike="noStrike" cap="none">
                <a:solidFill>
                  <a:schemeClr val="dk1"/>
                </a:solidFill>
                <a:latin typeface="Rambla"/>
                <a:ea typeface="Rambla"/>
                <a:cs typeface="Rambla"/>
                <a:sym typeface="Rambla"/>
              </a:rPr>
              <a:t>Enterprise Architect.</a:t>
            </a:r>
          </a:p>
          <a:p>
            <a:pPr marL="859536" marR="0" lvl="2" indent="-237236" algn="l" rtl="0">
              <a:lnSpc>
                <a:spcPct val="80000"/>
              </a:lnSpc>
              <a:spcBef>
                <a:spcPts val="350"/>
              </a:spcBef>
              <a:spcAft>
                <a:spcPts val="0"/>
              </a:spcAft>
              <a:buClr>
                <a:schemeClr val="accent2"/>
              </a:buClr>
              <a:buSzPct val="102210"/>
              <a:buFont typeface="Noto Sans Symbols"/>
              <a:buChar char="⚫"/>
            </a:pPr>
            <a:r>
              <a:rPr lang="es-ES" sz="1942" b="0" i="0" u="none" strike="noStrike" cap="none">
                <a:solidFill>
                  <a:schemeClr val="dk1"/>
                </a:solidFill>
                <a:latin typeface="Rambla"/>
                <a:ea typeface="Rambla"/>
                <a:cs typeface="Rambla"/>
                <a:sym typeface="Rambla"/>
              </a:rPr>
              <a:t>Microsoft Visio for Enterprise Architects.</a:t>
            </a:r>
          </a:p>
          <a:p>
            <a:pPr marL="859536" marR="0" lvl="2" indent="-237236" algn="l" rtl="0">
              <a:lnSpc>
                <a:spcPct val="80000"/>
              </a:lnSpc>
              <a:spcBef>
                <a:spcPts val="350"/>
              </a:spcBef>
              <a:buClr>
                <a:schemeClr val="accent2"/>
              </a:buClr>
              <a:buSzPct val="102210"/>
              <a:buFont typeface="Noto Sans Symbols"/>
              <a:buNone/>
            </a:pPr>
            <a:endParaRPr sz="1942" b="0" i="0" u="none" strike="noStrike" cap="none">
              <a:solidFill>
                <a:schemeClr val="dk1"/>
              </a:solidFill>
              <a:latin typeface="Rambla"/>
              <a:ea typeface="Rambla"/>
              <a:cs typeface="Rambla"/>
              <a:sym typeface="Rambla"/>
            </a:endParaRPr>
          </a:p>
        </p:txBody>
      </p:sp>
      <p:sp>
        <p:nvSpPr>
          <p:cNvPr id="242" name="Shape 242"/>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3690" b="1" i="0" u="none" strike="noStrike" cap="none">
                <a:solidFill>
                  <a:schemeClr val="dk2"/>
                </a:solidFill>
                <a:latin typeface="Rambla"/>
                <a:ea typeface="Rambla"/>
                <a:cs typeface="Rambla"/>
                <a:sym typeface="Rambla"/>
              </a:rPr>
              <a:t>METODOLOGÍA</a:t>
            </a:r>
            <a:br>
              <a:rPr lang="es-ES" sz="3690" b="1" i="0" u="none" strike="noStrike" cap="none">
                <a:solidFill>
                  <a:schemeClr val="dk2"/>
                </a:solidFill>
                <a:latin typeface="Rambla"/>
                <a:ea typeface="Rambla"/>
                <a:cs typeface="Rambla"/>
                <a:sym typeface="Rambla"/>
              </a:rPr>
            </a:br>
            <a:r>
              <a:rPr lang="es-ES" sz="3690" b="1" i="0" u="none" strike="noStrike" cap="none">
                <a:solidFill>
                  <a:schemeClr val="dk2"/>
                </a:solidFill>
                <a:latin typeface="Rambla"/>
                <a:ea typeface="Rambla"/>
                <a:cs typeface="Rambla"/>
                <a:sym typeface="Rambla"/>
              </a:rPr>
              <a:t>ETAPAS DEL PROCESO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1" i="0" u="none" strike="noStrike" cap="none">
                <a:solidFill>
                  <a:schemeClr val="dk1"/>
                </a:solidFill>
                <a:latin typeface="Rambla"/>
                <a:ea typeface="Rambla"/>
                <a:cs typeface="Rambla"/>
                <a:sym typeface="Rambla"/>
              </a:rPr>
              <a:t>Desarrollo de la aplicación:</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En este punto se realiza el desarrollo de la aplicación teniendo en cuenta todos los aspectos referentes a los requisitos y la arquitectura.</a:t>
            </a:r>
          </a:p>
          <a:p>
            <a:pPr marL="859536" marR="0" lvl="2" indent="-237236" algn="l" rtl="0">
              <a:spcBef>
                <a:spcPts val="350"/>
              </a:spcBef>
              <a:buClr>
                <a:schemeClr val="accent2"/>
              </a:buClr>
              <a:buSzPct val="100000"/>
              <a:buFont typeface="Noto Sans Symbols"/>
              <a:buNone/>
            </a:pPr>
            <a:endParaRPr sz="2100" b="0" i="0" u="none" strike="noStrike" cap="none">
              <a:solidFill>
                <a:schemeClr val="dk1"/>
              </a:solidFill>
              <a:latin typeface="Rambla"/>
              <a:ea typeface="Rambla"/>
              <a:cs typeface="Rambla"/>
              <a:sym typeface="Rambla"/>
            </a:endParaRPr>
          </a:p>
        </p:txBody>
      </p:sp>
      <p:sp>
        <p:nvSpPr>
          <p:cNvPr id="248" name="Shape 248"/>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3690" b="1" i="0" u="none" strike="noStrike" cap="none">
                <a:solidFill>
                  <a:schemeClr val="dk2"/>
                </a:solidFill>
                <a:latin typeface="Rambla"/>
                <a:ea typeface="Rambla"/>
                <a:cs typeface="Rambla"/>
                <a:sym typeface="Rambla"/>
              </a:rPr>
              <a:t>METODOLOGÍA</a:t>
            </a:r>
            <a:br>
              <a:rPr lang="es-ES" sz="3690" b="1" i="0" u="none" strike="noStrike" cap="none">
                <a:solidFill>
                  <a:schemeClr val="dk2"/>
                </a:solidFill>
                <a:latin typeface="Rambla"/>
                <a:ea typeface="Rambla"/>
                <a:cs typeface="Rambla"/>
                <a:sym typeface="Rambla"/>
              </a:rPr>
            </a:br>
            <a:r>
              <a:rPr lang="es-ES" sz="3690" b="1" i="0" u="none" strike="noStrike" cap="none">
                <a:solidFill>
                  <a:schemeClr val="dk2"/>
                </a:solidFill>
                <a:latin typeface="Rambla"/>
                <a:ea typeface="Rambla"/>
                <a:cs typeface="Rambla"/>
                <a:sym typeface="Rambla"/>
              </a:rPr>
              <a:t>ETAPAS DEL PROCESO</a:t>
            </a:r>
          </a:p>
        </p:txBody>
      </p:sp>
      <p:pic>
        <p:nvPicPr>
          <p:cNvPr id="249" name="Shape 249" descr="software.jpg"/>
          <p:cNvPicPr preferRelativeResize="0"/>
          <p:nvPr/>
        </p:nvPicPr>
        <p:blipFill rotWithShape="1">
          <a:blip r:embed="rId3">
            <a:alphaModFix/>
          </a:blip>
          <a:srcRect/>
          <a:stretch/>
        </p:blipFill>
        <p:spPr>
          <a:xfrm>
            <a:off x="2627783" y="3284983"/>
            <a:ext cx="4286250" cy="3048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1" i="0" u="none" strike="noStrike" cap="none">
                <a:solidFill>
                  <a:schemeClr val="dk1"/>
                </a:solidFill>
                <a:latin typeface="Rambla"/>
                <a:ea typeface="Rambla"/>
                <a:cs typeface="Rambla"/>
                <a:sym typeface="Rambla"/>
              </a:rPr>
              <a:t>Pruebas de software:</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Comprobar que el software realiza correctamente las tareas especificadas.</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Pruebas unitarias.</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Pruebas integradas.</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Pruebas realizadas por personal inexperto así como por expertos.</a:t>
            </a:r>
          </a:p>
          <a:p>
            <a:pPr marL="859536" marR="0" lvl="2" indent="-237236" algn="l" rtl="0">
              <a:spcBef>
                <a:spcPts val="350"/>
              </a:spcBef>
              <a:buClr>
                <a:schemeClr val="accent2"/>
              </a:buClr>
              <a:buSzPct val="100000"/>
              <a:buFont typeface="Noto Sans Symbols"/>
              <a:buNone/>
            </a:pPr>
            <a:endParaRPr sz="2100" b="0" i="0" u="none" strike="noStrike" cap="none">
              <a:solidFill>
                <a:schemeClr val="dk1"/>
              </a:solidFill>
              <a:latin typeface="Rambla"/>
              <a:ea typeface="Rambla"/>
              <a:cs typeface="Rambla"/>
              <a:sym typeface="Rambla"/>
            </a:endParaRPr>
          </a:p>
        </p:txBody>
      </p:sp>
      <p:sp>
        <p:nvSpPr>
          <p:cNvPr id="255" name="Shape 255"/>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3690" b="1" i="0" u="none" strike="noStrike" cap="none">
                <a:solidFill>
                  <a:schemeClr val="dk2"/>
                </a:solidFill>
                <a:latin typeface="Rambla"/>
                <a:ea typeface="Rambla"/>
                <a:cs typeface="Rambla"/>
                <a:sym typeface="Rambla"/>
              </a:rPr>
              <a:t>METODOLOGÍA</a:t>
            </a:r>
            <a:br>
              <a:rPr lang="es-ES" sz="3690" b="1" i="0" u="none" strike="noStrike" cap="none">
                <a:solidFill>
                  <a:schemeClr val="dk2"/>
                </a:solidFill>
                <a:latin typeface="Rambla"/>
                <a:ea typeface="Rambla"/>
                <a:cs typeface="Rambla"/>
                <a:sym typeface="Rambla"/>
              </a:rPr>
            </a:br>
            <a:r>
              <a:rPr lang="es-ES" sz="3690" b="1" i="0" u="none" strike="noStrike" cap="none">
                <a:solidFill>
                  <a:schemeClr val="dk2"/>
                </a:solidFill>
                <a:latin typeface="Rambla"/>
                <a:ea typeface="Rambla"/>
                <a:cs typeface="Rambla"/>
                <a:sym typeface="Rambla"/>
              </a:rPr>
              <a:t>ETAPAS DEL PROCESO</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1" i="0" u="none" strike="noStrike" cap="none">
                <a:solidFill>
                  <a:schemeClr val="dk1"/>
                </a:solidFill>
                <a:latin typeface="Rambla"/>
                <a:ea typeface="Rambla"/>
                <a:cs typeface="Rambla"/>
                <a:sym typeface="Rambla"/>
              </a:rPr>
              <a:t>Implementación:</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Realización de una especificación técnica o algoritmos con un programa.</a:t>
            </a:r>
          </a:p>
          <a:p>
            <a:pPr marL="621792" marR="0" lvl="1" indent="-240791" algn="l" rtl="0">
              <a:spcBef>
                <a:spcPts val="324"/>
              </a:spcBef>
              <a:spcAft>
                <a:spcPts val="0"/>
              </a:spcAft>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Las herramientas de desarrollo del software contienen implementaciones de lenguajes de programación.</a:t>
            </a:r>
          </a:p>
          <a:p>
            <a:pPr marL="621792" marR="0" lvl="1" indent="-240791" algn="l" rtl="0">
              <a:spcBef>
                <a:spcPts val="324"/>
              </a:spcBef>
              <a:spcAft>
                <a:spcPts val="0"/>
              </a:spcAft>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El modelo de implementación es una colección de componentes y los subsitemas que contienen (ficheros ejecutables, ficheros de código fuente y otro tipo de ficheros) que sean necesarios para la implementación y despliegue del sistema.</a:t>
            </a:r>
          </a:p>
          <a:p>
            <a:pPr marL="859536" marR="0" lvl="2" indent="-237236" algn="l" rtl="0">
              <a:spcBef>
                <a:spcPts val="350"/>
              </a:spcBef>
              <a:buClr>
                <a:schemeClr val="accent2"/>
              </a:buClr>
              <a:buSzPct val="100000"/>
              <a:buFont typeface="Noto Sans Symbols"/>
              <a:buNone/>
            </a:pPr>
            <a:endParaRPr sz="2100" b="0" i="0" u="none" strike="noStrike" cap="none">
              <a:solidFill>
                <a:schemeClr val="dk1"/>
              </a:solidFill>
              <a:latin typeface="Rambla"/>
              <a:ea typeface="Rambla"/>
              <a:cs typeface="Rambla"/>
              <a:sym typeface="Rambla"/>
            </a:endParaRPr>
          </a:p>
        </p:txBody>
      </p:sp>
      <p:sp>
        <p:nvSpPr>
          <p:cNvPr id="261" name="Shape 26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3690" b="1" i="0" u="none" strike="noStrike" cap="none">
                <a:solidFill>
                  <a:schemeClr val="dk2"/>
                </a:solidFill>
                <a:latin typeface="Rambla"/>
                <a:ea typeface="Rambla"/>
                <a:cs typeface="Rambla"/>
                <a:sym typeface="Rambla"/>
              </a:rPr>
              <a:t>METODOLOGÍA</a:t>
            </a:r>
            <a:br>
              <a:rPr lang="es-ES" sz="3690" b="1" i="0" u="none" strike="noStrike" cap="none">
                <a:solidFill>
                  <a:schemeClr val="dk2"/>
                </a:solidFill>
                <a:latin typeface="Rambla"/>
                <a:ea typeface="Rambla"/>
                <a:cs typeface="Rambla"/>
                <a:sym typeface="Rambla"/>
              </a:rPr>
            </a:br>
            <a:r>
              <a:rPr lang="es-ES" sz="3690" b="1" i="0" u="none" strike="noStrike" cap="none">
                <a:solidFill>
                  <a:schemeClr val="dk2"/>
                </a:solidFill>
                <a:latin typeface="Rambla"/>
                <a:ea typeface="Rambla"/>
                <a:cs typeface="Rambla"/>
                <a:sym typeface="Rambla"/>
              </a:rPr>
              <a:t>ETAPAS DEL PROCESO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Shape 266" descr="9603781_m-DOCUMENTACIÓN.jpg"/>
          <p:cNvPicPr preferRelativeResize="0"/>
          <p:nvPr/>
        </p:nvPicPr>
        <p:blipFill rotWithShape="1">
          <a:blip r:embed="rId3">
            <a:alphaModFix/>
          </a:blip>
          <a:srcRect/>
          <a:stretch/>
        </p:blipFill>
        <p:spPr>
          <a:xfrm>
            <a:off x="2929496" y="3501007"/>
            <a:ext cx="3586719" cy="2880320"/>
          </a:xfrm>
          <a:prstGeom prst="rect">
            <a:avLst/>
          </a:prstGeom>
          <a:noFill/>
          <a:ln>
            <a:noFill/>
          </a:ln>
        </p:spPr>
      </p:pic>
      <p:sp>
        <p:nvSpPr>
          <p:cNvPr id="267" name="Shape 267"/>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1" i="0" u="none" strike="noStrike" cap="none">
                <a:solidFill>
                  <a:schemeClr val="dk1"/>
                </a:solidFill>
                <a:latin typeface="Rambla"/>
                <a:ea typeface="Rambla"/>
                <a:cs typeface="Rambla"/>
                <a:sym typeface="Rambla"/>
              </a:rPr>
              <a:t>Documentación:</a:t>
            </a:r>
          </a:p>
          <a:p>
            <a:pPr marL="621792" marR="0" lvl="1" indent="-240791" algn="l" rtl="0">
              <a:spcBef>
                <a:spcPts val="324"/>
              </a:spcBef>
              <a:spcAft>
                <a:spcPts val="0"/>
              </a:spcAft>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Es todo lo concerniente a la documentación del propio desarrollo del software y de la gestión del proyecto, pasando por modelaciones (UML), diagramas de casos de uso, pruebas, manuales de usuario, manuales técnicos, etc.</a:t>
            </a:r>
          </a:p>
          <a:p>
            <a:pPr marL="859536" marR="0" lvl="2" indent="-237236" algn="l" rtl="0">
              <a:spcBef>
                <a:spcPts val="350"/>
              </a:spcBef>
              <a:buClr>
                <a:schemeClr val="accent2"/>
              </a:buClr>
              <a:buSzPct val="100000"/>
              <a:buFont typeface="Noto Sans Symbols"/>
              <a:buNone/>
            </a:pPr>
            <a:endParaRPr sz="2100" b="0" i="0" u="none" strike="noStrike" cap="none">
              <a:solidFill>
                <a:schemeClr val="dk1"/>
              </a:solidFill>
              <a:latin typeface="Rambla"/>
              <a:ea typeface="Rambla"/>
              <a:cs typeface="Rambla"/>
              <a:sym typeface="Rambla"/>
            </a:endParaRPr>
          </a:p>
        </p:txBody>
      </p:sp>
      <p:sp>
        <p:nvSpPr>
          <p:cNvPr id="268" name="Shape 268"/>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3690" b="1" i="0" u="none" strike="noStrike" cap="none">
                <a:solidFill>
                  <a:schemeClr val="dk2"/>
                </a:solidFill>
                <a:latin typeface="Rambla"/>
                <a:ea typeface="Rambla"/>
                <a:cs typeface="Rambla"/>
                <a:sym typeface="Rambla"/>
              </a:rPr>
              <a:t>METODOLOGÍA</a:t>
            </a:r>
            <a:br>
              <a:rPr lang="es-ES" sz="3690" b="1" i="0" u="none" strike="noStrike" cap="none">
                <a:solidFill>
                  <a:schemeClr val="dk2"/>
                </a:solidFill>
                <a:latin typeface="Rambla"/>
                <a:ea typeface="Rambla"/>
                <a:cs typeface="Rambla"/>
                <a:sym typeface="Rambla"/>
              </a:rPr>
            </a:br>
            <a:r>
              <a:rPr lang="es-ES" sz="3690" b="1" i="0" u="none" strike="noStrike" cap="none">
                <a:solidFill>
                  <a:schemeClr val="dk2"/>
                </a:solidFill>
                <a:latin typeface="Rambla"/>
                <a:ea typeface="Rambla"/>
                <a:cs typeface="Rambla"/>
                <a:sym typeface="Rambla"/>
              </a:rPr>
              <a:t>ETAPAS DEL PROCESO</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1" i="0" u="none" strike="noStrike" cap="none">
                <a:solidFill>
                  <a:schemeClr val="dk1"/>
                </a:solidFill>
                <a:latin typeface="Rambla"/>
                <a:ea typeface="Rambla"/>
                <a:cs typeface="Rambla"/>
                <a:sym typeface="Rambla"/>
              </a:rPr>
              <a:t>Mantenimiento:</a:t>
            </a:r>
          </a:p>
          <a:p>
            <a:pPr marL="621792" marR="0" lvl="1" indent="-240791" algn="l" rtl="0">
              <a:spcBef>
                <a:spcPts val="324"/>
              </a:spcBef>
              <a:spcAft>
                <a:spcPts val="0"/>
              </a:spcAft>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Mantener y mejorar el software para corregir errores descubiertos e incorporar nuevos requisitos. </a:t>
            </a:r>
          </a:p>
          <a:p>
            <a:pPr marL="621792" marR="0" lvl="1" indent="-240791" algn="l" rtl="0">
              <a:spcBef>
                <a:spcPts val="324"/>
              </a:spcBef>
              <a:spcAft>
                <a:spcPts val="0"/>
              </a:spcAft>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Puede llevar más tiempo incluso que el desarrollo del software inicial.</a:t>
            </a:r>
          </a:p>
          <a:p>
            <a:pPr marL="621792" marR="0" lvl="1" indent="-240791" algn="l" rtl="0">
              <a:spcBef>
                <a:spcPts val="324"/>
              </a:spcBef>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Alrededor de 2/3 del tiempo de ciclo de vida de un proyecto está dedicado a su mantenimiento.</a:t>
            </a:r>
          </a:p>
        </p:txBody>
      </p:sp>
      <p:sp>
        <p:nvSpPr>
          <p:cNvPr id="274" name="Shape 274"/>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3690" b="1" i="0" u="none" strike="noStrike" cap="none">
                <a:solidFill>
                  <a:schemeClr val="dk2"/>
                </a:solidFill>
                <a:latin typeface="Rambla"/>
                <a:ea typeface="Rambla"/>
                <a:cs typeface="Rambla"/>
                <a:sym typeface="Rambla"/>
              </a:rPr>
              <a:t>METODOLOGÍA</a:t>
            </a:r>
            <a:br>
              <a:rPr lang="es-ES" sz="3690" b="1" i="0" u="none" strike="noStrike" cap="none">
                <a:solidFill>
                  <a:schemeClr val="dk2"/>
                </a:solidFill>
                <a:latin typeface="Rambla"/>
                <a:ea typeface="Rambla"/>
                <a:cs typeface="Rambla"/>
                <a:sym typeface="Rambla"/>
              </a:rPr>
            </a:br>
            <a:r>
              <a:rPr lang="es-ES" sz="3690" b="1" i="0" u="none" strike="noStrike" cap="none">
                <a:solidFill>
                  <a:schemeClr val="dk2"/>
                </a:solidFill>
                <a:latin typeface="Rambla"/>
                <a:ea typeface="Rambla"/>
                <a:cs typeface="Rambla"/>
                <a:sym typeface="Rambla"/>
              </a:rPr>
              <a:t>ETAPAS DEL PROCESO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lnSpc>
                <a:spcPct val="80000"/>
              </a:lnSpc>
              <a:spcBef>
                <a:spcPts val="0"/>
              </a:spcBef>
              <a:spcAft>
                <a:spcPts val="0"/>
              </a:spcAft>
              <a:buClr>
                <a:schemeClr val="accent1"/>
              </a:buClr>
              <a:buSzPct val="67480"/>
              <a:buFont typeface="Noto Sans Symbols"/>
              <a:buChar char="▶"/>
            </a:pPr>
            <a:r>
              <a:rPr lang="es-ES" sz="1687" b="0" i="0" u="none" strike="noStrike" cap="none">
                <a:solidFill>
                  <a:schemeClr val="dk1"/>
                </a:solidFill>
                <a:latin typeface="Rambla"/>
                <a:ea typeface="Rambla"/>
                <a:cs typeface="Rambla"/>
                <a:sym typeface="Rambla"/>
              </a:rPr>
              <a:t>Concepto de programa informático.</a:t>
            </a:r>
          </a:p>
          <a:p>
            <a:pPr marL="365760" marR="0" lvl="0" indent="-264160" algn="l" rtl="0">
              <a:lnSpc>
                <a:spcPct val="80000"/>
              </a:lnSpc>
              <a:spcBef>
                <a:spcPts val="400"/>
              </a:spcBef>
              <a:spcAft>
                <a:spcPts val="0"/>
              </a:spcAft>
              <a:buClr>
                <a:schemeClr val="accent1"/>
              </a:buClr>
              <a:buSzPct val="67480"/>
              <a:buFont typeface="Noto Sans Symbols"/>
              <a:buChar char="▶"/>
            </a:pPr>
            <a:r>
              <a:rPr lang="es-ES" sz="1687" b="0" i="0" u="none" strike="noStrike" cap="none">
                <a:solidFill>
                  <a:schemeClr val="dk1"/>
                </a:solidFill>
                <a:latin typeface="Rambla"/>
                <a:ea typeface="Rambla"/>
                <a:cs typeface="Rambla"/>
                <a:sym typeface="Rambla"/>
              </a:rPr>
              <a:t>Ingeniería del software.</a:t>
            </a:r>
          </a:p>
          <a:p>
            <a:pPr marL="365760" marR="0" lvl="0" indent="-264160" algn="l" rtl="0">
              <a:lnSpc>
                <a:spcPct val="80000"/>
              </a:lnSpc>
              <a:spcBef>
                <a:spcPts val="400"/>
              </a:spcBef>
              <a:spcAft>
                <a:spcPts val="0"/>
              </a:spcAft>
              <a:buClr>
                <a:schemeClr val="accent1"/>
              </a:buClr>
              <a:buSzPct val="67480"/>
              <a:buFont typeface="Noto Sans Symbols"/>
              <a:buChar char="▶"/>
            </a:pPr>
            <a:r>
              <a:rPr lang="es-ES" sz="1687" b="0" i="0" u="none" strike="noStrike" cap="none">
                <a:solidFill>
                  <a:schemeClr val="dk1"/>
                </a:solidFill>
                <a:latin typeface="Rambla"/>
                <a:ea typeface="Rambla"/>
                <a:cs typeface="Rambla"/>
                <a:sym typeface="Rambla"/>
              </a:rPr>
              <a:t>Fases del proceso de desarrollo de software: análisis, diseño, codificación, pruebas, documentación, explotación y mantenimiento, entre otras.</a:t>
            </a:r>
          </a:p>
          <a:p>
            <a:pPr marL="365760" marR="0" lvl="0" indent="-264160" algn="l" rtl="0">
              <a:lnSpc>
                <a:spcPct val="80000"/>
              </a:lnSpc>
              <a:spcBef>
                <a:spcPts val="400"/>
              </a:spcBef>
              <a:spcAft>
                <a:spcPts val="0"/>
              </a:spcAft>
              <a:buClr>
                <a:schemeClr val="accent1"/>
              </a:buClr>
              <a:buSzPct val="67480"/>
              <a:buFont typeface="Noto Sans Symbols"/>
              <a:buChar char="▶"/>
            </a:pPr>
            <a:r>
              <a:rPr lang="es-ES" sz="1687" b="0" i="0" u="none" strike="noStrike" cap="none">
                <a:solidFill>
                  <a:schemeClr val="dk1"/>
                </a:solidFill>
                <a:latin typeface="Rambla"/>
                <a:ea typeface="Rambla"/>
                <a:cs typeface="Rambla"/>
                <a:sym typeface="Rambla"/>
              </a:rPr>
              <a:t>Metodologías de desarrollo.</a:t>
            </a:r>
          </a:p>
          <a:p>
            <a:pPr marL="365760" marR="0" lvl="0" indent="-264160" algn="l" rtl="0">
              <a:lnSpc>
                <a:spcPct val="80000"/>
              </a:lnSpc>
              <a:spcBef>
                <a:spcPts val="400"/>
              </a:spcBef>
              <a:spcAft>
                <a:spcPts val="0"/>
              </a:spcAft>
              <a:buClr>
                <a:schemeClr val="accent1"/>
              </a:buClr>
              <a:buSzPct val="67480"/>
              <a:buFont typeface="Noto Sans Symbols"/>
              <a:buChar char="▶"/>
            </a:pPr>
            <a:r>
              <a:rPr lang="es-ES" sz="1687" b="0" i="0" u="none" strike="noStrike" cap="none">
                <a:solidFill>
                  <a:schemeClr val="dk1"/>
                </a:solidFill>
                <a:latin typeface="Rambla"/>
                <a:ea typeface="Rambla"/>
                <a:cs typeface="Rambla"/>
                <a:sym typeface="Rambla"/>
              </a:rPr>
              <a:t>Código fuente, código objeto y código ejecutable; máquinas virtuales.</a:t>
            </a:r>
          </a:p>
          <a:p>
            <a:pPr marL="365760" marR="0" lvl="0" indent="-264160" algn="l" rtl="0">
              <a:lnSpc>
                <a:spcPct val="80000"/>
              </a:lnSpc>
              <a:spcBef>
                <a:spcPts val="400"/>
              </a:spcBef>
              <a:spcAft>
                <a:spcPts val="0"/>
              </a:spcAft>
              <a:buClr>
                <a:schemeClr val="accent1"/>
              </a:buClr>
              <a:buSzPct val="67480"/>
              <a:buFont typeface="Noto Sans Symbols"/>
              <a:buChar char="▶"/>
            </a:pPr>
            <a:r>
              <a:rPr lang="es-ES" sz="1687" b="0" i="0" u="none" strike="noStrike" cap="none">
                <a:solidFill>
                  <a:schemeClr val="dk1"/>
                </a:solidFill>
                <a:latin typeface="Rambla"/>
                <a:ea typeface="Rambla"/>
                <a:cs typeface="Rambla"/>
                <a:sym typeface="Rambla"/>
              </a:rPr>
              <a:t>Relación del software con los componentes del sistema.</a:t>
            </a:r>
          </a:p>
          <a:p>
            <a:pPr marL="365760" marR="0" lvl="0" indent="-264160" algn="l" rtl="0">
              <a:lnSpc>
                <a:spcPct val="80000"/>
              </a:lnSpc>
              <a:spcBef>
                <a:spcPts val="400"/>
              </a:spcBef>
              <a:spcAft>
                <a:spcPts val="0"/>
              </a:spcAft>
              <a:buClr>
                <a:schemeClr val="accent1"/>
              </a:buClr>
              <a:buSzPct val="67480"/>
              <a:buFont typeface="Noto Sans Symbols"/>
              <a:buChar char="▶"/>
            </a:pPr>
            <a:r>
              <a:rPr lang="es-ES" sz="1687" b="0" i="0" u="none" strike="noStrike" cap="none">
                <a:solidFill>
                  <a:schemeClr val="dk1"/>
                </a:solidFill>
                <a:latin typeface="Rambla"/>
                <a:ea typeface="Rambla"/>
                <a:cs typeface="Rambla"/>
                <a:sym typeface="Rambla"/>
              </a:rPr>
              <a:t>Arquitecturas de software.</a:t>
            </a:r>
          </a:p>
          <a:p>
            <a:pPr marL="365760" marR="0" lvl="0" indent="-264160" algn="l" rtl="0">
              <a:lnSpc>
                <a:spcPct val="80000"/>
              </a:lnSpc>
              <a:spcBef>
                <a:spcPts val="400"/>
              </a:spcBef>
              <a:spcAft>
                <a:spcPts val="0"/>
              </a:spcAft>
              <a:buClr>
                <a:schemeClr val="accent1"/>
              </a:buClr>
              <a:buSzPct val="67480"/>
              <a:buFont typeface="Noto Sans Symbols"/>
              <a:buChar char="▶"/>
            </a:pPr>
            <a:r>
              <a:rPr lang="es-ES" sz="1687" b="0" i="0" u="none" strike="noStrike" cap="none">
                <a:solidFill>
                  <a:schemeClr val="dk1"/>
                </a:solidFill>
                <a:latin typeface="Rambla"/>
                <a:ea typeface="Rambla"/>
                <a:cs typeface="Rambla"/>
                <a:sym typeface="Rambla"/>
              </a:rPr>
              <a:t>Patrones de desarrollo.</a:t>
            </a:r>
          </a:p>
          <a:p>
            <a:pPr marL="365760" marR="0" lvl="0" indent="-264160" algn="l" rtl="0">
              <a:lnSpc>
                <a:spcPct val="80000"/>
              </a:lnSpc>
              <a:spcBef>
                <a:spcPts val="400"/>
              </a:spcBef>
              <a:spcAft>
                <a:spcPts val="0"/>
              </a:spcAft>
              <a:buClr>
                <a:schemeClr val="accent1"/>
              </a:buClr>
              <a:buSzPct val="67480"/>
              <a:buFont typeface="Noto Sans Symbols"/>
              <a:buChar char="▶"/>
            </a:pPr>
            <a:r>
              <a:rPr lang="es-ES" sz="1687" b="0" i="0" u="none" strike="noStrike" cap="none">
                <a:solidFill>
                  <a:schemeClr val="dk1"/>
                </a:solidFill>
                <a:latin typeface="Rambla"/>
                <a:ea typeface="Rambla"/>
                <a:cs typeface="Rambla"/>
                <a:sym typeface="Rambla"/>
              </a:rPr>
              <a:t>Requerimientos operacionales: fiabilidad, disponibilidad, extensibilidad, escalabilidad, seguridad, manejabilidad, accesibilidad.</a:t>
            </a:r>
          </a:p>
          <a:p>
            <a:pPr marL="365760" marR="0" lvl="0" indent="-264160" algn="l" rtl="0">
              <a:lnSpc>
                <a:spcPct val="80000"/>
              </a:lnSpc>
              <a:spcBef>
                <a:spcPts val="400"/>
              </a:spcBef>
              <a:spcAft>
                <a:spcPts val="0"/>
              </a:spcAft>
              <a:buClr>
                <a:schemeClr val="accent1"/>
              </a:buClr>
              <a:buSzPct val="67480"/>
              <a:buFont typeface="Noto Sans Symbols"/>
              <a:buChar char="▶"/>
            </a:pPr>
            <a:r>
              <a:rPr lang="es-ES" sz="1687" b="0" i="0" u="none" strike="noStrike" cap="none">
                <a:solidFill>
                  <a:schemeClr val="dk1"/>
                </a:solidFill>
                <a:latin typeface="Rambla"/>
                <a:ea typeface="Rambla"/>
                <a:cs typeface="Rambla"/>
                <a:sym typeface="Rambla"/>
              </a:rPr>
              <a:t>Roles que interactúan en el proceso de desarrollo del software: analista, programador o programadora, diseñador o diseñadora, arquitecto, entre otros.</a:t>
            </a:r>
          </a:p>
          <a:p>
            <a:pPr marL="365760" marR="0" lvl="0" indent="-264160" algn="l" rtl="0">
              <a:lnSpc>
                <a:spcPct val="80000"/>
              </a:lnSpc>
              <a:spcBef>
                <a:spcPts val="400"/>
              </a:spcBef>
              <a:spcAft>
                <a:spcPts val="0"/>
              </a:spcAft>
              <a:buClr>
                <a:schemeClr val="accent1"/>
              </a:buClr>
              <a:buSzPct val="67480"/>
              <a:buFont typeface="Noto Sans Symbols"/>
              <a:buChar char="▶"/>
            </a:pPr>
            <a:r>
              <a:rPr lang="es-ES" sz="1687" b="0" i="0" u="none" strike="noStrike" cap="none">
                <a:solidFill>
                  <a:schemeClr val="dk1"/>
                </a:solidFill>
                <a:latin typeface="Rambla"/>
                <a:ea typeface="Rambla"/>
                <a:cs typeface="Rambla"/>
                <a:sym typeface="Rambla"/>
              </a:rPr>
              <a:t>Desarrollo a capas: clientela, presentación, negocio, integración, persistencia.</a:t>
            </a:r>
          </a:p>
          <a:p>
            <a:pPr marL="365760" marR="0" lvl="0" indent="-264160" algn="l" rtl="0">
              <a:lnSpc>
                <a:spcPct val="80000"/>
              </a:lnSpc>
              <a:spcBef>
                <a:spcPts val="400"/>
              </a:spcBef>
              <a:spcAft>
                <a:spcPts val="0"/>
              </a:spcAft>
              <a:buClr>
                <a:schemeClr val="accent1"/>
              </a:buClr>
              <a:buSzPct val="67480"/>
              <a:buFont typeface="Noto Sans Symbols"/>
              <a:buChar char="▶"/>
            </a:pPr>
            <a:r>
              <a:rPr lang="es-ES" sz="1687" b="0" i="0" u="none" strike="noStrike" cap="none">
                <a:solidFill>
                  <a:schemeClr val="dk1"/>
                </a:solidFill>
                <a:latin typeface="Rambla"/>
                <a:ea typeface="Rambla"/>
                <a:cs typeface="Rambla"/>
                <a:sym typeface="Rambla"/>
              </a:rPr>
              <a:t>Entornos de producción, entornos de desarrollo.</a:t>
            </a:r>
          </a:p>
        </p:txBody>
      </p:sp>
      <p:sp>
        <p:nvSpPr>
          <p:cNvPr id="115" name="Shape 115"/>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ambla"/>
              <a:buNone/>
            </a:pPr>
            <a:r>
              <a:rPr lang="es-ES" sz="3690" b="1" i="0" u="none" strike="noStrike" cap="none">
                <a:solidFill>
                  <a:schemeClr val="dk2"/>
                </a:solidFill>
                <a:latin typeface="Rambla"/>
                <a:ea typeface="Rambla"/>
                <a:cs typeface="Rambla"/>
                <a:sym typeface="Rambla"/>
              </a:rPr>
              <a:t>OBJETIVOS</a:t>
            </a:r>
            <a:br>
              <a:rPr lang="es-ES" sz="3690" b="1" i="0" u="none" strike="noStrike" cap="none">
                <a:solidFill>
                  <a:schemeClr val="dk2"/>
                </a:solidFill>
                <a:latin typeface="Rambla"/>
                <a:ea typeface="Rambla"/>
                <a:cs typeface="Rambla"/>
                <a:sym typeface="Rambla"/>
              </a:rPr>
            </a:br>
            <a:r>
              <a:rPr lang="es-ES" sz="3690" b="1" i="0" u="none" strike="noStrike" cap="none">
                <a:solidFill>
                  <a:schemeClr val="dk2"/>
                </a:solidFill>
                <a:latin typeface="Rambla"/>
                <a:ea typeface="Rambla"/>
                <a:cs typeface="Rambla"/>
                <a:sym typeface="Rambla"/>
              </a:rPr>
              <a:t>CONCEPTUALES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lnSpc>
                <a:spcPct val="80000"/>
              </a:lnSpc>
              <a:spcBef>
                <a:spcPts val="0"/>
              </a:spcBef>
              <a:spcAft>
                <a:spcPts val="0"/>
              </a:spcAft>
              <a:buClr>
                <a:schemeClr val="accent1"/>
              </a:buClr>
              <a:buSzPct val="67740"/>
              <a:buFont typeface="Noto Sans Symbols"/>
              <a:buChar char="▶"/>
            </a:pPr>
            <a:r>
              <a:rPr lang="es-ES" sz="2092" b="1" i="0" u="none" strike="noStrike" cap="none">
                <a:solidFill>
                  <a:schemeClr val="dk1"/>
                </a:solidFill>
                <a:latin typeface="Rambla"/>
                <a:ea typeface="Rambla"/>
                <a:cs typeface="Rambla"/>
                <a:sym typeface="Rambla"/>
              </a:rPr>
              <a:t>Ventajas:</a:t>
            </a:r>
          </a:p>
          <a:p>
            <a:pPr marL="621792" marR="0" lvl="1" indent="-240791" algn="l" rtl="0">
              <a:lnSpc>
                <a:spcPct val="80000"/>
              </a:lnSpc>
              <a:spcBef>
                <a:spcPts val="324"/>
              </a:spcBef>
              <a:spcAft>
                <a:spcPts val="0"/>
              </a:spcAft>
              <a:buClr>
                <a:schemeClr val="accent1"/>
              </a:buClr>
              <a:buSzPct val="99000"/>
              <a:buFont typeface="Verdana"/>
              <a:buChar char="◦"/>
            </a:pPr>
            <a:r>
              <a:rPr lang="es-ES" sz="1782" b="0" i="0" u="none" strike="noStrike" cap="none">
                <a:solidFill>
                  <a:schemeClr val="dk1"/>
                </a:solidFill>
                <a:latin typeface="Rambla"/>
                <a:ea typeface="Rambla"/>
                <a:cs typeface="Rambla"/>
                <a:sym typeface="Rambla"/>
              </a:rPr>
              <a:t>En cuanto a la gestión:</a:t>
            </a:r>
          </a:p>
          <a:p>
            <a:pPr marL="859536" marR="0" lvl="2" indent="-237236" algn="l" rtl="0">
              <a:lnSpc>
                <a:spcPct val="80000"/>
              </a:lnSpc>
              <a:spcBef>
                <a:spcPts val="350"/>
              </a:spcBef>
              <a:spcAft>
                <a:spcPts val="0"/>
              </a:spcAft>
              <a:buClr>
                <a:schemeClr val="accent2"/>
              </a:buClr>
              <a:buSzPct val="100235"/>
              <a:buFont typeface="Noto Sans Symbols"/>
              <a:buChar char="⚫"/>
            </a:pPr>
            <a:r>
              <a:rPr lang="es-ES" sz="1704" b="0" i="0" u="none" strike="noStrike" cap="none">
                <a:solidFill>
                  <a:schemeClr val="dk1"/>
                </a:solidFill>
                <a:latin typeface="Rambla"/>
                <a:ea typeface="Rambla"/>
                <a:cs typeface="Rambla"/>
                <a:sym typeface="Rambla"/>
              </a:rPr>
              <a:t>Facilitar la tarea de seguimiento del proyecto</a:t>
            </a:r>
          </a:p>
          <a:p>
            <a:pPr marL="859536" marR="0" lvl="2" indent="-237236" algn="l" rtl="0">
              <a:lnSpc>
                <a:spcPct val="80000"/>
              </a:lnSpc>
              <a:spcBef>
                <a:spcPts val="350"/>
              </a:spcBef>
              <a:spcAft>
                <a:spcPts val="0"/>
              </a:spcAft>
              <a:buClr>
                <a:schemeClr val="accent2"/>
              </a:buClr>
              <a:buSzPct val="100235"/>
              <a:buFont typeface="Noto Sans Symbols"/>
              <a:buChar char="⚫"/>
            </a:pPr>
            <a:r>
              <a:rPr lang="es-ES" sz="1704" b="0" i="0" u="none" strike="noStrike" cap="none">
                <a:solidFill>
                  <a:schemeClr val="dk1"/>
                </a:solidFill>
                <a:latin typeface="Rambla"/>
                <a:ea typeface="Rambla"/>
                <a:cs typeface="Rambla"/>
                <a:sym typeface="Rambla"/>
              </a:rPr>
              <a:t>Optimizar el uso de recursos</a:t>
            </a:r>
          </a:p>
          <a:p>
            <a:pPr marL="859536" marR="0" lvl="2" indent="-237236" algn="l" rtl="0">
              <a:lnSpc>
                <a:spcPct val="80000"/>
              </a:lnSpc>
              <a:spcBef>
                <a:spcPts val="350"/>
              </a:spcBef>
              <a:spcAft>
                <a:spcPts val="0"/>
              </a:spcAft>
              <a:buClr>
                <a:schemeClr val="accent2"/>
              </a:buClr>
              <a:buSzPct val="100235"/>
              <a:buFont typeface="Noto Sans Symbols"/>
              <a:buChar char="⚫"/>
            </a:pPr>
            <a:r>
              <a:rPr lang="es-ES" sz="1704" b="0" i="0" u="none" strike="noStrike" cap="none">
                <a:solidFill>
                  <a:schemeClr val="dk1"/>
                </a:solidFill>
                <a:latin typeface="Rambla"/>
                <a:ea typeface="Rambla"/>
                <a:cs typeface="Rambla"/>
                <a:sym typeface="Rambla"/>
              </a:rPr>
              <a:t>Facilitar la comunicación entre usuarios y desarrolladores</a:t>
            </a:r>
          </a:p>
          <a:p>
            <a:pPr marL="859536" marR="0" lvl="2" indent="-237236" algn="l" rtl="0">
              <a:lnSpc>
                <a:spcPct val="80000"/>
              </a:lnSpc>
              <a:spcBef>
                <a:spcPts val="350"/>
              </a:spcBef>
              <a:spcAft>
                <a:spcPts val="0"/>
              </a:spcAft>
              <a:buClr>
                <a:schemeClr val="accent2"/>
              </a:buClr>
              <a:buSzPct val="100235"/>
              <a:buFont typeface="Noto Sans Symbols"/>
              <a:buChar char="⚫"/>
            </a:pPr>
            <a:r>
              <a:rPr lang="es-ES" sz="1704" b="0" i="0" u="none" strike="noStrike" cap="none">
                <a:solidFill>
                  <a:schemeClr val="dk1"/>
                </a:solidFill>
                <a:latin typeface="Rambla"/>
                <a:ea typeface="Rambla"/>
                <a:cs typeface="Rambla"/>
                <a:sym typeface="Rambla"/>
              </a:rPr>
              <a:t>Facilitar la evaluación de resultados y cumplimiento de objetivos</a:t>
            </a:r>
          </a:p>
          <a:p>
            <a:pPr marL="621792" marR="0" lvl="1" indent="-240791" algn="l" rtl="0">
              <a:lnSpc>
                <a:spcPct val="80000"/>
              </a:lnSpc>
              <a:spcBef>
                <a:spcPts val="324"/>
              </a:spcBef>
              <a:spcAft>
                <a:spcPts val="0"/>
              </a:spcAft>
              <a:buClr>
                <a:schemeClr val="accent1"/>
              </a:buClr>
              <a:buSzPct val="99000"/>
              <a:buFont typeface="Verdana"/>
              <a:buChar char="◦"/>
            </a:pPr>
            <a:r>
              <a:rPr lang="es-ES" sz="1782" b="0" i="0" u="none" strike="noStrike" cap="none">
                <a:solidFill>
                  <a:schemeClr val="dk1"/>
                </a:solidFill>
                <a:latin typeface="Rambla"/>
                <a:ea typeface="Rambla"/>
                <a:cs typeface="Rambla"/>
                <a:sym typeface="Rambla"/>
              </a:rPr>
              <a:t>En cuanto a los ingenieros del software:</a:t>
            </a:r>
          </a:p>
          <a:p>
            <a:pPr marL="859536" marR="0" lvl="2" indent="-237236" algn="l" rtl="0">
              <a:lnSpc>
                <a:spcPct val="80000"/>
              </a:lnSpc>
              <a:spcBef>
                <a:spcPts val="350"/>
              </a:spcBef>
              <a:spcAft>
                <a:spcPts val="0"/>
              </a:spcAft>
              <a:buClr>
                <a:schemeClr val="accent2"/>
              </a:buClr>
              <a:buSzPct val="100235"/>
              <a:buFont typeface="Noto Sans Symbols"/>
              <a:buChar char="⚫"/>
            </a:pPr>
            <a:r>
              <a:rPr lang="es-ES" sz="1704" b="0" i="0" u="none" strike="noStrike" cap="none">
                <a:solidFill>
                  <a:schemeClr val="dk1"/>
                </a:solidFill>
                <a:latin typeface="Rambla"/>
                <a:ea typeface="Rambla"/>
                <a:cs typeface="Rambla"/>
                <a:sym typeface="Rambla"/>
              </a:rPr>
              <a:t>Ayudar a comprender el problema</a:t>
            </a:r>
          </a:p>
          <a:p>
            <a:pPr marL="859536" marR="0" lvl="2" indent="-237236" algn="l" rtl="0">
              <a:lnSpc>
                <a:spcPct val="80000"/>
              </a:lnSpc>
              <a:spcBef>
                <a:spcPts val="350"/>
              </a:spcBef>
              <a:spcAft>
                <a:spcPts val="0"/>
              </a:spcAft>
              <a:buClr>
                <a:schemeClr val="accent2"/>
              </a:buClr>
              <a:buSzPct val="100235"/>
              <a:buFont typeface="Noto Sans Symbols"/>
              <a:buChar char="⚫"/>
            </a:pPr>
            <a:r>
              <a:rPr lang="es-ES" sz="1704" b="0" i="0" u="none" strike="noStrike" cap="none">
                <a:solidFill>
                  <a:schemeClr val="dk1"/>
                </a:solidFill>
                <a:latin typeface="Rambla"/>
                <a:ea typeface="Rambla"/>
                <a:cs typeface="Rambla"/>
                <a:sym typeface="Rambla"/>
              </a:rPr>
              <a:t>Permitir la reutilización</a:t>
            </a:r>
          </a:p>
          <a:p>
            <a:pPr marL="859536" marR="0" lvl="2" indent="-237236" algn="l" rtl="0">
              <a:lnSpc>
                <a:spcPct val="80000"/>
              </a:lnSpc>
              <a:spcBef>
                <a:spcPts val="350"/>
              </a:spcBef>
              <a:spcAft>
                <a:spcPts val="0"/>
              </a:spcAft>
              <a:buClr>
                <a:schemeClr val="accent2"/>
              </a:buClr>
              <a:buSzPct val="100235"/>
              <a:buFont typeface="Noto Sans Symbols"/>
              <a:buChar char="⚫"/>
            </a:pPr>
            <a:r>
              <a:rPr lang="es-ES" sz="1704" b="0" i="0" u="none" strike="noStrike" cap="none">
                <a:solidFill>
                  <a:schemeClr val="dk1"/>
                </a:solidFill>
                <a:latin typeface="Rambla"/>
                <a:ea typeface="Rambla"/>
                <a:cs typeface="Rambla"/>
                <a:sym typeface="Rambla"/>
              </a:rPr>
              <a:t>Facilitar el mantenimiento del producto final</a:t>
            </a:r>
          </a:p>
          <a:p>
            <a:pPr marL="859536" marR="0" lvl="2" indent="-237236" algn="l" rtl="0">
              <a:lnSpc>
                <a:spcPct val="80000"/>
              </a:lnSpc>
              <a:spcBef>
                <a:spcPts val="350"/>
              </a:spcBef>
              <a:spcAft>
                <a:spcPts val="0"/>
              </a:spcAft>
              <a:buClr>
                <a:schemeClr val="accent2"/>
              </a:buClr>
              <a:buSzPct val="100235"/>
              <a:buFont typeface="Noto Sans Symbols"/>
              <a:buChar char="⚫"/>
            </a:pPr>
            <a:r>
              <a:rPr lang="es-ES" sz="1704" b="0" i="0" u="none" strike="noStrike" cap="none">
                <a:solidFill>
                  <a:schemeClr val="dk1"/>
                </a:solidFill>
                <a:latin typeface="Rambla"/>
                <a:ea typeface="Rambla"/>
                <a:cs typeface="Rambla"/>
                <a:sym typeface="Rambla"/>
              </a:rPr>
              <a:t>Optimizar el conjunto y cada una de las fases del proceso de desarrollo</a:t>
            </a:r>
          </a:p>
          <a:p>
            <a:pPr marL="621792" marR="0" lvl="1" indent="-240791" algn="l" rtl="0">
              <a:lnSpc>
                <a:spcPct val="80000"/>
              </a:lnSpc>
              <a:spcBef>
                <a:spcPts val="324"/>
              </a:spcBef>
              <a:spcAft>
                <a:spcPts val="0"/>
              </a:spcAft>
              <a:buClr>
                <a:schemeClr val="accent1"/>
              </a:buClr>
              <a:buSzPct val="99000"/>
              <a:buFont typeface="Verdana"/>
              <a:buChar char="◦"/>
            </a:pPr>
            <a:r>
              <a:rPr lang="es-ES" sz="1782" b="0" i="0" u="none" strike="noStrike" cap="none">
                <a:solidFill>
                  <a:schemeClr val="dk1"/>
                </a:solidFill>
                <a:latin typeface="Rambla"/>
                <a:ea typeface="Rambla"/>
                <a:cs typeface="Rambla"/>
                <a:sym typeface="Rambla"/>
              </a:rPr>
              <a:t>En cuanto al cliente y usuarios finales:</a:t>
            </a:r>
          </a:p>
          <a:p>
            <a:pPr marL="859536" marR="0" lvl="2" indent="-237236" algn="l" rtl="0">
              <a:lnSpc>
                <a:spcPct val="80000"/>
              </a:lnSpc>
              <a:spcBef>
                <a:spcPts val="350"/>
              </a:spcBef>
              <a:spcAft>
                <a:spcPts val="0"/>
              </a:spcAft>
              <a:buClr>
                <a:schemeClr val="accent2"/>
              </a:buClr>
              <a:buSzPct val="100235"/>
              <a:buFont typeface="Noto Sans Symbols"/>
              <a:buChar char="⚫"/>
            </a:pPr>
            <a:r>
              <a:rPr lang="es-ES" sz="1704" b="0" i="0" u="none" strike="noStrike" cap="none">
                <a:solidFill>
                  <a:schemeClr val="dk1"/>
                </a:solidFill>
                <a:latin typeface="Rambla"/>
                <a:ea typeface="Rambla"/>
                <a:cs typeface="Rambla"/>
                <a:sym typeface="Rambla"/>
              </a:rPr>
              <a:t>Garantizar el nivel de calidad del producto final</a:t>
            </a:r>
          </a:p>
          <a:p>
            <a:pPr marL="859536" marR="0" lvl="2" indent="-237236" algn="l" rtl="0">
              <a:lnSpc>
                <a:spcPct val="80000"/>
              </a:lnSpc>
              <a:spcBef>
                <a:spcPts val="350"/>
              </a:spcBef>
              <a:spcAft>
                <a:spcPts val="0"/>
              </a:spcAft>
              <a:buClr>
                <a:schemeClr val="accent2"/>
              </a:buClr>
              <a:buSzPct val="100235"/>
              <a:buFont typeface="Noto Sans Symbols"/>
              <a:buChar char="⚫"/>
            </a:pPr>
            <a:r>
              <a:rPr lang="es-ES" sz="1704" b="0" i="0" u="none" strike="noStrike" cap="none">
                <a:solidFill>
                  <a:schemeClr val="dk1"/>
                </a:solidFill>
                <a:latin typeface="Rambla"/>
                <a:ea typeface="Rambla"/>
                <a:cs typeface="Rambla"/>
                <a:sym typeface="Rambla"/>
              </a:rPr>
              <a:t>Obtener el ciclo de vida adecuado para el proyecto</a:t>
            </a:r>
          </a:p>
          <a:p>
            <a:pPr marL="859536" marR="0" lvl="2" indent="-237236" algn="l" rtl="0">
              <a:lnSpc>
                <a:spcPct val="80000"/>
              </a:lnSpc>
              <a:spcBef>
                <a:spcPts val="350"/>
              </a:spcBef>
              <a:buClr>
                <a:schemeClr val="accent2"/>
              </a:buClr>
              <a:buSzPct val="100235"/>
              <a:buFont typeface="Noto Sans Symbols"/>
              <a:buChar char="⚫"/>
            </a:pPr>
            <a:r>
              <a:rPr lang="es-ES" sz="1704" b="0" i="0" u="none" strike="noStrike" cap="none">
                <a:solidFill>
                  <a:schemeClr val="dk1"/>
                </a:solidFill>
                <a:latin typeface="Rambla"/>
                <a:ea typeface="Rambla"/>
                <a:cs typeface="Rambla"/>
                <a:sym typeface="Rambla"/>
              </a:rPr>
              <a:t>Confianza en los plazos del tiempo mostrados en la definición del proyecto</a:t>
            </a:r>
          </a:p>
        </p:txBody>
      </p:sp>
      <p:sp>
        <p:nvSpPr>
          <p:cNvPr id="280" name="Shape 28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3690" b="1" i="0" u="none" strike="noStrike" cap="none">
                <a:solidFill>
                  <a:schemeClr val="dk2"/>
                </a:solidFill>
                <a:latin typeface="Rambla"/>
                <a:ea typeface="Rambla"/>
                <a:cs typeface="Rambla"/>
                <a:sym typeface="Rambla"/>
              </a:rPr>
              <a:t>METODOLOGÍA</a:t>
            </a:r>
            <a:br>
              <a:rPr lang="es-ES" sz="3690" b="1" i="0" u="none" strike="noStrike" cap="none">
                <a:solidFill>
                  <a:schemeClr val="dk2"/>
                </a:solidFill>
                <a:latin typeface="Rambla"/>
                <a:ea typeface="Rambla"/>
                <a:cs typeface="Rambla"/>
                <a:sym typeface="Rambla"/>
              </a:rPr>
            </a:br>
            <a:r>
              <a:rPr lang="es-ES" sz="3690" b="1" i="0" u="none" strike="noStrike" cap="none">
                <a:solidFill>
                  <a:schemeClr val="dk2"/>
                </a:solidFill>
                <a:latin typeface="Rambla"/>
                <a:ea typeface="Rambla"/>
                <a:cs typeface="Rambla"/>
                <a:sym typeface="Rambla"/>
              </a:rPr>
              <a:t>ETAPAS DEL PROCESO</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Los modelos, paradigmas y filosofías de desarrollo se conocen como modelos o ciclos de vida del desarrollo, estos incluyen los siguientes procesos:</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Construcción del software.</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Entrega del software.</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Evolución y mantenimiento del software.</a:t>
            </a:r>
          </a:p>
          <a:p>
            <a:pPr marL="365760" marR="0" lvl="0" indent="-264160" algn="l" rtl="0">
              <a:spcBef>
                <a:spcPts val="40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Abarcan desde la concepción de la idea hasta la entrega y su retiro del sistema.</a:t>
            </a:r>
          </a:p>
        </p:txBody>
      </p:sp>
      <p:sp>
        <p:nvSpPr>
          <p:cNvPr id="286" name="Shape 28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MODELOS Y CICLOS DE VIDA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Modelo en cascada o clásico:</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Enfoque metodológico que ordena rigurosamente las etapas del ciclo de vida del software.</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Aproximación sistemática secuencial hacia el proceso de desarrollo del software:</a:t>
            </a:r>
          </a:p>
          <a:p>
            <a:pPr marL="859536" marR="0" lvl="2" indent="-237236" algn="l" rtl="0">
              <a:spcBef>
                <a:spcPts val="350"/>
              </a:spcBef>
              <a:spcAft>
                <a:spcPts val="0"/>
              </a:spcAft>
              <a:buClr>
                <a:schemeClr val="accent2"/>
              </a:buClr>
              <a:buSzPct val="100000"/>
              <a:buFont typeface="Noto Sans Symbols"/>
              <a:buChar char="⚫"/>
            </a:pPr>
            <a:r>
              <a:rPr lang="es-ES" sz="2100" b="0" i="0" u="none" strike="noStrike" cap="none">
                <a:solidFill>
                  <a:schemeClr val="dk1"/>
                </a:solidFill>
                <a:latin typeface="Rambla"/>
                <a:ea typeface="Rambla"/>
                <a:cs typeface="Rambla"/>
                <a:sym typeface="Rambla"/>
              </a:rPr>
              <a:t>Especificación de requerimientos del cliente.</a:t>
            </a:r>
          </a:p>
          <a:p>
            <a:pPr marL="859536" marR="0" lvl="2" indent="-237236" algn="l" rtl="0">
              <a:spcBef>
                <a:spcPts val="350"/>
              </a:spcBef>
              <a:spcAft>
                <a:spcPts val="0"/>
              </a:spcAft>
              <a:buClr>
                <a:schemeClr val="accent2"/>
              </a:buClr>
              <a:buSzPct val="100000"/>
              <a:buFont typeface="Noto Sans Symbols"/>
              <a:buChar char="⚫"/>
            </a:pPr>
            <a:r>
              <a:rPr lang="es-ES" sz="2100" b="0" i="0" u="none" strike="noStrike" cap="none">
                <a:solidFill>
                  <a:schemeClr val="dk1"/>
                </a:solidFill>
                <a:latin typeface="Rambla"/>
                <a:ea typeface="Rambla"/>
                <a:cs typeface="Rambla"/>
                <a:sym typeface="Rambla"/>
              </a:rPr>
              <a:t>Planteación.</a:t>
            </a:r>
          </a:p>
          <a:p>
            <a:pPr marL="859536" marR="0" lvl="2" indent="-237236" algn="l" rtl="0">
              <a:spcBef>
                <a:spcPts val="350"/>
              </a:spcBef>
              <a:spcAft>
                <a:spcPts val="0"/>
              </a:spcAft>
              <a:buClr>
                <a:schemeClr val="accent2"/>
              </a:buClr>
              <a:buSzPct val="100000"/>
              <a:buFont typeface="Noto Sans Symbols"/>
              <a:buChar char="⚫"/>
            </a:pPr>
            <a:r>
              <a:rPr lang="es-ES" sz="2100" b="0" i="0" u="none" strike="noStrike" cap="none">
                <a:solidFill>
                  <a:schemeClr val="dk1"/>
                </a:solidFill>
                <a:latin typeface="Rambla"/>
                <a:ea typeface="Rambla"/>
                <a:cs typeface="Rambla"/>
                <a:sym typeface="Rambla"/>
              </a:rPr>
              <a:t>Modelado.</a:t>
            </a:r>
          </a:p>
          <a:p>
            <a:pPr marL="859536" marR="0" lvl="2" indent="-237236" algn="l" rtl="0">
              <a:spcBef>
                <a:spcPts val="350"/>
              </a:spcBef>
              <a:spcAft>
                <a:spcPts val="0"/>
              </a:spcAft>
              <a:buClr>
                <a:schemeClr val="accent2"/>
              </a:buClr>
              <a:buSzPct val="100000"/>
              <a:buFont typeface="Noto Sans Symbols"/>
              <a:buChar char="⚫"/>
            </a:pPr>
            <a:r>
              <a:rPr lang="es-ES" sz="2100" b="0" i="0" u="none" strike="noStrike" cap="none">
                <a:solidFill>
                  <a:schemeClr val="dk1"/>
                </a:solidFill>
                <a:latin typeface="Rambla"/>
                <a:ea typeface="Rambla"/>
                <a:cs typeface="Rambla"/>
                <a:sym typeface="Rambla"/>
              </a:rPr>
              <a:t>Construcción.</a:t>
            </a:r>
          </a:p>
          <a:p>
            <a:pPr marL="859536" marR="0" lvl="2" indent="-237236" algn="l" rtl="0">
              <a:spcBef>
                <a:spcPts val="350"/>
              </a:spcBef>
              <a:spcAft>
                <a:spcPts val="0"/>
              </a:spcAft>
              <a:buClr>
                <a:schemeClr val="accent2"/>
              </a:buClr>
              <a:buSzPct val="100000"/>
              <a:buFont typeface="Noto Sans Symbols"/>
              <a:buChar char="⚫"/>
            </a:pPr>
            <a:r>
              <a:rPr lang="es-ES" sz="2100" b="0" i="0" u="none" strike="noStrike" cap="none">
                <a:solidFill>
                  <a:schemeClr val="dk1"/>
                </a:solidFill>
                <a:latin typeface="Rambla"/>
                <a:ea typeface="Rambla"/>
                <a:cs typeface="Rambla"/>
                <a:sym typeface="Rambla"/>
              </a:rPr>
              <a:t>Despliegue.</a:t>
            </a:r>
          </a:p>
          <a:p>
            <a:pPr marL="859536" marR="0" lvl="2" indent="-237236" algn="l" rtl="0">
              <a:spcBef>
                <a:spcPts val="350"/>
              </a:spcBef>
              <a:spcAft>
                <a:spcPts val="0"/>
              </a:spcAft>
              <a:buClr>
                <a:schemeClr val="accent2"/>
              </a:buClr>
              <a:buSzPct val="100000"/>
              <a:buFont typeface="Noto Sans Symbols"/>
              <a:buChar char="⚫"/>
            </a:pPr>
            <a:r>
              <a:rPr lang="es-ES" sz="2100" b="0" i="0" u="none" strike="noStrike" cap="none">
                <a:solidFill>
                  <a:schemeClr val="dk1"/>
                </a:solidFill>
                <a:latin typeface="Rambla"/>
                <a:ea typeface="Rambla"/>
                <a:cs typeface="Rambla"/>
                <a:sym typeface="Rambla"/>
              </a:rPr>
              <a:t>Mantenimiento y evolución.</a:t>
            </a:r>
          </a:p>
          <a:p>
            <a:pPr marL="621792" marR="0" lvl="1" indent="-240791" algn="l" rtl="0">
              <a:spcBef>
                <a:spcPts val="324"/>
              </a:spcBef>
              <a:buClr>
                <a:schemeClr val="accent1"/>
              </a:buClr>
              <a:buSzPct val="100000"/>
              <a:buFont typeface="Verdana"/>
              <a:buNone/>
            </a:pPr>
            <a:endParaRPr sz="2300" b="0" i="0" u="none" strike="noStrike" cap="none">
              <a:solidFill>
                <a:schemeClr val="dk1"/>
              </a:solidFill>
              <a:latin typeface="Rambla"/>
              <a:ea typeface="Rambla"/>
              <a:cs typeface="Rambla"/>
              <a:sym typeface="Rambla"/>
            </a:endParaRPr>
          </a:p>
        </p:txBody>
      </p:sp>
      <p:sp>
        <p:nvSpPr>
          <p:cNvPr id="292" name="Shape 292"/>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MODELOS Y CICLOS DE VIDA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296"/>
        <p:cNvGrpSpPr/>
        <p:nvPr/>
      </p:nvGrpSpPr>
      <p:grpSpPr>
        <a:xfrm>
          <a:off x="0" y="0"/>
          <a:ext cx="0" cy="0"/>
          <a:chOff x="0" y="0"/>
          <a:chExt cx="0" cy="0"/>
        </a:xfrm>
      </p:grpSpPr>
      <p:pic>
        <p:nvPicPr>
          <p:cNvPr id="297" name="Shape 297"/>
          <p:cNvPicPr preferRelativeResize="0">
            <a:picLocks noGrp="1"/>
          </p:cNvPicPr>
          <p:nvPr>
            <p:ph type="body" idx="1"/>
          </p:nvPr>
        </p:nvPicPr>
        <p:blipFill rotWithShape="1">
          <a:blip r:embed="rId3">
            <a:alphaModFix/>
          </a:blip>
          <a:srcRect/>
          <a:stretch/>
        </p:blipFill>
        <p:spPr>
          <a:xfrm>
            <a:off x="888712" y="1124744"/>
            <a:ext cx="7366576" cy="4894232"/>
          </a:xfrm>
          <a:prstGeom prst="rect">
            <a:avLst/>
          </a:prstGeom>
          <a:noFill/>
          <a:ln>
            <a:noFill/>
          </a:ln>
        </p:spPr>
      </p:pic>
      <p:sp>
        <p:nvSpPr>
          <p:cNvPr id="298" name="Shape 298"/>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MODELOS Y CICLOS DE VIDA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MODELOS Y CICLOS DE VIDA</a:t>
            </a:r>
          </a:p>
        </p:txBody>
      </p:sp>
      <p:pic>
        <p:nvPicPr>
          <p:cNvPr id="304" name="Shape 304"/>
          <p:cNvPicPr preferRelativeResize="0"/>
          <p:nvPr/>
        </p:nvPicPr>
        <p:blipFill rotWithShape="1">
          <a:blip r:embed="rId3">
            <a:alphaModFix/>
          </a:blip>
          <a:srcRect/>
          <a:stretch/>
        </p:blipFill>
        <p:spPr>
          <a:xfrm>
            <a:off x="468356" y="1124744"/>
            <a:ext cx="8147247" cy="55084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lnSpc>
                <a:spcPct val="80000"/>
              </a:lnSpc>
              <a:spcBef>
                <a:spcPts val="0"/>
              </a:spcBef>
              <a:spcAft>
                <a:spcPts val="0"/>
              </a:spcAft>
              <a:buClr>
                <a:schemeClr val="accent1"/>
              </a:buClr>
              <a:buSzPct val="67918"/>
              <a:buFont typeface="Noto Sans Symbols"/>
              <a:buChar char="▶"/>
            </a:pPr>
            <a:r>
              <a:rPr lang="es-ES" sz="2497" b="0" i="0" u="none" strike="noStrike" cap="none">
                <a:solidFill>
                  <a:schemeClr val="dk1"/>
                </a:solidFill>
                <a:latin typeface="Rambla"/>
                <a:ea typeface="Rambla"/>
                <a:cs typeface="Rambla"/>
                <a:sym typeface="Rambla"/>
              </a:rPr>
              <a:t>Modelo en cascada o clásico:</a:t>
            </a:r>
          </a:p>
          <a:p>
            <a:pPr marL="621792" marR="0" lvl="1" indent="-240791" algn="l" rtl="0">
              <a:lnSpc>
                <a:spcPct val="80000"/>
              </a:lnSpc>
              <a:spcBef>
                <a:spcPts val="324"/>
              </a:spcBef>
              <a:spcAft>
                <a:spcPts val="0"/>
              </a:spcAft>
              <a:buClr>
                <a:schemeClr val="accent1"/>
              </a:buClr>
              <a:buSzPct val="101285"/>
              <a:buFont typeface="Verdana"/>
              <a:buChar char="◦"/>
            </a:pPr>
            <a:r>
              <a:rPr lang="es-ES" sz="2127" b="0" i="0" u="none" strike="noStrike" cap="none">
                <a:solidFill>
                  <a:schemeClr val="dk1"/>
                </a:solidFill>
                <a:latin typeface="Rambla"/>
                <a:ea typeface="Rambla"/>
                <a:cs typeface="Rambla"/>
                <a:sym typeface="Rambla"/>
              </a:rPr>
              <a:t>Fases:</a:t>
            </a:r>
          </a:p>
          <a:p>
            <a:pPr marL="859536" marR="0" lvl="2" indent="-237236" algn="l" rtl="0">
              <a:lnSpc>
                <a:spcPct val="80000"/>
              </a:lnSpc>
              <a:spcBef>
                <a:spcPts val="350"/>
              </a:spcBef>
              <a:spcAft>
                <a:spcPts val="0"/>
              </a:spcAft>
              <a:buClr>
                <a:schemeClr val="accent2"/>
              </a:buClr>
              <a:buSzPct val="102210"/>
              <a:buFont typeface="Noto Sans Symbols"/>
              <a:buChar char="⚫"/>
            </a:pPr>
            <a:r>
              <a:rPr lang="es-ES" sz="1942" b="0" i="0" u="none" strike="noStrike" cap="none">
                <a:solidFill>
                  <a:schemeClr val="dk1"/>
                </a:solidFill>
                <a:latin typeface="Rambla"/>
                <a:ea typeface="Rambla"/>
                <a:cs typeface="Rambla"/>
                <a:sym typeface="Rambla"/>
              </a:rPr>
              <a:t>Análisis: Analizar las necesidades de los usuarios, determinar qué debe hacer el sistema, y escribir una especificación precisa del sistema.</a:t>
            </a:r>
          </a:p>
          <a:p>
            <a:pPr marL="859536" marR="0" lvl="2" indent="-237236" algn="l" rtl="0">
              <a:lnSpc>
                <a:spcPct val="80000"/>
              </a:lnSpc>
              <a:spcBef>
                <a:spcPts val="350"/>
              </a:spcBef>
              <a:spcAft>
                <a:spcPts val="0"/>
              </a:spcAft>
              <a:buClr>
                <a:schemeClr val="accent2"/>
              </a:buClr>
              <a:buSzPct val="102210"/>
              <a:buFont typeface="Noto Sans Symbols"/>
              <a:buChar char="⚫"/>
            </a:pPr>
            <a:r>
              <a:rPr lang="es-ES" sz="1942" b="0" i="0" u="none" strike="noStrike" cap="none">
                <a:solidFill>
                  <a:schemeClr val="dk1"/>
                </a:solidFill>
                <a:latin typeface="Rambla"/>
                <a:ea typeface="Rambla"/>
                <a:cs typeface="Rambla"/>
                <a:sym typeface="Rambla"/>
              </a:rPr>
              <a:t>Diseño: Descomponer y organizar el sistema en componentes para poder desarrollarlos por separado. Como resultado tendremos una colección de especificaciones de cada elemento componente del sistema.</a:t>
            </a:r>
          </a:p>
          <a:p>
            <a:pPr marL="859536" marR="0" lvl="2" indent="-237236" algn="l" rtl="0">
              <a:lnSpc>
                <a:spcPct val="80000"/>
              </a:lnSpc>
              <a:spcBef>
                <a:spcPts val="350"/>
              </a:spcBef>
              <a:spcAft>
                <a:spcPts val="0"/>
              </a:spcAft>
              <a:buClr>
                <a:schemeClr val="accent2"/>
              </a:buClr>
              <a:buSzPct val="102210"/>
              <a:buFont typeface="Noto Sans Symbols"/>
              <a:buChar char="⚫"/>
            </a:pPr>
            <a:r>
              <a:rPr lang="es-ES" sz="1942" b="0" i="0" u="none" strike="noStrike" cap="none">
                <a:solidFill>
                  <a:schemeClr val="dk1"/>
                </a:solidFill>
                <a:latin typeface="Rambla"/>
                <a:ea typeface="Rambla"/>
                <a:cs typeface="Rambla"/>
                <a:sym typeface="Rambla"/>
              </a:rPr>
              <a:t>Codificación: Programar cada elemento componente por separado, probar y verificar que los componentes funcionan aisladamente.</a:t>
            </a:r>
          </a:p>
          <a:p>
            <a:pPr marL="859536" marR="0" lvl="2" indent="-237236" algn="l" rtl="0">
              <a:lnSpc>
                <a:spcPct val="80000"/>
              </a:lnSpc>
              <a:spcBef>
                <a:spcPts val="350"/>
              </a:spcBef>
              <a:spcAft>
                <a:spcPts val="0"/>
              </a:spcAft>
              <a:buClr>
                <a:schemeClr val="accent2"/>
              </a:buClr>
              <a:buSzPct val="102210"/>
              <a:buFont typeface="Noto Sans Symbols"/>
              <a:buChar char="⚫"/>
            </a:pPr>
            <a:r>
              <a:rPr lang="es-ES" sz="1942" b="0" i="0" u="none" strike="noStrike" cap="none">
                <a:solidFill>
                  <a:schemeClr val="dk1"/>
                </a:solidFill>
                <a:latin typeface="Rambla"/>
                <a:ea typeface="Rambla"/>
                <a:cs typeface="Rambla"/>
                <a:sym typeface="Rambla"/>
              </a:rPr>
              <a:t>Integración: Combinar los componentes del sistema y comprobar que el sistema funciona en su conjunto.</a:t>
            </a:r>
          </a:p>
          <a:p>
            <a:pPr marL="859536" marR="0" lvl="2" indent="-237236" algn="l" rtl="0">
              <a:lnSpc>
                <a:spcPct val="80000"/>
              </a:lnSpc>
              <a:spcBef>
                <a:spcPts val="350"/>
              </a:spcBef>
              <a:buClr>
                <a:schemeClr val="accent2"/>
              </a:buClr>
              <a:buSzPct val="102210"/>
              <a:buFont typeface="Noto Sans Symbols"/>
              <a:buChar char="⚫"/>
            </a:pPr>
            <a:r>
              <a:rPr lang="es-ES" sz="1942" b="0" i="0" u="none" strike="noStrike" cap="none">
                <a:solidFill>
                  <a:schemeClr val="dk1"/>
                </a:solidFill>
                <a:latin typeface="Rambla"/>
                <a:ea typeface="Rambla"/>
                <a:cs typeface="Rambla"/>
                <a:sym typeface="Rambla"/>
              </a:rPr>
              <a:t>Mantenimiento: Realizar cambios, corregir errores e introducir mejoras.</a:t>
            </a:r>
          </a:p>
        </p:txBody>
      </p:sp>
      <p:sp>
        <p:nvSpPr>
          <p:cNvPr id="310" name="Shape 31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MODELOS Y CICLOS DE VIDA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314"/>
        <p:cNvGrpSpPr/>
        <p:nvPr/>
      </p:nvGrpSpPr>
      <p:grpSpPr>
        <a:xfrm>
          <a:off x="0" y="0"/>
          <a:ext cx="0" cy="0"/>
          <a:chOff x="0" y="0"/>
          <a:chExt cx="0" cy="0"/>
        </a:xfrm>
      </p:grpSpPr>
      <p:sp>
        <p:nvSpPr>
          <p:cNvPr id="315" name="Shape 315"/>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7918"/>
              <a:buFont typeface="Noto Sans Symbols"/>
              <a:buChar char="▶"/>
            </a:pPr>
            <a:r>
              <a:rPr lang="es-ES" sz="2497" b="0" i="0" u="none" strike="noStrike" cap="none">
                <a:solidFill>
                  <a:schemeClr val="dk1"/>
                </a:solidFill>
                <a:latin typeface="Rambla"/>
                <a:ea typeface="Rambla"/>
                <a:cs typeface="Rambla"/>
                <a:sym typeface="Rambla"/>
              </a:rPr>
              <a:t>Modelo en cascada o clásico:</a:t>
            </a:r>
          </a:p>
          <a:p>
            <a:pPr marL="621792" marR="0" lvl="1" indent="-240791" algn="l" rtl="0">
              <a:spcBef>
                <a:spcPts val="324"/>
              </a:spcBef>
              <a:spcAft>
                <a:spcPts val="0"/>
              </a:spcAft>
              <a:buClr>
                <a:schemeClr val="accent1"/>
              </a:buClr>
              <a:buSzPct val="101285"/>
              <a:buFont typeface="Verdana"/>
              <a:buChar char="◦"/>
            </a:pPr>
            <a:r>
              <a:rPr lang="es-ES" sz="2127" b="0" i="0" u="none" strike="noStrike" cap="none">
                <a:solidFill>
                  <a:schemeClr val="dk1"/>
                </a:solidFill>
                <a:latin typeface="Rambla"/>
                <a:ea typeface="Rambla"/>
                <a:cs typeface="Rambla"/>
                <a:sym typeface="Rambla"/>
              </a:rPr>
              <a:t>Se aísla cada fase de la siguiente, y en cada una de ellas se genera una información precisa y suficiente para la siguiente fase.</a:t>
            </a:r>
          </a:p>
          <a:p>
            <a:pPr marL="621792" marR="0" lvl="1" indent="-240791" algn="l" rtl="0">
              <a:spcBef>
                <a:spcPts val="324"/>
              </a:spcBef>
              <a:spcAft>
                <a:spcPts val="0"/>
              </a:spcAft>
              <a:buClr>
                <a:schemeClr val="accent1"/>
              </a:buClr>
              <a:buSzPct val="101285"/>
              <a:buFont typeface="Verdana"/>
              <a:buChar char="◦"/>
            </a:pPr>
            <a:r>
              <a:rPr lang="es-ES" sz="2127" b="0" i="0" u="none" strike="noStrike" cap="none">
                <a:solidFill>
                  <a:schemeClr val="dk1"/>
                </a:solidFill>
                <a:latin typeface="Rambla"/>
                <a:ea typeface="Rambla"/>
                <a:cs typeface="Rambla"/>
                <a:sym typeface="Rambla"/>
              </a:rPr>
              <a:t>Los documentos que se suelen exigir son:</a:t>
            </a:r>
          </a:p>
          <a:p>
            <a:pPr marL="859536" marR="0" lvl="2" indent="-237236" algn="l" rtl="0">
              <a:spcBef>
                <a:spcPts val="350"/>
              </a:spcBef>
              <a:spcAft>
                <a:spcPts val="0"/>
              </a:spcAft>
              <a:buClr>
                <a:schemeClr val="accent2"/>
              </a:buClr>
              <a:buSzPct val="102210"/>
              <a:buFont typeface="Noto Sans Symbols"/>
              <a:buChar char="⚫"/>
            </a:pPr>
            <a:r>
              <a:rPr lang="es-ES" sz="1942" b="0" i="0" u="none" strike="noStrike" cap="none">
                <a:solidFill>
                  <a:schemeClr val="dk1"/>
                </a:solidFill>
                <a:latin typeface="Rambla"/>
                <a:ea typeface="Rambla"/>
                <a:cs typeface="Rambla"/>
                <a:sym typeface="Rambla"/>
              </a:rPr>
              <a:t>Fase de análisis: Documento de Requisitos del Software (SRD).</a:t>
            </a:r>
          </a:p>
          <a:p>
            <a:pPr marL="859536" marR="0" lvl="2" indent="-237236" algn="l" rtl="0">
              <a:spcBef>
                <a:spcPts val="350"/>
              </a:spcBef>
              <a:spcAft>
                <a:spcPts val="0"/>
              </a:spcAft>
              <a:buClr>
                <a:schemeClr val="accent2"/>
              </a:buClr>
              <a:buSzPct val="102210"/>
              <a:buFont typeface="Noto Sans Symbols"/>
              <a:buChar char="⚫"/>
            </a:pPr>
            <a:r>
              <a:rPr lang="es-ES" sz="1942" b="0" i="0" u="none" strike="noStrike" cap="none">
                <a:solidFill>
                  <a:schemeClr val="dk1"/>
                </a:solidFill>
                <a:latin typeface="Rambla"/>
                <a:ea typeface="Rambla"/>
                <a:cs typeface="Rambla"/>
                <a:sym typeface="Rambla"/>
              </a:rPr>
              <a:t>Fase de diseño: Documento de Diseño del Software (SDD).</a:t>
            </a:r>
          </a:p>
          <a:p>
            <a:pPr marL="859536" marR="0" lvl="2" indent="-237236" algn="l" rtl="0">
              <a:spcBef>
                <a:spcPts val="350"/>
              </a:spcBef>
              <a:spcAft>
                <a:spcPts val="0"/>
              </a:spcAft>
              <a:buClr>
                <a:schemeClr val="accent2"/>
              </a:buClr>
              <a:buSzPct val="102210"/>
              <a:buFont typeface="Noto Sans Symbols"/>
              <a:buChar char="⚫"/>
            </a:pPr>
            <a:r>
              <a:rPr lang="es-ES" sz="1942" b="0" i="0" u="none" strike="noStrike" cap="none">
                <a:solidFill>
                  <a:schemeClr val="dk1"/>
                </a:solidFill>
                <a:latin typeface="Rambla"/>
                <a:ea typeface="Rambla"/>
                <a:cs typeface="Rambla"/>
                <a:sym typeface="Rambla"/>
              </a:rPr>
              <a:t>Fase de codificación: Código Fuente.</a:t>
            </a:r>
          </a:p>
          <a:p>
            <a:pPr marL="859536" marR="0" lvl="2" indent="-237236" algn="l" rtl="0">
              <a:spcBef>
                <a:spcPts val="350"/>
              </a:spcBef>
              <a:spcAft>
                <a:spcPts val="0"/>
              </a:spcAft>
              <a:buClr>
                <a:schemeClr val="accent2"/>
              </a:buClr>
              <a:buSzPct val="102210"/>
              <a:buFont typeface="Noto Sans Symbols"/>
              <a:buChar char="⚫"/>
            </a:pPr>
            <a:r>
              <a:rPr lang="es-ES" sz="1942" b="0" i="0" u="none" strike="noStrike" cap="none">
                <a:solidFill>
                  <a:schemeClr val="dk1"/>
                </a:solidFill>
                <a:latin typeface="Rambla"/>
                <a:ea typeface="Rambla"/>
                <a:cs typeface="Rambla"/>
                <a:sym typeface="Rambla"/>
              </a:rPr>
              <a:t>Fase de integración: El Sistema Software.</a:t>
            </a:r>
          </a:p>
          <a:p>
            <a:pPr marL="859536" marR="0" lvl="2" indent="-237236" algn="l" rtl="0">
              <a:spcBef>
                <a:spcPts val="350"/>
              </a:spcBef>
              <a:spcAft>
                <a:spcPts val="0"/>
              </a:spcAft>
              <a:buClr>
                <a:schemeClr val="accent2"/>
              </a:buClr>
              <a:buSzPct val="102210"/>
              <a:buFont typeface="Noto Sans Symbols"/>
              <a:buChar char="⚫"/>
            </a:pPr>
            <a:r>
              <a:rPr lang="es-ES" sz="1942" b="0" i="0" u="none" strike="noStrike" cap="none">
                <a:solidFill>
                  <a:schemeClr val="dk1"/>
                </a:solidFill>
                <a:latin typeface="Rambla"/>
                <a:ea typeface="Rambla"/>
                <a:cs typeface="Rambla"/>
                <a:sym typeface="Rambla"/>
              </a:rPr>
              <a:t>Fase de mantenimiento: Documento de Cambios.</a:t>
            </a:r>
          </a:p>
          <a:p>
            <a:pPr marL="621792" marR="0" lvl="1" indent="-240791" algn="l" rtl="0">
              <a:spcBef>
                <a:spcPts val="324"/>
              </a:spcBef>
              <a:spcAft>
                <a:spcPts val="0"/>
              </a:spcAft>
              <a:buClr>
                <a:schemeClr val="accent1"/>
              </a:buClr>
              <a:buSzPct val="101285"/>
              <a:buFont typeface="Verdana"/>
              <a:buChar char="◦"/>
            </a:pPr>
            <a:r>
              <a:rPr lang="es-ES" sz="2127" b="0" i="0" u="none" strike="noStrike" cap="none">
                <a:solidFill>
                  <a:schemeClr val="dk1"/>
                </a:solidFill>
                <a:latin typeface="Rambla"/>
                <a:ea typeface="Rambla"/>
                <a:cs typeface="Rambla"/>
                <a:sym typeface="Rambla"/>
              </a:rPr>
              <a:t>Es necesario terminar correctamente cada fase antes de empezar la siguiente.</a:t>
            </a:r>
          </a:p>
          <a:p>
            <a:pPr marL="621792" marR="0" lvl="1" indent="-240791" algn="l" rtl="0">
              <a:spcBef>
                <a:spcPts val="324"/>
              </a:spcBef>
              <a:buClr>
                <a:schemeClr val="accent1"/>
              </a:buClr>
              <a:buSzPct val="101285"/>
              <a:buFont typeface="Verdana"/>
              <a:buNone/>
            </a:pPr>
            <a:endParaRPr sz="2127" b="0" i="0" u="none" strike="noStrike" cap="none">
              <a:solidFill>
                <a:schemeClr val="dk1"/>
              </a:solidFill>
              <a:latin typeface="Rambla"/>
              <a:ea typeface="Rambla"/>
              <a:cs typeface="Rambla"/>
              <a:sym typeface="Rambla"/>
            </a:endParaRPr>
          </a:p>
        </p:txBody>
      </p:sp>
      <p:sp>
        <p:nvSpPr>
          <p:cNvPr id="316" name="Shape 31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MODELOS Y CICLOS DE VIDA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7918"/>
              <a:buFont typeface="Noto Sans Symbols"/>
              <a:buChar char="▶"/>
            </a:pPr>
            <a:r>
              <a:rPr lang="es-ES" sz="2497" b="0" i="0" u="none" strike="noStrike" cap="none">
                <a:solidFill>
                  <a:schemeClr val="dk1"/>
                </a:solidFill>
                <a:latin typeface="Rambla"/>
                <a:ea typeface="Rambla"/>
                <a:cs typeface="Rambla"/>
                <a:sym typeface="Rambla"/>
              </a:rPr>
              <a:t>Modelo de prototipos:</a:t>
            </a:r>
          </a:p>
          <a:p>
            <a:pPr marL="621792" marR="0" lvl="1" indent="-240791" algn="l" rtl="0">
              <a:spcBef>
                <a:spcPts val="324"/>
              </a:spcBef>
              <a:spcAft>
                <a:spcPts val="0"/>
              </a:spcAft>
              <a:buClr>
                <a:schemeClr val="accent1"/>
              </a:buClr>
              <a:buSzPct val="101285"/>
              <a:buFont typeface="Verdana"/>
              <a:buChar char="◦"/>
            </a:pPr>
            <a:r>
              <a:rPr lang="es-ES" sz="2127" b="0" i="0" u="none" strike="noStrike" cap="none">
                <a:solidFill>
                  <a:schemeClr val="dk1"/>
                </a:solidFill>
                <a:latin typeface="Rambla"/>
                <a:ea typeface="Rambla"/>
                <a:cs typeface="Rambla"/>
                <a:sym typeface="Rambla"/>
              </a:rPr>
              <a:t>Pertenece a los modelos de desarrollo evolutivos.</a:t>
            </a:r>
          </a:p>
          <a:p>
            <a:pPr marL="621792" marR="0" lvl="1" indent="-240791" algn="l" rtl="0">
              <a:spcBef>
                <a:spcPts val="324"/>
              </a:spcBef>
              <a:spcAft>
                <a:spcPts val="0"/>
              </a:spcAft>
              <a:buClr>
                <a:schemeClr val="accent1"/>
              </a:buClr>
              <a:buSzPct val="101285"/>
              <a:buFont typeface="Verdana"/>
              <a:buChar char="◦"/>
            </a:pPr>
            <a:r>
              <a:rPr lang="es-ES" sz="2127" b="0" i="0" u="none" strike="noStrike" cap="none">
                <a:solidFill>
                  <a:schemeClr val="dk1"/>
                </a:solidFill>
                <a:latin typeface="Rambla"/>
                <a:ea typeface="Rambla"/>
                <a:cs typeface="Rambla"/>
                <a:sym typeface="Rambla"/>
              </a:rPr>
              <a:t>Se construye el sistema o alguna de sus partes rápidamente para asegurarse de que los usuarios, los desarrolladores y el cliente estén de acuerdo en lo que se necesita y en la solución que se le va a dar.</a:t>
            </a:r>
          </a:p>
          <a:p>
            <a:pPr marL="621792" marR="0" lvl="1" indent="-240791" algn="l" rtl="0">
              <a:spcBef>
                <a:spcPts val="324"/>
              </a:spcBef>
              <a:spcAft>
                <a:spcPts val="0"/>
              </a:spcAft>
              <a:buClr>
                <a:schemeClr val="accent1"/>
              </a:buClr>
              <a:buSzPct val="101285"/>
              <a:buFont typeface="Verdana"/>
              <a:buChar char="◦"/>
            </a:pPr>
            <a:r>
              <a:rPr lang="es-ES" sz="2127" b="0" i="0" u="none" strike="noStrike" cap="none">
                <a:solidFill>
                  <a:schemeClr val="dk1"/>
                </a:solidFill>
                <a:latin typeface="Rambla"/>
                <a:ea typeface="Rambla"/>
                <a:cs typeface="Rambla"/>
                <a:sym typeface="Rambla"/>
              </a:rPr>
              <a:t>Minimiza el riesgo y la incertidumbre en el desarrollo.</a:t>
            </a:r>
          </a:p>
          <a:p>
            <a:pPr marL="621792" marR="0" lvl="1" indent="-240791" algn="l" rtl="0">
              <a:spcBef>
                <a:spcPts val="324"/>
              </a:spcBef>
              <a:spcAft>
                <a:spcPts val="0"/>
              </a:spcAft>
              <a:buClr>
                <a:schemeClr val="accent1"/>
              </a:buClr>
              <a:buSzPct val="101285"/>
              <a:buFont typeface="Verdana"/>
              <a:buChar char="◦"/>
            </a:pPr>
            <a:r>
              <a:rPr lang="es-ES" sz="2127" b="0" i="0" u="none" strike="noStrike" cap="none">
                <a:solidFill>
                  <a:schemeClr val="dk1"/>
                </a:solidFill>
                <a:latin typeface="Rambla"/>
                <a:ea typeface="Rambla"/>
                <a:cs typeface="Rambla"/>
                <a:sym typeface="Rambla"/>
              </a:rPr>
              <a:t>Desarrollo de diseños para ser analizados y desechados a medida que evolucionan las especificaciones. </a:t>
            </a:r>
          </a:p>
          <a:p>
            <a:pPr marL="621792" marR="0" lvl="1" indent="-240791" algn="l" rtl="0">
              <a:spcBef>
                <a:spcPts val="324"/>
              </a:spcBef>
              <a:spcAft>
                <a:spcPts val="0"/>
              </a:spcAft>
              <a:buClr>
                <a:schemeClr val="accent1"/>
              </a:buClr>
              <a:buSzPct val="101285"/>
              <a:buFont typeface="Verdana"/>
              <a:buChar char="◦"/>
            </a:pPr>
            <a:r>
              <a:rPr lang="es-ES" sz="2127" b="0" i="0" u="none" strike="noStrike" cap="none">
                <a:solidFill>
                  <a:schemeClr val="dk1"/>
                </a:solidFill>
                <a:latin typeface="Rambla"/>
                <a:ea typeface="Rambla"/>
                <a:cs typeface="Rambla"/>
                <a:sym typeface="Rambla"/>
              </a:rPr>
              <a:t>Mide el alcance del producto pero no asegura su uso real.</a:t>
            </a:r>
          </a:p>
          <a:p>
            <a:pPr marL="621792" marR="0" lvl="1" indent="-240791" algn="l" rtl="0">
              <a:spcBef>
                <a:spcPts val="324"/>
              </a:spcBef>
              <a:buClr>
                <a:schemeClr val="accent1"/>
              </a:buClr>
              <a:buSzPct val="101285"/>
              <a:buFont typeface="Verdana"/>
              <a:buNone/>
            </a:pPr>
            <a:endParaRPr sz="2127" b="0" i="0" u="none" strike="noStrike" cap="none">
              <a:solidFill>
                <a:schemeClr val="dk1"/>
              </a:solidFill>
              <a:latin typeface="Rambla"/>
              <a:ea typeface="Rambla"/>
              <a:cs typeface="Rambla"/>
              <a:sym typeface="Rambla"/>
            </a:endParaRPr>
          </a:p>
        </p:txBody>
      </p:sp>
      <p:sp>
        <p:nvSpPr>
          <p:cNvPr id="322" name="Shape 322"/>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MODELOS Y CICLOS DE VIDA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Modelo de prototipos:</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Se aplica cuando un cliente define un conjunto de objetivos generales para el software a desarrollarse, sin delimitar detalladamente los requisitos de entrada procesamiento y salida: </a:t>
            </a:r>
          </a:p>
          <a:p>
            <a:pPr marL="859536" marR="0" lvl="2" indent="-237236" algn="l" rtl="0">
              <a:spcBef>
                <a:spcPts val="350"/>
              </a:spcBef>
              <a:buClr>
                <a:schemeClr val="accent2"/>
              </a:buClr>
              <a:buSzPct val="100000"/>
              <a:buFont typeface="Noto Sans Symbols"/>
              <a:buChar char="⚫"/>
            </a:pPr>
            <a:r>
              <a:rPr lang="es-ES" sz="2100" b="0" i="0" u="none" strike="noStrike" cap="none">
                <a:solidFill>
                  <a:schemeClr val="dk1"/>
                </a:solidFill>
                <a:latin typeface="Rambla"/>
                <a:ea typeface="Rambla"/>
                <a:cs typeface="Rambla"/>
                <a:sym typeface="Rambla"/>
              </a:rPr>
              <a:t>Cuando el responsable no está seguro de la eficacia de un algoritmo, de la adaptabilidad del sistema o de la manera en que interactúa el hombre y la máquina.</a:t>
            </a:r>
            <a:br>
              <a:rPr lang="es-ES" sz="2100" b="0" i="0" u="none" strike="noStrike" cap="none">
                <a:solidFill>
                  <a:schemeClr val="dk1"/>
                </a:solidFill>
                <a:latin typeface="Rambla"/>
                <a:ea typeface="Rambla"/>
                <a:cs typeface="Rambla"/>
                <a:sym typeface="Rambla"/>
              </a:rPr>
            </a:br>
            <a:br>
              <a:rPr lang="es-ES" sz="2100" b="0" i="0" u="none" strike="noStrike" cap="none">
                <a:solidFill>
                  <a:schemeClr val="dk1"/>
                </a:solidFill>
                <a:latin typeface="Rambla"/>
                <a:ea typeface="Rambla"/>
                <a:cs typeface="Rambla"/>
                <a:sym typeface="Rambla"/>
              </a:rPr>
            </a:br>
            <a:endParaRPr lang="es-ES" sz="2100" b="0" i="0" u="none" strike="noStrike" cap="none">
              <a:solidFill>
                <a:schemeClr val="dk1"/>
              </a:solidFill>
              <a:latin typeface="Rambla"/>
              <a:ea typeface="Rambla"/>
              <a:cs typeface="Rambla"/>
              <a:sym typeface="Rambla"/>
            </a:endParaRPr>
          </a:p>
        </p:txBody>
      </p:sp>
      <p:sp>
        <p:nvSpPr>
          <p:cNvPr id="328" name="Shape 328"/>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MODELOS Y CICLOS DE VIDA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Modelo de prototipos:</a:t>
            </a:r>
          </a:p>
          <a:p>
            <a:pPr marL="621792" marR="0" lvl="1" indent="-240791" algn="l" rtl="0">
              <a:spcBef>
                <a:spcPts val="324"/>
              </a:spcBef>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Este modelo se encarga principalmente de ayudar al ingeniero de sistemas y al cliente a entender de</a:t>
            </a:r>
            <a:br>
              <a:rPr lang="es-ES" sz="2300" b="0" i="0" u="none" strike="noStrike" cap="none">
                <a:solidFill>
                  <a:schemeClr val="dk1"/>
                </a:solidFill>
                <a:latin typeface="Rambla"/>
                <a:ea typeface="Rambla"/>
                <a:cs typeface="Rambla"/>
                <a:sym typeface="Rambla"/>
              </a:rPr>
            </a:br>
            <a:r>
              <a:rPr lang="es-ES" sz="2300" b="0" i="0" u="none" strike="noStrike" cap="none">
                <a:solidFill>
                  <a:schemeClr val="dk1"/>
                </a:solidFill>
                <a:latin typeface="Rambla"/>
                <a:ea typeface="Rambla"/>
                <a:cs typeface="Rambla"/>
                <a:sym typeface="Rambla"/>
              </a:rPr>
              <a:t>mejor manera cuál será el resultado de la construcción cuando los requisitos estén satisfechos.</a:t>
            </a:r>
            <a:br>
              <a:rPr lang="es-ES" sz="2300" b="0" i="0" u="none" strike="noStrike" cap="none">
                <a:solidFill>
                  <a:schemeClr val="dk1"/>
                </a:solidFill>
                <a:latin typeface="Rambla"/>
                <a:ea typeface="Rambla"/>
                <a:cs typeface="Rambla"/>
                <a:sym typeface="Rambla"/>
              </a:rPr>
            </a:br>
            <a:br>
              <a:rPr lang="es-ES" sz="2300" b="0" i="0" u="none" strike="noStrike" cap="none">
                <a:solidFill>
                  <a:schemeClr val="dk1"/>
                </a:solidFill>
                <a:latin typeface="Rambla"/>
                <a:ea typeface="Rambla"/>
                <a:cs typeface="Rambla"/>
                <a:sym typeface="Rambla"/>
              </a:rPr>
            </a:br>
            <a:endParaRPr lang="es-ES" sz="2300" b="0" i="0" u="none" strike="noStrike" cap="none">
              <a:solidFill>
                <a:schemeClr val="dk1"/>
              </a:solidFill>
              <a:latin typeface="Rambla"/>
              <a:ea typeface="Rambla"/>
              <a:cs typeface="Rambla"/>
              <a:sym typeface="Rambla"/>
            </a:endParaRPr>
          </a:p>
        </p:txBody>
      </p:sp>
      <p:sp>
        <p:nvSpPr>
          <p:cNvPr id="334" name="Shape 334"/>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MODELOS Y CICLOS DE VIDA</a:t>
            </a:r>
          </a:p>
        </p:txBody>
      </p:sp>
      <p:pic>
        <p:nvPicPr>
          <p:cNvPr id="335" name="Shape 335"/>
          <p:cNvPicPr preferRelativeResize="0"/>
          <p:nvPr/>
        </p:nvPicPr>
        <p:blipFill rotWithShape="1">
          <a:blip r:embed="rId3">
            <a:alphaModFix/>
          </a:blip>
          <a:srcRect/>
          <a:stretch/>
        </p:blipFill>
        <p:spPr>
          <a:xfrm>
            <a:off x="1634884" y="3766725"/>
            <a:ext cx="5874230" cy="230425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Interés por este tipo de lenguajes y su aplicación.</a:t>
            </a:r>
          </a:p>
          <a:p>
            <a:pPr marL="365760" marR="0" lvl="0" indent="-264160" algn="l" rtl="0">
              <a:spcBef>
                <a:spcPts val="40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Valoración de la importancia y las ventajas de la generación metódica de programas.</a:t>
            </a:r>
          </a:p>
          <a:p>
            <a:pPr marL="365760" marR="0" lvl="0" indent="-264160" algn="l" rtl="0">
              <a:spcBef>
                <a:spcPts val="40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Disposición a la planificación de las propias tareas y a la autoevaluación de lo conseguido.</a:t>
            </a:r>
          </a:p>
          <a:p>
            <a:pPr marL="365760" marR="0" lvl="0" indent="-264160" algn="l" rtl="0">
              <a:spcBef>
                <a:spcPts val="40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Interés por la producción (exploración) de soluciones técnicas ante problemas que se presenten y también como elemento de mejora del proceso.</a:t>
            </a:r>
          </a:p>
        </p:txBody>
      </p:sp>
      <p:sp>
        <p:nvSpPr>
          <p:cNvPr id="121" name="Shape 12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ambla"/>
              <a:buNone/>
            </a:pPr>
            <a:r>
              <a:rPr lang="es-ES" sz="3690" b="1" i="0" u="none" strike="noStrike" cap="none">
                <a:solidFill>
                  <a:schemeClr val="dk2"/>
                </a:solidFill>
                <a:latin typeface="Rambla"/>
                <a:ea typeface="Rambla"/>
                <a:cs typeface="Rambla"/>
                <a:sym typeface="Rambla"/>
              </a:rPr>
              <a:t>OBJETIVOS</a:t>
            </a:r>
            <a:br>
              <a:rPr lang="es-ES" sz="3690" b="1" i="0" u="none" strike="noStrike" cap="none">
                <a:solidFill>
                  <a:schemeClr val="dk2"/>
                </a:solidFill>
                <a:latin typeface="Rambla"/>
                <a:ea typeface="Rambla"/>
                <a:cs typeface="Rambla"/>
                <a:sym typeface="Rambla"/>
              </a:rPr>
            </a:br>
            <a:r>
              <a:rPr lang="es-ES" sz="3690" b="1" i="0" u="none" strike="noStrike" cap="none">
                <a:solidFill>
                  <a:schemeClr val="dk2"/>
                </a:solidFill>
                <a:latin typeface="Rambla"/>
                <a:ea typeface="Rambla"/>
                <a:cs typeface="Rambla"/>
                <a:sym typeface="Rambla"/>
              </a:rPr>
              <a:t>ACTITUDINALES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Modelo en espiral:</a:t>
            </a:r>
            <a:br>
              <a:rPr lang="es-ES" sz="2700" b="0" i="0" u="none" strike="noStrike" cap="none">
                <a:solidFill>
                  <a:schemeClr val="dk1"/>
                </a:solidFill>
                <a:latin typeface="Rambla"/>
                <a:ea typeface="Rambla"/>
                <a:cs typeface="Rambla"/>
                <a:sym typeface="Rambla"/>
              </a:rPr>
            </a:br>
            <a:br>
              <a:rPr lang="es-ES" sz="2700" b="0" i="0" u="none" strike="noStrike" cap="none">
                <a:solidFill>
                  <a:schemeClr val="dk1"/>
                </a:solidFill>
                <a:latin typeface="Rambla"/>
                <a:ea typeface="Rambla"/>
                <a:cs typeface="Rambla"/>
                <a:sym typeface="Rambla"/>
              </a:rPr>
            </a:br>
            <a:endParaRPr lang="es-ES" sz="2700" b="0" i="0" u="none" strike="noStrike" cap="none">
              <a:solidFill>
                <a:schemeClr val="dk1"/>
              </a:solidFill>
              <a:latin typeface="Rambla"/>
              <a:ea typeface="Rambla"/>
              <a:cs typeface="Rambla"/>
              <a:sym typeface="Rambla"/>
            </a:endParaRPr>
          </a:p>
        </p:txBody>
      </p:sp>
      <p:sp>
        <p:nvSpPr>
          <p:cNvPr id="341" name="Shape 34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MODELOS Y CICLOS DE VIDA</a:t>
            </a:r>
          </a:p>
        </p:txBody>
      </p:sp>
      <p:pic>
        <p:nvPicPr>
          <p:cNvPr id="342" name="Shape 342"/>
          <p:cNvPicPr preferRelativeResize="0"/>
          <p:nvPr/>
        </p:nvPicPr>
        <p:blipFill rotWithShape="1">
          <a:blip r:embed="rId3">
            <a:alphaModFix/>
          </a:blip>
          <a:srcRect/>
          <a:stretch/>
        </p:blipFill>
        <p:spPr>
          <a:xfrm>
            <a:off x="758964" y="2204864"/>
            <a:ext cx="7626070" cy="352839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346"/>
        <p:cNvGrpSpPr/>
        <p:nvPr/>
      </p:nvGrpSpPr>
      <p:grpSpPr>
        <a:xfrm>
          <a:off x="0" y="0"/>
          <a:ext cx="0" cy="0"/>
          <a:chOff x="0" y="0"/>
          <a:chExt cx="0" cy="0"/>
        </a:xfrm>
      </p:grpSpPr>
      <p:sp>
        <p:nvSpPr>
          <p:cNvPr id="347" name="Shape 347"/>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lnSpc>
                <a:spcPct val="80000"/>
              </a:lnSpc>
              <a:spcBef>
                <a:spcPts val="0"/>
              </a:spcBef>
              <a:spcAft>
                <a:spcPts val="0"/>
              </a:spcAft>
              <a:buClr>
                <a:schemeClr val="accent1"/>
              </a:buClr>
              <a:buSzPct val="68000"/>
              <a:buFont typeface="Noto Sans Symbols"/>
              <a:buChar char="▶"/>
            </a:pPr>
            <a:r>
              <a:rPr lang="es-ES" sz="1800" b="0" i="0" u="none" strike="noStrike" cap="none">
                <a:solidFill>
                  <a:schemeClr val="dk1"/>
                </a:solidFill>
                <a:latin typeface="Rambla"/>
                <a:ea typeface="Rambla"/>
                <a:cs typeface="Rambla"/>
                <a:sym typeface="Rambla"/>
              </a:rPr>
              <a:t>Modelo en espiral:</a:t>
            </a:r>
          </a:p>
          <a:p>
            <a:pPr marL="621792" marR="0" lvl="1" indent="-240791" algn="l" rtl="0">
              <a:lnSpc>
                <a:spcPct val="80000"/>
              </a:lnSpc>
              <a:spcBef>
                <a:spcPts val="324"/>
              </a:spcBef>
              <a:spcAft>
                <a:spcPts val="0"/>
              </a:spcAft>
              <a:buClr>
                <a:schemeClr val="accent1"/>
              </a:buClr>
              <a:buSzPct val="100000"/>
              <a:buFont typeface="Verdana"/>
              <a:buChar char="◦"/>
            </a:pPr>
            <a:r>
              <a:rPr lang="es-ES" sz="1600" b="0" i="0" u="none" strike="noStrike" cap="none">
                <a:solidFill>
                  <a:schemeClr val="dk1"/>
                </a:solidFill>
                <a:latin typeface="Rambla"/>
                <a:ea typeface="Rambla"/>
                <a:cs typeface="Rambla"/>
                <a:sym typeface="Rambla"/>
              </a:rPr>
              <a:t>Las </a:t>
            </a:r>
            <a:r>
              <a:rPr lang="es-ES" sz="1600" b="1" i="0" u="none" strike="noStrike" cap="none">
                <a:solidFill>
                  <a:schemeClr val="dk1"/>
                </a:solidFill>
                <a:latin typeface="Rambla"/>
                <a:ea typeface="Rambla"/>
                <a:cs typeface="Rambla"/>
                <a:sym typeface="Rambla"/>
              </a:rPr>
              <a:t>actividades de planificación:</a:t>
            </a:r>
          </a:p>
          <a:p>
            <a:pPr marL="859536" marR="0" lvl="2" indent="-237236" algn="l" rtl="0">
              <a:lnSpc>
                <a:spcPct val="80000"/>
              </a:lnSpc>
              <a:spcBef>
                <a:spcPts val="350"/>
              </a:spcBef>
              <a:spcAft>
                <a:spcPts val="0"/>
              </a:spcAft>
              <a:buClr>
                <a:schemeClr val="accent2"/>
              </a:buClr>
              <a:buSzPct val="100000"/>
              <a:buFont typeface="Noto Sans Symbols"/>
              <a:buChar char="⚫"/>
            </a:pPr>
            <a:r>
              <a:rPr lang="es-ES" sz="1600" b="0" i="0" u="none" strike="noStrike" cap="none">
                <a:solidFill>
                  <a:schemeClr val="dk1"/>
                </a:solidFill>
                <a:latin typeface="Rambla"/>
                <a:ea typeface="Rambla"/>
                <a:cs typeface="Rambla"/>
                <a:sym typeface="Rambla"/>
              </a:rPr>
              <a:t>Establecer el contexto del desarrollo.</a:t>
            </a:r>
          </a:p>
          <a:p>
            <a:pPr marL="859536" marR="0" lvl="2" indent="-237236" algn="l" rtl="0">
              <a:lnSpc>
                <a:spcPct val="80000"/>
              </a:lnSpc>
              <a:spcBef>
                <a:spcPts val="350"/>
              </a:spcBef>
              <a:spcAft>
                <a:spcPts val="0"/>
              </a:spcAft>
              <a:buClr>
                <a:schemeClr val="accent2"/>
              </a:buClr>
              <a:buSzPct val="100000"/>
              <a:buFont typeface="Noto Sans Symbols"/>
              <a:buChar char="⚫"/>
            </a:pPr>
            <a:r>
              <a:rPr lang="es-ES" sz="1600" b="0" i="0" u="none" strike="noStrike" cap="none">
                <a:solidFill>
                  <a:schemeClr val="dk1"/>
                </a:solidFill>
                <a:latin typeface="Rambla"/>
                <a:ea typeface="Rambla"/>
                <a:cs typeface="Rambla"/>
                <a:sym typeface="Rambla"/>
              </a:rPr>
              <a:t>Decidir qué parte del mismo se abordará en ese ciclo de la espiral.</a:t>
            </a:r>
          </a:p>
          <a:p>
            <a:pPr marL="621792" marR="0" lvl="1" indent="-240791" algn="l" rtl="0">
              <a:lnSpc>
                <a:spcPct val="80000"/>
              </a:lnSpc>
              <a:spcBef>
                <a:spcPts val="324"/>
              </a:spcBef>
              <a:spcAft>
                <a:spcPts val="0"/>
              </a:spcAft>
              <a:buClr>
                <a:schemeClr val="accent1"/>
              </a:buClr>
              <a:buSzPct val="100000"/>
              <a:buFont typeface="Verdana"/>
              <a:buChar char="◦"/>
            </a:pPr>
            <a:r>
              <a:rPr lang="es-ES" sz="1600" b="0" i="0" u="none" strike="noStrike" cap="none">
                <a:solidFill>
                  <a:schemeClr val="dk1"/>
                </a:solidFill>
                <a:latin typeface="Rambla"/>
                <a:ea typeface="Rambla"/>
                <a:cs typeface="Rambla"/>
                <a:sym typeface="Rambla"/>
              </a:rPr>
              <a:t>El </a:t>
            </a:r>
            <a:r>
              <a:rPr lang="es-ES" sz="1600" b="1" i="0" u="none" strike="noStrike" cap="none">
                <a:solidFill>
                  <a:schemeClr val="dk1"/>
                </a:solidFill>
                <a:latin typeface="Rambla"/>
                <a:ea typeface="Rambla"/>
                <a:cs typeface="Rambla"/>
                <a:sym typeface="Rambla"/>
              </a:rPr>
              <a:t>análisis del riesgo</a:t>
            </a:r>
            <a:r>
              <a:rPr lang="es-ES" sz="1600" b="0" i="0" u="none" strike="noStrike" cap="none">
                <a:solidFill>
                  <a:schemeClr val="dk1"/>
                </a:solidFill>
                <a:latin typeface="Rambla"/>
                <a:ea typeface="Rambla"/>
                <a:cs typeface="Rambla"/>
                <a:sym typeface="Rambla"/>
              </a:rPr>
              <a:t>: </a:t>
            </a:r>
          </a:p>
          <a:p>
            <a:pPr marL="859536" marR="0" lvl="2" indent="-237236" algn="l" rtl="0">
              <a:lnSpc>
                <a:spcPct val="80000"/>
              </a:lnSpc>
              <a:spcBef>
                <a:spcPts val="350"/>
              </a:spcBef>
              <a:spcAft>
                <a:spcPts val="0"/>
              </a:spcAft>
              <a:buClr>
                <a:schemeClr val="accent2"/>
              </a:buClr>
              <a:buSzPct val="100000"/>
              <a:buFont typeface="Noto Sans Symbols"/>
              <a:buChar char="⚫"/>
            </a:pPr>
            <a:r>
              <a:rPr lang="es-ES" sz="1600" b="0" i="0" u="none" strike="noStrike" cap="none">
                <a:solidFill>
                  <a:schemeClr val="dk1"/>
                </a:solidFill>
                <a:latin typeface="Rambla"/>
                <a:ea typeface="Rambla"/>
                <a:cs typeface="Rambla"/>
                <a:sym typeface="Rambla"/>
              </a:rPr>
              <a:t>Evaluar diferentes alternativas para la realización de la parte del desarrollo elegida. </a:t>
            </a:r>
          </a:p>
          <a:p>
            <a:pPr marL="859536" marR="0" lvl="2" indent="-237236" algn="l" rtl="0">
              <a:lnSpc>
                <a:spcPct val="80000"/>
              </a:lnSpc>
              <a:spcBef>
                <a:spcPts val="350"/>
              </a:spcBef>
              <a:spcAft>
                <a:spcPts val="0"/>
              </a:spcAft>
              <a:buClr>
                <a:schemeClr val="accent2"/>
              </a:buClr>
              <a:buSzPct val="100000"/>
              <a:buFont typeface="Noto Sans Symbols"/>
              <a:buChar char="⚫"/>
            </a:pPr>
            <a:r>
              <a:rPr lang="es-ES" sz="1600" b="0" i="0" u="none" strike="noStrike" cap="none">
                <a:solidFill>
                  <a:schemeClr val="dk1"/>
                </a:solidFill>
                <a:latin typeface="Rambla"/>
                <a:ea typeface="Rambla"/>
                <a:cs typeface="Rambla"/>
                <a:sym typeface="Rambla"/>
              </a:rPr>
              <a:t>Seleccionar la más ventajosa procurando evitar los inconvenientes previstos.</a:t>
            </a:r>
          </a:p>
          <a:p>
            <a:pPr marL="621792" marR="0" lvl="1" indent="-240791" algn="l" rtl="0">
              <a:lnSpc>
                <a:spcPct val="80000"/>
              </a:lnSpc>
              <a:spcBef>
                <a:spcPts val="324"/>
              </a:spcBef>
              <a:spcAft>
                <a:spcPts val="0"/>
              </a:spcAft>
              <a:buClr>
                <a:schemeClr val="accent1"/>
              </a:buClr>
              <a:buSzPct val="100000"/>
              <a:buFont typeface="Verdana"/>
              <a:buChar char="◦"/>
            </a:pPr>
            <a:r>
              <a:rPr lang="es-ES" sz="1600" b="0" i="0" u="none" strike="noStrike" cap="none">
                <a:solidFill>
                  <a:schemeClr val="dk1"/>
                </a:solidFill>
                <a:latin typeface="Rambla"/>
                <a:ea typeface="Rambla"/>
                <a:cs typeface="Rambla"/>
                <a:sym typeface="Rambla"/>
              </a:rPr>
              <a:t>Las </a:t>
            </a:r>
            <a:r>
              <a:rPr lang="es-ES" sz="1600" b="1" i="0" u="none" strike="noStrike" cap="none">
                <a:solidFill>
                  <a:schemeClr val="dk1"/>
                </a:solidFill>
                <a:latin typeface="Rambla"/>
                <a:ea typeface="Rambla"/>
                <a:cs typeface="Rambla"/>
                <a:sym typeface="Rambla"/>
              </a:rPr>
              <a:t>actividades de ingeniería</a:t>
            </a:r>
            <a:r>
              <a:rPr lang="es-ES" sz="1600" b="0" i="0" u="none" strike="noStrike" cap="none">
                <a:solidFill>
                  <a:schemeClr val="dk1"/>
                </a:solidFill>
                <a:latin typeface="Rambla"/>
                <a:ea typeface="Rambla"/>
                <a:cs typeface="Rambla"/>
                <a:sym typeface="Rambla"/>
              </a:rPr>
              <a:t>: </a:t>
            </a:r>
          </a:p>
          <a:p>
            <a:pPr marL="859536" marR="0" lvl="2" indent="-237236" algn="l" rtl="0">
              <a:lnSpc>
                <a:spcPct val="80000"/>
              </a:lnSpc>
              <a:spcBef>
                <a:spcPts val="350"/>
              </a:spcBef>
              <a:spcAft>
                <a:spcPts val="0"/>
              </a:spcAft>
              <a:buClr>
                <a:schemeClr val="accent2"/>
              </a:buClr>
              <a:buSzPct val="100000"/>
              <a:buFont typeface="Noto Sans Symbols"/>
              <a:buChar char="⚫"/>
            </a:pPr>
            <a:r>
              <a:rPr lang="es-ES" sz="1600" b="0" i="0" u="none" strike="noStrike" cap="none">
                <a:solidFill>
                  <a:schemeClr val="dk1"/>
                </a:solidFill>
                <a:latin typeface="Rambla"/>
                <a:ea typeface="Rambla"/>
                <a:cs typeface="Rambla"/>
                <a:sym typeface="Rambla"/>
              </a:rPr>
              <a:t>Son las indicadas en los modelos clásicos: análisis, diseño, codificación, etc. </a:t>
            </a:r>
          </a:p>
          <a:p>
            <a:pPr marL="859536" marR="0" lvl="2" indent="-237236" algn="l" rtl="0">
              <a:lnSpc>
                <a:spcPct val="80000"/>
              </a:lnSpc>
              <a:spcBef>
                <a:spcPts val="350"/>
              </a:spcBef>
              <a:spcAft>
                <a:spcPts val="0"/>
              </a:spcAft>
              <a:buClr>
                <a:schemeClr val="accent2"/>
              </a:buClr>
              <a:buSzPct val="100000"/>
              <a:buFont typeface="Noto Sans Symbols"/>
              <a:buChar char="⚫"/>
            </a:pPr>
            <a:r>
              <a:rPr lang="es-ES" sz="1600" b="0" i="0" u="none" strike="noStrike" cap="none">
                <a:solidFill>
                  <a:schemeClr val="dk1"/>
                </a:solidFill>
                <a:latin typeface="Rambla"/>
                <a:ea typeface="Rambla"/>
                <a:cs typeface="Rambla"/>
                <a:sym typeface="Rambla"/>
              </a:rPr>
              <a:t>Obtener en cada ciclo una versión más completa del sistema.</a:t>
            </a:r>
          </a:p>
          <a:p>
            <a:pPr marL="621792" marR="0" lvl="1" indent="-240791" algn="l" rtl="0">
              <a:lnSpc>
                <a:spcPct val="80000"/>
              </a:lnSpc>
              <a:spcBef>
                <a:spcPts val="324"/>
              </a:spcBef>
              <a:spcAft>
                <a:spcPts val="0"/>
              </a:spcAft>
              <a:buClr>
                <a:schemeClr val="accent1"/>
              </a:buClr>
              <a:buSzPct val="100000"/>
              <a:buFont typeface="Verdana"/>
              <a:buChar char="◦"/>
            </a:pPr>
            <a:r>
              <a:rPr lang="es-ES" sz="1600" b="0" i="0" u="none" strike="noStrike" cap="none">
                <a:solidFill>
                  <a:schemeClr val="dk1"/>
                </a:solidFill>
                <a:latin typeface="Rambla"/>
                <a:ea typeface="Rambla"/>
                <a:cs typeface="Rambla"/>
                <a:sym typeface="Rambla"/>
              </a:rPr>
              <a:t>Las </a:t>
            </a:r>
            <a:r>
              <a:rPr lang="es-ES" sz="1600" b="1" i="0" u="none" strike="noStrike" cap="none">
                <a:solidFill>
                  <a:schemeClr val="dk1"/>
                </a:solidFill>
                <a:latin typeface="Rambla"/>
                <a:ea typeface="Rambla"/>
                <a:cs typeface="Rambla"/>
                <a:sym typeface="Rambla"/>
              </a:rPr>
              <a:t>actividades de evaluación</a:t>
            </a:r>
            <a:r>
              <a:rPr lang="es-ES" sz="1600" b="0" i="0" u="none" strike="noStrike" cap="none">
                <a:solidFill>
                  <a:schemeClr val="dk1"/>
                </a:solidFill>
                <a:latin typeface="Rambla"/>
                <a:ea typeface="Rambla"/>
                <a:cs typeface="Rambla"/>
                <a:sym typeface="Rambla"/>
              </a:rPr>
              <a:t>: </a:t>
            </a:r>
          </a:p>
          <a:p>
            <a:pPr marL="859536" marR="0" lvl="2" indent="-237236" algn="l" rtl="0">
              <a:lnSpc>
                <a:spcPct val="80000"/>
              </a:lnSpc>
              <a:spcBef>
                <a:spcPts val="350"/>
              </a:spcBef>
              <a:spcAft>
                <a:spcPts val="0"/>
              </a:spcAft>
              <a:buClr>
                <a:schemeClr val="accent2"/>
              </a:buClr>
              <a:buSzPct val="100000"/>
              <a:buFont typeface="Noto Sans Symbols"/>
              <a:buChar char="⚫"/>
            </a:pPr>
            <a:r>
              <a:rPr lang="es-ES" sz="1600" b="0" i="0" u="none" strike="noStrike" cap="none">
                <a:solidFill>
                  <a:schemeClr val="dk1"/>
                </a:solidFill>
                <a:latin typeface="Rambla"/>
                <a:ea typeface="Rambla"/>
                <a:cs typeface="Rambla"/>
                <a:sym typeface="Rambla"/>
              </a:rPr>
              <a:t>Analizar los resultados de la fase de ingeniería, con la colaboración</a:t>
            </a:r>
            <a:br>
              <a:rPr lang="es-ES" sz="1600" b="0" i="0" u="none" strike="noStrike" cap="none">
                <a:solidFill>
                  <a:schemeClr val="dk1"/>
                </a:solidFill>
                <a:latin typeface="Rambla"/>
                <a:ea typeface="Rambla"/>
                <a:cs typeface="Rambla"/>
                <a:sym typeface="Rambla"/>
              </a:rPr>
            </a:br>
            <a:r>
              <a:rPr lang="es-ES" sz="1600" b="0" i="0" u="none" strike="noStrike" cap="none">
                <a:solidFill>
                  <a:schemeClr val="dk1"/>
                </a:solidFill>
                <a:latin typeface="Rambla"/>
                <a:ea typeface="Rambla"/>
                <a:cs typeface="Rambla"/>
                <a:sym typeface="Rambla"/>
              </a:rPr>
              <a:t>del “cliente”. </a:t>
            </a:r>
          </a:p>
          <a:p>
            <a:pPr marL="859536" marR="0" lvl="2" indent="-237236" algn="l" rtl="0">
              <a:lnSpc>
                <a:spcPct val="80000"/>
              </a:lnSpc>
              <a:spcBef>
                <a:spcPts val="350"/>
              </a:spcBef>
              <a:buClr>
                <a:schemeClr val="accent2"/>
              </a:buClr>
              <a:buSzPct val="100000"/>
              <a:buFont typeface="Noto Sans Symbols"/>
              <a:buChar char="⚫"/>
            </a:pPr>
            <a:r>
              <a:rPr lang="es-ES" sz="1600" b="0" i="0" u="none" strike="noStrike" cap="none">
                <a:solidFill>
                  <a:schemeClr val="dk1"/>
                </a:solidFill>
                <a:latin typeface="Rambla"/>
                <a:ea typeface="Rambla"/>
                <a:cs typeface="Rambla"/>
                <a:sym typeface="Rambla"/>
              </a:rPr>
              <a:t>El resultado se utiliza como información de entrada para la planificación del ciclo</a:t>
            </a:r>
            <a:br>
              <a:rPr lang="es-ES" sz="1600" b="0" i="0" u="none" strike="noStrike" cap="none">
                <a:solidFill>
                  <a:schemeClr val="dk1"/>
                </a:solidFill>
                <a:latin typeface="Rambla"/>
                <a:ea typeface="Rambla"/>
                <a:cs typeface="Rambla"/>
                <a:sym typeface="Rambla"/>
              </a:rPr>
            </a:br>
            <a:r>
              <a:rPr lang="es-ES" sz="1600" b="0" i="0" u="none" strike="noStrike" cap="none">
                <a:solidFill>
                  <a:schemeClr val="dk1"/>
                </a:solidFill>
                <a:latin typeface="Rambla"/>
                <a:ea typeface="Rambla"/>
                <a:cs typeface="Rambla"/>
                <a:sym typeface="Rambla"/>
              </a:rPr>
              <a:t>siguiente.</a:t>
            </a:r>
            <a:br>
              <a:rPr lang="es-ES" sz="525" b="0" i="0" u="none" strike="noStrike" cap="none">
                <a:solidFill>
                  <a:schemeClr val="dk1"/>
                </a:solidFill>
                <a:latin typeface="Rambla"/>
                <a:ea typeface="Rambla"/>
                <a:cs typeface="Rambla"/>
                <a:sym typeface="Rambla"/>
              </a:rPr>
            </a:br>
            <a:br>
              <a:rPr lang="es-ES" sz="525" b="0" i="0" u="none" strike="noStrike" cap="none">
                <a:solidFill>
                  <a:schemeClr val="dk1"/>
                </a:solidFill>
                <a:latin typeface="Rambla"/>
                <a:ea typeface="Rambla"/>
                <a:cs typeface="Rambla"/>
                <a:sym typeface="Rambla"/>
              </a:rPr>
            </a:br>
            <a:br>
              <a:rPr lang="es-ES" sz="525" b="0" i="0" u="none" strike="noStrike" cap="none">
                <a:solidFill>
                  <a:schemeClr val="dk1"/>
                </a:solidFill>
                <a:latin typeface="Rambla"/>
                <a:ea typeface="Rambla"/>
                <a:cs typeface="Rambla"/>
                <a:sym typeface="Rambla"/>
              </a:rPr>
            </a:br>
            <a:br>
              <a:rPr lang="es-ES" sz="525" b="0" i="0" u="none" strike="noStrike" cap="none">
                <a:solidFill>
                  <a:schemeClr val="dk1"/>
                </a:solidFill>
                <a:latin typeface="Rambla"/>
                <a:ea typeface="Rambla"/>
                <a:cs typeface="Rambla"/>
                <a:sym typeface="Rambla"/>
              </a:rPr>
            </a:br>
            <a:br>
              <a:rPr lang="es-ES" sz="525" b="0" i="0" u="none" strike="noStrike" cap="none">
                <a:solidFill>
                  <a:schemeClr val="dk1"/>
                </a:solidFill>
                <a:latin typeface="Rambla"/>
                <a:ea typeface="Rambla"/>
                <a:cs typeface="Rambla"/>
                <a:sym typeface="Rambla"/>
              </a:rPr>
            </a:br>
            <a:br>
              <a:rPr lang="es-ES" sz="525" b="0" i="0" u="none" strike="noStrike" cap="none">
                <a:solidFill>
                  <a:schemeClr val="dk1"/>
                </a:solidFill>
                <a:latin typeface="Rambla"/>
                <a:ea typeface="Rambla"/>
                <a:cs typeface="Rambla"/>
                <a:sym typeface="Rambla"/>
              </a:rPr>
            </a:br>
            <a:br>
              <a:rPr lang="es-ES" sz="525" b="0" i="0" u="none" strike="noStrike" cap="none">
                <a:solidFill>
                  <a:schemeClr val="dk1"/>
                </a:solidFill>
                <a:latin typeface="Rambla"/>
                <a:ea typeface="Rambla"/>
                <a:cs typeface="Rambla"/>
                <a:sym typeface="Rambla"/>
              </a:rPr>
            </a:br>
            <a:br>
              <a:rPr lang="es-ES" sz="525" b="0" i="0" u="none" strike="noStrike" cap="none">
                <a:solidFill>
                  <a:schemeClr val="dk1"/>
                </a:solidFill>
                <a:latin typeface="Rambla"/>
                <a:ea typeface="Rambla"/>
                <a:cs typeface="Rambla"/>
                <a:sym typeface="Rambla"/>
              </a:rPr>
            </a:br>
            <a:endParaRPr lang="es-ES" sz="525" b="0" i="0" u="none" strike="noStrike" cap="none">
              <a:solidFill>
                <a:schemeClr val="dk1"/>
              </a:solidFill>
              <a:latin typeface="Rambla"/>
              <a:ea typeface="Rambla"/>
              <a:cs typeface="Rambla"/>
              <a:sym typeface="Rambla"/>
            </a:endParaRPr>
          </a:p>
        </p:txBody>
      </p:sp>
      <p:sp>
        <p:nvSpPr>
          <p:cNvPr id="348" name="Shape 348"/>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MODELOS Y CICLOS DE VIDA</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Modelo de desarrollo por etapas:</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El software se muestra al cliente en etapas refinadas sucesivamente.</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Desarrolla las capacidades más importantes y reduce el tiempo de construcción del producto.</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Se recomienda para solucionar problemas que se puedan descomponer en problemas más pequeños.</a:t>
            </a:r>
          </a:p>
          <a:p>
            <a:pPr marL="621792" marR="0" lvl="1" indent="-240791" algn="l" rtl="0">
              <a:spcBef>
                <a:spcPts val="324"/>
              </a:spcBef>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Las especificaciones no son conocidas en detalle desde el principio sino que se van desarrollando con las diferentes versiones del código.</a:t>
            </a:r>
          </a:p>
        </p:txBody>
      </p:sp>
      <p:sp>
        <p:nvSpPr>
          <p:cNvPr id="354" name="Shape 354"/>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MODELOS Y CICLOS DE VIDA</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358"/>
        <p:cNvGrpSpPr/>
        <p:nvPr/>
      </p:nvGrpSpPr>
      <p:grpSpPr>
        <a:xfrm>
          <a:off x="0" y="0"/>
          <a:ext cx="0" cy="0"/>
          <a:chOff x="0" y="0"/>
          <a:chExt cx="0" cy="0"/>
        </a:xfrm>
      </p:grpSpPr>
      <p:sp>
        <p:nvSpPr>
          <p:cNvPr id="359" name="Shape 359"/>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Modelo de desarrollo por etapas:</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Las fases de este modelo son:</a:t>
            </a:r>
          </a:p>
          <a:p>
            <a:pPr marL="859536" marR="0" lvl="2" indent="-237236" algn="l" rtl="0">
              <a:spcBef>
                <a:spcPts val="350"/>
              </a:spcBef>
              <a:spcAft>
                <a:spcPts val="0"/>
              </a:spcAft>
              <a:buClr>
                <a:schemeClr val="accent2"/>
              </a:buClr>
              <a:buSzPct val="100000"/>
              <a:buFont typeface="Noto Sans Symbols"/>
              <a:buChar char="⚫"/>
            </a:pPr>
            <a:r>
              <a:rPr lang="es-ES" sz="2100" b="0" i="0" u="none" strike="noStrike" cap="none">
                <a:solidFill>
                  <a:schemeClr val="dk1"/>
                </a:solidFill>
                <a:latin typeface="Rambla"/>
                <a:ea typeface="Rambla"/>
                <a:cs typeface="Rambla"/>
                <a:sym typeface="Rambla"/>
              </a:rPr>
              <a:t>Especificación conceptual.</a:t>
            </a:r>
          </a:p>
          <a:p>
            <a:pPr marL="859536" marR="0" lvl="2" indent="-237236" algn="l" rtl="0">
              <a:spcBef>
                <a:spcPts val="350"/>
              </a:spcBef>
              <a:spcAft>
                <a:spcPts val="0"/>
              </a:spcAft>
              <a:buClr>
                <a:schemeClr val="accent2"/>
              </a:buClr>
              <a:buSzPct val="100000"/>
              <a:buFont typeface="Noto Sans Symbols"/>
              <a:buChar char="⚫"/>
            </a:pPr>
            <a:r>
              <a:rPr lang="es-ES" sz="2100" b="0" i="0" u="none" strike="noStrike" cap="none">
                <a:solidFill>
                  <a:schemeClr val="dk1"/>
                </a:solidFill>
                <a:latin typeface="Rambla"/>
                <a:ea typeface="Rambla"/>
                <a:cs typeface="Rambla"/>
                <a:sym typeface="Rambla"/>
              </a:rPr>
              <a:t>Análisis de requisitos.</a:t>
            </a:r>
          </a:p>
          <a:p>
            <a:pPr marL="859536" marR="0" lvl="2" indent="-237236" algn="l" rtl="0">
              <a:spcBef>
                <a:spcPts val="350"/>
              </a:spcBef>
              <a:spcAft>
                <a:spcPts val="0"/>
              </a:spcAft>
              <a:buClr>
                <a:schemeClr val="accent2"/>
              </a:buClr>
              <a:buSzPct val="100000"/>
              <a:buFont typeface="Noto Sans Symbols"/>
              <a:buChar char="⚫"/>
            </a:pPr>
            <a:r>
              <a:rPr lang="es-ES" sz="2100" b="0" i="0" u="none" strike="noStrike" cap="none">
                <a:solidFill>
                  <a:schemeClr val="dk1"/>
                </a:solidFill>
                <a:latin typeface="Rambla"/>
                <a:ea typeface="Rambla"/>
                <a:cs typeface="Rambla"/>
                <a:sym typeface="Rambla"/>
              </a:rPr>
              <a:t>Diseño inicial.</a:t>
            </a:r>
          </a:p>
          <a:p>
            <a:pPr marL="859536" marR="0" lvl="2" indent="-237236" algn="l" rtl="0">
              <a:spcBef>
                <a:spcPts val="350"/>
              </a:spcBef>
              <a:spcAft>
                <a:spcPts val="0"/>
              </a:spcAft>
              <a:buClr>
                <a:schemeClr val="accent2"/>
              </a:buClr>
              <a:buSzPct val="100000"/>
              <a:buFont typeface="Noto Sans Symbols"/>
              <a:buChar char="⚫"/>
            </a:pPr>
            <a:r>
              <a:rPr lang="es-ES" sz="2100" b="0" i="0" u="none" strike="noStrike" cap="none">
                <a:solidFill>
                  <a:schemeClr val="dk1"/>
                </a:solidFill>
                <a:latin typeface="Rambla"/>
                <a:ea typeface="Rambla"/>
                <a:cs typeface="Rambla"/>
                <a:sym typeface="Rambla"/>
              </a:rPr>
              <a:t>Diseño detallado: codificación, depuración, prueba y liberación.</a:t>
            </a:r>
          </a:p>
          <a:p>
            <a:pPr marL="621792" marR="0" lvl="1" indent="-240791" algn="l" rtl="0">
              <a:spcBef>
                <a:spcPts val="324"/>
              </a:spcBef>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En el diseño global estas fases pueden repetirse según la cantidad de etapas que sean requeridas.</a:t>
            </a:r>
          </a:p>
        </p:txBody>
      </p:sp>
      <p:sp>
        <p:nvSpPr>
          <p:cNvPr id="360" name="Shape 36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MODELOS Y CICLOS DE VIDA</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Modelo de desarrollo por etapas:</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Ventajas:</a:t>
            </a:r>
          </a:p>
          <a:p>
            <a:pPr marL="859536" marR="0" lvl="2" indent="-237236" algn="l" rtl="0">
              <a:spcBef>
                <a:spcPts val="350"/>
              </a:spcBef>
              <a:spcAft>
                <a:spcPts val="0"/>
              </a:spcAft>
              <a:buClr>
                <a:schemeClr val="accent2"/>
              </a:buClr>
              <a:buSzPct val="100000"/>
              <a:buFont typeface="Noto Sans Symbols"/>
              <a:buChar char="⚫"/>
            </a:pPr>
            <a:r>
              <a:rPr lang="es-ES" sz="2100" b="0" i="0" u="none" strike="noStrike" cap="none">
                <a:solidFill>
                  <a:schemeClr val="dk1"/>
                </a:solidFill>
                <a:latin typeface="Rambla"/>
                <a:ea typeface="Rambla"/>
                <a:cs typeface="Rambla"/>
                <a:sym typeface="Rambla"/>
              </a:rPr>
              <a:t>Detección de problemas antes de la entrega final del proyecto.</a:t>
            </a:r>
          </a:p>
          <a:p>
            <a:pPr marL="859536" marR="0" lvl="2" indent="-237236" algn="l" rtl="0">
              <a:spcBef>
                <a:spcPts val="350"/>
              </a:spcBef>
              <a:spcAft>
                <a:spcPts val="0"/>
              </a:spcAft>
              <a:buClr>
                <a:schemeClr val="accent2"/>
              </a:buClr>
              <a:buSzPct val="100000"/>
              <a:buFont typeface="Noto Sans Symbols"/>
              <a:buChar char="⚫"/>
            </a:pPr>
            <a:r>
              <a:rPr lang="es-ES" sz="2100" b="0" i="0" u="none" strike="noStrike" cap="none">
                <a:solidFill>
                  <a:schemeClr val="dk1"/>
                </a:solidFill>
                <a:latin typeface="Rambla"/>
                <a:ea typeface="Rambla"/>
                <a:cs typeface="Rambla"/>
                <a:sym typeface="Rambla"/>
              </a:rPr>
              <a:t>Eliminación del tiempo en informes, cada versión es un avance.</a:t>
            </a:r>
          </a:p>
          <a:p>
            <a:pPr marL="859536" marR="0" lvl="2" indent="-237236" algn="l" rtl="0">
              <a:spcBef>
                <a:spcPts val="350"/>
              </a:spcBef>
              <a:spcAft>
                <a:spcPts val="0"/>
              </a:spcAft>
              <a:buClr>
                <a:schemeClr val="accent2"/>
              </a:buClr>
              <a:buSzPct val="100000"/>
              <a:buFont typeface="Noto Sans Symbols"/>
              <a:buChar char="⚫"/>
            </a:pPr>
            <a:r>
              <a:rPr lang="es-ES" sz="2100" b="0" i="0" u="none" strike="noStrike" cap="none">
                <a:solidFill>
                  <a:schemeClr val="dk1"/>
                </a:solidFill>
                <a:latin typeface="Rambla"/>
                <a:ea typeface="Rambla"/>
                <a:cs typeface="Rambla"/>
                <a:sym typeface="Rambla"/>
              </a:rPr>
              <a:t>Estimación del tiempo por versión evitando errores en la estimación del proyecto en general.</a:t>
            </a:r>
          </a:p>
          <a:p>
            <a:pPr marL="859536" marR="0" lvl="2" indent="-237236" algn="l" rtl="0">
              <a:spcBef>
                <a:spcPts val="350"/>
              </a:spcBef>
              <a:buClr>
                <a:schemeClr val="accent2"/>
              </a:buClr>
              <a:buSzPct val="100000"/>
              <a:buFont typeface="Noto Sans Symbols"/>
              <a:buChar char="⚫"/>
            </a:pPr>
            <a:r>
              <a:rPr lang="es-ES" sz="2100" b="0" i="0" u="none" strike="noStrike" cap="none">
                <a:solidFill>
                  <a:schemeClr val="dk1"/>
                </a:solidFill>
                <a:latin typeface="Rambla"/>
                <a:ea typeface="Rambla"/>
                <a:cs typeface="Rambla"/>
                <a:sym typeface="Rambla"/>
              </a:rPr>
              <a:t>Cumplimiento de fechas por parte de los desarrolladores.</a:t>
            </a:r>
          </a:p>
        </p:txBody>
      </p:sp>
      <p:sp>
        <p:nvSpPr>
          <p:cNvPr id="366" name="Shape 36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MODELOS Y CICLOS DE VIDA</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MODELOS Y CICLOS DE VIDA</a:t>
            </a:r>
          </a:p>
        </p:txBody>
      </p:sp>
      <p:pic>
        <p:nvPicPr>
          <p:cNvPr id="372" name="Shape 372"/>
          <p:cNvPicPr preferRelativeResize="0"/>
          <p:nvPr/>
        </p:nvPicPr>
        <p:blipFill rotWithShape="1">
          <a:blip r:embed="rId3">
            <a:alphaModFix/>
          </a:blip>
          <a:srcRect/>
          <a:stretch/>
        </p:blipFill>
        <p:spPr>
          <a:xfrm>
            <a:off x="395536" y="1124744"/>
            <a:ext cx="8208912" cy="475252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376"/>
        <p:cNvGrpSpPr/>
        <p:nvPr/>
      </p:nvGrpSpPr>
      <p:grpSpPr>
        <a:xfrm>
          <a:off x="0" y="0"/>
          <a:ext cx="0" cy="0"/>
          <a:chOff x="0" y="0"/>
          <a:chExt cx="0" cy="0"/>
        </a:xfrm>
      </p:grpSpPr>
      <p:sp>
        <p:nvSpPr>
          <p:cNvPr id="377" name="Shape 377"/>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7918"/>
              <a:buFont typeface="Noto Sans Symbols"/>
              <a:buChar char="▶"/>
            </a:pPr>
            <a:r>
              <a:rPr lang="es-ES" sz="2497" b="0" i="0" u="none" strike="noStrike" cap="none">
                <a:solidFill>
                  <a:schemeClr val="dk1"/>
                </a:solidFill>
                <a:latin typeface="Rambla"/>
                <a:ea typeface="Rambla"/>
                <a:cs typeface="Rambla"/>
                <a:sym typeface="Rambla"/>
              </a:rPr>
              <a:t>Modelo incremental o iterativo:</a:t>
            </a:r>
          </a:p>
          <a:p>
            <a:pPr marL="621792" marR="0" lvl="1" indent="-240791" algn="l" rtl="0">
              <a:spcBef>
                <a:spcPts val="324"/>
              </a:spcBef>
              <a:spcAft>
                <a:spcPts val="0"/>
              </a:spcAft>
              <a:buClr>
                <a:schemeClr val="accent1"/>
              </a:buClr>
              <a:buSzPct val="101285"/>
              <a:buFont typeface="Verdana"/>
              <a:buChar char="◦"/>
            </a:pPr>
            <a:r>
              <a:rPr lang="es-ES" sz="2127" b="0" i="0" u="none" strike="noStrike" cap="none">
                <a:solidFill>
                  <a:schemeClr val="dk1"/>
                </a:solidFill>
                <a:latin typeface="Rambla"/>
                <a:ea typeface="Rambla"/>
                <a:cs typeface="Rambla"/>
                <a:sym typeface="Rambla"/>
              </a:rPr>
              <a:t>Creado en respuesta a las debilidades del modelo en cascada.</a:t>
            </a:r>
          </a:p>
          <a:p>
            <a:pPr marL="621792" marR="0" lvl="1" indent="-240791" algn="l" rtl="0">
              <a:spcBef>
                <a:spcPts val="324"/>
              </a:spcBef>
              <a:spcAft>
                <a:spcPts val="0"/>
              </a:spcAft>
              <a:buClr>
                <a:schemeClr val="accent1"/>
              </a:buClr>
              <a:buSzPct val="101285"/>
              <a:buFont typeface="Verdana"/>
              <a:buChar char="◦"/>
            </a:pPr>
            <a:r>
              <a:rPr lang="es-ES" sz="2127" b="0" i="0" u="none" strike="noStrike" cap="none">
                <a:solidFill>
                  <a:schemeClr val="dk1"/>
                </a:solidFill>
                <a:latin typeface="Rambla"/>
                <a:ea typeface="Rambla"/>
                <a:cs typeface="Rambla"/>
                <a:sym typeface="Rambla"/>
              </a:rPr>
              <a:t>Aplica secuencias lineales de manera iterativa o escalada según como avance el proceso de desarrollo.</a:t>
            </a:r>
          </a:p>
          <a:p>
            <a:pPr marL="621792" marR="0" lvl="1" indent="-240791" algn="l" rtl="0">
              <a:spcBef>
                <a:spcPts val="324"/>
              </a:spcBef>
              <a:spcAft>
                <a:spcPts val="0"/>
              </a:spcAft>
              <a:buClr>
                <a:schemeClr val="accent1"/>
              </a:buClr>
              <a:buSzPct val="101285"/>
              <a:buFont typeface="Verdana"/>
              <a:buChar char="◦"/>
            </a:pPr>
            <a:r>
              <a:rPr lang="es-ES" sz="2127" b="0" i="0" u="none" strike="noStrike" cap="none">
                <a:solidFill>
                  <a:schemeClr val="dk1"/>
                </a:solidFill>
                <a:latin typeface="Rambla"/>
                <a:ea typeface="Rambla"/>
                <a:cs typeface="Rambla"/>
                <a:sym typeface="Rambla"/>
              </a:rPr>
              <a:t>En cada una de las secuencias lineales se incrementa o se mejora el software.</a:t>
            </a:r>
          </a:p>
          <a:p>
            <a:pPr marL="621792" marR="0" lvl="1" indent="-240791" algn="l" rtl="0">
              <a:spcBef>
                <a:spcPts val="324"/>
              </a:spcBef>
              <a:spcAft>
                <a:spcPts val="0"/>
              </a:spcAft>
              <a:buClr>
                <a:schemeClr val="accent1"/>
              </a:buClr>
              <a:buSzPct val="101285"/>
              <a:buFont typeface="Verdana"/>
              <a:buChar char="◦"/>
            </a:pPr>
            <a:r>
              <a:rPr lang="es-ES" sz="2127" b="0" i="0" u="none" strike="noStrike" cap="none">
                <a:solidFill>
                  <a:schemeClr val="dk1"/>
                </a:solidFill>
                <a:latin typeface="Rambla"/>
                <a:ea typeface="Rambla"/>
                <a:cs typeface="Rambla"/>
                <a:sym typeface="Rambla"/>
              </a:rPr>
              <a:t>Puede incorporar el paradigma de construcción de prototipos pero buscando la entrega de un producto operacional con cada incremento realizado.</a:t>
            </a:r>
          </a:p>
          <a:p>
            <a:pPr marL="621792" marR="0" lvl="1" indent="-240791" algn="l" rtl="0">
              <a:spcBef>
                <a:spcPts val="324"/>
              </a:spcBef>
              <a:buClr>
                <a:schemeClr val="accent1"/>
              </a:buClr>
              <a:buSzPct val="101285"/>
              <a:buFont typeface="Verdana"/>
              <a:buChar char="◦"/>
            </a:pPr>
            <a:r>
              <a:rPr lang="es-ES" sz="2127" b="0" i="0" u="none" strike="noStrike" cap="none">
                <a:solidFill>
                  <a:schemeClr val="dk1"/>
                </a:solidFill>
                <a:latin typeface="Rambla"/>
                <a:ea typeface="Rambla"/>
                <a:cs typeface="Rambla"/>
                <a:sym typeface="Rambla"/>
              </a:rPr>
              <a:t>Es útil cuando no se dispone de todos los recursos humanos necesarios para una implementación completa.</a:t>
            </a:r>
          </a:p>
        </p:txBody>
      </p:sp>
      <p:sp>
        <p:nvSpPr>
          <p:cNvPr id="378" name="Shape 378"/>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MODELOS Y CICLOS DE VIDA</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MODELOS Y CICLOS DE VIDA</a:t>
            </a:r>
          </a:p>
        </p:txBody>
      </p:sp>
      <p:pic>
        <p:nvPicPr>
          <p:cNvPr id="384" name="Shape 384"/>
          <p:cNvPicPr preferRelativeResize="0"/>
          <p:nvPr/>
        </p:nvPicPr>
        <p:blipFill rotWithShape="1">
          <a:blip r:embed="rId3">
            <a:alphaModFix/>
          </a:blip>
          <a:srcRect/>
          <a:stretch/>
        </p:blipFill>
        <p:spPr>
          <a:xfrm>
            <a:off x="1222091" y="1124744"/>
            <a:ext cx="6699816" cy="432986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Modelo estructurado:</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Utiliza técnicas del diseño estructurado o de la programación estructurada para su desarrollo, así como para la creación de sus algoritmos.</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Facilita la comprensión de la estructura de datos y su control.</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Características:</a:t>
            </a:r>
          </a:p>
          <a:p>
            <a:pPr marL="859536" marR="0" lvl="2" indent="-237236" algn="l" rtl="0">
              <a:spcBef>
                <a:spcPts val="350"/>
              </a:spcBef>
              <a:spcAft>
                <a:spcPts val="0"/>
              </a:spcAft>
              <a:buClr>
                <a:schemeClr val="accent2"/>
              </a:buClr>
              <a:buSzPct val="100000"/>
              <a:buFont typeface="Noto Sans Symbols"/>
              <a:buChar char="⚫"/>
            </a:pPr>
            <a:r>
              <a:rPr lang="es-ES" sz="2100" b="0" i="0" u="none" strike="noStrike" cap="none">
                <a:solidFill>
                  <a:schemeClr val="dk1"/>
                </a:solidFill>
                <a:latin typeface="Rambla"/>
                <a:ea typeface="Rambla"/>
                <a:cs typeface="Rambla"/>
                <a:sym typeface="Rambla"/>
              </a:rPr>
              <a:t>Diferencia claramente los procesos y las estructuras de datos.</a:t>
            </a:r>
          </a:p>
          <a:p>
            <a:pPr marL="859536" marR="0" lvl="2" indent="-237236" algn="l" rtl="0">
              <a:spcBef>
                <a:spcPts val="350"/>
              </a:spcBef>
              <a:spcAft>
                <a:spcPts val="0"/>
              </a:spcAft>
              <a:buClr>
                <a:schemeClr val="accent2"/>
              </a:buClr>
              <a:buSzPct val="100000"/>
              <a:buFont typeface="Noto Sans Symbols"/>
              <a:buChar char="⚫"/>
            </a:pPr>
            <a:r>
              <a:rPr lang="es-ES" sz="2100" b="0" i="0" u="none" strike="noStrike" cap="none">
                <a:solidFill>
                  <a:schemeClr val="dk1"/>
                </a:solidFill>
                <a:latin typeface="Rambla"/>
                <a:ea typeface="Rambla"/>
                <a:cs typeface="Rambla"/>
                <a:sym typeface="Rambla"/>
              </a:rPr>
              <a:t>Dispone de métodos enfocados principalmente en ciertos datos.</a:t>
            </a:r>
          </a:p>
          <a:p>
            <a:pPr marL="859536" marR="0" lvl="2" indent="-237236" algn="l" rtl="0">
              <a:spcBef>
                <a:spcPts val="350"/>
              </a:spcBef>
              <a:spcAft>
                <a:spcPts val="0"/>
              </a:spcAft>
              <a:buClr>
                <a:schemeClr val="accent2"/>
              </a:buClr>
              <a:buSzPct val="100000"/>
              <a:buFont typeface="Noto Sans Symbols"/>
              <a:buChar char="⚫"/>
            </a:pPr>
            <a:r>
              <a:rPr lang="es-ES" sz="2100" b="0" i="0" u="none" strike="noStrike" cap="none">
                <a:solidFill>
                  <a:schemeClr val="dk1"/>
                </a:solidFill>
                <a:latin typeface="Rambla"/>
                <a:ea typeface="Rambla"/>
                <a:cs typeface="Rambla"/>
                <a:sym typeface="Rambla"/>
              </a:rPr>
              <a:t>Representación jerárquica de procesos y estructuras.</a:t>
            </a:r>
          </a:p>
          <a:p>
            <a:pPr marL="621792" marR="0" lvl="1" indent="-240791" algn="l" rtl="0">
              <a:spcBef>
                <a:spcPts val="324"/>
              </a:spcBef>
              <a:buClr>
                <a:schemeClr val="accent1"/>
              </a:buClr>
              <a:buSzPct val="100000"/>
              <a:buFont typeface="Verdana"/>
              <a:buNone/>
            </a:pPr>
            <a:endParaRPr sz="2300" b="0" i="0" u="none" strike="noStrike" cap="none">
              <a:solidFill>
                <a:schemeClr val="dk1"/>
              </a:solidFill>
              <a:latin typeface="Rambla"/>
              <a:ea typeface="Rambla"/>
              <a:cs typeface="Rambla"/>
              <a:sym typeface="Rambla"/>
            </a:endParaRPr>
          </a:p>
        </p:txBody>
      </p:sp>
      <p:sp>
        <p:nvSpPr>
          <p:cNvPr id="390" name="Shape 39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3690" b="1" i="0" u="none" strike="noStrike" cap="none">
                <a:solidFill>
                  <a:schemeClr val="dk2"/>
                </a:solidFill>
                <a:latin typeface="Rambla"/>
                <a:ea typeface="Rambla"/>
                <a:cs typeface="Rambla"/>
                <a:sym typeface="Rambla"/>
              </a:rPr>
              <a:t>MODELOS Y CICLOS DE VIDA</a:t>
            </a:r>
            <a:br>
              <a:rPr lang="es-ES" sz="3690" b="1" i="0" u="none" strike="noStrike" cap="none">
                <a:solidFill>
                  <a:schemeClr val="dk2"/>
                </a:solidFill>
                <a:latin typeface="Rambla"/>
                <a:ea typeface="Rambla"/>
                <a:cs typeface="Rambla"/>
                <a:sym typeface="Rambla"/>
              </a:rPr>
            </a:br>
            <a:r>
              <a:rPr lang="es-ES" sz="3690" b="1" i="0" u="none" strike="noStrike" cap="none">
                <a:solidFill>
                  <a:schemeClr val="dk2"/>
                </a:solidFill>
                <a:latin typeface="Rambla"/>
                <a:ea typeface="Rambla"/>
                <a:cs typeface="Rambla"/>
                <a:sym typeface="Rambla"/>
              </a:rPr>
              <a:t>MODELO INCREMENTAL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Modelo estructurado:</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Desventajas:</a:t>
            </a:r>
          </a:p>
          <a:p>
            <a:pPr marL="859536" marR="0" lvl="2" indent="-237236" algn="l" rtl="0">
              <a:spcBef>
                <a:spcPts val="350"/>
              </a:spcBef>
              <a:spcAft>
                <a:spcPts val="0"/>
              </a:spcAft>
              <a:buClr>
                <a:schemeClr val="accent2"/>
              </a:buClr>
              <a:buSzPct val="100000"/>
              <a:buFont typeface="Noto Sans Symbols"/>
              <a:buChar char="⚫"/>
            </a:pPr>
            <a:r>
              <a:rPr lang="es-ES" sz="2100" b="0" i="0" u="none" strike="noStrike" cap="none">
                <a:solidFill>
                  <a:schemeClr val="dk1"/>
                </a:solidFill>
                <a:latin typeface="Rambla"/>
                <a:ea typeface="Rambla"/>
                <a:cs typeface="Rambla"/>
                <a:sym typeface="Rambla"/>
              </a:rPr>
              <a:t>Posibilidad de duplicación de datos en diferentes partes del programa.</a:t>
            </a:r>
          </a:p>
          <a:p>
            <a:pPr marL="859536" marR="0" lvl="2" indent="-237236" algn="l" rtl="0">
              <a:spcBef>
                <a:spcPts val="350"/>
              </a:spcBef>
              <a:spcAft>
                <a:spcPts val="0"/>
              </a:spcAft>
              <a:buClr>
                <a:schemeClr val="accent2"/>
              </a:buClr>
              <a:buSzPct val="100000"/>
              <a:buFont typeface="Noto Sans Symbols"/>
              <a:buChar char="⚫"/>
            </a:pPr>
            <a:r>
              <a:rPr lang="es-ES" sz="2100" b="0" i="0" u="none" strike="noStrike" cap="none">
                <a:solidFill>
                  <a:schemeClr val="dk1"/>
                </a:solidFill>
                <a:latin typeface="Rambla"/>
                <a:ea typeface="Rambla"/>
                <a:cs typeface="Rambla"/>
                <a:sym typeface="Rambla"/>
              </a:rPr>
              <a:t>Si el código es muy extenso o grande su manejo se complica demasiado.</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Técnicas comunes:</a:t>
            </a:r>
          </a:p>
          <a:p>
            <a:pPr marL="859536" marR="0" lvl="2" indent="-237236" algn="l" rtl="0">
              <a:spcBef>
                <a:spcPts val="350"/>
              </a:spcBef>
              <a:spcAft>
                <a:spcPts val="0"/>
              </a:spcAft>
              <a:buClr>
                <a:schemeClr val="accent2"/>
              </a:buClr>
              <a:buSzPct val="100000"/>
              <a:buFont typeface="Noto Sans Symbols"/>
              <a:buChar char="⚫"/>
            </a:pPr>
            <a:r>
              <a:rPr lang="es-ES" sz="2100" b="0" i="0" u="none" strike="noStrike" cap="none">
                <a:solidFill>
                  <a:schemeClr val="dk1"/>
                </a:solidFill>
                <a:latin typeface="Rambla"/>
                <a:ea typeface="Rambla"/>
                <a:cs typeface="Rambla"/>
                <a:sym typeface="Rambla"/>
              </a:rPr>
              <a:t>Modelo Entidad-Relación, principalmente para los datos.</a:t>
            </a:r>
          </a:p>
          <a:p>
            <a:pPr marL="859536" marR="0" lvl="2" indent="-237236" algn="l" rtl="0">
              <a:spcBef>
                <a:spcPts val="350"/>
              </a:spcBef>
              <a:spcAft>
                <a:spcPts val="0"/>
              </a:spcAft>
              <a:buClr>
                <a:schemeClr val="accent2"/>
              </a:buClr>
              <a:buSzPct val="100000"/>
              <a:buFont typeface="Noto Sans Symbols"/>
              <a:buChar char="⚫"/>
            </a:pPr>
            <a:r>
              <a:rPr lang="es-ES" sz="2100" b="0" i="0" u="none" strike="noStrike" cap="none">
                <a:solidFill>
                  <a:schemeClr val="dk1"/>
                </a:solidFill>
                <a:latin typeface="Rambla"/>
                <a:ea typeface="Rambla"/>
                <a:cs typeface="Rambla"/>
                <a:sym typeface="Rambla"/>
              </a:rPr>
              <a:t>Diagrama de Flujo de Datos (DFD), principalmente para los procesos.</a:t>
            </a:r>
          </a:p>
          <a:p>
            <a:pPr marL="621792" marR="0" lvl="1" indent="-240791" algn="l" rtl="0">
              <a:spcBef>
                <a:spcPts val="324"/>
              </a:spcBef>
              <a:buClr>
                <a:schemeClr val="accent1"/>
              </a:buClr>
              <a:buSzPct val="100000"/>
              <a:buFont typeface="Verdana"/>
              <a:buNone/>
            </a:pPr>
            <a:endParaRPr sz="2300" b="0" i="0" u="none" strike="noStrike" cap="none">
              <a:solidFill>
                <a:schemeClr val="dk1"/>
              </a:solidFill>
              <a:latin typeface="Rambla"/>
              <a:ea typeface="Rambla"/>
              <a:cs typeface="Rambla"/>
              <a:sym typeface="Rambla"/>
            </a:endParaRPr>
          </a:p>
        </p:txBody>
      </p:sp>
      <p:sp>
        <p:nvSpPr>
          <p:cNvPr id="396" name="Shape 39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3690" b="1" i="0" u="none" strike="noStrike" cap="none">
                <a:solidFill>
                  <a:schemeClr val="dk2"/>
                </a:solidFill>
                <a:latin typeface="Rambla"/>
                <a:ea typeface="Rambla"/>
                <a:cs typeface="Rambla"/>
                <a:sym typeface="Rambla"/>
              </a:rPr>
              <a:t>MODELOS Y CICLOS DE VIDA</a:t>
            </a:r>
            <a:br>
              <a:rPr lang="es-ES" sz="3690" b="1" i="0" u="none" strike="noStrike" cap="none">
                <a:solidFill>
                  <a:schemeClr val="dk2"/>
                </a:solidFill>
                <a:latin typeface="Rambla"/>
                <a:ea typeface="Rambla"/>
                <a:cs typeface="Rambla"/>
                <a:sym typeface="Rambla"/>
              </a:rPr>
            </a:br>
            <a:r>
              <a:rPr lang="es-ES" sz="3690" b="1" i="0" u="none" strike="noStrike" cap="none">
                <a:solidFill>
                  <a:schemeClr val="dk2"/>
                </a:solidFill>
                <a:latin typeface="Rambla"/>
                <a:ea typeface="Rambla"/>
                <a:cs typeface="Rambla"/>
                <a:sym typeface="Rambla"/>
              </a:rPr>
              <a:t>MODELO INCREMENTAL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ctrTitle"/>
          </p:nvPr>
        </p:nvSpPr>
        <p:spPr>
          <a:xfrm>
            <a:off x="611560" y="260647"/>
            <a:ext cx="7772400" cy="1470024"/>
          </a:xfrm>
          <a:prstGeom prst="rect">
            <a:avLst/>
          </a:prstGeom>
          <a:noFill/>
          <a:ln>
            <a:noFill/>
          </a:ln>
        </p:spPr>
        <p:txBody>
          <a:bodyPr lIns="91425" tIns="45700" rIns="91425" bIns="45700" anchor="b" anchorCtr="0">
            <a:noAutofit/>
          </a:bodyPr>
          <a:lstStyle/>
          <a:p>
            <a:pPr marL="0" marR="0" lvl="0" indent="0" algn="ctr" rtl="0">
              <a:spcBef>
                <a:spcPts val="0"/>
              </a:spcBef>
              <a:buClr>
                <a:schemeClr val="dk2"/>
              </a:buClr>
              <a:buSzPct val="25000"/>
              <a:buFont typeface="Rambla"/>
              <a:buNone/>
            </a:pPr>
            <a:r>
              <a:rPr lang="es-ES" sz="4320" b="1" i="0" u="none" strike="noStrike" cap="none" dirty="0">
                <a:solidFill>
                  <a:schemeClr val="dk2"/>
                </a:solidFill>
                <a:latin typeface="Rambla"/>
                <a:ea typeface="Rambla"/>
                <a:cs typeface="Rambla"/>
                <a:sym typeface="Rambla"/>
              </a:rPr>
              <a:t>INGENIERÍA DEL SOFTWARE</a:t>
            </a:r>
            <a:br>
              <a:rPr lang="es-ES" sz="4320" b="1" i="0" u="none" strike="noStrike" cap="none" dirty="0">
                <a:solidFill>
                  <a:schemeClr val="dk2"/>
                </a:solidFill>
                <a:latin typeface="Rambla"/>
                <a:ea typeface="Rambla"/>
                <a:cs typeface="Rambla"/>
                <a:sym typeface="Rambla"/>
              </a:rPr>
            </a:br>
            <a:r>
              <a:rPr lang="es-ES" sz="4320" b="1" i="0" u="none" strike="noStrike" cap="none" dirty="0">
                <a:solidFill>
                  <a:schemeClr val="dk2"/>
                </a:solidFill>
                <a:latin typeface="Rambla"/>
                <a:ea typeface="Rambla"/>
                <a:cs typeface="Rambla"/>
                <a:sym typeface="Rambla"/>
              </a:rPr>
              <a:t>DEFINICIÓN</a:t>
            </a:r>
          </a:p>
        </p:txBody>
      </p:sp>
      <p:sp>
        <p:nvSpPr>
          <p:cNvPr id="127" name="Shape 127"/>
          <p:cNvSpPr txBox="1">
            <a:spLocks noGrp="1"/>
          </p:cNvSpPr>
          <p:nvPr>
            <p:ph type="subTitle" idx="1"/>
          </p:nvPr>
        </p:nvSpPr>
        <p:spPr>
          <a:xfrm>
            <a:off x="1331640" y="2060848"/>
            <a:ext cx="6400799" cy="1752600"/>
          </a:xfrm>
          <a:prstGeom prst="rect">
            <a:avLst/>
          </a:prstGeom>
          <a:noFill/>
          <a:ln>
            <a:noFill/>
          </a:ln>
        </p:spPr>
        <p:txBody>
          <a:bodyPr lIns="45700" tIns="45700" rIns="45700" bIns="45700" anchor="t" anchorCtr="0">
            <a:noAutofit/>
          </a:bodyPr>
          <a:lstStyle/>
          <a:p>
            <a:pPr marL="0" marR="64008" lvl="0" indent="0" algn="just" rtl="0">
              <a:lnSpc>
                <a:spcPct val="80000"/>
              </a:lnSpc>
              <a:spcBef>
                <a:spcPts val="0"/>
              </a:spcBef>
              <a:spcAft>
                <a:spcPts val="0"/>
              </a:spcAft>
              <a:buClr>
                <a:schemeClr val="accent1"/>
              </a:buClr>
              <a:buSzPct val="25000"/>
              <a:buFont typeface="Noto Sans Symbols"/>
              <a:buNone/>
            </a:pPr>
            <a:r>
              <a:rPr lang="es-ES" sz="2497" b="1" i="0" u="none" strike="noStrike" cap="none">
                <a:solidFill>
                  <a:schemeClr val="dk1"/>
                </a:solidFill>
                <a:latin typeface="Rambla"/>
                <a:ea typeface="Rambla"/>
                <a:cs typeface="Rambla"/>
                <a:sym typeface="Rambla"/>
              </a:rPr>
              <a:t>Ingeniería de software es la aplicación de un enfoque sistemático, disciplinado y cuantificable al desarrollo, operación y mantenimiento de software, y el estudio de estos enfoques.</a:t>
            </a:r>
          </a:p>
        </p:txBody>
      </p:sp>
      <p:pic>
        <p:nvPicPr>
          <p:cNvPr id="128" name="Shape 128" descr="Ingenieria del software.png"/>
          <p:cNvPicPr preferRelativeResize="0"/>
          <p:nvPr/>
        </p:nvPicPr>
        <p:blipFill rotWithShape="1">
          <a:blip r:embed="rId3">
            <a:alphaModFix/>
          </a:blip>
          <a:srcRect/>
          <a:stretch/>
        </p:blipFill>
        <p:spPr>
          <a:xfrm>
            <a:off x="1475655" y="3861048"/>
            <a:ext cx="6264696" cy="2636912"/>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400"/>
        <p:cNvGrpSpPr/>
        <p:nvPr/>
      </p:nvGrpSpPr>
      <p:grpSpPr>
        <a:xfrm>
          <a:off x="0" y="0"/>
          <a:ext cx="0" cy="0"/>
          <a:chOff x="0" y="0"/>
          <a:chExt cx="0" cy="0"/>
        </a:xfrm>
      </p:grpSpPr>
      <p:sp>
        <p:nvSpPr>
          <p:cNvPr id="401" name="Shape 401"/>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Modelo orientado a objetos:</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El análisis de requisitos, el diseño y la programación giran en torno al concepto de clase.</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Aprovecha técnicas y conceptos del desarrollo estructurado como los diagramas de estado y transiciones.</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Características:</a:t>
            </a:r>
          </a:p>
          <a:p>
            <a:pPr marL="859536" marR="0" lvl="2" indent="-237236" algn="l" rtl="0">
              <a:spcBef>
                <a:spcPts val="350"/>
              </a:spcBef>
              <a:spcAft>
                <a:spcPts val="0"/>
              </a:spcAft>
              <a:buClr>
                <a:schemeClr val="accent2"/>
              </a:buClr>
              <a:buSzPct val="100000"/>
              <a:buFont typeface="Noto Sans Symbols"/>
              <a:buChar char="⚫"/>
            </a:pPr>
            <a:r>
              <a:rPr lang="es-ES" sz="2100" b="0" i="0" u="none" strike="noStrike" cap="none">
                <a:solidFill>
                  <a:schemeClr val="dk1"/>
                </a:solidFill>
                <a:latin typeface="Rambla"/>
                <a:ea typeface="Rambla"/>
                <a:cs typeface="Rambla"/>
                <a:sym typeface="Rambla"/>
              </a:rPr>
              <a:t>Permite un alto grado de reutilización de software.</a:t>
            </a:r>
          </a:p>
          <a:p>
            <a:pPr marL="859536" marR="0" lvl="2" indent="-237236" algn="l" rtl="0">
              <a:spcBef>
                <a:spcPts val="350"/>
              </a:spcBef>
              <a:buClr>
                <a:schemeClr val="accent2"/>
              </a:buClr>
              <a:buSzPct val="100000"/>
              <a:buFont typeface="Noto Sans Symbols"/>
              <a:buChar char="⚫"/>
            </a:pPr>
            <a:r>
              <a:rPr lang="es-ES" sz="2100" b="0" i="0" u="none" strike="noStrike" cap="none">
                <a:solidFill>
                  <a:schemeClr val="dk1"/>
                </a:solidFill>
                <a:latin typeface="Rambla"/>
                <a:ea typeface="Rambla"/>
                <a:cs typeface="Rambla"/>
                <a:sym typeface="Rambla"/>
              </a:rPr>
              <a:t>Facilita el desarrollo de herramientas informáticas de ayuda al desarrollo fácilmente implementable en la notación orientada a objetos UML.</a:t>
            </a:r>
          </a:p>
        </p:txBody>
      </p:sp>
      <p:sp>
        <p:nvSpPr>
          <p:cNvPr id="402" name="Shape 402"/>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3690" b="1" i="0" u="none" strike="noStrike" cap="none">
                <a:solidFill>
                  <a:schemeClr val="dk2"/>
                </a:solidFill>
                <a:latin typeface="Rambla"/>
                <a:ea typeface="Rambla"/>
                <a:cs typeface="Rambla"/>
                <a:sym typeface="Rambla"/>
              </a:rPr>
              <a:t>MODELOS Y CICLOS DE VIDA</a:t>
            </a:r>
            <a:br>
              <a:rPr lang="es-ES" sz="3690" b="1" i="0" u="none" strike="noStrike" cap="none">
                <a:solidFill>
                  <a:schemeClr val="dk2"/>
                </a:solidFill>
                <a:latin typeface="Rambla"/>
                <a:ea typeface="Rambla"/>
                <a:cs typeface="Rambla"/>
                <a:sym typeface="Rambla"/>
              </a:rPr>
            </a:br>
            <a:r>
              <a:rPr lang="es-ES" sz="3690" b="1" i="0" u="none" strike="noStrike" cap="none">
                <a:solidFill>
                  <a:schemeClr val="dk2"/>
                </a:solidFill>
                <a:latin typeface="Rambla"/>
                <a:ea typeface="Rambla"/>
                <a:cs typeface="Rambla"/>
                <a:sym typeface="Rambla"/>
              </a:rPr>
              <a:t>MODELO INCREMENTAL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3690" b="1" i="0" u="none" strike="noStrike" cap="none">
                <a:solidFill>
                  <a:schemeClr val="dk2"/>
                </a:solidFill>
                <a:latin typeface="Rambla"/>
                <a:ea typeface="Rambla"/>
                <a:cs typeface="Rambla"/>
                <a:sym typeface="Rambla"/>
              </a:rPr>
              <a:t>MODELOS Y CICLOS DE VIDA</a:t>
            </a:r>
            <a:br>
              <a:rPr lang="es-ES" sz="3690" b="1" i="0" u="none" strike="noStrike" cap="none">
                <a:solidFill>
                  <a:schemeClr val="dk2"/>
                </a:solidFill>
                <a:latin typeface="Rambla"/>
                <a:ea typeface="Rambla"/>
                <a:cs typeface="Rambla"/>
                <a:sym typeface="Rambla"/>
              </a:rPr>
            </a:br>
            <a:r>
              <a:rPr lang="es-ES" sz="3690" b="1" i="0" u="none" strike="noStrike" cap="none">
                <a:solidFill>
                  <a:schemeClr val="dk2"/>
                </a:solidFill>
                <a:latin typeface="Rambla"/>
                <a:ea typeface="Rambla"/>
                <a:cs typeface="Rambla"/>
                <a:sym typeface="Rambla"/>
              </a:rPr>
              <a:t>MODELO INCREMENTAL </a:t>
            </a:r>
          </a:p>
        </p:txBody>
      </p:sp>
      <p:pic>
        <p:nvPicPr>
          <p:cNvPr id="408" name="Shape 408"/>
          <p:cNvPicPr preferRelativeResize="0"/>
          <p:nvPr/>
        </p:nvPicPr>
        <p:blipFill rotWithShape="1">
          <a:blip r:embed="rId3">
            <a:alphaModFix/>
          </a:blip>
          <a:srcRect/>
          <a:stretch/>
        </p:blipFill>
        <p:spPr>
          <a:xfrm>
            <a:off x="0" y="1454726"/>
            <a:ext cx="9144000" cy="394854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Shape 412"/>
        <p:cNvGrpSpPr/>
        <p:nvPr/>
      </p:nvGrpSpPr>
      <p:grpSpPr>
        <a:xfrm>
          <a:off x="0" y="0"/>
          <a:ext cx="0" cy="0"/>
          <a:chOff x="0" y="0"/>
          <a:chExt cx="0" cy="0"/>
        </a:xfrm>
      </p:grpSpPr>
      <p:sp>
        <p:nvSpPr>
          <p:cNvPr id="413" name="Shape 413"/>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lnSpc>
                <a:spcPct val="80000"/>
              </a:lnSpc>
              <a:spcBef>
                <a:spcPts val="0"/>
              </a:spcBef>
              <a:spcAft>
                <a:spcPts val="0"/>
              </a:spcAft>
              <a:buClr>
                <a:schemeClr val="accent1"/>
              </a:buClr>
              <a:buSzPct val="67852"/>
              <a:buFont typeface="Noto Sans Symbols"/>
              <a:buChar char="▶"/>
            </a:pPr>
            <a:r>
              <a:rPr lang="es-ES" sz="2295" b="0" i="0" u="none" strike="noStrike" cap="none">
                <a:solidFill>
                  <a:schemeClr val="dk1"/>
                </a:solidFill>
                <a:latin typeface="Rambla"/>
                <a:ea typeface="Rambla"/>
                <a:cs typeface="Rambla"/>
                <a:sym typeface="Rambla"/>
              </a:rPr>
              <a:t>Modelo RAD (rapid aplication developement):</a:t>
            </a:r>
          </a:p>
          <a:p>
            <a:pPr marL="621792" marR="0" lvl="1" indent="-240791" algn="l" rtl="0">
              <a:lnSpc>
                <a:spcPct val="80000"/>
              </a:lnSpc>
              <a:spcBef>
                <a:spcPts val="324"/>
              </a:spcBef>
              <a:spcAft>
                <a:spcPts val="0"/>
              </a:spcAft>
              <a:buClr>
                <a:schemeClr val="accent1"/>
              </a:buClr>
              <a:buSzPct val="97700"/>
              <a:buFont typeface="Verdana"/>
              <a:buChar char="◦"/>
            </a:pPr>
            <a:r>
              <a:rPr lang="es-ES" sz="1954" b="0" i="0" u="none" strike="noStrike" cap="none">
                <a:solidFill>
                  <a:schemeClr val="dk1"/>
                </a:solidFill>
                <a:latin typeface="Rambla"/>
                <a:ea typeface="Rambla"/>
                <a:cs typeface="Rambla"/>
                <a:sym typeface="Rambla"/>
              </a:rPr>
              <a:t>Modelo de proceso de software incremental caracterizado por un ciclo corto de desarrollo.</a:t>
            </a:r>
          </a:p>
          <a:p>
            <a:pPr marL="621792" marR="0" lvl="1" indent="-240791" algn="l" rtl="0">
              <a:lnSpc>
                <a:spcPct val="80000"/>
              </a:lnSpc>
              <a:spcBef>
                <a:spcPts val="324"/>
              </a:spcBef>
              <a:spcAft>
                <a:spcPts val="0"/>
              </a:spcAft>
              <a:buClr>
                <a:schemeClr val="accent1"/>
              </a:buClr>
              <a:buSzPct val="97700"/>
              <a:buFont typeface="Verdana"/>
              <a:buChar char="◦"/>
            </a:pPr>
            <a:r>
              <a:rPr lang="es-ES" sz="1954" b="0" i="0" u="none" strike="noStrike" cap="none">
                <a:solidFill>
                  <a:schemeClr val="dk1"/>
                </a:solidFill>
                <a:latin typeface="Rambla"/>
                <a:ea typeface="Rambla"/>
                <a:cs typeface="Rambla"/>
                <a:sym typeface="Rambla"/>
              </a:rPr>
              <a:t>Posibilita la construcción de sistemas computacionales que combinen técnicas y utilidades CASE, la construcción de prototipos centrados en el usuario y el seguimiento lineal y sistemático de objetivos, incrementando la rapidez con la que se producen los sistemas mediante la utilización de un enfoque de desarrollo basado en</a:t>
            </a:r>
            <a:br>
              <a:rPr lang="es-ES" sz="1954" b="0" i="0" u="none" strike="noStrike" cap="none">
                <a:solidFill>
                  <a:schemeClr val="dk1"/>
                </a:solidFill>
                <a:latin typeface="Rambla"/>
                <a:ea typeface="Rambla"/>
                <a:cs typeface="Rambla"/>
                <a:sym typeface="Rambla"/>
              </a:rPr>
            </a:br>
            <a:r>
              <a:rPr lang="es-ES" sz="1954" b="0" i="0" u="none" strike="noStrike" cap="none">
                <a:solidFill>
                  <a:schemeClr val="dk1"/>
                </a:solidFill>
                <a:latin typeface="Rambla"/>
                <a:ea typeface="Rambla"/>
                <a:cs typeface="Rambla"/>
                <a:sym typeface="Rambla"/>
              </a:rPr>
              <a:t>componentes.</a:t>
            </a:r>
          </a:p>
          <a:p>
            <a:pPr marL="621792" marR="0" lvl="1" indent="-240791" algn="l" rtl="0">
              <a:lnSpc>
                <a:spcPct val="80000"/>
              </a:lnSpc>
              <a:spcBef>
                <a:spcPts val="324"/>
              </a:spcBef>
              <a:buClr>
                <a:schemeClr val="accent1"/>
              </a:buClr>
              <a:buSzPct val="97700"/>
              <a:buFont typeface="Verdana"/>
              <a:buChar char="◦"/>
            </a:pPr>
            <a:r>
              <a:rPr lang="es-ES" sz="1954" b="0" i="0" u="none" strike="noStrike" cap="none">
                <a:solidFill>
                  <a:schemeClr val="dk1"/>
                </a:solidFill>
                <a:latin typeface="Rambla"/>
                <a:ea typeface="Rambla"/>
                <a:cs typeface="Rambla"/>
                <a:sym typeface="Rambla"/>
              </a:rPr>
              <a:t>Si los requisitos se han entendido correctamente y se limita el ámbito del proyecto, este modelo permite crear un producto completamente funcional en poco tiempo sin reducir la calidad del mismo.</a:t>
            </a:r>
            <a:br>
              <a:rPr lang="es-ES" sz="1954" b="0" i="0" u="none" strike="noStrike" cap="none">
                <a:solidFill>
                  <a:schemeClr val="dk1"/>
                </a:solidFill>
                <a:latin typeface="Rambla"/>
                <a:ea typeface="Rambla"/>
                <a:cs typeface="Rambla"/>
                <a:sym typeface="Rambla"/>
              </a:rPr>
            </a:br>
            <a:br>
              <a:rPr lang="es-ES" sz="1954" b="0" i="0" u="none" strike="noStrike" cap="none">
                <a:solidFill>
                  <a:schemeClr val="dk1"/>
                </a:solidFill>
                <a:latin typeface="Rambla"/>
                <a:ea typeface="Rambla"/>
                <a:cs typeface="Rambla"/>
                <a:sym typeface="Rambla"/>
              </a:rPr>
            </a:br>
            <a:endParaRPr lang="es-ES" sz="1954" b="0" i="0" u="none" strike="noStrike" cap="none">
              <a:solidFill>
                <a:schemeClr val="dk1"/>
              </a:solidFill>
              <a:latin typeface="Rambla"/>
              <a:ea typeface="Rambla"/>
              <a:cs typeface="Rambla"/>
              <a:sym typeface="Rambla"/>
            </a:endParaRPr>
          </a:p>
        </p:txBody>
      </p:sp>
      <p:sp>
        <p:nvSpPr>
          <p:cNvPr id="414" name="Shape 414"/>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MODELOS Y CICLOS DE VIDA</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Shape 418"/>
        <p:cNvGrpSpPr/>
        <p:nvPr/>
      </p:nvGrpSpPr>
      <p:grpSpPr>
        <a:xfrm>
          <a:off x="0" y="0"/>
          <a:ext cx="0" cy="0"/>
          <a:chOff x="0" y="0"/>
          <a:chExt cx="0" cy="0"/>
        </a:xfrm>
      </p:grpSpPr>
      <p:sp>
        <p:nvSpPr>
          <p:cNvPr id="419" name="Shape 419"/>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MODELOS Y CICLOS DE VIDA</a:t>
            </a:r>
          </a:p>
        </p:txBody>
      </p:sp>
      <p:pic>
        <p:nvPicPr>
          <p:cNvPr id="420" name="Shape 420"/>
          <p:cNvPicPr preferRelativeResize="0"/>
          <p:nvPr/>
        </p:nvPicPr>
        <p:blipFill rotWithShape="1">
          <a:blip r:embed="rId3">
            <a:alphaModFix/>
          </a:blip>
          <a:srcRect/>
          <a:stretch/>
        </p:blipFill>
        <p:spPr>
          <a:xfrm>
            <a:off x="1475655" y="1124744"/>
            <a:ext cx="6192687" cy="5558314"/>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Shape 424"/>
        <p:cNvGrpSpPr/>
        <p:nvPr/>
      </p:nvGrpSpPr>
      <p:grpSpPr>
        <a:xfrm>
          <a:off x="0" y="0"/>
          <a:ext cx="0" cy="0"/>
          <a:chOff x="0" y="0"/>
          <a:chExt cx="0" cy="0"/>
        </a:xfrm>
      </p:grpSpPr>
      <p:sp>
        <p:nvSpPr>
          <p:cNvPr id="425" name="Shape 425"/>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lnSpc>
                <a:spcPct val="80000"/>
              </a:lnSpc>
              <a:spcBef>
                <a:spcPts val="0"/>
              </a:spcBef>
              <a:spcAft>
                <a:spcPts val="0"/>
              </a:spcAft>
              <a:buClr>
                <a:schemeClr val="accent1"/>
              </a:buClr>
              <a:buSzPct val="67740"/>
              <a:buFont typeface="Noto Sans Symbols"/>
              <a:buChar char="▶"/>
            </a:pPr>
            <a:r>
              <a:rPr lang="es-ES" sz="2092" b="0" i="0" u="none" strike="noStrike" cap="none">
                <a:solidFill>
                  <a:schemeClr val="dk1"/>
                </a:solidFill>
                <a:latin typeface="Rambla"/>
                <a:ea typeface="Rambla"/>
                <a:cs typeface="Rambla"/>
                <a:sym typeface="Rambla"/>
              </a:rPr>
              <a:t>Modelo de desarrollo concurrente:</a:t>
            </a:r>
          </a:p>
          <a:p>
            <a:pPr marL="621792" marR="0" lvl="1" indent="-240791" algn="l" rtl="0">
              <a:lnSpc>
                <a:spcPct val="80000"/>
              </a:lnSpc>
              <a:spcBef>
                <a:spcPts val="324"/>
              </a:spcBef>
              <a:spcAft>
                <a:spcPts val="0"/>
              </a:spcAft>
              <a:buClr>
                <a:schemeClr val="accent1"/>
              </a:buClr>
              <a:buSzPct val="99000"/>
              <a:buFont typeface="Verdana"/>
              <a:buChar char="◦"/>
            </a:pPr>
            <a:r>
              <a:rPr lang="es-ES" sz="1782" b="0" i="0" u="none" strike="noStrike" cap="none">
                <a:solidFill>
                  <a:schemeClr val="dk1"/>
                </a:solidFill>
                <a:latin typeface="Rambla"/>
                <a:ea typeface="Rambla"/>
                <a:cs typeface="Rambla"/>
                <a:sym typeface="Rambla"/>
              </a:rPr>
              <a:t>Es un modelo de tipo de red donde todas las personas implicadas actúan simultáneamente.</a:t>
            </a:r>
          </a:p>
          <a:p>
            <a:pPr marL="621792" marR="0" lvl="1" indent="-240791" algn="l" rtl="0">
              <a:lnSpc>
                <a:spcPct val="80000"/>
              </a:lnSpc>
              <a:spcBef>
                <a:spcPts val="324"/>
              </a:spcBef>
              <a:spcAft>
                <a:spcPts val="0"/>
              </a:spcAft>
              <a:buClr>
                <a:schemeClr val="accent1"/>
              </a:buClr>
              <a:buSzPct val="99000"/>
              <a:buFont typeface="Verdana"/>
              <a:buChar char="◦"/>
            </a:pPr>
            <a:r>
              <a:rPr lang="es-ES" sz="1782" b="0" i="0" u="none" strike="noStrike" cap="none">
                <a:solidFill>
                  <a:schemeClr val="dk1"/>
                </a:solidFill>
                <a:latin typeface="Rambla"/>
                <a:ea typeface="Rambla"/>
                <a:cs typeface="Rambla"/>
                <a:sym typeface="Rambla"/>
              </a:rPr>
              <a:t>Se puede representar a manera de esquema</a:t>
            </a:r>
            <a:br>
              <a:rPr lang="es-ES" sz="1782" b="0" i="0" u="none" strike="noStrike" cap="none">
                <a:solidFill>
                  <a:schemeClr val="dk1"/>
                </a:solidFill>
                <a:latin typeface="Rambla"/>
                <a:ea typeface="Rambla"/>
                <a:cs typeface="Rambla"/>
                <a:sym typeface="Rambla"/>
              </a:rPr>
            </a:br>
            <a:r>
              <a:rPr lang="es-ES" sz="1782" b="0" i="0" u="none" strike="noStrike" cap="none">
                <a:solidFill>
                  <a:schemeClr val="dk1"/>
                </a:solidFill>
                <a:latin typeface="Rambla"/>
                <a:ea typeface="Rambla"/>
                <a:cs typeface="Rambla"/>
                <a:sym typeface="Rambla"/>
              </a:rPr>
              <a:t>como una serie de actividades técnicas importantes, tareas y estados asociados a ellas.</a:t>
            </a:r>
          </a:p>
          <a:p>
            <a:pPr marL="621792" marR="0" lvl="1" indent="-240791" algn="l" rtl="0">
              <a:lnSpc>
                <a:spcPct val="80000"/>
              </a:lnSpc>
              <a:spcBef>
                <a:spcPts val="324"/>
              </a:spcBef>
              <a:spcAft>
                <a:spcPts val="0"/>
              </a:spcAft>
              <a:buClr>
                <a:schemeClr val="accent1"/>
              </a:buClr>
              <a:buSzPct val="99000"/>
              <a:buFont typeface="Verdana"/>
              <a:buChar char="◦"/>
            </a:pPr>
            <a:r>
              <a:rPr lang="es-ES" sz="1782" b="0" i="0" u="none" strike="noStrike" cap="none">
                <a:solidFill>
                  <a:schemeClr val="dk1"/>
                </a:solidFill>
                <a:latin typeface="Rambla"/>
                <a:ea typeface="Rambla"/>
                <a:cs typeface="Rambla"/>
                <a:sym typeface="Rambla"/>
              </a:rPr>
              <a:t>Es aplicable a todo tipo de desarrollo de software proporcionando una imagen exacta del estado actual de un proyecto.</a:t>
            </a:r>
          </a:p>
          <a:p>
            <a:pPr marL="621792" marR="0" lvl="1" indent="-240791" algn="l" rtl="0">
              <a:lnSpc>
                <a:spcPct val="80000"/>
              </a:lnSpc>
              <a:spcBef>
                <a:spcPts val="324"/>
              </a:spcBef>
              <a:spcAft>
                <a:spcPts val="0"/>
              </a:spcAft>
              <a:buClr>
                <a:schemeClr val="accent1"/>
              </a:buClr>
              <a:buSzPct val="99000"/>
              <a:buFont typeface="Verdana"/>
              <a:buChar char="◦"/>
            </a:pPr>
            <a:r>
              <a:rPr lang="es-ES" sz="1782" b="0" i="0" u="none" strike="noStrike" cap="none">
                <a:solidFill>
                  <a:schemeClr val="dk1"/>
                </a:solidFill>
                <a:latin typeface="Rambla"/>
                <a:ea typeface="Rambla"/>
                <a:cs typeface="Rambla"/>
                <a:sym typeface="Rambla"/>
              </a:rPr>
              <a:t>Define una red de actividades y todas ellas existen simultáneamente con las demás.</a:t>
            </a:r>
          </a:p>
          <a:p>
            <a:pPr marL="621792" marR="0" lvl="1" indent="-240791" algn="l" rtl="0">
              <a:lnSpc>
                <a:spcPct val="80000"/>
              </a:lnSpc>
              <a:spcBef>
                <a:spcPts val="324"/>
              </a:spcBef>
              <a:buClr>
                <a:schemeClr val="accent1"/>
              </a:buClr>
              <a:buSzPct val="99000"/>
              <a:buFont typeface="Verdana"/>
              <a:buChar char="◦"/>
            </a:pPr>
            <a:r>
              <a:rPr lang="es-ES" sz="1782" b="0" i="0" u="none" strike="noStrike" cap="none">
                <a:solidFill>
                  <a:schemeClr val="dk1"/>
                </a:solidFill>
                <a:latin typeface="Rambla"/>
                <a:ea typeface="Rambla"/>
                <a:cs typeface="Rambla"/>
                <a:sym typeface="Rambla"/>
              </a:rPr>
              <a:t>Los sucesos generados dentro de una actividad dada o algún otro lado de la red de actividad inicia las transiciones entre los estados de una actividad.</a:t>
            </a:r>
            <a:br>
              <a:rPr lang="es-ES" sz="1782" b="0" i="0" u="none" strike="noStrike" cap="none">
                <a:solidFill>
                  <a:schemeClr val="dk1"/>
                </a:solidFill>
                <a:latin typeface="Rambla"/>
                <a:ea typeface="Rambla"/>
                <a:cs typeface="Rambla"/>
                <a:sym typeface="Rambla"/>
              </a:rPr>
            </a:br>
            <a:br>
              <a:rPr lang="es-ES" sz="1782" b="0" i="0" u="none" strike="noStrike" cap="none">
                <a:solidFill>
                  <a:schemeClr val="dk1"/>
                </a:solidFill>
                <a:latin typeface="Rambla"/>
                <a:ea typeface="Rambla"/>
                <a:cs typeface="Rambla"/>
                <a:sym typeface="Rambla"/>
              </a:rPr>
            </a:br>
            <a:br>
              <a:rPr lang="es-ES" sz="1782" b="0" i="0" u="none" strike="noStrike" cap="none">
                <a:solidFill>
                  <a:schemeClr val="dk1"/>
                </a:solidFill>
                <a:latin typeface="Rambla"/>
                <a:ea typeface="Rambla"/>
                <a:cs typeface="Rambla"/>
                <a:sym typeface="Rambla"/>
              </a:rPr>
            </a:br>
            <a:br>
              <a:rPr lang="es-ES" sz="1782" b="0" i="0" u="none" strike="noStrike" cap="none">
                <a:solidFill>
                  <a:schemeClr val="dk1"/>
                </a:solidFill>
                <a:latin typeface="Rambla"/>
                <a:ea typeface="Rambla"/>
                <a:cs typeface="Rambla"/>
                <a:sym typeface="Rambla"/>
              </a:rPr>
            </a:br>
            <a:endParaRPr lang="es-ES" sz="1782" b="0" i="0" u="none" strike="noStrike" cap="none">
              <a:solidFill>
                <a:schemeClr val="dk1"/>
              </a:solidFill>
              <a:latin typeface="Rambla"/>
              <a:ea typeface="Rambla"/>
              <a:cs typeface="Rambla"/>
              <a:sym typeface="Rambla"/>
            </a:endParaRPr>
          </a:p>
        </p:txBody>
      </p:sp>
      <p:sp>
        <p:nvSpPr>
          <p:cNvPr id="426" name="Shape 42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MODELOS Y CICLOS DE VIDA</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430"/>
        <p:cNvGrpSpPr/>
        <p:nvPr/>
      </p:nvGrpSpPr>
      <p:grpSpPr>
        <a:xfrm>
          <a:off x="0" y="0"/>
          <a:ext cx="0" cy="0"/>
          <a:chOff x="0" y="0"/>
          <a:chExt cx="0" cy="0"/>
        </a:xfrm>
      </p:grpSpPr>
      <p:sp>
        <p:nvSpPr>
          <p:cNvPr id="431" name="Shape 43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MODELOS Y CICLOS DE VIDA</a:t>
            </a:r>
          </a:p>
        </p:txBody>
      </p:sp>
      <p:pic>
        <p:nvPicPr>
          <p:cNvPr id="432" name="Shape 432"/>
          <p:cNvPicPr preferRelativeResize="0"/>
          <p:nvPr/>
        </p:nvPicPr>
        <p:blipFill rotWithShape="1">
          <a:blip r:embed="rId3">
            <a:alphaModFix/>
          </a:blip>
          <a:srcRect/>
          <a:stretch/>
        </p:blipFill>
        <p:spPr>
          <a:xfrm>
            <a:off x="4067944" y="1268759"/>
            <a:ext cx="4025900" cy="5014003"/>
          </a:xfrm>
          <a:prstGeom prst="rect">
            <a:avLst/>
          </a:prstGeom>
          <a:noFill/>
          <a:ln>
            <a:noFill/>
          </a:ln>
        </p:spPr>
      </p:pic>
      <p:pic>
        <p:nvPicPr>
          <p:cNvPr id="433" name="Shape 433"/>
          <p:cNvPicPr preferRelativeResize="0"/>
          <p:nvPr/>
        </p:nvPicPr>
        <p:blipFill rotWithShape="1">
          <a:blip r:embed="rId4">
            <a:alphaModFix/>
          </a:blip>
          <a:srcRect/>
          <a:stretch/>
        </p:blipFill>
        <p:spPr>
          <a:xfrm>
            <a:off x="323528" y="2276872"/>
            <a:ext cx="3971349" cy="288032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Hoy en día el software está integrado en casi todos los aspectos de nuestras vidas y forma parte de todo tipo de sistemas.</a:t>
            </a:r>
          </a:p>
        </p:txBody>
      </p:sp>
      <p:sp>
        <p:nvSpPr>
          <p:cNvPr id="439" name="Shape 439"/>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PRODUCTO</a:t>
            </a:r>
          </a:p>
        </p:txBody>
      </p:sp>
      <p:pic>
        <p:nvPicPr>
          <p:cNvPr id="440" name="Shape 440" descr="ingsincomunicacion0ra1su4.JPG"/>
          <p:cNvPicPr preferRelativeResize="0"/>
          <p:nvPr/>
        </p:nvPicPr>
        <p:blipFill rotWithShape="1">
          <a:blip r:embed="rId3">
            <a:alphaModFix/>
          </a:blip>
          <a:srcRect/>
          <a:stretch/>
        </p:blipFill>
        <p:spPr>
          <a:xfrm>
            <a:off x="2555775" y="2708919"/>
            <a:ext cx="4680520" cy="361277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lnSpc>
                <a:spcPct val="80000"/>
              </a:lnSpc>
              <a:spcBef>
                <a:spcPts val="0"/>
              </a:spcBef>
              <a:spcAft>
                <a:spcPts val="0"/>
              </a:spcAft>
              <a:buClr>
                <a:schemeClr val="accent1"/>
              </a:buClr>
              <a:buSzPct val="67918"/>
              <a:buFont typeface="Noto Sans Symbols"/>
              <a:buChar char="▶"/>
            </a:pPr>
            <a:r>
              <a:rPr lang="es-ES" sz="2497" b="0" i="0" u="none" strike="noStrike" cap="none">
                <a:solidFill>
                  <a:schemeClr val="dk1"/>
                </a:solidFill>
                <a:latin typeface="Rambla"/>
                <a:ea typeface="Rambla"/>
                <a:cs typeface="Rambla"/>
                <a:sym typeface="Rambla"/>
              </a:rPr>
              <a:t>Los productos se pueden clasificar en:</a:t>
            </a:r>
          </a:p>
          <a:p>
            <a:pPr marL="621792" marR="0" lvl="1" indent="-240791" algn="l" rtl="0">
              <a:lnSpc>
                <a:spcPct val="80000"/>
              </a:lnSpc>
              <a:spcBef>
                <a:spcPts val="324"/>
              </a:spcBef>
              <a:spcAft>
                <a:spcPts val="0"/>
              </a:spcAft>
              <a:buClr>
                <a:schemeClr val="accent1"/>
              </a:buClr>
              <a:buSzPct val="101285"/>
              <a:buFont typeface="Verdana"/>
              <a:buChar char="◦"/>
            </a:pPr>
            <a:r>
              <a:rPr lang="es-ES" sz="2127" b="1" i="0" u="none" strike="noStrike" cap="none">
                <a:solidFill>
                  <a:schemeClr val="dk1"/>
                </a:solidFill>
                <a:latin typeface="Rambla"/>
                <a:ea typeface="Rambla"/>
                <a:cs typeface="Rambla"/>
                <a:sym typeface="Rambla"/>
              </a:rPr>
              <a:t>Productos genéricos</a:t>
            </a:r>
            <a:r>
              <a:rPr lang="es-ES" sz="2127" b="0" i="0" u="none" strike="noStrike" cap="none">
                <a:solidFill>
                  <a:schemeClr val="dk1"/>
                </a:solidFill>
                <a:latin typeface="Rambla"/>
                <a:ea typeface="Rambla"/>
                <a:cs typeface="Rambla"/>
                <a:sym typeface="Rambla"/>
              </a:rPr>
              <a:t>: producidos “en masa” para ser vendidos.</a:t>
            </a:r>
          </a:p>
          <a:p>
            <a:pPr marL="621792" marR="0" lvl="1" indent="-240791" algn="l" rtl="0">
              <a:lnSpc>
                <a:spcPct val="80000"/>
              </a:lnSpc>
              <a:spcBef>
                <a:spcPts val="324"/>
              </a:spcBef>
              <a:spcAft>
                <a:spcPts val="0"/>
              </a:spcAft>
              <a:buClr>
                <a:schemeClr val="accent1"/>
              </a:buClr>
              <a:buSzPct val="101285"/>
              <a:buFont typeface="Verdana"/>
              <a:buChar char="◦"/>
            </a:pPr>
            <a:r>
              <a:rPr lang="es-ES" sz="2127" b="1" i="0" u="none" strike="noStrike" cap="none">
                <a:solidFill>
                  <a:schemeClr val="dk1"/>
                </a:solidFill>
                <a:latin typeface="Rambla"/>
                <a:ea typeface="Rambla"/>
                <a:cs typeface="Rambla"/>
                <a:sym typeface="Rambla"/>
              </a:rPr>
              <a:t>Productos hechos a medida</a:t>
            </a:r>
            <a:r>
              <a:rPr lang="es-ES" sz="2127" b="0" i="0" u="none" strike="noStrike" cap="none">
                <a:solidFill>
                  <a:schemeClr val="dk1"/>
                </a:solidFill>
                <a:latin typeface="Rambla"/>
                <a:ea typeface="Rambla"/>
                <a:cs typeface="Rambla"/>
                <a:sym typeface="Rambla"/>
              </a:rPr>
              <a:t>: desarrollados bajo demanda a un desarrollador específico.</a:t>
            </a:r>
          </a:p>
          <a:p>
            <a:pPr marL="365760" marR="0" lvl="0" indent="-264160" algn="l" rtl="0">
              <a:lnSpc>
                <a:spcPct val="80000"/>
              </a:lnSpc>
              <a:spcBef>
                <a:spcPts val="400"/>
              </a:spcBef>
              <a:spcAft>
                <a:spcPts val="0"/>
              </a:spcAft>
              <a:buClr>
                <a:schemeClr val="accent1"/>
              </a:buClr>
              <a:buSzPct val="67918"/>
              <a:buFont typeface="Noto Sans Symbols"/>
              <a:buChar char="▶"/>
            </a:pPr>
            <a:r>
              <a:rPr lang="es-ES" sz="2497" b="0" i="0" u="none" strike="noStrike" cap="none">
                <a:solidFill>
                  <a:schemeClr val="dk1"/>
                </a:solidFill>
                <a:latin typeface="Rambla"/>
                <a:ea typeface="Rambla"/>
                <a:cs typeface="Rambla"/>
                <a:sym typeface="Rambla"/>
              </a:rPr>
              <a:t>Las características que deben cumplir al ser entregados son:</a:t>
            </a:r>
          </a:p>
          <a:p>
            <a:pPr marL="621792" marR="0" lvl="1" indent="-240791" algn="l" rtl="0">
              <a:lnSpc>
                <a:spcPct val="80000"/>
              </a:lnSpc>
              <a:spcBef>
                <a:spcPts val="324"/>
              </a:spcBef>
              <a:spcAft>
                <a:spcPts val="0"/>
              </a:spcAft>
              <a:buClr>
                <a:schemeClr val="accent1"/>
              </a:buClr>
              <a:buSzPct val="101285"/>
              <a:buFont typeface="Verdana"/>
              <a:buChar char="◦"/>
            </a:pPr>
            <a:r>
              <a:rPr lang="es-ES" sz="2127" b="1" i="0" u="none" strike="noStrike" cap="none">
                <a:solidFill>
                  <a:schemeClr val="dk1"/>
                </a:solidFill>
                <a:latin typeface="Rambla"/>
                <a:ea typeface="Rambla"/>
                <a:cs typeface="Rambla"/>
                <a:sym typeface="Rambla"/>
              </a:rPr>
              <a:t>Mantenibles</a:t>
            </a:r>
            <a:r>
              <a:rPr lang="es-ES" sz="2127" b="0" i="0" u="none" strike="noStrike" cap="none">
                <a:solidFill>
                  <a:schemeClr val="dk1"/>
                </a:solidFill>
                <a:latin typeface="Rambla"/>
                <a:ea typeface="Rambla"/>
                <a:cs typeface="Rambla"/>
                <a:sym typeface="Rambla"/>
              </a:rPr>
              <a:t>: El software debe poder evolucionar mientras cumple sus funciones.</a:t>
            </a:r>
          </a:p>
          <a:p>
            <a:pPr marL="621792" marR="0" lvl="1" indent="-240791" algn="l" rtl="0">
              <a:lnSpc>
                <a:spcPct val="80000"/>
              </a:lnSpc>
              <a:spcBef>
                <a:spcPts val="324"/>
              </a:spcBef>
              <a:spcAft>
                <a:spcPts val="0"/>
              </a:spcAft>
              <a:buClr>
                <a:schemeClr val="accent1"/>
              </a:buClr>
              <a:buSzPct val="101285"/>
              <a:buFont typeface="Verdana"/>
              <a:buChar char="◦"/>
            </a:pPr>
            <a:r>
              <a:rPr lang="es-ES" sz="2127" b="1" i="0" u="none" strike="noStrike" cap="none">
                <a:solidFill>
                  <a:schemeClr val="dk1"/>
                </a:solidFill>
                <a:latin typeface="Rambla"/>
                <a:ea typeface="Rambla"/>
                <a:cs typeface="Rambla"/>
                <a:sym typeface="Rambla"/>
              </a:rPr>
              <a:t>Confiabilidad: </a:t>
            </a:r>
            <a:r>
              <a:rPr lang="es-ES" sz="2127" b="0" i="0" u="none" strike="noStrike" cap="none">
                <a:solidFill>
                  <a:schemeClr val="dk1"/>
                </a:solidFill>
                <a:latin typeface="Rambla"/>
                <a:ea typeface="Rambla"/>
                <a:cs typeface="Rambla"/>
                <a:sym typeface="Rambla"/>
              </a:rPr>
              <a:t>No debe producir daños en caso de errores.</a:t>
            </a:r>
          </a:p>
          <a:p>
            <a:pPr marL="621792" marR="0" lvl="1" indent="-240791" algn="l" rtl="0">
              <a:lnSpc>
                <a:spcPct val="80000"/>
              </a:lnSpc>
              <a:spcBef>
                <a:spcPts val="324"/>
              </a:spcBef>
              <a:spcAft>
                <a:spcPts val="0"/>
              </a:spcAft>
              <a:buClr>
                <a:schemeClr val="accent1"/>
              </a:buClr>
              <a:buSzPct val="101285"/>
              <a:buFont typeface="Verdana"/>
              <a:buChar char="◦"/>
            </a:pPr>
            <a:r>
              <a:rPr lang="es-ES" sz="2127" b="1" i="0" u="none" strike="noStrike" cap="none">
                <a:solidFill>
                  <a:schemeClr val="dk1"/>
                </a:solidFill>
                <a:latin typeface="Rambla"/>
                <a:ea typeface="Rambla"/>
                <a:cs typeface="Rambla"/>
                <a:sym typeface="Rambla"/>
              </a:rPr>
              <a:t>Eficiencia: </a:t>
            </a:r>
            <a:r>
              <a:rPr lang="es-ES" sz="2127" b="0" i="0" u="none" strike="noStrike" cap="none">
                <a:solidFill>
                  <a:schemeClr val="dk1"/>
                </a:solidFill>
                <a:latin typeface="Rambla"/>
                <a:ea typeface="Rambla"/>
                <a:cs typeface="Rambla"/>
                <a:sym typeface="Rambla"/>
              </a:rPr>
              <a:t>No debe desperdiciar los recursos disponibles.</a:t>
            </a:r>
          </a:p>
          <a:p>
            <a:pPr marL="621792" marR="0" lvl="1" indent="-240791" algn="l" rtl="0">
              <a:lnSpc>
                <a:spcPct val="80000"/>
              </a:lnSpc>
              <a:spcBef>
                <a:spcPts val="324"/>
              </a:spcBef>
              <a:buClr>
                <a:schemeClr val="accent1"/>
              </a:buClr>
              <a:buSzPct val="101285"/>
              <a:buFont typeface="Verdana"/>
              <a:buChar char="◦"/>
            </a:pPr>
            <a:r>
              <a:rPr lang="es-ES" sz="2127" b="1" i="0" u="none" strike="noStrike" cap="none">
                <a:solidFill>
                  <a:schemeClr val="dk1"/>
                </a:solidFill>
                <a:latin typeface="Rambla"/>
                <a:ea typeface="Rambla"/>
                <a:cs typeface="Rambla"/>
                <a:sym typeface="Rambla"/>
              </a:rPr>
              <a:t>Utilización adecuada: </a:t>
            </a:r>
            <a:r>
              <a:rPr lang="es-ES" sz="2127" b="0" i="0" u="none" strike="noStrike" cap="none">
                <a:solidFill>
                  <a:schemeClr val="dk1"/>
                </a:solidFill>
                <a:latin typeface="Rambla"/>
                <a:ea typeface="Rambla"/>
                <a:cs typeface="Rambla"/>
                <a:sym typeface="Rambla"/>
              </a:rPr>
              <a:t>Debe tener una interfaz de usuario y documentación adecuadas.</a:t>
            </a:r>
          </a:p>
        </p:txBody>
      </p:sp>
      <p:sp>
        <p:nvSpPr>
          <p:cNvPr id="446" name="Shape 44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3600" b="1" i="0" u="none" strike="noStrike" cap="none">
                <a:solidFill>
                  <a:schemeClr val="dk2"/>
                </a:solidFill>
                <a:latin typeface="Rambla"/>
                <a:ea typeface="Rambla"/>
                <a:cs typeface="Rambla"/>
                <a:sym typeface="Rambla"/>
              </a:rPr>
              <a:t>PRODUCTO</a:t>
            </a:r>
            <a:br>
              <a:rPr lang="es-ES" sz="3600" b="1" i="0" u="none" strike="noStrike" cap="none">
                <a:solidFill>
                  <a:schemeClr val="dk2"/>
                </a:solidFill>
                <a:latin typeface="Rambla"/>
                <a:ea typeface="Rambla"/>
                <a:cs typeface="Rambla"/>
                <a:sym typeface="Rambla"/>
              </a:rPr>
            </a:br>
            <a:r>
              <a:rPr lang="es-ES" sz="3600" b="1" i="0" u="none" strike="noStrike" cap="none">
                <a:solidFill>
                  <a:schemeClr val="dk2"/>
                </a:solidFill>
                <a:latin typeface="Rambla"/>
                <a:ea typeface="Rambla"/>
                <a:cs typeface="Rambla"/>
                <a:sym typeface="Rambla"/>
              </a:rPr>
              <a:t>CLASIFICACIÓN Y CARACTERÍSTICAS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PRODUCTO</a:t>
            </a:r>
          </a:p>
        </p:txBody>
      </p:sp>
      <p:sp>
        <p:nvSpPr>
          <p:cNvPr id="452" name="Shape 452"/>
          <p:cNvSpPr txBox="1"/>
          <p:nvPr/>
        </p:nvSpPr>
        <p:spPr>
          <a:xfrm>
            <a:off x="323528" y="1484783"/>
            <a:ext cx="8640960" cy="175432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ES" sz="1800">
                <a:solidFill>
                  <a:schemeClr val="dk1"/>
                </a:solidFill>
                <a:latin typeface="Rambla"/>
                <a:ea typeface="Rambla"/>
                <a:cs typeface="Rambla"/>
                <a:sym typeface="Rambla"/>
              </a:rPr>
              <a:t>Lo que constituye el producto final es diferente para el ingeniero y los usuarios:</a:t>
            </a:r>
          </a:p>
          <a:p>
            <a:pPr marL="0" marR="0" lvl="0" indent="0" algn="l" rtl="0">
              <a:spcBef>
                <a:spcPts val="0"/>
              </a:spcBef>
              <a:buNone/>
            </a:pPr>
            <a:endParaRPr sz="1800">
              <a:solidFill>
                <a:schemeClr val="dk1"/>
              </a:solidFill>
              <a:latin typeface="Rambla"/>
              <a:ea typeface="Rambla"/>
              <a:cs typeface="Rambla"/>
              <a:sym typeface="Rambla"/>
            </a:endParaRPr>
          </a:p>
          <a:p>
            <a:pPr marL="0" marR="0" lvl="0" indent="0" algn="l" rtl="0">
              <a:spcBef>
                <a:spcPts val="0"/>
              </a:spcBef>
              <a:buClr>
                <a:schemeClr val="dk1"/>
              </a:buClr>
              <a:buSzPct val="100000"/>
              <a:buFont typeface="Arial"/>
              <a:buChar char="•"/>
            </a:pPr>
            <a:r>
              <a:rPr lang="es-ES" sz="1800">
                <a:solidFill>
                  <a:schemeClr val="dk1"/>
                </a:solidFill>
                <a:latin typeface="Rambla"/>
                <a:ea typeface="Rambla"/>
                <a:cs typeface="Rambla"/>
                <a:sym typeface="Rambla"/>
              </a:rPr>
              <a:t> </a:t>
            </a:r>
            <a:r>
              <a:rPr lang="es-ES" sz="1800" b="1">
                <a:solidFill>
                  <a:schemeClr val="dk1"/>
                </a:solidFill>
                <a:latin typeface="Rambla"/>
                <a:ea typeface="Rambla"/>
                <a:cs typeface="Rambla"/>
                <a:sym typeface="Rambla"/>
              </a:rPr>
              <a:t>Ingeniero: </a:t>
            </a:r>
            <a:r>
              <a:rPr lang="es-ES" sz="1800" i="1">
                <a:solidFill>
                  <a:schemeClr val="dk1"/>
                </a:solidFill>
                <a:latin typeface="Rambla"/>
                <a:ea typeface="Rambla"/>
                <a:cs typeface="Rambla"/>
                <a:sym typeface="Rambla"/>
              </a:rPr>
              <a:t>Programas, datos y documentos </a:t>
            </a:r>
            <a:r>
              <a:rPr lang="es-ES" sz="1800">
                <a:solidFill>
                  <a:schemeClr val="dk1"/>
                </a:solidFill>
                <a:latin typeface="Rambla"/>
                <a:ea typeface="Rambla"/>
                <a:cs typeface="Rambla"/>
                <a:sym typeface="Rambla"/>
              </a:rPr>
              <a:t>que configuran el software </a:t>
            </a:r>
          </a:p>
          <a:p>
            <a:pPr marL="0" marR="0" lvl="0" indent="0" algn="l" rtl="0">
              <a:spcBef>
                <a:spcPts val="0"/>
              </a:spcBef>
              <a:buNone/>
            </a:pPr>
            <a:endParaRPr sz="1800">
              <a:solidFill>
                <a:schemeClr val="dk1"/>
              </a:solidFill>
              <a:latin typeface="Rambla"/>
              <a:ea typeface="Rambla"/>
              <a:cs typeface="Rambla"/>
              <a:sym typeface="Rambla"/>
            </a:endParaRPr>
          </a:p>
          <a:p>
            <a:pPr marL="0" marR="0" lvl="0" indent="0" algn="l" rtl="0">
              <a:spcBef>
                <a:spcPts val="0"/>
              </a:spcBef>
              <a:buClr>
                <a:schemeClr val="dk1"/>
              </a:buClr>
              <a:buSzPct val="100000"/>
              <a:buFont typeface="Arial"/>
              <a:buChar char="•"/>
            </a:pPr>
            <a:r>
              <a:rPr lang="es-ES" sz="1800">
                <a:solidFill>
                  <a:schemeClr val="dk1"/>
                </a:solidFill>
                <a:latin typeface="Rambla"/>
                <a:ea typeface="Rambla"/>
                <a:cs typeface="Rambla"/>
                <a:sym typeface="Rambla"/>
              </a:rPr>
              <a:t> </a:t>
            </a:r>
            <a:r>
              <a:rPr lang="es-ES" sz="1800" b="1">
                <a:solidFill>
                  <a:schemeClr val="dk1"/>
                </a:solidFill>
                <a:latin typeface="Rambla"/>
                <a:ea typeface="Rambla"/>
                <a:cs typeface="Rambla"/>
                <a:sym typeface="Rambla"/>
              </a:rPr>
              <a:t>Usuario</a:t>
            </a:r>
            <a:r>
              <a:rPr lang="es-ES" sz="1800">
                <a:solidFill>
                  <a:schemeClr val="dk1"/>
                </a:solidFill>
                <a:latin typeface="Rambla"/>
                <a:ea typeface="Rambla"/>
                <a:cs typeface="Rambla"/>
                <a:sym typeface="Rambla"/>
              </a:rPr>
              <a:t>: </a:t>
            </a:r>
            <a:r>
              <a:rPr lang="es-ES" sz="1800" i="1">
                <a:solidFill>
                  <a:schemeClr val="dk1"/>
                </a:solidFill>
                <a:latin typeface="Rambla"/>
                <a:ea typeface="Rambla"/>
                <a:cs typeface="Rambla"/>
                <a:sym typeface="Rambla"/>
              </a:rPr>
              <a:t>Información</a:t>
            </a:r>
            <a:r>
              <a:rPr lang="es-ES" sz="1800">
                <a:solidFill>
                  <a:schemeClr val="dk1"/>
                </a:solidFill>
                <a:latin typeface="Rambla"/>
                <a:ea typeface="Rambla"/>
                <a:cs typeface="Rambla"/>
                <a:sym typeface="Rambla"/>
              </a:rPr>
              <a:t> que soluciona el problema planteado por el usuario.</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Al conjunto de personas involucradas en un proyecto se les conoce como </a:t>
            </a:r>
            <a:r>
              <a:rPr lang="es-ES" sz="2700" b="1" i="0" u="none" strike="noStrike" cap="none">
                <a:solidFill>
                  <a:schemeClr val="dk1"/>
                </a:solidFill>
                <a:latin typeface="Rambla"/>
                <a:ea typeface="Rambla"/>
                <a:cs typeface="Rambla"/>
                <a:sym typeface="Rambla"/>
              </a:rPr>
              <a:t>participantes</a:t>
            </a:r>
            <a:r>
              <a:rPr lang="es-ES" sz="2700" b="0" i="0" u="none" strike="noStrike" cap="none">
                <a:solidFill>
                  <a:schemeClr val="dk1"/>
                </a:solidFill>
                <a:latin typeface="Rambla"/>
                <a:ea typeface="Rambla"/>
                <a:cs typeface="Rambla"/>
                <a:sym typeface="Rambla"/>
              </a:rPr>
              <a:t>.</a:t>
            </a:r>
          </a:p>
          <a:p>
            <a:pPr marL="365760" marR="0" lvl="0" indent="-264160" algn="l" rtl="0">
              <a:spcBef>
                <a:spcPts val="40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Al conjunto de funciones y responsabilidades dentro de un proyecto o sistema se le conoce como </a:t>
            </a:r>
            <a:r>
              <a:rPr lang="es-ES" sz="2700" b="1" i="0" u="none" strike="noStrike" cap="none">
                <a:solidFill>
                  <a:schemeClr val="dk1"/>
                </a:solidFill>
                <a:latin typeface="Rambla"/>
                <a:ea typeface="Rambla"/>
                <a:cs typeface="Rambla"/>
                <a:sym typeface="Rambla"/>
              </a:rPr>
              <a:t>roles o papeles.</a:t>
            </a:r>
          </a:p>
          <a:p>
            <a:pPr marL="365760" marR="0" lvl="0" indent="-264160" algn="l" rtl="0">
              <a:spcBef>
                <a:spcPts val="400"/>
              </a:spcBef>
              <a:spcAft>
                <a:spcPts val="0"/>
              </a:spcAft>
              <a:buClr>
                <a:schemeClr val="accent1"/>
              </a:buClr>
              <a:buSzPct val="68000"/>
              <a:buFont typeface="Noto Sans Symbols"/>
              <a:buNone/>
            </a:pPr>
            <a:endParaRPr sz="2700" b="0" i="0" u="none" strike="noStrike" cap="none">
              <a:solidFill>
                <a:schemeClr val="dk1"/>
              </a:solidFill>
              <a:latin typeface="Rambla"/>
              <a:ea typeface="Rambla"/>
              <a:cs typeface="Rambla"/>
              <a:sym typeface="Rambla"/>
            </a:endParaRPr>
          </a:p>
        </p:txBody>
      </p:sp>
      <p:sp>
        <p:nvSpPr>
          <p:cNvPr id="458" name="Shape 458"/>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PARTICIPANTES Y PAPELES</a:t>
            </a:r>
          </a:p>
        </p:txBody>
      </p:sp>
      <p:pic>
        <p:nvPicPr>
          <p:cNvPr id="459" name="Shape 459" descr="how-to-make-an-ideas-community-work-defining-the-roles.jpg"/>
          <p:cNvPicPr preferRelativeResize="0"/>
          <p:nvPr/>
        </p:nvPicPr>
        <p:blipFill rotWithShape="1">
          <a:blip r:embed="rId3">
            <a:alphaModFix/>
          </a:blip>
          <a:srcRect/>
          <a:stretch/>
        </p:blipFill>
        <p:spPr>
          <a:xfrm>
            <a:off x="5436096" y="3717032"/>
            <a:ext cx="3275855" cy="2350071"/>
          </a:xfrm>
          <a:prstGeom prst="rect">
            <a:avLst/>
          </a:prstGeom>
          <a:noFill/>
          <a:ln>
            <a:noFill/>
          </a:ln>
        </p:spPr>
      </p:pic>
      <p:pic>
        <p:nvPicPr>
          <p:cNvPr id="460" name="Shape 460" descr="roles.jpg"/>
          <p:cNvPicPr preferRelativeResize="0"/>
          <p:nvPr/>
        </p:nvPicPr>
        <p:blipFill rotWithShape="1">
          <a:blip r:embed="rId4">
            <a:alphaModFix/>
          </a:blip>
          <a:srcRect/>
          <a:stretch/>
        </p:blipFill>
        <p:spPr>
          <a:xfrm>
            <a:off x="1547663" y="3717032"/>
            <a:ext cx="1954543" cy="219986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lnSpc>
                <a:spcPct val="80000"/>
              </a:lnSpc>
              <a:spcBef>
                <a:spcPts val="0"/>
              </a:spcBef>
              <a:spcAft>
                <a:spcPts val="0"/>
              </a:spcAft>
              <a:buClr>
                <a:schemeClr val="accent1"/>
              </a:buClr>
              <a:buSzPct val="67480"/>
              <a:buFont typeface="Noto Sans Symbols"/>
              <a:buChar char="▶"/>
            </a:pPr>
            <a:r>
              <a:rPr lang="es-ES" sz="1687" b="0" i="0" u="none" strike="noStrike" cap="none" dirty="0">
                <a:solidFill>
                  <a:schemeClr val="dk1"/>
                </a:solidFill>
                <a:latin typeface="Rambla"/>
                <a:ea typeface="Rambla"/>
                <a:cs typeface="Rambla"/>
                <a:sym typeface="Rambla"/>
              </a:rPr>
              <a:t>Mejorar el diseño de aplicaciones o software de tal modo que se adapten de mejor manera a las necesidades de las organizaciones o finalidades para las cuales fueron creadas.</a:t>
            </a:r>
          </a:p>
          <a:p>
            <a:pPr marL="365760" marR="0" lvl="0" indent="-264160" algn="l" rtl="0">
              <a:lnSpc>
                <a:spcPct val="80000"/>
              </a:lnSpc>
              <a:spcBef>
                <a:spcPts val="400"/>
              </a:spcBef>
              <a:spcAft>
                <a:spcPts val="0"/>
              </a:spcAft>
              <a:buClr>
                <a:schemeClr val="accent1"/>
              </a:buClr>
              <a:buSzPct val="67480"/>
              <a:buFont typeface="Noto Sans Symbols"/>
              <a:buChar char="▶"/>
            </a:pPr>
            <a:r>
              <a:rPr lang="es-ES" sz="1687" b="0" i="0" u="none" strike="noStrike" cap="none" dirty="0">
                <a:solidFill>
                  <a:schemeClr val="dk1"/>
                </a:solidFill>
                <a:latin typeface="Rambla"/>
                <a:ea typeface="Rambla"/>
                <a:cs typeface="Rambla"/>
                <a:sym typeface="Rambla"/>
              </a:rPr>
              <a:t>Promover mayor calidad al desarrollar aplicaciones complejas.</a:t>
            </a:r>
          </a:p>
          <a:p>
            <a:pPr marL="365760" marR="0" lvl="0" indent="-264160" algn="l" rtl="0">
              <a:lnSpc>
                <a:spcPct val="80000"/>
              </a:lnSpc>
              <a:spcBef>
                <a:spcPts val="400"/>
              </a:spcBef>
              <a:spcAft>
                <a:spcPts val="0"/>
              </a:spcAft>
              <a:buClr>
                <a:schemeClr val="accent1"/>
              </a:buClr>
              <a:buSzPct val="67480"/>
              <a:buFont typeface="Noto Sans Symbols"/>
              <a:buChar char="▶"/>
            </a:pPr>
            <a:r>
              <a:rPr lang="es-ES" sz="1687" b="0" i="0" u="none" strike="noStrike" cap="none" dirty="0">
                <a:solidFill>
                  <a:schemeClr val="dk1"/>
                </a:solidFill>
                <a:latin typeface="Rambla"/>
                <a:ea typeface="Rambla"/>
                <a:cs typeface="Rambla"/>
                <a:sym typeface="Rambla"/>
              </a:rPr>
              <a:t>Brindar mayor exactitud en los costos de proyectos y tiempo de desarrollo de los mismos.</a:t>
            </a:r>
          </a:p>
          <a:p>
            <a:pPr marL="365760" marR="0" lvl="0" indent="-264160" algn="l" rtl="0">
              <a:lnSpc>
                <a:spcPct val="80000"/>
              </a:lnSpc>
              <a:spcBef>
                <a:spcPts val="400"/>
              </a:spcBef>
              <a:spcAft>
                <a:spcPts val="0"/>
              </a:spcAft>
              <a:buClr>
                <a:schemeClr val="accent1"/>
              </a:buClr>
              <a:buSzPct val="67480"/>
              <a:buFont typeface="Noto Sans Symbols"/>
              <a:buChar char="▶"/>
            </a:pPr>
            <a:r>
              <a:rPr lang="es-ES" sz="1687" b="0" i="0" u="none" strike="noStrike" cap="none" dirty="0">
                <a:solidFill>
                  <a:schemeClr val="dk1"/>
                </a:solidFill>
                <a:latin typeface="Rambla"/>
                <a:ea typeface="Rambla"/>
                <a:cs typeface="Rambla"/>
                <a:sym typeface="Rambla"/>
              </a:rPr>
              <a:t>Aumentar la eficiencia de los sistemas al introducir procesos que permitan medir mediante normas específicas, la calidad del software desarrollado, buscando siempre la mejor calidad posible según las necesidades y resultados que se quieren generar.</a:t>
            </a:r>
          </a:p>
          <a:p>
            <a:pPr marL="365760" marR="0" lvl="0" indent="-264160" algn="l" rtl="0">
              <a:lnSpc>
                <a:spcPct val="80000"/>
              </a:lnSpc>
              <a:spcBef>
                <a:spcPts val="400"/>
              </a:spcBef>
              <a:spcAft>
                <a:spcPts val="0"/>
              </a:spcAft>
              <a:buClr>
                <a:schemeClr val="accent1"/>
              </a:buClr>
              <a:buSzPct val="67480"/>
              <a:buFont typeface="Noto Sans Symbols"/>
              <a:buChar char="▶"/>
            </a:pPr>
            <a:r>
              <a:rPr lang="es-ES" sz="1687" b="0" i="0" u="none" strike="noStrike" cap="none" dirty="0">
                <a:solidFill>
                  <a:schemeClr val="dk1"/>
                </a:solidFill>
                <a:latin typeface="Rambla"/>
                <a:ea typeface="Rambla"/>
                <a:cs typeface="Rambla"/>
                <a:sym typeface="Rambla"/>
              </a:rPr>
              <a:t>Una mejor organización de equipos de trabajo, en el área de desarrollo y mantenimiento de software.</a:t>
            </a:r>
          </a:p>
          <a:p>
            <a:pPr marL="365760" marR="0" lvl="0" indent="-264160" algn="l" rtl="0">
              <a:lnSpc>
                <a:spcPct val="80000"/>
              </a:lnSpc>
              <a:spcBef>
                <a:spcPts val="400"/>
              </a:spcBef>
              <a:spcAft>
                <a:spcPts val="0"/>
              </a:spcAft>
              <a:buClr>
                <a:schemeClr val="accent1"/>
              </a:buClr>
              <a:buSzPct val="67480"/>
              <a:buFont typeface="Noto Sans Symbols"/>
              <a:buChar char="▶"/>
            </a:pPr>
            <a:r>
              <a:rPr lang="es-ES" sz="1687" b="0" i="0" u="none" strike="noStrike" cap="none" dirty="0">
                <a:solidFill>
                  <a:schemeClr val="dk1"/>
                </a:solidFill>
                <a:latin typeface="Rambla"/>
                <a:ea typeface="Rambla"/>
                <a:cs typeface="Rambla"/>
                <a:sym typeface="Rambla"/>
              </a:rPr>
              <a:t>Detectar a través de pruebas, posibles mejoras para un mejor funcionamiento del software desarrollado.</a:t>
            </a:r>
          </a:p>
        </p:txBody>
      </p:sp>
      <p:sp>
        <p:nvSpPr>
          <p:cNvPr id="134" name="Shape 134"/>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ambla"/>
              <a:buNone/>
            </a:pPr>
            <a:r>
              <a:rPr lang="es-ES" sz="3690" b="1" i="0" u="none" strike="noStrike" cap="none">
                <a:solidFill>
                  <a:schemeClr val="dk2"/>
                </a:solidFill>
                <a:latin typeface="Rambla"/>
                <a:ea typeface="Rambla"/>
                <a:cs typeface="Rambla"/>
                <a:sym typeface="Rambla"/>
              </a:rPr>
              <a:t>OBJETIVOS DE LA INGENIERÍA DEL SOFTWARE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Cliente: </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También denominados “usuarios”, “usuarios finales” o “clientes”.</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Especifica los requerimientos del sistema.</a:t>
            </a:r>
          </a:p>
          <a:p>
            <a:pPr marL="621792" marR="0" lvl="1" indent="-240791" algn="l" rtl="0">
              <a:spcBef>
                <a:spcPts val="324"/>
              </a:spcBef>
              <a:spcAft>
                <a:spcPts val="0"/>
              </a:spcAft>
              <a:buClr>
                <a:schemeClr val="accent1"/>
              </a:buClr>
              <a:buSzPct val="100000"/>
              <a:buFont typeface="Verdana"/>
              <a:buNone/>
            </a:pPr>
            <a:endParaRPr sz="2300" b="0" i="0" u="none" strike="noStrike" cap="none">
              <a:solidFill>
                <a:schemeClr val="dk1"/>
              </a:solidFill>
              <a:latin typeface="Rambla"/>
              <a:ea typeface="Rambla"/>
              <a:cs typeface="Rambla"/>
              <a:sym typeface="Rambla"/>
            </a:endParaRPr>
          </a:p>
          <a:p>
            <a:pPr marL="365760" marR="0" lvl="0" indent="-264160" algn="l" rtl="0">
              <a:spcBef>
                <a:spcPts val="40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Desarrolladores:</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Intervienen en todas las facetas del proceso de desarrollo del software.</a:t>
            </a:r>
          </a:p>
          <a:p>
            <a:pPr marL="621792" marR="0" lvl="1" indent="-240791" algn="l" rtl="0">
              <a:spcBef>
                <a:spcPts val="324"/>
              </a:spcBef>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Se encargan de investigar, diseñar, implementar, realizar pruebas y depurar el software.</a:t>
            </a:r>
          </a:p>
        </p:txBody>
      </p:sp>
      <p:sp>
        <p:nvSpPr>
          <p:cNvPr id="466" name="Shape 46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PARTICIPANTES Y PAPELES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lnSpc>
                <a:spcPct val="90000"/>
              </a:lnSpc>
              <a:spcBef>
                <a:spcPts val="0"/>
              </a:spcBef>
              <a:spcAft>
                <a:spcPts val="0"/>
              </a:spcAft>
              <a:buClr>
                <a:schemeClr val="accent1"/>
              </a:buClr>
              <a:buSzPct val="67918"/>
              <a:buFont typeface="Noto Sans Symbols"/>
              <a:buChar char="▶"/>
            </a:pPr>
            <a:r>
              <a:rPr lang="es-ES" sz="2497" b="0" i="0" u="none" strike="noStrike" cap="none">
                <a:solidFill>
                  <a:schemeClr val="dk1"/>
                </a:solidFill>
                <a:latin typeface="Rambla"/>
                <a:ea typeface="Rambla"/>
                <a:cs typeface="Rambla"/>
                <a:sym typeface="Rambla"/>
              </a:rPr>
              <a:t>Gestores: </a:t>
            </a:r>
          </a:p>
          <a:p>
            <a:pPr marL="621792" marR="0" lvl="1" indent="-240791" algn="l" rtl="0">
              <a:lnSpc>
                <a:spcPct val="90000"/>
              </a:lnSpc>
              <a:spcBef>
                <a:spcPts val="324"/>
              </a:spcBef>
              <a:spcAft>
                <a:spcPts val="0"/>
              </a:spcAft>
              <a:buClr>
                <a:schemeClr val="accent1"/>
              </a:buClr>
              <a:buSzPct val="101285"/>
              <a:buFont typeface="Verdana"/>
              <a:buChar char="◦"/>
            </a:pPr>
            <a:r>
              <a:rPr lang="es-ES" sz="2127" b="0" i="0" u="none" strike="noStrike" cap="none">
                <a:solidFill>
                  <a:schemeClr val="dk1"/>
                </a:solidFill>
                <a:latin typeface="Rambla"/>
                <a:ea typeface="Rambla"/>
                <a:cs typeface="Rambla"/>
                <a:sym typeface="Rambla"/>
              </a:rPr>
              <a:t>Se encarga de mantener informado al director ejecutivo de la empresa que presta el servicio de desarrollo.</a:t>
            </a:r>
          </a:p>
          <a:p>
            <a:pPr marL="621792" marR="0" lvl="1" indent="-240792" algn="l" rtl="0">
              <a:lnSpc>
                <a:spcPct val="90000"/>
              </a:lnSpc>
              <a:spcBef>
                <a:spcPts val="324"/>
              </a:spcBef>
              <a:spcAft>
                <a:spcPts val="0"/>
              </a:spcAft>
              <a:buClr>
                <a:schemeClr val="accent1"/>
              </a:buClr>
              <a:buSzPct val="100909"/>
              <a:buFont typeface="Verdana"/>
              <a:buChar char="◦"/>
            </a:pPr>
            <a:r>
              <a:rPr lang="es-ES" sz="2220" b="0" i="0" u="none" strike="noStrike" cap="none">
                <a:solidFill>
                  <a:schemeClr val="dk1"/>
                </a:solidFill>
                <a:latin typeface="Rambla"/>
                <a:ea typeface="Rambla"/>
                <a:cs typeface="Rambla"/>
                <a:sym typeface="Rambla"/>
              </a:rPr>
              <a:t>Maneja y coordina los recursos y procesos para la correcta entrega de productos de software. </a:t>
            </a:r>
          </a:p>
          <a:p>
            <a:pPr marL="621792" marR="0" lvl="1" indent="-240792" algn="l" rtl="0">
              <a:lnSpc>
                <a:spcPct val="90000"/>
              </a:lnSpc>
              <a:spcBef>
                <a:spcPts val="324"/>
              </a:spcBef>
              <a:spcAft>
                <a:spcPts val="0"/>
              </a:spcAft>
              <a:buClr>
                <a:schemeClr val="accent1"/>
              </a:buClr>
              <a:buSzPct val="100909"/>
              <a:buFont typeface="Verdana"/>
              <a:buChar char="◦"/>
            </a:pPr>
            <a:r>
              <a:rPr lang="es-ES" sz="2220" b="0" i="0" u="none" strike="noStrike" cap="none">
                <a:solidFill>
                  <a:schemeClr val="dk1"/>
                </a:solidFill>
                <a:latin typeface="Rambla"/>
                <a:ea typeface="Rambla"/>
                <a:cs typeface="Rambla"/>
                <a:sym typeface="Rambla"/>
              </a:rPr>
              <a:t>Participa en la definición de la estrategia para el equipo de desarrolladores, dando iniciativas que promuevan la visión de la empresa.</a:t>
            </a:r>
          </a:p>
          <a:p>
            <a:pPr marL="365760" marR="0" lvl="0" indent="-264160" algn="l" rtl="0">
              <a:lnSpc>
                <a:spcPct val="90000"/>
              </a:lnSpc>
              <a:spcBef>
                <a:spcPts val="400"/>
              </a:spcBef>
              <a:spcAft>
                <a:spcPts val="0"/>
              </a:spcAft>
              <a:buClr>
                <a:schemeClr val="accent1"/>
              </a:buClr>
              <a:buSzPct val="67918"/>
              <a:buFont typeface="Noto Sans Symbols"/>
              <a:buChar char="▶"/>
            </a:pPr>
            <a:r>
              <a:rPr lang="es-ES" sz="2497" b="0" i="0" u="none" strike="noStrike" cap="none">
                <a:solidFill>
                  <a:schemeClr val="dk1"/>
                </a:solidFill>
                <a:latin typeface="Rambla"/>
                <a:ea typeface="Rambla"/>
                <a:cs typeface="Rambla"/>
                <a:sym typeface="Rambla"/>
              </a:rPr>
              <a:t>Usuarios finales:</a:t>
            </a:r>
          </a:p>
          <a:p>
            <a:pPr marL="621792" marR="0" lvl="1" indent="-240792" algn="l" rtl="0">
              <a:lnSpc>
                <a:spcPct val="90000"/>
              </a:lnSpc>
              <a:spcBef>
                <a:spcPts val="324"/>
              </a:spcBef>
              <a:spcAft>
                <a:spcPts val="0"/>
              </a:spcAft>
              <a:buClr>
                <a:schemeClr val="accent1"/>
              </a:buClr>
              <a:buSzPct val="100909"/>
              <a:buFont typeface="Verdana"/>
              <a:buChar char="◦"/>
            </a:pPr>
            <a:r>
              <a:rPr lang="es-ES" sz="2220" b="0" i="0" u="none" strike="noStrike" cap="none">
                <a:solidFill>
                  <a:schemeClr val="dk1"/>
                </a:solidFill>
                <a:latin typeface="Rambla"/>
                <a:ea typeface="Rambla"/>
                <a:cs typeface="Rambla"/>
                <a:sym typeface="Rambla"/>
              </a:rPr>
              <a:t>Interactúa con el producto de software una vez es entregado. </a:t>
            </a:r>
          </a:p>
          <a:p>
            <a:pPr marL="621792" marR="0" lvl="1" indent="-240792" algn="l" rtl="0">
              <a:lnSpc>
                <a:spcPct val="90000"/>
              </a:lnSpc>
              <a:spcBef>
                <a:spcPts val="324"/>
              </a:spcBef>
              <a:buClr>
                <a:schemeClr val="accent1"/>
              </a:buClr>
              <a:buSzPct val="100909"/>
              <a:buFont typeface="Verdana"/>
              <a:buChar char="◦"/>
            </a:pPr>
            <a:r>
              <a:rPr lang="es-ES" sz="2220" b="0" i="0" u="none" strike="noStrike" cap="none">
                <a:solidFill>
                  <a:schemeClr val="dk1"/>
                </a:solidFill>
                <a:latin typeface="Rambla"/>
                <a:ea typeface="Rambla"/>
                <a:cs typeface="Rambla"/>
                <a:sym typeface="Rambla"/>
              </a:rPr>
              <a:t>Generalmente son quienes conocen el problema, ya que día a día operan los sistemas.</a:t>
            </a:r>
          </a:p>
        </p:txBody>
      </p:sp>
      <p:sp>
        <p:nvSpPr>
          <p:cNvPr id="472" name="Shape 472"/>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PARTICIPANTES Y PAPELES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lnSpc>
                <a:spcPct val="80000"/>
              </a:lnSpc>
              <a:spcBef>
                <a:spcPts val="0"/>
              </a:spcBef>
              <a:spcAft>
                <a:spcPts val="0"/>
              </a:spcAft>
              <a:buClr>
                <a:schemeClr val="accent1"/>
              </a:buClr>
              <a:buSzPct val="67740"/>
              <a:buFont typeface="Noto Sans Symbols"/>
              <a:buChar char="▶"/>
            </a:pPr>
            <a:r>
              <a:rPr lang="es-ES" sz="2092" b="0" i="0" u="none" strike="noStrike" cap="none">
                <a:solidFill>
                  <a:schemeClr val="dk1"/>
                </a:solidFill>
                <a:latin typeface="Rambla"/>
                <a:ea typeface="Rambla"/>
                <a:cs typeface="Rambla"/>
                <a:sym typeface="Rambla"/>
              </a:rPr>
              <a:t>Las etapas de desarrollo indican </a:t>
            </a:r>
            <a:r>
              <a:rPr lang="es-ES" sz="2092" b="1" i="0" u="none" strike="noStrike" cap="none">
                <a:solidFill>
                  <a:schemeClr val="dk1"/>
                </a:solidFill>
                <a:latin typeface="Rambla"/>
                <a:ea typeface="Rambla"/>
                <a:cs typeface="Rambla"/>
                <a:sym typeface="Rambla"/>
              </a:rPr>
              <a:t>como</a:t>
            </a:r>
            <a:r>
              <a:rPr lang="es-ES" sz="2092" b="0" i="0" u="none" strike="noStrike" cap="none">
                <a:solidFill>
                  <a:schemeClr val="dk1"/>
                </a:solidFill>
                <a:latin typeface="Rambla"/>
                <a:ea typeface="Rambla"/>
                <a:cs typeface="Rambla"/>
                <a:sym typeface="Rambla"/>
              </a:rPr>
              <a:t> se debe resolver el proyecto.</a:t>
            </a:r>
          </a:p>
          <a:p>
            <a:pPr marL="365760" marR="0" lvl="0" indent="-264160" algn="l" rtl="0">
              <a:lnSpc>
                <a:spcPct val="80000"/>
              </a:lnSpc>
              <a:spcBef>
                <a:spcPts val="400"/>
              </a:spcBef>
              <a:spcAft>
                <a:spcPts val="0"/>
              </a:spcAft>
              <a:buClr>
                <a:schemeClr val="accent1"/>
              </a:buClr>
              <a:buSzPct val="67740"/>
              <a:buFont typeface="Noto Sans Symbols"/>
              <a:buChar char="▶"/>
            </a:pPr>
            <a:r>
              <a:rPr lang="es-ES" sz="2092" b="0" i="0" u="none" strike="noStrike" cap="none">
                <a:solidFill>
                  <a:schemeClr val="dk1"/>
                </a:solidFill>
                <a:latin typeface="Rambla"/>
                <a:ea typeface="Rambla"/>
                <a:cs typeface="Rambla"/>
                <a:sym typeface="Rambla"/>
              </a:rPr>
              <a:t>Se parte del documento de especificación de requisitos (SRD).</a:t>
            </a:r>
          </a:p>
          <a:p>
            <a:pPr marL="365760" marR="0" lvl="0" indent="-264160" algn="l" rtl="0">
              <a:lnSpc>
                <a:spcPct val="80000"/>
              </a:lnSpc>
              <a:spcBef>
                <a:spcPts val="400"/>
              </a:spcBef>
              <a:spcAft>
                <a:spcPts val="0"/>
              </a:spcAft>
              <a:buClr>
                <a:schemeClr val="accent1"/>
              </a:buClr>
              <a:buSzPct val="67740"/>
              <a:buFont typeface="Noto Sans Symbols"/>
              <a:buChar char="▶"/>
            </a:pPr>
            <a:r>
              <a:rPr lang="es-ES" sz="2092" b="0" i="0" u="none" strike="noStrike" cap="none">
                <a:solidFill>
                  <a:schemeClr val="dk1"/>
                </a:solidFill>
                <a:latin typeface="Rambla"/>
                <a:ea typeface="Rambla"/>
                <a:cs typeface="Rambla"/>
                <a:sym typeface="Rambla"/>
              </a:rPr>
              <a:t>Es muy importante tratar de reutilizar el mayor número de módulos o elementos desarrollados anteriormente, así como el enfoque dado a proyectos anteriores.</a:t>
            </a:r>
          </a:p>
          <a:p>
            <a:pPr marL="365760" marR="0" lvl="0" indent="-264160" algn="l" rtl="0">
              <a:lnSpc>
                <a:spcPct val="80000"/>
              </a:lnSpc>
              <a:spcBef>
                <a:spcPts val="400"/>
              </a:spcBef>
              <a:spcAft>
                <a:spcPts val="0"/>
              </a:spcAft>
              <a:buClr>
                <a:schemeClr val="accent1"/>
              </a:buClr>
              <a:buSzPct val="67740"/>
              <a:buFont typeface="Noto Sans Symbols"/>
              <a:buChar char="▶"/>
            </a:pPr>
            <a:r>
              <a:rPr lang="es-ES" sz="2092" b="0" i="0" u="none" strike="noStrike" cap="none">
                <a:solidFill>
                  <a:schemeClr val="dk1"/>
                </a:solidFill>
                <a:latin typeface="Rambla"/>
                <a:ea typeface="Rambla"/>
                <a:cs typeface="Rambla"/>
                <a:sym typeface="Rambla"/>
              </a:rPr>
              <a:t>Es la etapa más importante de la fase de desarrollo de software, ya que se pasa gradualmente del </a:t>
            </a:r>
            <a:r>
              <a:rPr lang="es-ES" sz="2092" b="1" i="0" u="none" strike="noStrike" cap="none">
                <a:solidFill>
                  <a:schemeClr val="dk1"/>
                </a:solidFill>
                <a:latin typeface="Rambla"/>
                <a:ea typeface="Rambla"/>
                <a:cs typeface="Rambla"/>
                <a:sym typeface="Rambla"/>
              </a:rPr>
              <a:t>“qué” </a:t>
            </a:r>
            <a:r>
              <a:rPr lang="es-ES" sz="2092" b="0" i="0" u="none" strike="noStrike" cap="none">
                <a:solidFill>
                  <a:schemeClr val="dk1"/>
                </a:solidFill>
                <a:latin typeface="Rambla"/>
                <a:ea typeface="Rambla"/>
                <a:cs typeface="Rambla"/>
                <a:sym typeface="Rambla"/>
              </a:rPr>
              <a:t>tiene que hacer el sistema al </a:t>
            </a:r>
            <a:r>
              <a:rPr lang="es-ES" sz="2092" b="1" i="0" u="none" strike="noStrike" cap="none">
                <a:solidFill>
                  <a:schemeClr val="dk1"/>
                </a:solidFill>
                <a:latin typeface="Rambla"/>
                <a:ea typeface="Rambla"/>
                <a:cs typeface="Rambla"/>
                <a:sym typeface="Rambla"/>
              </a:rPr>
              <a:t>“cómo”</a:t>
            </a:r>
            <a:r>
              <a:rPr lang="es-ES" sz="2092" b="0" i="0" u="none" strike="noStrike" cap="none">
                <a:solidFill>
                  <a:schemeClr val="dk1"/>
                </a:solidFill>
                <a:latin typeface="Rambla"/>
                <a:ea typeface="Rambla"/>
                <a:cs typeface="Rambla"/>
                <a:sym typeface="Rambla"/>
              </a:rPr>
              <a:t> lo tiene que hacer.</a:t>
            </a:r>
          </a:p>
          <a:p>
            <a:pPr marL="365760" marR="0" lvl="0" indent="-264160" algn="l" rtl="0">
              <a:lnSpc>
                <a:spcPct val="80000"/>
              </a:lnSpc>
              <a:spcBef>
                <a:spcPts val="400"/>
              </a:spcBef>
              <a:spcAft>
                <a:spcPts val="0"/>
              </a:spcAft>
              <a:buClr>
                <a:schemeClr val="accent1"/>
              </a:buClr>
              <a:buSzPct val="67740"/>
              <a:buFont typeface="Noto Sans Symbols"/>
              <a:buChar char="▶"/>
            </a:pPr>
            <a:r>
              <a:rPr lang="es-ES" sz="2092" b="0" i="0" u="none" strike="noStrike" cap="none">
                <a:solidFill>
                  <a:schemeClr val="dk1"/>
                </a:solidFill>
                <a:latin typeface="Rambla"/>
                <a:ea typeface="Rambla"/>
                <a:cs typeface="Rambla"/>
                <a:sym typeface="Rambla"/>
              </a:rPr>
              <a:t>Se tiene que pasar de las </a:t>
            </a:r>
            <a:r>
              <a:rPr lang="es-ES" sz="2092" b="1" i="0" u="none" strike="noStrike" cap="none">
                <a:solidFill>
                  <a:schemeClr val="dk1"/>
                </a:solidFill>
                <a:latin typeface="Rambla"/>
                <a:ea typeface="Rambla"/>
                <a:cs typeface="Rambla"/>
                <a:sym typeface="Rambla"/>
              </a:rPr>
              <a:t>ideas informales </a:t>
            </a:r>
            <a:r>
              <a:rPr lang="es-ES" sz="2092" b="0" i="0" u="none" strike="noStrike" cap="none">
                <a:solidFill>
                  <a:schemeClr val="dk1"/>
                </a:solidFill>
                <a:latin typeface="Rambla"/>
                <a:ea typeface="Rambla"/>
                <a:cs typeface="Rambla"/>
                <a:sym typeface="Rambla"/>
              </a:rPr>
              <a:t>recogidas en el SRD a </a:t>
            </a:r>
            <a:r>
              <a:rPr lang="es-ES" sz="2092" b="1" i="0" u="none" strike="noStrike" cap="none">
                <a:solidFill>
                  <a:schemeClr val="dk1"/>
                </a:solidFill>
                <a:latin typeface="Rambla"/>
                <a:ea typeface="Rambla"/>
                <a:cs typeface="Rambla"/>
                <a:sym typeface="Rambla"/>
              </a:rPr>
              <a:t>definiciones detalladas y precisas </a:t>
            </a:r>
            <a:r>
              <a:rPr lang="es-ES" sz="2092" b="0" i="0" u="none" strike="noStrike" cap="none">
                <a:solidFill>
                  <a:schemeClr val="dk1"/>
                </a:solidFill>
                <a:latin typeface="Rambla"/>
                <a:ea typeface="Rambla"/>
                <a:cs typeface="Rambla"/>
                <a:sym typeface="Rambla"/>
              </a:rPr>
              <a:t>para la realización del software mediante refinamientos sucesivos.</a:t>
            </a:r>
          </a:p>
        </p:txBody>
      </p:sp>
      <p:sp>
        <p:nvSpPr>
          <p:cNvPr id="478" name="Shape 478"/>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3690" b="1" i="0" u="none" strike="noStrike" cap="none">
                <a:solidFill>
                  <a:schemeClr val="dk2"/>
                </a:solidFill>
                <a:latin typeface="Rambla"/>
                <a:ea typeface="Rambla"/>
                <a:cs typeface="Rambla"/>
                <a:sym typeface="Rambla"/>
              </a:rPr>
              <a:t>FASE DE DISEÑO DEL SOFTWARE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La notación utilizada para el diseño debe ser precisa, clara y sencilla de interpretar en el aspecto concreto que describe. </a:t>
            </a:r>
          </a:p>
          <a:p>
            <a:pPr marL="365760" marR="0" lvl="0" indent="-264160" algn="l" rtl="0">
              <a:spcBef>
                <a:spcPts val="40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Evitar ambigüedades e interpretaciones erróneas del diseño.</a:t>
            </a:r>
          </a:p>
          <a:p>
            <a:pPr marL="365760" marR="0" lvl="0" indent="-264160" algn="l" rtl="0">
              <a:spcBef>
                <a:spcPts val="40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Según el aspecto del sistema que se trata de describir es aconsejable emplear una u otra clase de notación.</a:t>
            </a:r>
          </a:p>
        </p:txBody>
      </p:sp>
      <p:sp>
        <p:nvSpPr>
          <p:cNvPr id="484" name="Shape 484"/>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NOTACIONES PARA EL DISEÑO</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Se pueden clasificar las notaciones en los siguientes grupos:</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Notaciones estructurales.</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Notaciones estáticas o de organización.</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Notaciones dinámicas o de comportamiento.</a:t>
            </a:r>
          </a:p>
          <a:p>
            <a:pPr marL="621792" marR="0" lvl="1" indent="-240791" algn="l" rtl="0">
              <a:spcBef>
                <a:spcPts val="324"/>
              </a:spcBef>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Notaciones híbridas.</a:t>
            </a:r>
          </a:p>
        </p:txBody>
      </p:sp>
      <p:sp>
        <p:nvSpPr>
          <p:cNvPr id="490" name="Shape 49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NOTACIONES PARA EL DISEÑO</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Shape 494"/>
        <p:cNvGrpSpPr/>
        <p:nvPr/>
      </p:nvGrpSpPr>
      <p:grpSpPr>
        <a:xfrm>
          <a:off x="0" y="0"/>
          <a:ext cx="0" cy="0"/>
          <a:chOff x="0" y="0"/>
          <a:chExt cx="0" cy="0"/>
        </a:xfrm>
      </p:grpSpPr>
      <p:sp>
        <p:nvSpPr>
          <p:cNvPr id="495" name="Shape 495"/>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Notaciones estructurales:</a:t>
            </a:r>
          </a:p>
          <a:p>
            <a:pPr marL="621792" marR="0" lvl="1" indent="-240791" algn="l" rtl="0">
              <a:spcBef>
                <a:spcPts val="324"/>
              </a:spcBef>
              <a:spcAft>
                <a:spcPts val="0"/>
              </a:spcAft>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Sirven para cubrir un primer nivel del diseño arquitectónico. </a:t>
            </a:r>
          </a:p>
          <a:p>
            <a:pPr marL="621792" marR="0" lvl="1" indent="-240791" algn="l" rtl="0">
              <a:spcBef>
                <a:spcPts val="324"/>
              </a:spcBef>
              <a:spcAft>
                <a:spcPts val="0"/>
              </a:spcAft>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Se busca desglosar y estructurar el sistema en sus partes fundamentales.</a:t>
            </a:r>
          </a:p>
          <a:p>
            <a:pPr marL="621792" marR="0" lvl="1" indent="-240791" algn="l" rtl="0">
              <a:spcBef>
                <a:spcPts val="324"/>
              </a:spcBef>
              <a:buClr>
                <a:schemeClr val="accent1"/>
              </a:buClr>
              <a:buSzPct val="100000"/>
              <a:buFont typeface="Verdana"/>
              <a:buNone/>
            </a:pPr>
            <a:endParaRPr sz="2400" b="0" i="0" u="none" strike="noStrike" cap="none">
              <a:solidFill>
                <a:schemeClr val="dk1"/>
              </a:solidFill>
              <a:latin typeface="Rambla"/>
              <a:ea typeface="Rambla"/>
              <a:cs typeface="Rambla"/>
              <a:sym typeface="Rambla"/>
            </a:endParaRPr>
          </a:p>
        </p:txBody>
      </p:sp>
      <p:sp>
        <p:nvSpPr>
          <p:cNvPr id="496" name="Shape 49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NOTACIONES PARA EL DISEÑO</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Shape 500"/>
        <p:cNvGrpSpPr/>
        <p:nvPr/>
      </p:nvGrpSpPr>
      <p:grpSpPr>
        <a:xfrm>
          <a:off x="0" y="0"/>
          <a:ext cx="0" cy="0"/>
          <a:chOff x="0" y="0"/>
          <a:chExt cx="0" cy="0"/>
        </a:xfrm>
      </p:grpSpPr>
      <p:sp>
        <p:nvSpPr>
          <p:cNvPr id="501" name="Shape 501"/>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800" b="0" i="0" u="none" strike="noStrike" cap="none">
                <a:solidFill>
                  <a:schemeClr val="dk1"/>
                </a:solidFill>
                <a:latin typeface="Rambla"/>
                <a:ea typeface="Rambla"/>
                <a:cs typeface="Rambla"/>
                <a:sym typeface="Rambla"/>
              </a:rPr>
              <a:t>Notaciones estructurales:</a:t>
            </a:r>
          </a:p>
          <a:p>
            <a:pPr marL="621792" marR="0" lvl="1" indent="-240791" algn="l" rtl="0">
              <a:spcBef>
                <a:spcPts val="324"/>
              </a:spcBef>
              <a:spcAft>
                <a:spcPts val="0"/>
              </a:spcAft>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Diagramas de estructura.</a:t>
            </a:r>
          </a:p>
          <a:p>
            <a:pPr marL="365760" marR="0" lvl="0" indent="-264160" algn="l" rtl="0">
              <a:spcBef>
                <a:spcPts val="400"/>
              </a:spcBef>
              <a:spcAft>
                <a:spcPts val="0"/>
              </a:spcAft>
              <a:buClr>
                <a:schemeClr val="accent1"/>
              </a:buClr>
              <a:buSzPct val="68000"/>
              <a:buFont typeface="Noto Sans Symbols"/>
              <a:buNone/>
            </a:pPr>
            <a:endParaRPr sz="2700" b="0" i="0" u="none" strike="noStrike" cap="none">
              <a:solidFill>
                <a:schemeClr val="dk1"/>
              </a:solidFill>
              <a:latin typeface="Rambla"/>
              <a:ea typeface="Rambla"/>
              <a:cs typeface="Rambla"/>
              <a:sym typeface="Rambla"/>
            </a:endParaRPr>
          </a:p>
        </p:txBody>
      </p:sp>
      <p:sp>
        <p:nvSpPr>
          <p:cNvPr id="502" name="Shape 502"/>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NOTACIONES PARA EL DISEÑO</a:t>
            </a:r>
          </a:p>
        </p:txBody>
      </p:sp>
      <p:pic>
        <p:nvPicPr>
          <p:cNvPr id="503" name="Shape 503" descr="ejemplo-diagrama-de-estructura.png"/>
          <p:cNvPicPr preferRelativeResize="0"/>
          <p:nvPr/>
        </p:nvPicPr>
        <p:blipFill rotWithShape="1">
          <a:blip r:embed="rId3">
            <a:alphaModFix/>
          </a:blip>
          <a:srcRect/>
          <a:stretch/>
        </p:blipFill>
        <p:spPr>
          <a:xfrm>
            <a:off x="5007594" y="1988840"/>
            <a:ext cx="4136405" cy="4442439"/>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Shape 507"/>
        <p:cNvGrpSpPr/>
        <p:nvPr/>
      </p:nvGrpSpPr>
      <p:grpSpPr>
        <a:xfrm>
          <a:off x="0" y="0"/>
          <a:ext cx="0" cy="0"/>
          <a:chOff x="0" y="0"/>
          <a:chExt cx="0" cy="0"/>
        </a:xfrm>
      </p:grpSpPr>
      <p:sp>
        <p:nvSpPr>
          <p:cNvPr id="508" name="Shape 508"/>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800" b="0" i="0" u="none" strike="noStrike" cap="none">
                <a:solidFill>
                  <a:schemeClr val="dk1"/>
                </a:solidFill>
                <a:latin typeface="Rambla"/>
                <a:ea typeface="Rambla"/>
                <a:cs typeface="Rambla"/>
                <a:sym typeface="Rambla"/>
              </a:rPr>
              <a:t>Notaciones estructurales:</a:t>
            </a:r>
          </a:p>
          <a:p>
            <a:pPr marL="621792" marR="0" lvl="1" indent="-240791" algn="l" rtl="0">
              <a:spcBef>
                <a:spcPts val="324"/>
              </a:spcBef>
              <a:spcAft>
                <a:spcPts val="0"/>
              </a:spcAft>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Diagramas Hipo.</a:t>
            </a:r>
          </a:p>
          <a:p>
            <a:pPr marL="365760" marR="0" lvl="0" indent="-264160" algn="l" rtl="0">
              <a:spcBef>
                <a:spcPts val="400"/>
              </a:spcBef>
              <a:spcAft>
                <a:spcPts val="0"/>
              </a:spcAft>
              <a:buClr>
                <a:schemeClr val="accent1"/>
              </a:buClr>
              <a:buSzPct val="68000"/>
              <a:buFont typeface="Noto Sans Symbols"/>
              <a:buNone/>
            </a:pPr>
            <a:endParaRPr sz="2700" b="0" i="0" u="none" strike="noStrike" cap="none">
              <a:solidFill>
                <a:schemeClr val="dk1"/>
              </a:solidFill>
              <a:latin typeface="Rambla"/>
              <a:ea typeface="Rambla"/>
              <a:cs typeface="Rambla"/>
              <a:sym typeface="Rambla"/>
            </a:endParaRPr>
          </a:p>
        </p:txBody>
      </p:sp>
      <p:sp>
        <p:nvSpPr>
          <p:cNvPr id="509" name="Shape 509"/>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NOTACIONES PARA EL DISEÑO</a:t>
            </a:r>
          </a:p>
        </p:txBody>
      </p:sp>
      <p:pic>
        <p:nvPicPr>
          <p:cNvPr id="510" name="Shape 510" descr="534-6113-1-PB.jpg"/>
          <p:cNvPicPr preferRelativeResize="0"/>
          <p:nvPr/>
        </p:nvPicPr>
        <p:blipFill rotWithShape="1">
          <a:blip r:embed="rId3">
            <a:alphaModFix/>
          </a:blip>
          <a:srcRect/>
          <a:stretch/>
        </p:blipFill>
        <p:spPr>
          <a:xfrm>
            <a:off x="1979711" y="2348880"/>
            <a:ext cx="6473543" cy="3750821"/>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Shape 514"/>
        <p:cNvGrpSpPr/>
        <p:nvPr/>
      </p:nvGrpSpPr>
      <p:grpSpPr>
        <a:xfrm>
          <a:off x="0" y="0"/>
          <a:ext cx="0" cy="0"/>
          <a:chOff x="0" y="0"/>
          <a:chExt cx="0" cy="0"/>
        </a:xfrm>
      </p:grpSpPr>
      <p:sp>
        <p:nvSpPr>
          <p:cNvPr id="515" name="Shape 515"/>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800" b="0" i="0" u="none" strike="noStrike" cap="none">
                <a:solidFill>
                  <a:schemeClr val="dk1"/>
                </a:solidFill>
                <a:latin typeface="Rambla"/>
                <a:ea typeface="Rambla"/>
                <a:cs typeface="Rambla"/>
                <a:sym typeface="Rambla"/>
              </a:rPr>
              <a:t>Notaciones estructurales:</a:t>
            </a:r>
          </a:p>
          <a:p>
            <a:pPr marL="621792" marR="0" lvl="1" indent="-240791" algn="l" rtl="0">
              <a:spcBef>
                <a:spcPts val="324"/>
              </a:spcBef>
              <a:spcAft>
                <a:spcPts val="0"/>
              </a:spcAft>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Diagramas de Jackson.</a:t>
            </a:r>
          </a:p>
          <a:p>
            <a:pPr marL="365760" marR="0" lvl="0" indent="-264160" algn="l" rtl="0">
              <a:spcBef>
                <a:spcPts val="400"/>
              </a:spcBef>
              <a:spcAft>
                <a:spcPts val="0"/>
              </a:spcAft>
              <a:buClr>
                <a:schemeClr val="accent1"/>
              </a:buClr>
              <a:buSzPct val="68000"/>
              <a:buFont typeface="Noto Sans Symbols"/>
              <a:buNone/>
            </a:pPr>
            <a:endParaRPr sz="2700" b="0" i="0" u="none" strike="noStrike" cap="none">
              <a:solidFill>
                <a:schemeClr val="dk1"/>
              </a:solidFill>
              <a:latin typeface="Rambla"/>
              <a:ea typeface="Rambla"/>
              <a:cs typeface="Rambla"/>
              <a:sym typeface="Rambla"/>
            </a:endParaRPr>
          </a:p>
        </p:txBody>
      </p:sp>
      <p:sp>
        <p:nvSpPr>
          <p:cNvPr id="516" name="Shape 51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NOTACIONES PARA EL DISEÑO</a:t>
            </a:r>
          </a:p>
        </p:txBody>
      </p:sp>
      <p:pic>
        <p:nvPicPr>
          <p:cNvPr id="517" name="Shape 517"/>
          <p:cNvPicPr preferRelativeResize="0"/>
          <p:nvPr/>
        </p:nvPicPr>
        <p:blipFill rotWithShape="1">
          <a:blip r:embed="rId3">
            <a:alphaModFix/>
          </a:blip>
          <a:srcRect/>
          <a:stretch/>
        </p:blipFill>
        <p:spPr>
          <a:xfrm>
            <a:off x="3059832" y="2708919"/>
            <a:ext cx="4657724" cy="3705224"/>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Shape 521"/>
        <p:cNvGrpSpPr/>
        <p:nvPr/>
      </p:nvGrpSpPr>
      <p:grpSpPr>
        <a:xfrm>
          <a:off x="0" y="0"/>
          <a:ext cx="0" cy="0"/>
          <a:chOff x="0" y="0"/>
          <a:chExt cx="0" cy="0"/>
        </a:xfrm>
      </p:grpSpPr>
      <p:sp>
        <p:nvSpPr>
          <p:cNvPr id="522" name="Shape 522"/>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Notaciones estáticas:</a:t>
            </a:r>
          </a:p>
          <a:p>
            <a:pPr marL="621792" marR="0" lvl="1" indent="-240791" algn="l" rtl="0">
              <a:spcBef>
                <a:spcPts val="324"/>
              </a:spcBef>
              <a:spcAft>
                <a:spcPts val="0"/>
              </a:spcAft>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Sirven para describir características estáticas del sistema sin tener en cuenta su evolución. </a:t>
            </a:r>
          </a:p>
          <a:p>
            <a:pPr marL="621792" marR="0" lvl="1" indent="-240791" algn="l" rtl="0">
              <a:spcBef>
                <a:spcPts val="324"/>
              </a:spcBef>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Tiene una organización de la información muy detallada.</a:t>
            </a:r>
          </a:p>
        </p:txBody>
      </p:sp>
      <p:sp>
        <p:nvSpPr>
          <p:cNvPr id="523" name="Shape 523"/>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NOTACIONES PARA EL DISEÑO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457200" y="1481329"/>
            <a:ext cx="8229600" cy="3027791"/>
          </a:xfrm>
          <a:prstGeom prst="rect">
            <a:avLst/>
          </a:prstGeom>
          <a:noFill/>
          <a:ln>
            <a:noFill/>
          </a:ln>
        </p:spPr>
        <p:txBody>
          <a:bodyPr lIns="91425" tIns="45700" rIns="91425" bIns="45700" anchor="t" anchorCtr="0">
            <a:noAutofit/>
          </a:bodyPr>
          <a:lstStyle/>
          <a:p>
            <a:pPr marL="365760" marR="0" lvl="0" indent="-264160" algn="l" rtl="0">
              <a:lnSpc>
                <a:spcPct val="80000"/>
              </a:lnSpc>
              <a:spcBef>
                <a:spcPts val="0"/>
              </a:spcBef>
              <a:spcAft>
                <a:spcPts val="0"/>
              </a:spcAft>
              <a:buClr>
                <a:schemeClr val="accent1"/>
              </a:buClr>
              <a:buSzPct val="67740"/>
              <a:buFont typeface="Noto Sans Symbols"/>
              <a:buChar char="▶"/>
            </a:pPr>
            <a:r>
              <a:rPr lang="es-ES" sz="2092" b="1" i="0" u="none" strike="noStrike" cap="none">
                <a:solidFill>
                  <a:schemeClr val="dk1"/>
                </a:solidFill>
                <a:latin typeface="Rambla"/>
                <a:ea typeface="Rambla"/>
                <a:cs typeface="Rambla"/>
                <a:sym typeface="Rambla"/>
              </a:rPr>
              <a:t>Recurso humano</a:t>
            </a:r>
            <a:r>
              <a:rPr lang="es-ES" sz="2092" b="0" i="0" u="none" strike="noStrike" cap="none">
                <a:solidFill>
                  <a:schemeClr val="dk1"/>
                </a:solidFill>
                <a:latin typeface="Rambla"/>
                <a:ea typeface="Rambla"/>
                <a:cs typeface="Rambla"/>
                <a:sym typeface="Rambla"/>
              </a:rPr>
              <a:t>: está compuesto por las personas que intervienen en la planificación de cualquier instancia de software (gestor, ingeniero de software, etc).</a:t>
            </a:r>
          </a:p>
          <a:p>
            <a:pPr marL="365760" marR="0" lvl="0" indent="-264160" algn="l" rtl="0">
              <a:lnSpc>
                <a:spcPct val="80000"/>
              </a:lnSpc>
              <a:spcBef>
                <a:spcPts val="400"/>
              </a:spcBef>
              <a:spcAft>
                <a:spcPts val="0"/>
              </a:spcAft>
              <a:buClr>
                <a:schemeClr val="accent1"/>
              </a:buClr>
              <a:buSzPct val="67740"/>
              <a:buFont typeface="Noto Sans Symbols"/>
              <a:buChar char="▶"/>
            </a:pPr>
            <a:r>
              <a:rPr lang="es-ES" sz="2092" b="1" i="0" u="none" strike="noStrike" cap="none">
                <a:solidFill>
                  <a:schemeClr val="dk1"/>
                </a:solidFill>
                <a:latin typeface="Rambla"/>
                <a:ea typeface="Rambla"/>
                <a:cs typeface="Rambla"/>
                <a:sym typeface="Rambla"/>
              </a:rPr>
              <a:t>Recursos de software reutilizable</a:t>
            </a:r>
            <a:r>
              <a:rPr lang="es-ES" sz="2092" b="0" i="0" u="none" strike="noStrike" cap="none">
                <a:solidFill>
                  <a:schemeClr val="dk1"/>
                </a:solidFill>
                <a:latin typeface="Rambla"/>
                <a:ea typeface="Rambla"/>
                <a:cs typeface="Rambla"/>
                <a:sym typeface="Rambla"/>
              </a:rPr>
              <a:t>: son los componentes de software que pueden ser usados en otras aplicaciones, de esta forma se pueden reducir costos o tiempo.</a:t>
            </a:r>
          </a:p>
          <a:p>
            <a:pPr marL="365760" marR="0" lvl="0" indent="-264160" algn="l" rtl="0">
              <a:lnSpc>
                <a:spcPct val="80000"/>
              </a:lnSpc>
              <a:spcBef>
                <a:spcPts val="400"/>
              </a:spcBef>
              <a:spcAft>
                <a:spcPts val="0"/>
              </a:spcAft>
              <a:buClr>
                <a:schemeClr val="accent1"/>
              </a:buClr>
              <a:buSzPct val="67740"/>
              <a:buFont typeface="Noto Sans Symbols"/>
              <a:buChar char="▶"/>
            </a:pPr>
            <a:r>
              <a:rPr lang="es-ES" sz="2092" b="1" i="0" u="none" strike="noStrike" cap="none">
                <a:solidFill>
                  <a:schemeClr val="dk1"/>
                </a:solidFill>
                <a:latin typeface="Rambla"/>
                <a:ea typeface="Rambla"/>
                <a:cs typeface="Rambla"/>
                <a:sym typeface="Rambla"/>
              </a:rPr>
              <a:t>Recursos de entorno</a:t>
            </a:r>
            <a:r>
              <a:rPr lang="es-ES" sz="2092" b="0" i="0" u="none" strike="noStrike" cap="none">
                <a:solidFill>
                  <a:schemeClr val="dk1"/>
                </a:solidFill>
                <a:latin typeface="Rambla"/>
                <a:ea typeface="Rambla"/>
                <a:cs typeface="Rambla"/>
                <a:sym typeface="Rambla"/>
              </a:rPr>
              <a:t>: es el entorno de las aplicaciones, el software son las aplicaciones que se desarrollan, y el hardware es el medio físico en el que se desarrollan dichas aplicaciones.</a:t>
            </a:r>
          </a:p>
          <a:p>
            <a:pPr marL="365760" marR="0" lvl="0" indent="-264160" algn="l" rtl="0">
              <a:lnSpc>
                <a:spcPct val="80000"/>
              </a:lnSpc>
              <a:spcBef>
                <a:spcPts val="400"/>
              </a:spcBef>
              <a:spcAft>
                <a:spcPts val="0"/>
              </a:spcAft>
              <a:buClr>
                <a:schemeClr val="accent1"/>
              </a:buClr>
              <a:buSzPct val="67740"/>
              <a:buFont typeface="Noto Sans Symbols"/>
              <a:buNone/>
            </a:pPr>
            <a:endParaRPr sz="2092" b="0" i="0" u="none" strike="noStrike" cap="none">
              <a:solidFill>
                <a:schemeClr val="dk1"/>
              </a:solidFill>
              <a:latin typeface="Rambla"/>
              <a:ea typeface="Rambla"/>
              <a:cs typeface="Rambla"/>
              <a:sym typeface="Rambla"/>
            </a:endParaRPr>
          </a:p>
        </p:txBody>
      </p:sp>
      <p:sp>
        <p:nvSpPr>
          <p:cNvPr id="140" name="Shape 14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ambla"/>
              <a:buNone/>
            </a:pPr>
            <a:r>
              <a:rPr lang="es-ES" sz="3690" b="1" i="0" u="none" strike="noStrike" cap="none">
                <a:solidFill>
                  <a:schemeClr val="dk2"/>
                </a:solidFill>
                <a:latin typeface="Rambla"/>
                <a:ea typeface="Rambla"/>
                <a:cs typeface="Rambla"/>
                <a:sym typeface="Rambla"/>
              </a:rPr>
              <a:t>RECURSOS DE LA INGENIERÍA DEL SOFTWARE</a:t>
            </a:r>
          </a:p>
        </p:txBody>
      </p:sp>
      <p:pic>
        <p:nvPicPr>
          <p:cNvPr id="141" name="Shape 141" descr="diferencia-hardware-software.png"/>
          <p:cNvPicPr preferRelativeResize="0"/>
          <p:nvPr/>
        </p:nvPicPr>
        <p:blipFill rotWithShape="1">
          <a:blip r:embed="rId3">
            <a:alphaModFix/>
          </a:blip>
          <a:srcRect/>
          <a:stretch/>
        </p:blipFill>
        <p:spPr>
          <a:xfrm>
            <a:off x="4499992" y="4042567"/>
            <a:ext cx="4644008" cy="2815432"/>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Shape 527"/>
        <p:cNvGrpSpPr/>
        <p:nvPr/>
      </p:nvGrpSpPr>
      <p:grpSpPr>
        <a:xfrm>
          <a:off x="0" y="0"/>
          <a:ext cx="0" cy="0"/>
          <a:chOff x="0" y="0"/>
          <a:chExt cx="0" cy="0"/>
        </a:xfrm>
      </p:grpSpPr>
      <p:sp>
        <p:nvSpPr>
          <p:cNvPr id="528" name="Shape 528"/>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800" b="0" i="0" u="none" strike="noStrike" cap="none">
                <a:solidFill>
                  <a:schemeClr val="dk1"/>
                </a:solidFill>
                <a:latin typeface="Rambla"/>
                <a:ea typeface="Rambla"/>
                <a:cs typeface="Rambla"/>
                <a:sym typeface="Rambla"/>
              </a:rPr>
              <a:t>Notaciones estáticas:</a:t>
            </a:r>
          </a:p>
          <a:p>
            <a:pPr marL="621792" marR="0" lvl="1" indent="-240791" algn="l" rtl="0">
              <a:spcBef>
                <a:spcPts val="324"/>
              </a:spcBef>
              <a:spcAft>
                <a:spcPts val="0"/>
              </a:spcAft>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Diccionario de datos.</a:t>
            </a:r>
          </a:p>
          <a:p>
            <a:pPr marL="365760" marR="0" lvl="0" indent="-264160" algn="l" rtl="0">
              <a:spcBef>
                <a:spcPts val="400"/>
              </a:spcBef>
              <a:spcAft>
                <a:spcPts val="0"/>
              </a:spcAft>
              <a:buClr>
                <a:schemeClr val="accent1"/>
              </a:buClr>
              <a:buSzPct val="68000"/>
              <a:buFont typeface="Noto Sans Symbols"/>
              <a:buNone/>
            </a:pPr>
            <a:endParaRPr sz="2700" b="0" i="0" u="none" strike="noStrike" cap="none">
              <a:solidFill>
                <a:schemeClr val="dk1"/>
              </a:solidFill>
              <a:latin typeface="Rambla"/>
              <a:ea typeface="Rambla"/>
              <a:cs typeface="Rambla"/>
              <a:sym typeface="Rambla"/>
            </a:endParaRPr>
          </a:p>
        </p:txBody>
      </p:sp>
      <p:sp>
        <p:nvSpPr>
          <p:cNvPr id="529" name="Shape 529"/>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NOTACIONES PARA EL DISEÑO</a:t>
            </a:r>
          </a:p>
        </p:txBody>
      </p:sp>
      <p:pic>
        <p:nvPicPr>
          <p:cNvPr id="530" name="Shape 530"/>
          <p:cNvPicPr preferRelativeResize="0"/>
          <p:nvPr/>
        </p:nvPicPr>
        <p:blipFill rotWithShape="1">
          <a:blip r:embed="rId3">
            <a:alphaModFix/>
          </a:blip>
          <a:srcRect/>
          <a:stretch/>
        </p:blipFill>
        <p:spPr>
          <a:xfrm>
            <a:off x="1314450" y="2510641"/>
            <a:ext cx="6515100" cy="35433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800" b="0" i="0" u="none" strike="noStrike" cap="none">
                <a:solidFill>
                  <a:schemeClr val="dk1"/>
                </a:solidFill>
                <a:latin typeface="Rambla"/>
                <a:ea typeface="Rambla"/>
                <a:cs typeface="Rambla"/>
                <a:sym typeface="Rambla"/>
              </a:rPr>
              <a:t>Notaciones estáticas:</a:t>
            </a:r>
          </a:p>
          <a:p>
            <a:pPr marL="621792" marR="0" lvl="1" indent="-240791" algn="l" rtl="0">
              <a:spcBef>
                <a:spcPts val="324"/>
              </a:spcBef>
              <a:spcAft>
                <a:spcPts val="0"/>
              </a:spcAft>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Diagramas Entidad-Relación.</a:t>
            </a:r>
          </a:p>
          <a:p>
            <a:pPr marL="365760" marR="0" lvl="0" indent="-264160" algn="l" rtl="0">
              <a:spcBef>
                <a:spcPts val="400"/>
              </a:spcBef>
              <a:spcAft>
                <a:spcPts val="0"/>
              </a:spcAft>
              <a:buClr>
                <a:schemeClr val="accent1"/>
              </a:buClr>
              <a:buSzPct val="68000"/>
              <a:buFont typeface="Noto Sans Symbols"/>
              <a:buNone/>
            </a:pPr>
            <a:endParaRPr sz="2700" b="0" i="0" u="none" strike="noStrike" cap="none">
              <a:solidFill>
                <a:schemeClr val="dk1"/>
              </a:solidFill>
              <a:latin typeface="Rambla"/>
              <a:ea typeface="Rambla"/>
              <a:cs typeface="Rambla"/>
              <a:sym typeface="Rambla"/>
            </a:endParaRPr>
          </a:p>
        </p:txBody>
      </p:sp>
      <p:sp>
        <p:nvSpPr>
          <p:cNvPr id="536" name="Shape 53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NOTACIONES PARA EL DISEÑO</a:t>
            </a:r>
          </a:p>
        </p:txBody>
      </p:sp>
      <p:pic>
        <p:nvPicPr>
          <p:cNvPr id="537" name="Shape 537"/>
          <p:cNvPicPr preferRelativeResize="0"/>
          <p:nvPr/>
        </p:nvPicPr>
        <p:blipFill rotWithShape="1">
          <a:blip r:embed="rId3">
            <a:alphaModFix/>
          </a:blip>
          <a:srcRect/>
          <a:stretch/>
        </p:blipFill>
        <p:spPr>
          <a:xfrm>
            <a:off x="2915816" y="2348880"/>
            <a:ext cx="4773941" cy="3962307"/>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Shape 541"/>
        <p:cNvGrpSpPr/>
        <p:nvPr/>
      </p:nvGrpSpPr>
      <p:grpSpPr>
        <a:xfrm>
          <a:off x="0" y="0"/>
          <a:ext cx="0" cy="0"/>
          <a:chOff x="0" y="0"/>
          <a:chExt cx="0" cy="0"/>
        </a:xfrm>
      </p:grpSpPr>
      <p:sp>
        <p:nvSpPr>
          <p:cNvPr id="542" name="Shape 542"/>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Notaciones dinámicas:</a:t>
            </a:r>
          </a:p>
          <a:p>
            <a:pPr marL="621792" marR="0" lvl="1" indent="-240791" algn="l" rtl="0">
              <a:spcBef>
                <a:spcPts val="324"/>
              </a:spcBef>
              <a:spcAft>
                <a:spcPts val="0"/>
              </a:spcAft>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Sirven para describir el comportamiento del sistema durante su funcionamiento. </a:t>
            </a:r>
          </a:p>
          <a:p>
            <a:pPr marL="621792" marR="0" lvl="1" indent="-240791" algn="l" rtl="0">
              <a:spcBef>
                <a:spcPts val="324"/>
              </a:spcBef>
              <a:spcAft>
                <a:spcPts val="0"/>
              </a:spcAft>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Detalla su comportamiento externo. </a:t>
            </a:r>
          </a:p>
          <a:p>
            <a:pPr marL="621792" marR="0" lvl="1" indent="-240791" algn="l" rtl="0">
              <a:spcBef>
                <a:spcPts val="324"/>
              </a:spcBef>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Añade la descripción de un comportamiento interno capaz de garantizar que se cumplen todos los requisitos especificados en el documento SRD.</a:t>
            </a:r>
          </a:p>
        </p:txBody>
      </p:sp>
      <p:sp>
        <p:nvSpPr>
          <p:cNvPr id="543" name="Shape 543"/>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NOTACIONES PARA EL DISEÑO</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Shape 547"/>
        <p:cNvGrpSpPr/>
        <p:nvPr/>
      </p:nvGrpSpPr>
      <p:grpSpPr>
        <a:xfrm>
          <a:off x="0" y="0"/>
          <a:ext cx="0" cy="0"/>
          <a:chOff x="0" y="0"/>
          <a:chExt cx="0" cy="0"/>
        </a:xfrm>
      </p:grpSpPr>
      <p:sp>
        <p:nvSpPr>
          <p:cNvPr id="548" name="Shape 548"/>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Notaciones dinámicas:</a:t>
            </a:r>
          </a:p>
          <a:p>
            <a:pPr marL="621792" marR="0" lvl="1" indent="-240791" algn="l" rtl="0">
              <a:spcBef>
                <a:spcPts val="324"/>
              </a:spcBef>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Diagrama de flujo de datos (DFD).</a:t>
            </a:r>
          </a:p>
        </p:txBody>
      </p:sp>
      <p:sp>
        <p:nvSpPr>
          <p:cNvPr id="549" name="Shape 549"/>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NOTACIONES PARA EL DISEÑO</a:t>
            </a:r>
          </a:p>
        </p:txBody>
      </p:sp>
      <p:pic>
        <p:nvPicPr>
          <p:cNvPr id="550" name="Shape 550"/>
          <p:cNvPicPr preferRelativeResize="0"/>
          <p:nvPr/>
        </p:nvPicPr>
        <p:blipFill rotWithShape="1">
          <a:blip r:embed="rId3">
            <a:alphaModFix/>
          </a:blip>
          <a:srcRect/>
          <a:stretch/>
        </p:blipFill>
        <p:spPr>
          <a:xfrm>
            <a:off x="3635896" y="2420888"/>
            <a:ext cx="4548732" cy="414404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Shape 554"/>
        <p:cNvGrpSpPr/>
        <p:nvPr/>
      </p:nvGrpSpPr>
      <p:grpSpPr>
        <a:xfrm>
          <a:off x="0" y="0"/>
          <a:ext cx="0" cy="0"/>
          <a:chOff x="0" y="0"/>
          <a:chExt cx="0" cy="0"/>
        </a:xfrm>
      </p:grpSpPr>
      <p:sp>
        <p:nvSpPr>
          <p:cNvPr id="555" name="Shape 555"/>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Notaciones dinámicas:</a:t>
            </a:r>
          </a:p>
          <a:p>
            <a:pPr marL="621792" marR="0" lvl="1" indent="-240791" algn="l" rtl="0">
              <a:spcBef>
                <a:spcPts val="324"/>
              </a:spcBef>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Diagrama de transición de estados.</a:t>
            </a:r>
          </a:p>
        </p:txBody>
      </p:sp>
      <p:sp>
        <p:nvSpPr>
          <p:cNvPr id="556" name="Shape 55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NOTACIONES PARA EL DISEÑO</a:t>
            </a:r>
          </a:p>
        </p:txBody>
      </p:sp>
      <p:pic>
        <p:nvPicPr>
          <p:cNvPr id="557" name="Shape 557"/>
          <p:cNvPicPr preferRelativeResize="0"/>
          <p:nvPr/>
        </p:nvPicPr>
        <p:blipFill rotWithShape="1">
          <a:blip r:embed="rId3">
            <a:alphaModFix/>
          </a:blip>
          <a:srcRect/>
          <a:stretch/>
        </p:blipFill>
        <p:spPr>
          <a:xfrm>
            <a:off x="4860032" y="2492896"/>
            <a:ext cx="3424081" cy="4052168"/>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Shape 561"/>
        <p:cNvGrpSpPr/>
        <p:nvPr/>
      </p:nvGrpSpPr>
      <p:grpSpPr>
        <a:xfrm>
          <a:off x="0" y="0"/>
          <a:ext cx="0" cy="0"/>
          <a:chOff x="0" y="0"/>
          <a:chExt cx="0" cy="0"/>
        </a:xfrm>
      </p:grpSpPr>
      <p:sp>
        <p:nvSpPr>
          <p:cNvPr id="562" name="Shape 562"/>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Notaciones dinámicas:</a:t>
            </a:r>
          </a:p>
          <a:p>
            <a:pPr marL="621792" marR="0" lvl="1" indent="-240791" algn="l" rtl="0">
              <a:spcBef>
                <a:spcPts val="324"/>
              </a:spcBef>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Lenguaje de descripción de programas (PDL).</a:t>
            </a:r>
          </a:p>
        </p:txBody>
      </p:sp>
      <p:sp>
        <p:nvSpPr>
          <p:cNvPr id="563" name="Shape 563"/>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NOTACIONES PARA EL DISEÑO</a:t>
            </a:r>
          </a:p>
        </p:txBody>
      </p:sp>
      <p:pic>
        <p:nvPicPr>
          <p:cNvPr id="564" name="Shape 564"/>
          <p:cNvPicPr preferRelativeResize="0"/>
          <p:nvPr/>
        </p:nvPicPr>
        <p:blipFill rotWithShape="1">
          <a:blip r:embed="rId3">
            <a:alphaModFix/>
          </a:blip>
          <a:srcRect/>
          <a:stretch/>
        </p:blipFill>
        <p:spPr>
          <a:xfrm>
            <a:off x="2987824" y="2604200"/>
            <a:ext cx="4449712" cy="3461912"/>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Shape 568"/>
        <p:cNvGrpSpPr/>
        <p:nvPr/>
      </p:nvGrpSpPr>
      <p:grpSpPr>
        <a:xfrm>
          <a:off x="0" y="0"/>
          <a:ext cx="0" cy="0"/>
          <a:chOff x="0" y="0"/>
          <a:chExt cx="0" cy="0"/>
        </a:xfrm>
      </p:grpSpPr>
      <p:sp>
        <p:nvSpPr>
          <p:cNvPr id="569" name="Shape 569"/>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Notaciones híbridas:</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Tratan de cubrir simultáneamente aspectos estructurales, estáticos y dinámicos. </a:t>
            </a:r>
          </a:p>
          <a:p>
            <a:pPr marL="621792" marR="0" lvl="1" indent="-240791" algn="l" rtl="0">
              <a:spcBef>
                <a:spcPts val="324"/>
              </a:spcBef>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Metodologías de diseño basado en abstracciones y diseño orientado a objetos.</a:t>
            </a:r>
            <a:br>
              <a:rPr lang="es-ES" sz="2300" b="0" i="0" u="none" strike="noStrike" cap="none">
                <a:solidFill>
                  <a:schemeClr val="dk1"/>
                </a:solidFill>
                <a:latin typeface="Rambla"/>
                <a:ea typeface="Rambla"/>
                <a:cs typeface="Rambla"/>
                <a:sym typeface="Rambla"/>
              </a:rPr>
            </a:br>
            <a:br>
              <a:rPr lang="es-ES" sz="2300" b="0" i="0" u="none" strike="noStrike" cap="none">
                <a:solidFill>
                  <a:schemeClr val="dk1"/>
                </a:solidFill>
                <a:latin typeface="Rambla"/>
                <a:ea typeface="Rambla"/>
                <a:cs typeface="Rambla"/>
                <a:sym typeface="Rambla"/>
              </a:rPr>
            </a:br>
            <a:endParaRPr lang="es-ES" sz="2300" b="0" i="0" u="none" strike="noStrike" cap="none">
              <a:solidFill>
                <a:schemeClr val="dk1"/>
              </a:solidFill>
              <a:latin typeface="Rambla"/>
              <a:ea typeface="Rambla"/>
              <a:cs typeface="Rambla"/>
              <a:sym typeface="Rambla"/>
            </a:endParaRPr>
          </a:p>
        </p:txBody>
      </p:sp>
      <p:sp>
        <p:nvSpPr>
          <p:cNvPr id="570" name="Shape 57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NOTACIONES PARA EL DISEÑO</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Shape 574"/>
        <p:cNvGrpSpPr/>
        <p:nvPr/>
      </p:nvGrpSpPr>
      <p:grpSpPr>
        <a:xfrm>
          <a:off x="0" y="0"/>
          <a:ext cx="0" cy="0"/>
          <a:chOff x="0" y="0"/>
          <a:chExt cx="0" cy="0"/>
        </a:xfrm>
      </p:grpSpPr>
      <p:sp>
        <p:nvSpPr>
          <p:cNvPr id="575" name="Shape 575"/>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Notaciones híbridas:</a:t>
            </a:r>
          </a:p>
          <a:p>
            <a:pPr marL="621792" marR="0" lvl="1" indent="-240791" algn="l" rtl="0">
              <a:spcBef>
                <a:spcPts val="324"/>
              </a:spcBef>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Diagrama de abstracciones.</a:t>
            </a:r>
            <a:br>
              <a:rPr lang="es-ES" sz="2300" b="0" i="0" u="none" strike="noStrike" cap="none">
                <a:solidFill>
                  <a:schemeClr val="dk1"/>
                </a:solidFill>
                <a:latin typeface="Rambla"/>
                <a:ea typeface="Rambla"/>
                <a:cs typeface="Rambla"/>
                <a:sym typeface="Rambla"/>
              </a:rPr>
            </a:br>
            <a:br>
              <a:rPr lang="es-ES" sz="2300" b="0" i="0" u="none" strike="noStrike" cap="none">
                <a:solidFill>
                  <a:schemeClr val="dk1"/>
                </a:solidFill>
                <a:latin typeface="Rambla"/>
                <a:ea typeface="Rambla"/>
                <a:cs typeface="Rambla"/>
                <a:sym typeface="Rambla"/>
              </a:rPr>
            </a:br>
            <a:endParaRPr lang="es-ES" sz="2300" b="0" i="0" u="none" strike="noStrike" cap="none">
              <a:solidFill>
                <a:schemeClr val="dk1"/>
              </a:solidFill>
              <a:latin typeface="Rambla"/>
              <a:ea typeface="Rambla"/>
              <a:cs typeface="Rambla"/>
              <a:sym typeface="Rambla"/>
            </a:endParaRPr>
          </a:p>
        </p:txBody>
      </p:sp>
      <p:sp>
        <p:nvSpPr>
          <p:cNvPr id="576" name="Shape 57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NOTACIONES PARA EL DISEÑO</a:t>
            </a:r>
          </a:p>
        </p:txBody>
      </p:sp>
      <p:pic>
        <p:nvPicPr>
          <p:cNvPr id="577" name="Shape 577"/>
          <p:cNvPicPr preferRelativeResize="0"/>
          <p:nvPr/>
        </p:nvPicPr>
        <p:blipFill rotWithShape="1">
          <a:blip r:embed="rId3">
            <a:alphaModFix/>
          </a:blip>
          <a:srcRect/>
          <a:stretch/>
        </p:blipFill>
        <p:spPr>
          <a:xfrm>
            <a:off x="1584232" y="2564903"/>
            <a:ext cx="6700681" cy="3096343"/>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Shape 581"/>
        <p:cNvGrpSpPr/>
        <p:nvPr/>
      </p:nvGrpSpPr>
      <p:grpSpPr>
        <a:xfrm>
          <a:off x="0" y="0"/>
          <a:ext cx="0" cy="0"/>
          <a:chOff x="0" y="0"/>
          <a:chExt cx="0" cy="0"/>
        </a:xfrm>
      </p:grpSpPr>
      <p:sp>
        <p:nvSpPr>
          <p:cNvPr id="582" name="Shape 582"/>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Notaciones híbridas:</a:t>
            </a:r>
          </a:p>
          <a:p>
            <a:pPr marL="621792" marR="0" lvl="1" indent="-240791" algn="l" rtl="0">
              <a:spcBef>
                <a:spcPts val="324"/>
              </a:spcBef>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Diagrama de objetos.</a:t>
            </a:r>
            <a:br>
              <a:rPr lang="es-ES" sz="2300" b="0" i="0" u="none" strike="noStrike" cap="none">
                <a:solidFill>
                  <a:schemeClr val="dk1"/>
                </a:solidFill>
                <a:latin typeface="Rambla"/>
                <a:ea typeface="Rambla"/>
                <a:cs typeface="Rambla"/>
                <a:sym typeface="Rambla"/>
              </a:rPr>
            </a:br>
            <a:br>
              <a:rPr lang="es-ES" sz="2300" b="0" i="0" u="none" strike="noStrike" cap="none">
                <a:solidFill>
                  <a:schemeClr val="dk1"/>
                </a:solidFill>
                <a:latin typeface="Rambla"/>
                <a:ea typeface="Rambla"/>
                <a:cs typeface="Rambla"/>
                <a:sym typeface="Rambla"/>
              </a:rPr>
            </a:br>
            <a:endParaRPr lang="es-ES" sz="2300" b="0" i="0" u="none" strike="noStrike" cap="none">
              <a:solidFill>
                <a:schemeClr val="dk1"/>
              </a:solidFill>
              <a:latin typeface="Rambla"/>
              <a:ea typeface="Rambla"/>
              <a:cs typeface="Rambla"/>
              <a:sym typeface="Rambla"/>
            </a:endParaRPr>
          </a:p>
        </p:txBody>
      </p:sp>
      <p:sp>
        <p:nvSpPr>
          <p:cNvPr id="583" name="Shape 583"/>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NOTACIONES PARA EL DISEÑO</a:t>
            </a:r>
          </a:p>
        </p:txBody>
      </p:sp>
      <p:pic>
        <p:nvPicPr>
          <p:cNvPr id="584" name="Shape 584"/>
          <p:cNvPicPr preferRelativeResize="0"/>
          <p:nvPr/>
        </p:nvPicPr>
        <p:blipFill rotWithShape="1">
          <a:blip r:embed="rId3">
            <a:alphaModFix/>
          </a:blip>
          <a:srcRect/>
          <a:stretch/>
        </p:blipFill>
        <p:spPr>
          <a:xfrm>
            <a:off x="0" y="2636910"/>
            <a:ext cx="9144000" cy="4239748"/>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lnSpc>
                <a:spcPct val="80000"/>
              </a:lnSpc>
              <a:spcBef>
                <a:spcPts val="0"/>
              </a:spcBef>
              <a:spcAft>
                <a:spcPts val="0"/>
              </a:spcAft>
              <a:buClr>
                <a:schemeClr val="accent1"/>
              </a:buClr>
              <a:buSzPct val="67740"/>
              <a:buFont typeface="Noto Sans Symbols"/>
              <a:buChar char="▶"/>
            </a:pPr>
            <a:r>
              <a:rPr lang="es-ES" sz="2092" b="0" i="0" u="none" strike="noStrike" cap="none">
                <a:solidFill>
                  <a:schemeClr val="dk1"/>
                </a:solidFill>
                <a:latin typeface="Rambla"/>
                <a:ea typeface="Rambla"/>
                <a:cs typeface="Rambla"/>
                <a:sym typeface="Rambla"/>
              </a:rPr>
              <a:t>El resultado de la etapa de diseño se recoge en el documento de diseño de software (SDD).</a:t>
            </a:r>
          </a:p>
          <a:p>
            <a:pPr marL="365760" marR="0" lvl="0" indent="-264160" algn="l" rtl="0">
              <a:lnSpc>
                <a:spcPct val="80000"/>
              </a:lnSpc>
              <a:spcBef>
                <a:spcPts val="400"/>
              </a:spcBef>
              <a:spcAft>
                <a:spcPts val="0"/>
              </a:spcAft>
              <a:buClr>
                <a:schemeClr val="accent1"/>
              </a:buClr>
              <a:buSzPct val="67740"/>
              <a:buFont typeface="Noto Sans Symbols"/>
              <a:buNone/>
            </a:pPr>
            <a:endParaRPr sz="2092" b="0" i="0" u="none" strike="noStrike" cap="none">
              <a:solidFill>
                <a:schemeClr val="dk1"/>
              </a:solidFill>
              <a:latin typeface="Rambla"/>
              <a:ea typeface="Rambla"/>
              <a:cs typeface="Rambla"/>
              <a:sym typeface="Rambla"/>
            </a:endParaRPr>
          </a:p>
          <a:p>
            <a:pPr marL="365760" marR="0" lvl="0" indent="-264160" algn="l" rtl="0">
              <a:lnSpc>
                <a:spcPct val="80000"/>
              </a:lnSpc>
              <a:spcBef>
                <a:spcPts val="400"/>
              </a:spcBef>
              <a:spcAft>
                <a:spcPts val="0"/>
              </a:spcAft>
              <a:buClr>
                <a:schemeClr val="accent1"/>
              </a:buClr>
              <a:buSzPct val="67740"/>
              <a:buFont typeface="Noto Sans Symbols"/>
              <a:buNone/>
            </a:pPr>
            <a:endParaRPr sz="2092" b="0" i="0" u="none" strike="noStrike" cap="none">
              <a:solidFill>
                <a:schemeClr val="dk1"/>
              </a:solidFill>
              <a:latin typeface="Rambla"/>
              <a:ea typeface="Rambla"/>
              <a:cs typeface="Rambla"/>
              <a:sym typeface="Rambla"/>
            </a:endParaRPr>
          </a:p>
          <a:p>
            <a:pPr marL="365760" marR="0" lvl="0" indent="-264160" algn="l" rtl="0">
              <a:lnSpc>
                <a:spcPct val="80000"/>
              </a:lnSpc>
              <a:spcBef>
                <a:spcPts val="400"/>
              </a:spcBef>
              <a:spcAft>
                <a:spcPts val="0"/>
              </a:spcAft>
              <a:buClr>
                <a:schemeClr val="accent1"/>
              </a:buClr>
              <a:buSzPct val="67740"/>
              <a:buFont typeface="Noto Sans Symbols"/>
              <a:buChar char="▶"/>
            </a:pPr>
            <a:r>
              <a:rPr lang="es-ES" sz="2092" b="0" i="0" u="none" strike="noStrike" cap="none">
                <a:solidFill>
                  <a:schemeClr val="dk1"/>
                </a:solidFill>
                <a:latin typeface="Rambla"/>
                <a:ea typeface="Rambla"/>
                <a:cs typeface="Rambla"/>
                <a:sym typeface="Rambla"/>
              </a:rPr>
              <a:t>Si el sistema es muy complejo y el documento SSD resulta muy voluminoso y difícil de manejar se suelen utilizar dos o más documentos para describir de forma jerarquizada la estructura global del sistema:</a:t>
            </a:r>
          </a:p>
          <a:p>
            <a:pPr marL="621792" marR="0" lvl="1" indent="-240791" algn="l" rtl="0">
              <a:lnSpc>
                <a:spcPct val="80000"/>
              </a:lnSpc>
              <a:spcBef>
                <a:spcPts val="324"/>
              </a:spcBef>
              <a:spcAft>
                <a:spcPts val="0"/>
              </a:spcAft>
              <a:buClr>
                <a:schemeClr val="accent1"/>
              </a:buClr>
              <a:buSzPct val="99000"/>
              <a:buFont typeface="Verdana"/>
              <a:buChar char="◦"/>
            </a:pPr>
            <a:r>
              <a:rPr lang="es-ES" sz="1782" b="0" i="0" u="none" strike="noStrike" cap="none">
                <a:solidFill>
                  <a:schemeClr val="dk1"/>
                </a:solidFill>
                <a:latin typeface="Rambla"/>
                <a:ea typeface="Rambla"/>
                <a:cs typeface="Rambla"/>
                <a:sym typeface="Rambla"/>
              </a:rPr>
              <a:t>Documento de diseño arquitectónico (ADD): </a:t>
            </a:r>
          </a:p>
          <a:p>
            <a:pPr marL="859536" marR="0" lvl="2" indent="-237236" algn="l" rtl="0">
              <a:lnSpc>
                <a:spcPct val="80000"/>
              </a:lnSpc>
              <a:spcBef>
                <a:spcPts val="350"/>
              </a:spcBef>
              <a:spcAft>
                <a:spcPts val="0"/>
              </a:spcAft>
              <a:buClr>
                <a:schemeClr val="accent2"/>
              </a:buClr>
              <a:buSzPct val="101687"/>
              <a:buFont typeface="Noto Sans Symbols"/>
              <a:buChar char="⚫"/>
            </a:pPr>
            <a:r>
              <a:rPr lang="es-ES" sz="1627" b="0" i="0" u="none" strike="noStrike" cap="none">
                <a:solidFill>
                  <a:schemeClr val="dk1"/>
                </a:solidFill>
                <a:latin typeface="Rambla"/>
                <a:ea typeface="Rambla"/>
                <a:cs typeface="Rambla"/>
                <a:sym typeface="Rambla"/>
              </a:rPr>
              <a:t>Describe el sistema en su conjunto.</a:t>
            </a:r>
          </a:p>
          <a:p>
            <a:pPr marL="621792" marR="0" lvl="1" indent="-240791" algn="l" rtl="0">
              <a:lnSpc>
                <a:spcPct val="80000"/>
              </a:lnSpc>
              <a:spcBef>
                <a:spcPts val="324"/>
              </a:spcBef>
              <a:spcAft>
                <a:spcPts val="0"/>
              </a:spcAft>
              <a:buClr>
                <a:schemeClr val="accent1"/>
              </a:buClr>
              <a:buSzPct val="99000"/>
              <a:buFont typeface="Verdana"/>
              <a:buChar char="◦"/>
            </a:pPr>
            <a:r>
              <a:rPr lang="es-ES" sz="1782" b="0" i="0" u="none" strike="noStrike" cap="none">
                <a:solidFill>
                  <a:schemeClr val="dk1"/>
                </a:solidFill>
                <a:latin typeface="Rambla"/>
                <a:ea typeface="Rambla"/>
                <a:cs typeface="Rambla"/>
                <a:sym typeface="Rambla"/>
              </a:rPr>
              <a:t>Documento de diseño detallado (DDD): </a:t>
            </a:r>
          </a:p>
          <a:p>
            <a:pPr marL="859536" marR="0" lvl="2" indent="-237236" algn="l" rtl="0">
              <a:lnSpc>
                <a:spcPct val="80000"/>
              </a:lnSpc>
              <a:spcBef>
                <a:spcPts val="350"/>
              </a:spcBef>
              <a:buClr>
                <a:schemeClr val="accent2"/>
              </a:buClr>
              <a:buSzPct val="101687"/>
              <a:buFont typeface="Noto Sans Symbols"/>
              <a:buChar char="⚫"/>
            </a:pPr>
            <a:r>
              <a:rPr lang="es-ES" sz="1627" b="0" i="0" u="none" strike="noStrike" cap="none">
                <a:solidFill>
                  <a:schemeClr val="dk1"/>
                </a:solidFill>
                <a:latin typeface="Rambla"/>
                <a:ea typeface="Rambla"/>
                <a:cs typeface="Rambla"/>
                <a:sym typeface="Rambla"/>
              </a:rPr>
              <a:t>Describe cada uno de los componentes del sistema individualmente.</a:t>
            </a:r>
            <a:br>
              <a:rPr lang="es-ES" sz="1627" b="0" i="0" u="none" strike="noStrike" cap="none">
                <a:solidFill>
                  <a:schemeClr val="dk1"/>
                </a:solidFill>
                <a:latin typeface="Rambla"/>
                <a:ea typeface="Rambla"/>
                <a:cs typeface="Rambla"/>
                <a:sym typeface="Rambla"/>
              </a:rPr>
            </a:br>
            <a:br>
              <a:rPr lang="es-ES" sz="1627" b="0" i="0" u="none" strike="noStrike" cap="none">
                <a:solidFill>
                  <a:schemeClr val="dk1"/>
                </a:solidFill>
                <a:latin typeface="Rambla"/>
                <a:ea typeface="Rambla"/>
                <a:cs typeface="Rambla"/>
                <a:sym typeface="Rambla"/>
              </a:rPr>
            </a:br>
            <a:br>
              <a:rPr lang="es-ES" sz="1627" b="0" i="0" u="none" strike="noStrike" cap="none">
                <a:solidFill>
                  <a:schemeClr val="dk1"/>
                </a:solidFill>
                <a:latin typeface="Rambla"/>
                <a:ea typeface="Rambla"/>
                <a:cs typeface="Rambla"/>
                <a:sym typeface="Rambla"/>
              </a:rPr>
            </a:br>
            <a:br>
              <a:rPr lang="es-ES" sz="1627" b="0" i="0" u="none" strike="noStrike" cap="none">
                <a:solidFill>
                  <a:schemeClr val="dk1"/>
                </a:solidFill>
                <a:latin typeface="Rambla"/>
                <a:ea typeface="Rambla"/>
                <a:cs typeface="Rambla"/>
                <a:sym typeface="Rambla"/>
              </a:rPr>
            </a:br>
            <a:endParaRPr lang="es-ES" sz="1627" b="0" i="0" u="none" strike="noStrike" cap="none">
              <a:solidFill>
                <a:schemeClr val="dk1"/>
              </a:solidFill>
              <a:latin typeface="Rambla"/>
              <a:ea typeface="Rambla"/>
              <a:cs typeface="Rambla"/>
              <a:sym typeface="Rambla"/>
            </a:endParaRPr>
          </a:p>
        </p:txBody>
      </p:sp>
      <p:sp>
        <p:nvSpPr>
          <p:cNvPr id="590" name="Shape 59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DOCUMENTOS DE DISEÑO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1" i="0" u="none" strike="noStrike" cap="none">
                <a:solidFill>
                  <a:schemeClr val="dk1"/>
                </a:solidFill>
                <a:latin typeface="Rambla"/>
                <a:ea typeface="Rambla"/>
                <a:cs typeface="Rambla"/>
                <a:sym typeface="Rambla"/>
              </a:rPr>
              <a:t>LUM</a:t>
            </a:r>
            <a:r>
              <a:rPr lang="es-ES" sz="2700" b="0" i="0" u="none" strike="noStrike" cap="none">
                <a:solidFill>
                  <a:schemeClr val="dk1"/>
                </a:solidFill>
                <a:latin typeface="Rambla"/>
                <a:ea typeface="Rambla"/>
                <a:cs typeface="Rambla"/>
                <a:sym typeface="Rambla"/>
              </a:rPr>
              <a:t> (lenguaje unificado de modelado) o </a:t>
            </a:r>
            <a:r>
              <a:rPr lang="es-ES" sz="2700" b="1" i="0" u="none" strike="noStrike" cap="none">
                <a:solidFill>
                  <a:schemeClr val="dk1"/>
                </a:solidFill>
                <a:latin typeface="Rambla"/>
                <a:ea typeface="Rambla"/>
                <a:cs typeface="Rambla"/>
                <a:sym typeface="Rambla"/>
              </a:rPr>
              <a:t>UML</a:t>
            </a:r>
            <a:r>
              <a:rPr lang="es-ES" sz="2700" b="0" i="0" u="none" strike="noStrike" cap="none">
                <a:solidFill>
                  <a:schemeClr val="dk1"/>
                </a:solidFill>
                <a:latin typeface="Rambla"/>
                <a:ea typeface="Rambla"/>
                <a:cs typeface="Rambla"/>
                <a:sym typeface="Rambla"/>
              </a:rPr>
              <a:t>:</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Ampliamente utilizado para especificar métodos y es aplicable en el desarrollo de software.</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No define un modelo estandar de desarrollo sino un lenguaje de modelado.</a:t>
            </a:r>
          </a:p>
          <a:p>
            <a:pPr marL="621792" marR="0" lvl="1" indent="-240791" algn="l" rtl="0">
              <a:spcBef>
                <a:spcPts val="324"/>
              </a:spcBef>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Consiste en vistas, elementos de modelo y un conjunto de reglas sintácticas, semánticas y pragmáticas que indican cómo utilizar los elementos.</a:t>
            </a:r>
          </a:p>
        </p:txBody>
      </p:sp>
      <p:sp>
        <p:nvSpPr>
          <p:cNvPr id="147" name="Shape 14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NOTACIONES</a:t>
            </a:r>
          </a:p>
        </p:txBody>
      </p:sp>
      <p:pic>
        <p:nvPicPr>
          <p:cNvPr id="148" name="Shape 148" descr="UML_logo.gif"/>
          <p:cNvPicPr preferRelativeResize="0"/>
          <p:nvPr/>
        </p:nvPicPr>
        <p:blipFill rotWithShape="1">
          <a:blip r:embed="rId3">
            <a:alphaModFix/>
          </a:blip>
          <a:srcRect/>
          <a:stretch/>
        </p:blipFill>
        <p:spPr>
          <a:xfrm>
            <a:off x="7236296" y="116631"/>
            <a:ext cx="1784762" cy="1268759"/>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Programación.</a:t>
            </a:r>
          </a:p>
          <a:p>
            <a:pPr marL="365760" marR="0" lvl="0" indent="-264160" algn="l" rtl="0">
              <a:spcBef>
                <a:spcPts val="40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Documentación de los programas.</a:t>
            </a:r>
          </a:p>
          <a:p>
            <a:pPr marL="365760" marR="0" lvl="0" indent="-264160" algn="l" rtl="0">
              <a:spcBef>
                <a:spcPts val="40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El entorno de programación.</a:t>
            </a:r>
          </a:p>
          <a:p>
            <a:pPr marL="109728" marR="0" lvl="0" indent="-8128" algn="l" rtl="0">
              <a:spcBef>
                <a:spcPts val="400"/>
              </a:spcBef>
              <a:spcAft>
                <a:spcPts val="0"/>
              </a:spcAft>
              <a:buClr>
                <a:schemeClr val="accent1"/>
              </a:buClr>
              <a:buSzPct val="25000"/>
              <a:buFont typeface="Noto Sans Symbols"/>
              <a:buNone/>
            </a:pPr>
            <a:br>
              <a:rPr lang="es-ES" sz="2700" b="0" i="0" u="none" strike="noStrike" cap="none">
                <a:solidFill>
                  <a:schemeClr val="dk1"/>
                </a:solidFill>
                <a:latin typeface="Rambla"/>
                <a:ea typeface="Rambla"/>
                <a:cs typeface="Rambla"/>
                <a:sym typeface="Rambla"/>
              </a:rPr>
            </a:br>
            <a:br>
              <a:rPr lang="es-ES" sz="2700" b="0" i="0" u="none" strike="noStrike" cap="none">
                <a:solidFill>
                  <a:schemeClr val="dk1"/>
                </a:solidFill>
                <a:latin typeface="Rambla"/>
                <a:ea typeface="Rambla"/>
                <a:cs typeface="Rambla"/>
                <a:sym typeface="Rambla"/>
              </a:rPr>
            </a:br>
            <a:br>
              <a:rPr lang="es-ES" sz="2700" b="0" i="0" u="none" strike="noStrike" cap="none">
                <a:solidFill>
                  <a:schemeClr val="dk1"/>
                </a:solidFill>
                <a:latin typeface="Rambla"/>
                <a:ea typeface="Rambla"/>
                <a:cs typeface="Rambla"/>
                <a:sym typeface="Rambla"/>
              </a:rPr>
            </a:br>
            <a:endParaRPr lang="es-ES" sz="2700" b="0" i="0" u="none" strike="noStrike" cap="none">
              <a:solidFill>
                <a:schemeClr val="dk1"/>
              </a:solidFill>
              <a:latin typeface="Rambla"/>
              <a:ea typeface="Rambla"/>
              <a:cs typeface="Rambla"/>
              <a:sym typeface="Rambla"/>
            </a:endParaRPr>
          </a:p>
        </p:txBody>
      </p:sp>
      <p:sp>
        <p:nvSpPr>
          <p:cNvPr id="596" name="Shape 59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FASE DE CODIFICACIÓN</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Shape 601"/>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Programación:</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Es una de las etapas del ciclo de vida de una aplicación.</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Se trata de codificar las órdenes necesarias en un lenguaje de programación legible por el ordenador e inteligible por el programador.</a:t>
            </a:r>
          </a:p>
          <a:p>
            <a:pPr marL="621792" marR="0" lvl="1" indent="-240791" algn="l" rtl="0">
              <a:spcBef>
                <a:spcPts val="324"/>
              </a:spcBef>
              <a:spcAft>
                <a:spcPts val="0"/>
              </a:spcAft>
              <a:buClr>
                <a:schemeClr val="accent1"/>
              </a:buClr>
              <a:buSzPct val="100000"/>
              <a:buFont typeface="Verdana"/>
              <a:buNone/>
            </a:pPr>
            <a:endParaRPr sz="2300" b="0" i="0" u="none" strike="noStrike" cap="none">
              <a:solidFill>
                <a:schemeClr val="dk1"/>
              </a:solidFill>
              <a:latin typeface="Rambla"/>
              <a:ea typeface="Rambla"/>
              <a:cs typeface="Rambla"/>
              <a:sym typeface="Rambla"/>
            </a:endParaRPr>
          </a:p>
          <a:p>
            <a:pPr marL="109728" marR="0" lvl="0" indent="-8128" algn="l" rtl="0">
              <a:spcBef>
                <a:spcPts val="400"/>
              </a:spcBef>
              <a:spcAft>
                <a:spcPts val="0"/>
              </a:spcAft>
              <a:buClr>
                <a:schemeClr val="accent1"/>
              </a:buClr>
              <a:buSzPct val="25000"/>
              <a:buFont typeface="Noto Sans Symbols"/>
              <a:buNone/>
            </a:pPr>
            <a:br>
              <a:rPr lang="es-ES" sz="2700" b="0" i="0" u="none" strike="noStrike" cap="none">
                <a:solidFill>
                  <a:schemeClr val="dk1"/>
                </a:solidFill>
                <a:latin typeface="Rambla"/>
                <a:ea typeface="Rambla"/>
                <a:cs typeface="Rambla"/>
                <a:sym typeface="Rambla"/>
              </a:rPr>
            </a:br>
            <a:br>
              <a:rPr lang="es-ES" sz="2700" b="0" i="0" u="none" strike="noStrike" cap="none">
                <a:solidFill>
                  <a:schemeClr val="dk1"/>
                </a:solidFill>
                <a:latin typeface="Rambla"/>
                <a:ea typeface="Rambla"/>
                <a:cs typeface="Rambla"/>
                <a:sym typeface="Rambla"/>
              </a:rPr>
            </a:br>
            <a:br>
              <a:rPr lang="es-ES" sz="2700" b="0" i="0" u="none" strike="noStrike" cap="none">
                <a:solidFill>
                  <a:schemeClr val="dk1"/>
                </a:solidFill>
                <a:latin typeface="Rambla"/>
                <a:ea typeface="Rambla"/>
                <a:cs typeface="Rambla"/>
                <a:sym typeface="Rambla"/>
              </a:rPr>
            </a:br>
            <a:endParaRPr lang="es-ES" sz="2700" b="0" i="0" u="none" strike="noStrike" cap="none">
              <a:solidFill>
                <a:schemeClr val="dk1"/>
              </a:solidFill>
              <a:latin typeface="Rambla"/>
              <a:ea typeface="Rambla"/>
              <a:cs typeface="Rambla"/>
              <a:sym typeface="Rambla"/>
            </a:endParaRPr>
          </a:p>
        </p:txBody>
      </p:sp>
      <p:sp>
        <p:nvSpPr>
          <p:cNvPr id="602" name="Shape 602"/>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FASE DE CODIFICACIÓN</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Shape 607"/>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lnSpc>
                <a:spcPct val="80000"/>
              </a:lnSpc>
              <a:spcBef>
                <a:spcPts val="0"/>
              </a:spcBef>
              <a:spcAft>
                <a:spcPts val="0"/>
              </a:spcAft>
              <a:buClr>
                <a:schemeClr val="accent1"/>
              </a:buClr>
              <a:buSzPct val="67918"/>
              <a:buFont typeface="Noto Sans Symbols"/>
              <a:buChar char="▶"/>
            </a:pPr>
            <a:r>
              <a:rPr lang="es-ES" sz="2497" b="0" i="0" u="none" strike="noStrike" cap="none">
                <a:solidFill>
                  <a:schemeClr val="dk1"/>
                </a:solidFill>
                <a:latin typeface="Rambla"/>
                <a:ea typeface="Rambla"/>
                <a:cs typeface="Rambla"/>
                <a:sym typeface="Rambla"/>
              </a:rPr>
              <a:t>Programación:</a:t>
            </a:r>
          </a:p>
          <a:p>
            <a:pPr marL="621792" marR="0" lvl="1" indent="-240791" algn="l" rtl="0">
              <a:lnSpc>
                <a:spcPct val="80000"/>
              </a:lnSpc>
              <a:spcBef>
                <a:spcPts val="324"/>
              </a:spcBef>
              <a:spcAft>
                <a:spcPts val="0"/>
              </a:spcAft>
              <a:buClr>
                <a:schemeClr val="accent1"/>
              </a:buClr>
              <a:buSzPct val="101285"/>
              <a:buFont typeface="Verdana"/>
              <a:buChar char="◦"/>
            </a:pPr>
            <a:r>
              <a:rPr lang="es-ES" sz="2127" b="0" i="0" u="none" strike="noStrike" cap="none">
                <a:solidFill>
                  <a:schemeClr val="dk1"/>
                </a:solidFill>
                <a:latin typeface="Rambla"/>
                <a:ea typeface="Rambla"/>
                <a:cs typeface="Rambla"/>
                <a:sym typeface="Rambla"/>
              </a:rPr>
              <a:t>Un lenguaje de programación es una notación para escribir programas a través de la cual podemos</a:t>
            </a:r>
            <a:br>
              <a:rPr lang="es-ES" sz="2127" b="0" i="0" u="none" strike="noStrike" cap="none">
                <a:solidFill>
                  <a:schemeClr val="dk1"/>
                </a:solidFill>
                <a:latin typeface="Rambla"/>
                <a:ea typeface="Rambla"/>
                <a:cs typeface="Rambla"/>
                <a:sym typeface="Rambla"/>
              </a:rPr>
            </a:br>
            <a:r>
              <a:rPr lang="es-ES" sz="2127" b="0" i="0" u="none" strike="noStrike" cap="none">
                <a:solidFill>
                  <a:schemeClr val="dk1"/>
                </a:solidFill>
                <a:latin typeface="Rambla"/>
                <a:ea typeface="Rambla"/>
                <a:cs typeface="Rambla"/>
                <a:sym typeface="Rambla"/>
              </a:rPr>
              <a:t>comunicarnos con el hardware.</a:t>
            </a:r>
          </a:p>
          <a:p>
            <a:pPr marL="621792" marR="0" lvl="1" indent="-240791" algn="l" rtl="0">
              <a:lnSpc>
                <a:spcPct val="80000"/>
              </a:lnSpc>
              <a:spcBef>
                <a:spcPts val="324"/>
              </a:spcBef>
              <a:spcAft>
                <a:spcPts val="0"/>
              </a:spcAft>
              <a:buClr>
                <a:schemeClr val="accent1"/>
              </a:buClr>
              <a:buSzPct val="101285"/>
              <a:buFont typeface="Verdana"/>
              <a:buChar char="◦"/>
            </a:pPr>
            <a:r>
              <a:rPr lang="es-ES" sz="2127" b="0" i="0" u="none" strike="noStrike" cap="none">
                <a:solidFill>
                  <a:schemeClr val="dk1"/>
                </a:solidFill>
                <a:latin typeface="Rambla"/>
                <a:ea typeface="Rambla"/>
                <a:cs typeface="Rambla"/>
                <a:sym typeface="Rambla"/>
              </a:rPr>
              <a:t>Cuando se programa con un lenguaje de alto nivel, un software adicional tendrá que traducir esas instrucciones a lenguaje máquina.</a:t>
            </a:r>
            <a:br>
              <a:rPr lang="es-ES" sz="2127" b="0" i="0" u="none" strike="noStrike" cap="none">
                <a:solidFill>
                  <a:schemeClr val="dk1"/>
                </a:solidFill>
                <a:latin typeface="Rambla"/>
                <a:ea typeface="Rambla"/>
                <a:cs typeface="Rambla"/>
                <a:sym typeface="Rambla"/>
              </a:rPr>
            </a:br>
            <a:br>
              <a:rPr lang="es-ES" sz="2127" b="0" i="0" u="none" strike="noStrike" cap="none">
                <a:solidFill>
                  <a:schemeClr val="dk1"/>
                </a:solidFill>
                <a:latin typeface="Rambla"/>
                <a:ea typeface="Rambla"/>
                <a:cs typeface="Rambla"/>
                <a:sym typeface="Rambla"/>
              </a:rPr>
            </a:br>
            <a:br>
              <a:rPr lang="es-ES" sz="2127" b="0" i="0" u="none" strike="noStrike" cap="none">
                <a:solidFill>
                  <a:schemeClr val="dk1"/>
                </a:solidFill>
                <a:latin typeface="Rambla"/>
                <a:ea typeface="Rambla"/>
                <a:cs typeface="Rambla"/>
                <a:sym typeface="Rambla"/>
              </a:rPr>
            </a:br>
            <a:br>
              <a:rPr lang="es-ES" sz="2127" b="0" i="0" u="none" strike="noStrike" cap="none">
                <a:solidFill>
                  <a:schemeClr val="dk1"/>
                </a:solidFill>
                <a:latin typeface="Rambla"/>
                <a:ea typeface="Rambla"/>
                <a:cs typeface="Rambla"/>
                <a:sym typeface="Rambla"/>
              </a:rPr>
            </a:br>
            <a:br>
              <a:rPr lang="es-ES" sz="2127" b="0" i="0" u="none" strike="noStrike" cap="none">
                <a:solidFill>
                  <a:schemeClr val="dk1"/>
                </a:solidFill>
                <a:latin typeface="Rambla"/>
                <a:ea typeface="Rambla"/>
                <a:cs typeface="Rambla"/>
                <a:sym typeface="Rambla"/>
              </a:rPr>
            </a:br>
            <a:endParaRPr lang="es-ES" sz="2127" b="0" i="0" u="none" strike="noStrike" cap="none">
              <a:solidFill>
                <a:schemeClr val="dk1"/>
              </a:solidFill>
              <a:latin typeface="Rambla"/>
              <a:ea typeface="Rambla"/>
              <a:cs typeface="Rambla"/>
              <a:sym typeface="Rambla"/>
            </a:endParaRPr>
          </a:p>
          <a:p>
            <a:pPr marL="109728" marR="0" lvl="0" indent="-8128" algn="l" rtl="0">
              <a:lnSpc>
                <a:spcPct val="80000"/>
              </a:lnSpc>
              <a:spcBef>
                <a:spcPts val="400"/>
              </a:spcBef>
              <a:spcAft>
                <a:spcPts val="0"/>
              </a:spcAft>
              <a:buClr>
                <a:schemeClr val="accent1"/>
              </a:buClr>
              <a:buSzPct val="25000"/>
              <a:buFont typeface="Noto Sans Symbols"/>
              <a:buNone/>
            </a:pPr>
            <a:br>
              <a:rPr lang="es-ES" sz="2497" b="0" i="0" u="none" strike="noStrike" cap="none">
                <a:solidFill>
                  <a:schemeClr val="dk1"/>
                </a:solidFill>
                <a:latin typeface="Rambla"/>
                <a:ea typeface="Rambla"/>
                <a:cs typeface="Rambla"/>
                <a:sym typeface="Rambla"/>
              </a:rPr>
            </a:br>
            <a:br>
              <a:rPr lang="es-ES" sz="2497" b="0" i="0" u="none" strike="noStrike" cap="none">
                <a:solidFill>
                  <a:schemeClr val="dk1"/>
                </a:solidFill>
                <a:latin typeface="Rambla"/>
                <a:ea typeface="Rambla"/>
                <a:cs typeface="Rambla"/>
                <a:sym typeface="Rambla"/>
              </a:rPr>
            </a:br>
            <a:br>
              <a:rPr lang="es-ES" sz="2497" b="0" i="0" u="none" strike="noStrike" cap="none">
                <a:solidFill>
                  <a:schemeClr val="dk1"/>
                </a:solidFill>
                <a:latin typeface="Rambla"/>
                <a:ea typeface="Rambla"/>
                <a:cs typeface="Rambla"/>
                <a:sym typeface="Rambla"/>
              </a:rPr>
            </a:br>
            <a:endParaRPr lang="es-ES" sz="2497" b="0" i="0" u="none" strike="noStrike" cap="none">
              <a:solidFill>
                <a:schemeClr val="dk1"/>
              </a:solidFill>
              <a:latin typeface="Rambla"/>
              <a:ea typeface="Rambla"/>
              <a:cs typeface="Rambla"/>
              <a:sym typeface="Rambla"/>
            </a:endParaRPr>
          </a:p>
        </p:txBody>
      </p:sp>
      <p:sp>
        <p:nvSpPr>
          <p:cNvPr id="608" name="Shape 608"/>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FASE DE CODIFICACIÓN</a:t>
            </a:r>
          </a:p>
        </p:txBody>
      </p:sp>
      <p:pic>
        <p:nvPicPr>
          <p:cNvPr id="609" name="Shape 609"/>
          <p:cNvPicPr preferRelativeResize="0"/>
          <p:nvPr/>
        </p:nvPicPr>
        <p:blipFill rotWithShape="1">
          <a:blip r:embed="rId3">
            <a:alphaModFix/>
          </a:blip>
          <a:srcRect/>
          <a:stretch/>
        </p:blipFill>
        <p:spPr>
          <a:xfrm>
            <a:off x="1547663" y="3626041"/>
            <a:ext cx="6191250" cy="2381249"/>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lnSpc>
                <a:spcPct val="80000"/>
              </a:lnSpc>
              <a:spcBef>
                <a:spcPts val="0"/>
              </a:spcBef>
              <a:spcAft>
                <a:spcPts val="0"/>
              </a:spcAft>
              <a:buClr>
                <a:schemeClr val="accent1"/>
              </a:buClr>
              <a:buSzPct val="68000"/>
              <a:buFont typeface="Noto Sans Symbols"/>
              <a:buChar char="▶"/>
            </a:pPr>
            <a:r>
              <a:rPr lang="es-ES" sz="2800" b="0" i="0" u="none" strike="noStrike" cap="none">
                <a:solidFill>
                  <a:schemeClr val="dk1"/>
                </a:solidFill>
                <a:latin typeface="Rambla"/>
                <a:ea typeface="Rambla"/>
                <a:cs typeface="Rambla"/>
                <a:sym typeface="Rambla"/>
              </a:rPr>
              <a:t>Programación:</a:t>
            </a:r>
          </a:p>
          <a:p>
            <a:pPr marL="365760" marR="0" lvl="0" indent="-264160" algn="l" rtl="0">
              <a:lnSpc>
                <a:spcPct val="80000"/>
              </a:lnSpc>
              <a:spcBef>
                <a:spcPts val="400"/>
              </a:spcBef>
              <a:spcAft>
                <a:spcPts val="0"/>
              </a:spcAft>
              <a:buClr>
                <a:schemeClr val="accent1"/>
              </a:buClr>
              <a:buSzPct val="68000"/>
              <a:buFont typeface="Noto Sans Symbols"/>
              <a:buNone/>
            </a:pPr>
            <a:endParaRPr sz="2800" b="0" i="0" u="none" strike="noStrike" cap="none">
              <a:solidFill>
                <a:schemeClr val="dk1"/>
              </a:solidFill>
              <a:latin typeface="Rambla"/>
              <a:ea typeface="Rambla"/>
              <a:cs typeface="Rambla"/>
              <a:sym typeface="Rambla"/>
            </a:endParaRPr>
          </a:p>
          <a:p>
            <a:pPr marL="621792" marR="0" lvl="1" indent="-240791" algn="l" rtl="0">
              <a:lnSpc>
                <a:spcPct val="80000"/>
              </a:lnSpc>
              <a:spcBef>
                <a:spcPts val="324"/>
              </a:spcBef>
              <a:spcAft>
                <a:spcPts val="0"/>
              </a:spcAft>
              <a:buClr>
                <a:schemeClr val="accent1"/>
              </a:buClr>
              <a:buSzPct val="100000"/>
              <a:buFont typeface="Verdana"/>
              <a:buChar char="◦"/>
            </a:pPr>
            <a:r>
              <a:rPr lang="es-ES" sz="1800" b="0" i="0" u="none" strike="noStrike" cap="none">
                <a:solidFill>
                  <a:schemeClr val="dk1"/>
                </a:solidFill>
                <a:latin typeface="Rambla"/>
                <a:ea typeface="Rambla"/>
                <a:cs typeface="Rambla"/>
                <a:sym typeface="Rambla"/>
              </a:rPr>
              <a:t>La traducción de un lenguaje de alto nivel a lenguaje máquina se puede hacer de dos formas:</a:t>
            </a:r>
          </a:p>
          <a:p>
            <a:pPr marL="621792" marR="0" lvl="1" indent="-240791" algn="l" rtl="0">
              <a:lnSpc>
                <a:spcPct val="80000"/>
              </a:lnSpc>
              <a:spcBef>
                <a:spcPts val="324"/>
              </a:spcBef>
              <a:spcAft>
                <a:spcPts val="0"/>
              </a:spcAft>
              <a:buClr>
                <a:schemeClr val="accent1"/>
              </a:buClr>
              <a:buSzPct val="100000"/>
              <a:buFont typeface="Verdana"/>
              <a:buNone/>
            </a:pPr>
            <a:endParaRPr sz="1800" b="0" i="0" u="none" strike="noStrike" cap="none">
              <a:solidFill>
                <a:schemeClr val="dk1"/>
              </a:solidFill>
              <a:latin typeface="Rambla"/>
              <a:ea typeface="Rambla"/>
              <a:cs typeface="Rambla"/>
              <a:sym typeface="Rambla"/>
            </a:endParaRPr>
          </a:p>
          <a:p>
            <a:pPr marL="859536" marR="0" lvl="2" indent="-237236" algn="l" rtl="0">
              <a:lnSpc>
                <a:spcPct val="80000"/>
              </a:lnSpc>
              <a:spcBef>
                <a:spcPts val="350"/>
              </a:spcBef>
              <a:spcAft>
                <a:spcPts val="0"/>
              </a:spcAft>
              <a:buClr>
                <a:schemeClr val="accent2"/>
              </a:buClr>
              <a:buSzPct val="100000"/>
              <a:buFont typeface="Noto Sans Symbols"/>
              <a:buChar char="⚫"/>
            </a:pPr>
            <a:r>
              <a:rPr lang="es-ES" sz="1800" b="0" i="0" u="none" strike="noStrike" cap="none">
                <a:solidFill>
                  <a:schemeClr val="dk1"/>
                </a:solidFill>
                <a:latin typeface="Rambla"/>
                <a:ea typeface="Rambla"/>
                <a:cs typeface="Rambla"/>
                <a:sym typeface="Rambla"/>
              </a:rPr>
              <a:t>Por medio de un compilador que traduce un programa codificado en un lenguaje de alto nivel a instrucciones codificadas en lenguaje máquina.</a:t>
            </a:r>
          </a:p>
          <a:p>
            <a:pPr marL="859536" marR="0" lvl="2" indent="-237236" algn="l" rtl="0">
              <a:lnSpc>
                <a:spcPct val="80000"/>
              </a:lnSpc>
              <a:spcBef>
                <a:spcPts val="350"/>
              </a:spcBef>
              <a:spcAft>
                <a:spcPts val="0"/>
              </a:spcAft>
              <a:buClr>
                <a:schemeClr val="accent2"/>
              </a:buClr>
              <a:buSzPct val="100000"/>
              <a:buFont typeface="Noto Sans Symbols"/>
              <a:buNone/>
            </a:pPr>
            <a:endParaRPr sz="1800" b="0" i="0" u="none" strike="noStrike" cap="none">
              <a:solidFill>
                <a:schemeClr val="dk1"/>
              </a:solidFill>
              <a:latin typeface="Rambla"/>
              <a:ea typeface="Rambla"/>
              <a:cs typeface="Rambla"/>
              <a:sym typeface="Rambla"/>
            </a:endParaRPr>
          </a:p>
          <a:p>
            <a:pPr marL="859536" marR="0" lvl="2" indent="-237236" algn="l" rtl="0">
              <a:lnSpc>
                <a:spcPct val="80000"/>
              </a:lnSpc>
              <a:spcBef>
                <a:spcPts val="350"/>
              </a:spcBef>
              <a:spcAft>
                <a:spcPts val="0"/>
              </a:spcAft>
              <a:buClr>
                <a:schemeClr val="accent2"/>
              </a:buClr>
              <a:buSzPct val="100000"/>
              <a:buFont typeface="Noto Sans Symbols"/>
              <a:buChar char="⚫"/>
            </a:pPr>
            <a:r>
              <a:rPr lang="es-ES" sz="1800" b="0" i="0" u="none" strike="noStrike" cap="none">
                <a:solidFill>
                  <a:schemeClr val="dk1"/>
                </a:solidFill>
                <a:latin typeface="Rambla"/>
                <a:ea typeface="Rambla"/>
                <a:cs typeface="Rambla"/>
                <a:sym typeface="Rambla"/>
              </a:rPr>
              <a:t>Por medio de un intérprete el cual detecta errores, traduce y ejecuta las instrucciones escritas en un lenguaje de alto</a:t>
            </a:r>
            <a:br>
              <a:rPr lang="es-ES" sz="1800" b="0" i="0" u="none" strike="noStrike" cap="none">
                <a:solidFill>
                  <a:schemeClr val="dk1"/>
                </a:solidFill>
                <a:latin typeface="Rambla"/>
                <a:ea typeface="Rambla"/>
                <a:cs typeface="Rambla"/>
                <a:sym typeface="Rambla"/>
              </a:rPr>
            </a:br>
            <a:r>
              <a:rPr lang="es-ES" sz="1800" b="0" i="0" u="none" strike="noStrike" cap="none">
                <a:solidFill>
                  <a:schemeClr val="dk1"/>
                </a:solidFill>
                <a:latin typeface="Rambla"/>
                <a:ea typeface="Rambla"/>
                <a:cs typeface="Rambla"/>
                <a:sym typeface="Rambla"/>
              </a:rPr>
              <a:t>nivel</a:t>
            </a:r>
          </a:p>
          <a:p>
            <a:pPr marL="859536" marR="0" lvl="2" indent="-237236" algn="l" rtl="0">
              <a:lnSpc>
                <a:spcPct val="80000"/>
              </a:lnSpc>
              <a:spcBef>
                <a:spcPts val="350"/>
              </a:spcBef>
              <a:spcAft>
                <a:spcPts val="0"/>
              </a:spcAft>
              <a:buClr>
                <a:schemeClr val="accent2"/>
              </a:buClr>
              <a:buSzPct val="100000"/>
              <a:buFont typeface="Noto Sans Symbols"/>
              <a:buNone/>
            </a:pPr>
            <a:endParaRPr sz="1800" b="0" i="0" u="none" strike="noStrike" cap="none">
              <a:solidFill>
                <a:schemeClr val="dk1"/>
              </a:solidFill>
              <a:latin typeface="Rambla"/>
              <a:ea typeface="Rambla"/>
              <a:cs typeface="Rambla"/>
              <a:sym typeface="Rambla"/>
            </a:endParaRPr>
          </a:p>
          <a:p>
            <a:pPr marL="621792" marR="0" lvl="1" indent="-240791" algn="l" rtl="0">
              <a:lnSpc>
                <a:spcPct val="80000"/>
              </a:lnSpc>
              <a:spcBef>
                <a:spcPts val="324"/>
              </a:spcBef>
              <a:spcAft>
                <a:spcPts val="0"/>
              </a:spcAft>
              <a:buClr>
                <a:schemeClr val="accent1"/>
              </a:buClr>
              <a:buSzPct val="100000"/>
              <a:buFont typeface="Verdana"/>
              <a:buChar char="◦"/>
            </a:pPr>
            <a:r>
              <a:rPr lang="es-ES" sz="1800" b="0" i="0" u="none" strike="noStrike" cap="none">
                <a:solidFill>
                  <a:schemeClr val="dk1"/>
                </a:solidFill>
                <a:latin typeface="Rambla"/>
                <a:ea typeface="Rambla"/>
                <a:cs typeface="Rambla"/>
                <a:sym typeface="Rambla"/>
              </a:rPr>
              <a:t>Estos programas de traducción realizan el análisis lexicográfico, teniendo en cuenta el análisis sintáctico y semántico, detectando los errores que se hayan podido cometer al codificar el programa.</a:t>
            </a:r>
            <a:br>
              <a:rPr lang="es-ES" sz="575" b="0" i="0" u="none" strike="noStrike" cap="none">
                <a:solidFill>
                  <a:schemeClr val="dk1"/>
                </a:solidFill>
                <a:latin typeface="Rambla"/>
                <a:ea typeface="Rambla"/>
                <a:cs typeface="Rambla"/>
                <a:sym typeface="Rambla"/>
              </a:rPr>
            </a:br>
            <a:br>
              <a:rPr lang="es-ES" sz="575" b="0" i="0" u="none" strike="noStrike" cap="none">
                <a:solidFill>
                  <a:schemeClr val="dk1"/>
                </a:solidFill>
                <a:latin typeface="Rambla"/>
                <a:ea typeface="Rambla"/>
                <a:cs typeface="Rambla"/>
                <a:sym typeface="Rambla"/>
              </a:rPr>
            </a:br>
            <a:br>
              <a:rPr lang="es-ES" sz="1425" b="0" i="0" u="none" strike="noStrike" cap="none">
                <a:solidFill>
                  <a:schemeClr val="dk1"/>
                </a:solidFill>
                <a:latin typeface="Rambla"/>
                <a:ea typeface="Rambla"/>
                <a:cs typeface="Rambla"/>
                <a:sym typeface="Rambla"/>
              </a:rPr>
            </a:br>
            <a:br>
              <a:rPr lang="es-ES" sz="575" b="0" i="0" u="none" strike="noStrike" cap="none">
                <a:solidFill>
                  <a:schemeClr val="dk1"/>
                </a:solidFill>
                <a:latin typeface="Rambla"/>
                <a:ea typeface="Rambla"/>
                <a:cs typeface="Rambla"/>
                <a:sym typeface="Rambla"/>
              </a:rPr>
            </a:br>
            <a:br>
              <a:rPr lang="es-ES" sz="575" b="0" i="0" u="none" strike="noStrike" cap="none">
                <a:solidFill>
                  <a:schemeClr val="dk1"/>
                </a:solidFill>
                <a:latin typeface="Rambla"/>
                <a:ea typeface="Rambla"/>
                <a:cs typeface="Rambla"/>
                <a:sym typeface="Rambla"/>
              </a:rPr>
            </a:br>
            <a:br>
              <a:rPr lang="es-ES" sz="575" b="0" i="0" u="none" strike="noStrike" cap="none">
                <a:solidFill>
                  <a:schemeClr val="dk1"/>
                </a:solidFill>
                <a:latin typeface="Rambla"/>
                <a:ea typeface="Rambla"/>
                <a:cs typeface="Rambla"/>
                <a:sym typeface="Rambla"/>
              </a:rPr>
            </a:br>
            <a:endParaRPr lang="es-ES" sz="575" b="0" i="0" u="none" strike="noStrike" cap="none">
              <a:solidFill>
                <a:schemeClr val="dk1"/>
              </a:solidFill>
              <a:latin typeface="Rambla"/>
              <a:ea typeface="Rambla"/>
              <a:cs typeface="Rambla"/>
              <a:sym typeface="Rambla"/>
            </a:endParaRPr>
          </a:p>
          <a:p>
            <a:pPr marL="621792" marR="0" lvl="1" indent="-240791" algn="l" rtl="0">
              <a:lnSpc>
                <a:spcPct val="80000"/>
              </a:lnSpc>
              <a:spcBef>
                <a:spcPts val="324"/>
              </a:spcBef>
              <a:spcAft>
                <a:spcPts val="0"/>
              </a:spcAft>
              <a:buClr>
                <a:schemeClr val="accent1"/>
              </a:buClr>
              <a:buSzPct val="95833"/>
              <a:buFont typeface="Verdana"/>
              <a:buNone/>
            </a:pPr>
            <a:endParaRPr sz="575" b="0" i="0" u="none" strike="noStrike" cap="none">
              <a:solidFill>
                <a:schemeClr val="dk1"/>
              </a:solidFill>
              <a:latin typeface="Rambla"/>
              <a:ea typeface="Rambla"/>
              <a:cs typeface="Rambla"/>
              <a:sym typeface="Rambla"/>
            </a:endParaRPr>
          </a:p>
          <a:p>
            <a:pPr marL="109728" marR="0" lvl="0" indent="-8128" algn="l" rtl="0">
              <a:lnSpc>
                <a:spcPct val="80000"/>
              </a:lnSpc>
              <a:spcBef>
                <a:spcPts val="400"/>
              </a:spcBef>
              <a:spcAft>
                <a:spcPts val="0"/>
              </a:spcAft>
              <a:buClr>
                <a:schemeClr val="accent1"/>
              </a:buClr>
              <a:buSzPct val="25000"/>
              <a:buFont typeface="Noto Sans Symbols"/>
              <a:buNone/>
            </a:pPr>
            <a:br>
              <a:rPr lang="es-ES" sz="675" b="0" i="0" u="none" strike="noStrike" cap="none">
                <a:solidFill>
                  <a:schemeClr val="dk1"/>
                </a:solidFill>
                <a:latin typeface="Rambla"/>
                <a:ea typeface="Rambla"/>
                <a:cs typeface="Rambla"/>
                <a:sym typeface="Rambla"/>
              </a:rPr>
            </a:br>
            <a:br>
              <a:rPr lang="es-ES" sz="675" b="0" i="0" u="none" strike="noStrike" cap="none">
                <a:solidFill>
                  <a:schemeClr val="dk1"/>
                </a:solidFill>
                <a:latin typeface="Rambla"/>
                <a:ea typeface="Rambla"/>
                <a:cs typeface="Rambla"/>
                <a:sym typeface="Rambla"/>
              </a:rPr>
            </a:br>
            <a:br>
              <a:rPr lang="es-ES" sz="675" b="0" i="0" u="none" strike="noStrike" cap="none">
                <a:solidFill>
                  <a:schemeClr val="dk1"/>
                </a:solidFill>
                <a:latin typeface="Rambla"/>
                <a:ea typeface="Rambla"/>
                <a:cs typeface="Rambla"/>
                <a:sym typeface="Rambla"/>
              </a:rPr>
            </a:br>
            <a:endParaRPr lang="es-ES" sz="675" b="0" i="0" u="none" strike="noStrike" cap="none">
              <a:solidFill>
                <a:schemeClr val="dk1"/>
              </a:solidFill>
              <a:latin typeface="Rambla"/>
              <a:ea typeface="Rambla"/>
              <a:cs typeface="Rambla"/>
              <a:sym typeface="Rambla"/>
            </a:endParaRPr>
          </a:p>
        </p:txBody>
      </p:sp>
      <p:sp>
        <p:nvSpPr>
          <p:cNvPr id="615" name="Shape 615"/>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FASE DE CODIFICACIÓN</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spcBef>
                <a:spcPts val="0"/>
              </a:spcBef>
              <a:spcAft>
                <a:spcPts val="0"/>
              </a:spcAft>
              <a:buClr>
                <a:schemeClr val="accent1"/>
              </a:buClr>
              <a:buSzPct val="68000"/>
              <a:buFont typeface="Noto Sans Symbols"/>
              <a:buChar char="▶"/>
            </a:pPr>
            <a:r>
              <a:rPr lang="es-ES" sz="2700" b="0" i="0" u="none" strike="noStrike" cap="none">
                <a:solidFill>
                  <a:schemeClr val="dk1"/>
                </a:solidFill>
                <a:latin typeface="Rambla"/>
                <a:ea typeface="Rambla"/>
                <a:cs typeface="Rambla"/>
                <a:sym typeface="Rambla"/>
              </a:rPr>
              <a:t>Documentación de los programas:</a:t>
            </a:r>
          </a:p>
          <a:p>
            <a:pPr marL="621792" marR="0" lvl="1" indent="-240791" algn="l" rtl="0">
              <a:spcBef>
                <a:spcPts val="324"/>
              </a:spcBef>
              <a:spcAft>
                <a:spcPts val="0"/>
              </a:spcAft>
              <a:buClr>
                <a:schemeClr val="accent1"/>
              </a:buClr>
              <a:buSzPct val="100000"/>
              <a:buFont typeface="Verdana"/>
              <a:buChar char="◦"/>
            </a:pPr>
            <a:r>
              <a:rPr lang="es-ES" sz="2300" b="0" i="0" u="none" strike="noStrike" cap="none">
                <a:solidFill>
                  <a:schemeClr val="dk1"/>
                </a:solidFill>
                <a:latin typeface="Rambla"/>
                <a:ea typeface="Rambla"/>
                <a:cs typeface="Rambla"/>
                <a:sym typeface="Rambla"/>
              </a:rPr>
              <a:t>Es muy importante documentar bien los programas para posteriormente poder entender más fácilmente lo que se está haciendo en ellos, incluso si la persona que consulta la documentación no conoce ningún lenguaje de programación.</a:t>
            </a:r>
          </a:p>
          <a:p>
            <a:pPr marL="621792" marR="0" lvl="1" indent="-240791" algn="l" rtl="0">
              <a:spcBef>
                <a:spcPts val="324"/>
              </a:spcBef>
              <a:spcAft>
                <a:spcPts val="0"/>
              </a:spcAft>
              <a:buClr>
                <a:schemeClr val="accent1"/>
              </a:buClr>
              <a:buSzPct val="100000"/>
              <a:buFont typeface="Verdana"/>
              <a:buNone/>
            </a:pPr>
            <a:endParaRPr sz="2300" b="0" i="0" u="none" strike="noStrike" cap="none">
              <a:solidFill>
                <a:schemeClr val="dk1"/>
              </a:solidFill>
              <a:latin typeface="Rambla"/>
              <a:ea typeface="Rambla"/>
              <a:cs typeface="Rambla"/>
              <a:sym typeface="Rambla"/>
            </a:endParaRPr>
          </a:p>
          <a:p>
            <a:pPr marL="109728" marR="0" lvl="0" indent="-8128" algn="l" rtl="0">
              <a:spcBef>
                <a:spcPts val="400"/>
              </a:spcBef>
              <a:spcAft>
                <a:spcPts val="0"/>
              </a:spcAft>
              <a:buClr>
                <a:schemeClr val="accent1"/>
              </a:buClr>
              <a:buSzPct val="25000"/>
              <a:buFont typeface="Noto Sans Symbols"/>
              <a:buNone/>
            </a:pPr>
            <a:br>
              <a:rPr lang="es-ES" sz="2700" b="0" i="0" u="none" strike="noStrike" cap="none">
                <a:solidFill>
                  <a:schemeClr val="dk1"/>
                </a:solidFill>
                <a:latin typeface="Rambla"/>
                <a:ea typeface="Rambla"/>
                <a:cs typeface="Rambla"/>
                <a:sym typeface="Rambla"/>
              </a:rPr>
            </a:br>
            <a:br>
              <a:rPr lang="es-ES" sz="2700" b="0" i="0" u="none" strike="noStrike" cap="none">
                <a:solidFill>
                  <a:schemeClr val="dk1"/>
                </a:solidFill>
                <a:latin typeface="Rambla"/>
                <a:ea typeface="Rambla"/>
                <a:cs typeface="Rambla"/>
                <a:sym typeface="Rambla"/>
              </a:rPr>
            </a:br>
            <a:br>
              <a:rPr lang="es-ES" sz="2700" b="0" i="0" u="none" strike="noStrike" cap="none">
                <a:solidFill>
                  <a:schemeClr val="dk1"/>
                </a:solidFill>
                <a:latin typeface="Rambla"/>
                <a:ea typeface="Rambla"/>
                <a:cs typeface="Rambla"/>
                <a:sym typeface="Rambla"/>
              </a:rPr>
            </a:br>
            <a:endParaRPr lang="es-ES" sz="2700" b="0" i="0" u="none" strike="noStrike" cap="none">
              <a:solidFill>
                <a:schemeClr val="dk1"/>
              </a:solidFill>
              <a:latin typeface="Rambla"/>
              <a:ea typeface="Rambla"/>
              <a:cs typeface="Rambla"/>
              <a:sym typeface="Rambla"/>
            </a:endParaRPr>
          </a:p>
        </p:txBody>
      </p:sp>
      <p:sp>
        <p:nvSpPr>
          <p:cNvPr id="621" name="Shape 62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FASE DE CODIFICACIÓN</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Shape 626"/>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lnSpc>
                <a:spcPct val="80000"/>
              </a:lnSpc>
              <a:spcBef>
                <a:spcPts val="0"/>
              </a:spcBef>
              <a:spcAft>
                <a:spcPts val="0"/>
              </a:spcAft>
              <a:buClr>
                <a:schemeClr val="accent1"/>
              </a:buClr>
              <a:buSzPct val="67852"/>
              <a:buFont typeface="Noto Sans Symbols"/>
              <a:buChar char="▶"/>
            </a:pPr>
            <a:r>
              <a:rPr lang="es-ES" sz="2295" b="0" i="0" u="none" strike="noStrike" cap="none">
                <a:solidFill>
                  <a:schemeClr val="dk1"/>
                </a:solidFill>
                <a:latin typeface="Rambla"/>
                <a:ea typeface="Rambla"/>
                <a:cs typeface="Rambla"/>
                <a:sym typeface="Rambla"/>
              </a:rPr>
              <a:t>Entorno de programación:</a:t>
            </a:r>
          </a:p>
          <a:p>
            <a:pPr marL="621792" marR="0" lvl="1" indent="-240791" algn="l" rtl="0">
              <a:lnSpc>
                <a:spcPct val="80000"/>
              </a:lnSpc>
              <a:spcBef>
                <a:spcPts val="324"/>
              </a:spcBef>
              <a:spcAft>
                <a:spcPts val="0"/>
              </a:spcAft>
              <a:buClr>
                <a:schemeClr val="accent1"/>
              </a:buClr>
              <a:buSzPct val="97700"/>
              <a:buFont typeface="Verdana"/>
              <a:buChar char="◦"/>
            </a:pPr>
            <a:r>
              <a:rPr lang="es-ES" sz="1954" b="0" i="0" u="none" strike="noStrike" cap="none">
                <a:solidFill>
                  <a:schemeClr val="dk1"/>
                </a:solidFill>
                <a:latin typeface="Rambla"/>
                <a:ea typeface="Rambla"/>
                <a:cs typeface="Rambla"/>
                <a:sym typeface="Rambla"/>
              </a:rPr>
              <a:t>Es el conjunto de instrumentos que facilitan o automatizan las actividades de desarrollo.</a:t>
            </a:r>
          </a:p>
          <a:p>
            <a:pPr marL="621792" marR="0" lvl="1" indent="-240791" algn="l" rtl="0">
              <a:lnSpc>
                <a:spcPct val="80000"/>
              </a:lnSpc>
              <a:spcBef>
                <a:spcPts val="324"/>
              </a:spcBef>
              <a:spcAft>
                <a:spcPts val="0"/>
              </a:spcAft>
              <a:buClr>
                <a:schemeClr val="accent1"/>
              </a:buClr>
              <a:buSzPct val="97700"/>
              <a:buFont typeface="Verdana"/>
              <a:buChar char="◦"/>
            </a:pPr>
            <a:r>
              <a:rPr lang="es-ES" sz="1954" b="0" i="0" u="none" strike="noStrike" cap="none">
                <a:solidFill>
                  <a:schemeClr val="dk1"/>
                </a:solidFill>
                <a:latin typeface="Rambla"/>
                <a:ea typeface="Rambla"/>
                <a:cs typeface="Rambla"/>
                <a:sym typeface="Rambla"/>
              </a:rPr>
              <a:t>Da soporte a las actividades específicas de una fase del ciclo de vida: análisis de requisitos, diseño de la arquitectura, edición y compilación del código… </a:t>
            </a:r>
          </a:p>
          <a:p>
            <a:pPr marL="621792" marR="0" lvl="1" indent="-240791" algn="l" rtl="0">
              <a:lnSpc>
                <a:spcPct val="80000"/>
              </a:lnSpc>
              <a:spcBef>
                <a:spcPts val="324"/>
              </a:spcBef>
              <a:spcAft>
                <a:spcPts val="0"/>
              </a:spcAft>
              <a:buClr>
                <a:schemeClr val="accent1"/>
              </a:buClr>
              <a:buSzPct val="97700"/>
              <a:buFont typeface="Verdana"/>
              <a:buChar char="◦"/>
            </a:pPr>
            <a:r>
              <a:rPr lang="es-ES" sz="1954" b="0" i="0" u="none" strike="noStrike" cap="none">
                <a:solidFill>
                  <a:schemeClr val="dk1"/>
                </a:solidFill>
                <a:latin typeface="Rambla"/>
                <a:ea typeface="Rambla"/>
                <a:cs typeface="Rambla"/>
                <a:sym typeface="Rambla"/>
              </a:rPr>
              <a:t>También da soporte a las actividades generales como documentación, planificación, gestión de configuración...</a:t>
            </a:r>
            <a:br>
              <a:rPr lang="es-ES" sz="1954" b="0" i="0" u="none" strike="noStrike" cap="none">
                <a:solidFill>
                  <a:schemeClr val="dk1"/>
                </a:solidFill>
                <a:latin typeface="Rambla"/>
                <a:ea typeface="Rambla"/>
                <a:cs typeface="Rambla"/>
                <a:sym typeface="Rambla"/>
              </a:rPr>
            </a:br>
            <a:br>
              <a:rPr lang="es-ES" sz="1954" b="0" i="0" u="none" strike="noStrike" cap="none">
                <a:solidFill>
                  <a:schemeClr val="dk1"/>
                </a:solidFill>
                <a:latin typeface="Rambla"/>
                <a:ea typeface="Rambla"/>
                <a:cs typeface="Rambla"/>
                <a:sym typeface="Rambla"/>
              </a:rPr>
            </a:br>
            <a:br>
              <a:rPr lang="es-ES" sz="1954" b="0" i="0" u="none" strike="noStrike" cap="none">
                <a:solidFill>
                  <a:schemeClr val="dk1"/>
                </a:solidFill>
                <a:latin typeface="Rambla"/>
                <a:ea typeface="Rambla"/>
                <a:cs typeface="Rambla"/>
                <a:sym typeface="Rambla"/>
              </a:rPr>
            </a:br>
            <a:br>
              <a:rPr lang="es-ES" sz="1954" b="0" i="0" u="none" strike="noStrike" cap="none">
                <a:solidFill>
                  <a:schemeClr val="dk1"/>
                </a:solidFill>
                <a:latin typeface="Rambla"/>
                <a:ea typeface="Rambla"/>
                <a:cs typeface="Rambla"/>
                <a:sym typeface="Rambla"/>
              </a:rPr>
            </a:br>
            <a:endParaRPr lang="es-ES" sz="1954" b="0" i="0" u="none" strike="noStrike" cap="none">
              <a:solidFill>
                <a:schemeClr val="dk1"/>
              </a:solidFill>
              <a:latin typeface="Rambla"/>
              <a:ea typeface="Rambla"/>
              <a:cs typeface="Rambla"/>
              <a:sym typeface="Rambla"/>
            </a:endParaRPr>
          </a:p>
          <a:p>
            <a:pPr marL="109728" marR="0" lvl="0" indent="-8128" algn="l" rtl="0">
              <a:lnSpc>
                <a:spcPct val="80000"/>
              </a:lnSpc>
              <a:spcBef>
                <a:spcPts val="400"/>
              </a:spcBef>
              <a:spcAft>
                <a:spcPts val="0"/>
              </a:spcAft>
              <a:buClr>
                <a:schemeClr val="accent1"/>
              </a:buClr>
              <a:buSzPct val="25000"/>
              <a:buFont typeface="Noto Sans Symbols"/>
              <a:buNone/>
            </a:pPr>
            <a:br>
              <a:rPr lang="es-ES" sz="2295" b="0" i="0" u="none" strike="noStrike" cap="none">
                <a:solidFill>
                  <a:schemeClr val="dk1"/>
                </a:solidFill>
                <a:latin typeface="Rambla"/>
                <a:ea typeface="Rambla"/>
                <a:cs typeface="Rambla"/>
                <a:sym typeface="Rambla"/>
              </a:rPr>
            </a:br>
            <a:br>
              <a:rPr lang="es-ES" sz="2295" b="0" i="0" u="none" strike="noStrike" cap="none">
                <a:solidFill>
                  <a:schemeClr val="dk1"/>
                </a:solidFill>
                <a:latin typeface="Rambla"/>
                <a:ea typeface="Rambla"/>
                <a:cs typeface="Rambla"/>
                <a:sym typeface="Rambla"/>
              </a:rPr>
            </a:br>
            <a:br>
              <a:rPr lang="es-ES" sz="2295" b="0" i="0" u="none" strike="noStrike" cap="none">
                <a:solidFill>
                  <a:schemeClr val="dk1"/>
                </a:solidFill>
                <a:latin typeface="Rambla"/>
                <a:ea typeface="Rambla"/>
                <a:cs typeface="Rambla"/>
                <a:sym typeface="Rambla"/>
              </a:rPr>
            </a:br>
            <a:endParaRPr lang="es-ES" sz="2295" b="0" i="0" u="none" strike="noStrike" cap="none">
              <a:solidFill>
                <a:schemeClr val="dk1"/>
              </a:solidFill>
              <a:latin typeface="Rambla"/>
              <a:ea typeface="Rambla"/>
              <a:cs typeface="Rambla"/>
              <a:sym typeface="Rambla"/>
            </a:endParaRPr>
          </a:p>
        </p:txBody>
      </p:sp>
      <p:sp>
        <p:nvSpPr>
          <p:cNvPr id="627" name="Shape 62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FASE DE CODIFICACIÓN</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lnSpc>
                <a:spcPct val="80000"/>
              </a:lnSpc>
              <a:spcBef>
                <a:spcPts val="0"/>
              </a:spcBef>
              <a:spcAft>
                <a:spcPts val="0"/>
              </a:spcAft>
              <a:buClr>
                <a:schemeClr val="accent1"/>
              </a:buClr>
              <a:buSzPct val="68000"/>
              <a:buFont typeface="Noto Sans Symbols"/>
              <a:buChar char="▶"/>
            </a:pPr>
            <a:r>
              <a:rPr lang="es-ES" sz="2800" b="0" i="0" u="none" strike="noStrike" cap="none">
                <a:solidFill>
                  <a:schemeClr val="dk1"/>
                </a:solidFill>
                <a:latin typeface="Rambla"/>
                <a:ea typeface="Rambla"/>
                <a:cs typeface="Rambla"/>
                <a:sym typeface="Rambla"/>
              </a:rPr>
              <a:t>Contenido de un entorno de programación:</a:t>
            </a:r>
          </a:p>
          <a:p>
            <a:pPr marL="621792" marR="0" lvl="1" indent="-240791" algn="l" rtl="0">
              <a:lnSpc>
                <a:spcPct val="80000"/>
              </a:lnSpc>
              <a:spcBef>
                <a:spcPts val="324"/>
              </a:spcBef>
              <a:spcAft>
                <a:spcPts val="0"/>
              </a:spcAft>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Editor: </a:t>
            </a:r>
          </a:p>
          <a:p>
            <a:pPr marL="859536" marR="0" lvl="2" indent="-237236" algn="l" rtl="0">
              <a:lnSpc>
                <a:spcPct val="80000"/>
              </a:lnSpc>
              <a:spcBef>
                <a:spcPts val="350"/>
              </a:spcBef>
              <a:spcAft>
                <a:spcPts val="0"/>
              </a:spcAft>
              <a:buClr>
                <a:schemeClr val="accent2"/>
              </a:buClr>
              <a:buSzPct val="100000"/>
              <a:buFont typeface="Noto Sans Symbols"/>
              <a:buChar char="⚫"/>
            </a:pPr>
            <a:r>
              <a:rPr lang="es-ES" sz="1600" b="0" i="0" u="none" strike="noStrike" cap="none">
                <a:solidFill>
                  <a:schemeClr val="dk1"/>
                </a:solidFill>
                <a:latin typeface="Rambla"/>
                <a:ea typeface="Rambla"/>
                <a:cs typeface="Rambla"/>
                <a:sym typeface="Rambla"/>
              </a:rPr>
              <a:t>Permite introducir y modificar el código fuente.</a:t>
            </a:r>
          </a:p>
          <a:p>
            <a:pPr marL="621792" marR="0" lvl="1" indent="-240791" algn="l" rtl="0">
              <a:lnSpc>
                <a:spcPct val="80000"/>
              </a:lnSpc>
              <a:spcBef>
                <a:spcPts val="324"/>
              </a:spcBef>
              <a:spcAft>
                <a:spcPts val="0"/>
              </a:spcAft>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Compilador:</a:t>
            </a:r>
          </a:p>
          <a:p>
            <a:pPr marL="859536" marR="0" lvl="2" indent="-237236" algn="l" rtl="0">
              <a:lnSpc>
                <a:spcPct val="80000"/>
              </a:lnSpc>
              <a:spcBef>
                <a:spcPts val="350"/>
              </a:spcBef>
              <a:spcAft>
                <a:spcPts val="0"/>
              </a:spcAft>
              <a:buClr>
                <a:schemeClr val="accent2"/>
              </a:buClr>
              <a:buSzPct val="100000"/>
              <a:buFont typeface="Noto Sans Symbols"/>
              <a:buChar char="⚫"/>
            </a:pPr>
            <a:r>
              <a:rPr lang="es-ES" sz="1600" b="0" i="0" u="none" strike="noStrike" cap="none">
                <a:solidFill>
                  <a:schemeClr val="dk1"/>
                </a:solidFill>
                <a:latin typeface="Rambla"/>
                <a:ea typeface="Rambla"/>
                <a:cs typeface="Rambla"/>
                <a:sym typeface="Rambla"/>
              </a:rPr>
              <a:t>Convierte el código fuente en código que entienda el ordenador (código objeto).</a:t>
            </a:r>
          </a:p>
          <a:p>
            <a:pPr marL="621792" marR="0" lvl="1" indent="-240791" algn="l" rtl="0">
              <a:lnSpc>
                <a:spcPct val="80000"/>
              </a:lnSpc>
              <a:spcBef>
                <a:spcPts val="324"/>
              </a:spcBef>
              <a:spcAft>
                <a:spcPts val="0"/>
              </a:spcAft>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Archivos de biblioteca:</a:t>
            </a:r>
          </a:p>
          <a:p>
            <a:pPr marL="859536" marR="0" lvl="2" indent="-237236" algn="l" rtl="0">
              <a:lnSpc>
                <a:spcPct val="80000"/>
              </a:lnSpc>
              <a:spcBef>
                <a:spcPts val="350"/>
              </a:spcBef>
              <a:spcAft>
                <a:spcPts val="0"/>
              </a:spcAft>
              <a:buClr>
                <a:schemeClr val="accent2"/>
              </a:buClr>
              <a:buSzPct val="100000"/>
              <a:buFont typeface="Noto Sans Symbols"/>
              <a:buChar char="⚫"/>
            </a:pPr>
            <a:r>
              <a:rPr lang="es-ES" sz="1600" b="0" i="0" u="none" strike="noStrike" cap="none">
                <a:solidFill>
                  <a:schemeClr val="dk1"/>
                </a:solidFill>
                <a:latin typeface="Rambla"/>
                <a:ea typeface="Rambla"/>
                <a:cs typeface="Rambla"/>
                <a:sym typeface="Rambla"/>
              </a:rPr>
              <a:t>Programas precompilados que realizan funciones específicas.</a:t>
            </a:r>
          </a:p>
          <a:p>
            <a:pPr marL="621792" marR="0" lvl="1" indent="-240791" algn="l" rtl="0">
              <a:lnSpc>
                <a:spcPct val="80000"/>
              </a:lnSpc>
              <a:spcBef>
                <a:spcPts val="324"/>
              </a:spcBef>
              <a:spcAft>
                <a:spcPts val="0"/>
              </a:spcAft>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Enlazador:</a:t>
            </a:r>
          </a:p>
          <a:p>
            <a:pPr marL="859536" marR="0" lvl="2" indent="-237236" algn="l" rtl="0">
              <a:lnSpc>
                <a:spcPct val="80000"/>
              </a:lnSpc>
              <a:spcBef>
                <a:spcPts val="350"/>
              </a:spcBef>
              <a:spcAft>
                <a:spcPts val="0"/>
              </a:spcAft>
              <a:buClr>
                <a:schemeClr val="accent2"/>
              </a:buClr>
              <a:buSzPct val="100000"/>
              <a:buFont typeface="Noto Sans Symbols"/>
              <a:buChar char="⚫"/>
            </a:pPr>
            <a:r>
              <a:rPr lang="es-ES" sz="1600" b="0" i="0" u="none" strike="noStrike" cap="none">
                <a:solidFill>
                  <a:schemeClr val="dk1"/>
                </a:solidFill>
                <a:latin typeface="Rambla"/>
                <a:ea typeface="Rambla"/>
                <a:cs typeface="Rambla"/>
                <a:sym typeface="Rambla"/>
              </a:rPr>
              <a:t>Combina todas las partes necesarias, tales como archivos de biblioteca y el código compilado para producir el código ejecutable final.</a:t>
            </a:r>
            <a:br>
              <a:rPr lang="es-ES" sz="525" b="0" i="0" u="none" strike="noStrike" cap="none">
                <a:solidFill>
                  <a:schemeClr val="dk1"/>
                </a:solidFill>
                <a:latin typeface="Rambla"/>
                <a:ea typeface="Rambla"/>
                <a:cs typeface="Rambla"/>
                <a:sym typeface="Rambla"/>
              </a:rPr>
            </a:br>
            <a:br>
              <a:rPr lang="es-ES" sz="525" b="0" i="0" u="none" strike="noStrike" cap="none">
                <a:solidFill>
                  <a:schemeClr val="dk1"/>
                </a:solidFill>
                <a:latin typeface="Rambla"/>
                <a:ea typeface="Rambla"/>
                <a:cs typeface="Rambla"/>
                <a:sym typeface="Rambla"/>
              </a:rPr>
            </a:br>
            <a:endParaRPr lang="es-ES" sz="525" b="0" i="0" u="none" strike="noStrike" cap="none">
              <a:solidFill>
                <a:schemeClr val="dk1"/>
              </a:solidFill>
              <a:latin typeface="Rambla"/>
              <a:ea typeface="Rambla"/>
              <a:cs typeface="Rambla"/>
              <a:sym typeface="Rambla"/>
            </a:endParaRPr>
          </a:p>
          <a:p>
            <a:pPr marL="621792" marR="0" lvl="1" indent="-240791" algn="l" rtl="0">
              <a:lnSpc>
                <a:spcPct val="80000"/>
              </a:lnSpc>
              <a:spcBef>
                <a:spcPts val="324"/>
              </a:spcBef>
              <a:spcAft>
                <a:spcPts val="0"/>
              </a:spcAft>
              <a:buClr>
                <a:schemeClr val="accent1"/>
              </a:buClr>
              <a:buSzPct val="95833"/>
              <a:buFont typeface="Verdana"/>
              <a:buNone/>
            </a:pPr>
            <a:endParaRPr sz="575" b="0" i="0" u="none" strike="noStrike" cap="none">
              <a:solidFill>
                <a:schemeClr val="dk1"/>
              </a:solidFill>
              <a:latin typeface="Rambla"/>
              <a:ea typeface="Rambla"/>
              <a:cs typeface="Rambla"/>
              <a:sym typeface="Rambla"/>
            </a:endParaRPr>
          </a:p>
          <a:p>
            <a:pPr marL="109728" marR="0" lvl="0" indent="-8128" algn="l" rtl="0">
              <a:lnSpc>
                <a:spcPct val="80000"/>
              </a:lnSpc>
              <a:spcBef>
                <a:spcPts val="400"/>
              </a:spcBef>
              <a:spcAft>
                <a:spcPts val="0"/>
              </a:spcAft>
              <a:buClr>
                <a:schemeClr val="accent1"/>
              </a:buClr>
              <a:buSzPct val="25000"/>
              <a:buFont typeface="Noto Sans Symbols"/>
              <a:buNone/>
            </a:pPr>
            <a:br>
              <a:rPr lang="es-ES" sz="675" b="0" i="0" u="none" strike="noStrike" cap="none">
                <a:solidFill>
                  <a:schemeClr val="dk1"/>
                </a:solidFill>
                <a:latin typeface="Rambla"/>
                <a:ea typeface="Rambla"/>
                <a:cs typeface="Rambla"/>
                <a:sym typeface="Rambla"/>
              </a:rPr>
            </a:br>
            <a:br>
              <a:rPr lang="es-ES" sz="675" b="0" i="0" u="none" strike="noStrike" cap="none">
                <a:solidFill>
                  <a:schemeClr val="dk1"/>
                </a:solidFill>
                <a:latin typeface="Rambla"/>
                <a:ea typeface="Rambla"/>
                <a:cs typeface="Rambla"/>
                <a:sym typeface="Rambla"/>
              </a:rPr>
            </a:br>
            <a:br>
              <a:rPr lang="es-ES" sz="675" b="0" i="0" u="none" strike="noStrike" cap="none">
                <a:solidFill>
                  <a:schemeClr val="dk1"/>
                </a:solidFill>
                <a:latin typeface="Rambla"/>
                <a:ea typeface="Rambla"/>
                <a:cs typeface="Rambla"/>
                <a:sym typeface="Rambla"/>
              </a:rPr>
            </a:br>
            <a:endParaRPr lang="es-ES" sz="675" b="0" i="0" u="none" strike="noStrike" cap="none">
              <a:solidFill>
                <a:schemeClr val="dk1"/>
              </a:solidFill>
              <a:latin typeface="Rambla"/>
              <a:ea typeface="Rambla"/>
              <a:cs typeface="Rambla"/>
              <a:sym typeface="Rambla"/>
            </a:endParaRPr>
          </a:p>
        </p:txBody>
      </p:sp>
      <p:sp>
        <p:nvSpPr>
          <p:cNvPr id="633" name="Shape 633"/>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FASE DE CODIFICACIÓN</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Shape 638"/>
          <p:cNvSpPr txBox="1">
            <a:spLocks noGrp="1"/>
          </p:cNvSpPr>
          <p:nvPr>
            <p:ph type="body" idx="1"/>
          </p:nvPr>
        </p:nvSpPr>
        <p:spPr>
          <a:xfrm>
            <a:off x="457200" y="1481328"/>
            <a:ext cx="8229600" cy="4525963"/>
          </a:xfrm>
          <a:prstGeom prst="rect">
            <a:avLst/>
          </a:prstGeom>
          <a:noFill/>
          <a:ln>
            <a:noFill/>
          </a:ln>
        </p:spPr>
        <p:txBody>
          <a:bodyPr lIns="91425" tIns="45700" rIns="91425" bIns="45700" anchor="t" anchorCtr="0">
            <a:noAutofit/>
          </a:bodyPr>
          <a:lstStyle/>
          <a:p>
            <a:pPr marL="365760" marR="0" lvl="0" indent="-264160" algn="l" rtl="0">
              <a:lnSpc>
                <a:spcPct val="80000"/>
              </a:lnSpc>
              <a:spcBef>
                <a:spcPts val="0"/>
              </a:spcBef>
              <a:spcAft>
                <a:spcPts val="0"/>
              </a:spcAft>
              <a:buClr>
                <a:schemeClr val="accent1"/>
              </a:buClr>
              <a:buSzPct val="68000"/>
              <a:buFont typeface="Noto Sans Symbols"/>
              <a:buChar char="▶"/>
            </a:pPr>
            <a:r>
              <a:rPr lang="es-ES" sz="2400" b="0" i="0" u="none" strike="noStrike" cap="none">
                <a:solidFill>
                  <a:schemeClr val="dk1"/>
                </a:solidFill>
                <a:latin typeface="Rambla"/>
                <a:ea typeface="Rambla"/>
                <a:cs typeface="Rambla"/>
                <a:sym typeface="Rambla"/>
              </a:rPr>
              <a:t>Entorno de programación:</a:t>
            </a:r>
          </a:p>
          <a:p>
            <a:pPr marL="621792" marR="0" lvl="1" indent="-240791" algn="l" rtl="0">
              <a:lnSpc>
                <a:spcPct val="80000"/>
              </a:lnSpc>
              <a:spcBef>
                <a:spcPts val="324"/>
              </a:spcBef>
              <a:spcAft>
                <a:spcPts val="0"/>
              </a:spcAft>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Programa fuente:</a:t>
            </a:r>
          </a:p>
          <a:p>
            <a:pPr marL="859536" marR="0" lvl="2" indent="-237236" algn="l" rtl="0">
              <a:lnSpc>
                <a:spcPct val="80000"/>
              </a:lnSpc>
              <a:spcBef>
                <a:spcPts val="350"/>
              </a:spcBef>
              <a:spcAft>
                <a:spcPts val="0"/>
              </a:spcAft>
              <a:buClr>
                <a:schemeClr val="accent2"/>
              </a:buClr>
              <a:buSzPct val="100000"/>
              <a:buFont typeface="Noto Sans Symbols"/>
              <a:buChar char="⚫"/>
            </a:pPr>
            <a:r>
              <a:rPr lang="es-ES" sz="1800" b="0" i="0" u="none" strike="noStrike" cap="none">
                <a:solidFill>
                  <a:schemeClr val="dk1"/>
                </a:solidFill>
                <a:latin typeface="Rambla"/>
                <a:ea typeface="Rambla"/>
                <a:cs typeface="Rambla"/>
                <a:sym typeface="Rambla"/>
              </a:rPr>
              <a:t>El programa que escribimos con un lenguaje de programación.</a:t>
            </a:r>
          </a:p>
          <a:p>
            <a:pPr marL="859536" marR="0" lvl="2" indent="-237236" algn="l" rtl="0">
              <a:lnSpc>
                <a:spcPct val="80000"/>
              </a:lnSpc>
              <a:spcBef>
                <a:spcPts val="350"/>
              </a:spcBef>
              <a:spcAft>
                <a:spcPts val="0"/>
              </a:spcAft>
              <a:buClr>
                <a:schemeClr val="accent2"/>
              </a:buClr>
              <a:buSzPct val="100000"/>
              <a:buFont typeface="Noto Sans Symbols"/>
              <a:buChar char="⚫"/>
            </a:pPr>
            <a:r>
              <a:rPr lang="es-ES" sz="1800" b="0" i="0" u="none" strike="noStrike" cap="none">
                <a:solidFill>
                  <a:schemeClr val="dk1"/>
                </a:solidFill>
                <a:latin typeface="Rambla"/>
                <a:ea typeface="Rambla"/>
                <a:cs typeface="Rambla"/>
                <a:sym typeface="Rambla"/>
              </a:rPr>
              <a:t>Tras escribir el programa fuente se procede a su traducción o compilación.</a:t>
            </a:r>
          </a:p>
          <a:p>
            <a:pPr marL="621792" marR="0" lvl="1" indent="-240791" algn="l" rtl="0">
              <a:lnSpc>
                <a:spcPct val="80000"/>
              </a:lnSpc>
              <a:spcBef>
                <a:spcPts val="324"/>
              </a:spcBef>
              <a:spcAft>
                <a:spcPts val="0"/>
              </a:spcAft>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Programa objeto:</a:t>
            </a:r>
          </a:p>
          <a:p>
            <a:pPr marL="859536" marR="0" lvl="2" indent="-237236" algn="l" rtl="0">
              <a:lnSpc>
                <a:spcPct val="80000"/>
              </a:lnSpc>
              <a:spcBef>
                <a:spcPts val="350"/>
              </a:spcBef>
              <a:spcAft>
                <a:spcPts val="0"/>
              </a:spcAft>
              <a:buClr>
                <a:schemeClr val="accent2"/>
              </a:buClr>
              <a:buSzPct val="100000"/>
              <a:buFont typeface="Noto Sans Symbols"/>
              <a:buChar char="⚫"/>
            </a:pPr>
            <a:r>
              <a:rPr lang="es-ES" sz="1800" b="0" i="0" u="none" strike="noStrike" cap="none">
                <a:solidFill>
                  <a:schemeClr val="dk1"/>
                </a:solidFill>
                <a:latin typeface="Rambla"/>
                <a:ea typeface="Rambla"/>
                <a:cs typeface="Rambla"/>
                <a:sym typeface="Rambla"/>
              </a:rPr>
              <a:t>El programa generado tras la compilación del programa fuente.</a:t>
            </a:r>
          </a:p>
          <a:p>
            <a:pPr marL="621792" marR="0" lvl="1" indent="-240791" algn="l" rtl="0">
              <a:lnSpc>
                <a:spcPct val="80000"/>
              </a:lnSpc>
              <a:spcBef>
                <a:spcPts val="324"/>
              </a:spcBef>
              <a:spcAft>
                <a:spcPts val="0"/>
              </a:spcAft>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Programa ejecutable:</a:t>
            </a:r>
          </a:p>
          <a:p>
            <a:pPr marL="859536" marR="0" lvl="2" indent="-237236" algn="l" rtl="0">
              <a:lnSpc>
                <a:spcPct val="80000"/>
              </a:lnSpc>
              <a:spcBef>
                <a:spcPts val="350"/>
              </a:spcBef>
              <a:spcAft>
                <a:spcPts val="0"/>
              </a:spcAft>
              <a:buClr>
                <a:schemeClr val="accent2"/>
              </a:buClr>
              <a:buSzPct val="100000"/>
              <a:buFont typeface="Noto Sans Symbols"/>
              <a:buChar char="⚫"/>
            </a:pPr>
            <a:r>
              <a:rPr lang="es-ES" sz="1800" b="0" i="0" u="none" strike="noStrike" cap="none">
                <a:solidFill>
                  <a:schemeClr val="dk1"/>
                </a:solidFill>
                <a:latin typeface="Rambla"/>
                <a:ea typeface="Rambla"/>
                <a:cs typeface="Rambla"/>
                <a:sym typeface="Rambla"/>
              </a:rPr>
              <a:t>Es el resultado de enlazar todos los archivos de código objeto por medio del enlazador.</a:t>
            </a:r>
          </a:p>
          <a:p>
            <a:pPr marL="859536" marR="0" lvl="2" indent="-237236" algn="l" rtl="0">
              <a:lnSpc>
                <a:spcPct val="80000"/>
              </a:lnSpc>
              <a:spcBef>
                <a:spcPts val="350"/>
              </a:spcBef>
              <a:spcAft>
                <a:spcPts val="0"/>
              </a:spcAft>
              <a:buClr>
                <a:schemeClr val="accent2"/>
              </a:buClr>
              <a:buSzPct val="100000"/>
              <a:buFont typeface="Noto Sans Symbols"/>
              <a:buNone/>
            </a:pPr>
            <a:endParaRPr sz="1800" b="0" i="0" u="none" strike="noStrike" cap="none">
              <a:solidFill>
                <a:schemeClr val="dk1"/>
              </a:solidFill>
              <a:latin typeface="Rambla"/>
              <a:ea typeface="Rambla"/>
              <a:cs typeface="Rambla"/>
              <a:sym typeface="Rambla"/>
            </a:endParaRPr>
          </a:p>
          <a:p>
            <a:pPr marL="621792" marR="0" lvl="1" indent="-240791" algn="l" rtl="0">
              <a:lnSpc>
                <a:spcPct val="80000"/>
              </a:lnSpc>
              <a:spcBef>
                <a:spcPts val="324"/>
              </a:spcBef>
              <a:spcAft>
                <a:spcPts val="0"/>
              </a:spcAft>
              <a:buClr>
                <a:schemeClr val="accent1"/>
              </a:buClr>
              <a:buSzPct val="100000"/>
              <a:buFont typeface="Verdana"/>
              <a:buChar char="◦"/>
            </a:pPr>
            <a:r>
              <a:rPr lang="es-ES" sz="2400" b="0" i="0" u="none" strike="noStrike" cap="none">
                <a:solidFill>
                  <a:schemeClr val="dk1"/>
                </a:solidFill>
                <a:latin typeface="Rambla"/>
                <a:ea typeface="Rambla"/>
                <a:cs typeface="Rambla"/>
                <a:sym typeface="Rambla"/>
              </a:rPr>
              <a:t>Los intérpretes compilan, enlazan y ejecutan los programas fuentes de forma automatizada.</a:t>
            </a:r>
            <a:br>
              <a:rPr lang="es-ES" sz="575" b="0" i="0" u="none" strike="noStrike" cap="none">
                <a:solidFill>
                  <a:schemeClr val="dk1"/>
                </a:solidFill>
                <a:latin typeface="Rambla"/>
                <a:ea typeface="Rambla"/>
                <a:cs typeface="Rambla"/>
                <a:sym typeface="Rambla"/>
              </a:rPr>
            </a:br>
            <a:br>
              <a:rPr lang="es-ES" sz="575" b="0" i="0" u="none" strike="noStrike" cap="none">
                <a:solidFill>
                  <a:schemeClr val="dk1"/>
                </a:solidFill>
                <a:latin typeface="Rambla"/>
                <a:ea typeface="Rambla"/>
                <a:cs typeface="Rambla"/>
                <a:sym typeface="Rambla"/>
              </a:rPr>
            </a:br>
            <a:br>
              <a:rPr lang="es-ES" sz="575" b="0" i="0" u="none" strike="noStrike" cap="none">
                <a:solidFill>
                  <a:schemeClr val="dk1"/>
                </a:solidFill>
                <a:latin typeface="Rambla"/>
                <a:ea typeface="Rambla"/>
                <a:cs typeface="Rambla"/>
                <a:sym typeface="Rambla"/>
              </a:rPr>
            </a:br>
            <a:br>
              <a:rPr lang="es-ES" sz="575" b="0" i="0" u="none" strike="noStrike" cap="none">
                <a:solidFill>
                  <a:schemeClr val="dk1"/>
                </a:solidFill>
                <a:latin typeface="Rambla"/>
                <a:ea typeface="Rambla"/>
                <a:cs typeface="Rambla"/>
                <a:sym typeface="Rambla"/>
              </a:rPr>
            </a:br>
            <a:endParaRPr lang="es-ES" sz="575" b="0" i="0" u="none" strike="noStrike" cap="none">
              <a:solidFill>
                <a:schemeClr val="dk1"/>
              </a:solidFill>
              <a:latin typeface="Rambla"/>
              <a:ea typeface="Rambla"/>
              <a:cs typeface="Rambla"/>
              <a:sym typeface="Rambla"/>
            </a:endParaRPr>
          </a:p>
          <a:p>
            <a:pPr marL="109728" marR="0" lvl="0" indent="-8128" algn="l" rtl="0">
              <a:lnSpc>
                <a:spcPct val="80000"/>
              </a:lnSpc>
              <a:spcBef>
                <a:spcPts val="400"/>
              </a:spcBef>
              <a:spcAft>
                <a:spcPts val="0"/>
              </a:spcAft>
              <a:buClr>
                <a:schemeClr val="accent1"/>
              </a:buClr>
              <a:buSzPct val="25000"/>
              <a:buFont typeface="Noto Sans Symbols"/>
              <a:buNone/>
            </a:pPr>
            <a:br>
              <a:rPr lang="es-ES" sz="675" b="0" i="0" u="none" strike="noStrike" cap="none">
                <a:solidFill>
                  <a:schemeClr val="dk1"/>
                </a:solidFill>
                <a:latin typeface="Rambla"/>
                <a:ea typeface="Rambla"/>
                <a:cs typeface="Rambla"/>
                <a:sym typeface="Rambla"/>
              </a:rPr>
            </a:br>
            <a:br>
              <a:rPr lang="es-ES" sz="675" b="0" i="0" u="none" strike="noStrike" cap="none">
                <a:solidFill>
                  <a:schemeClr val="dk1"/>
                </a:solidFill>
                <a:latin typeface="Rambla"/>
                <a:ea typeface="Rambla"/>
                <a:cs typeface="Rambla"/>
                <a:sym typeface="Rambla"/>
              </a:rPr>
            </a:br>
            <a:br>
              <a:rPr lang="es-ES" sz="675" b="0" i="0" u="none" strike="noStrike" cap="none">
                <a:solidFill>
                  <a:schemeClr val="dk1"/>
                </a:solidFill>
                <a:latin typeface="Rambla"/>
                <a:ea typeface="Rambla"/>
                <a:cs typeface="Rambla"/>
                <a:sym typeface="Rambla"/>
              </a:rPr>
            </a:br>
            <a:endParaRPr lang="es-ES" sz="675" b="0" i="0" u="none" strike="noStrike" cap="none">
              <a:solidFill>
                <a:schemeClr val="dk1"/>
              </a:solidFill>
              <a:latin typeface="Rambla"/>
              <a:ea typeface="Rambla"/>
              <a:cs typeface="Rambla"/>
              <a:sym typeface="Rambla"/>
            </a:endParaRPr>
          </a:p>
        </p:txBody>
      </p:sp>
      <p:sp>
        <p:nvSpPr>
          <p:cNvPr id="639" name="Shape 639"/>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Rambla"/>
              <a:buNone/>
            </a:pPr>
            <a:r>
              <a:rPr lang="es-ES" sz="4100" b="1" i="0" u="none" strike="noStrike" cap="none">
                <a:solidFill>
                  <a:schemeClr val="dk2"/>
                </a:solidFill>
                <a:latin typeface="Rambla"/>
                <a:ea typeface="Rambla"/>
                <a:cs typeface="Rambla"/>
                <a:sym typeface="Rambla"/>
              </a:rPr>
              <a:t>FASE DE CODIFICACIÓN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Shape 153" descr="UML.png"/>
          <p:cNvPicPr preferRelativeResize="0"/>
          <p:nvPr/>
        </p:nvPicPr>
        <p:blipFill rotWithShape="1">
          <a:blip r:embed="rId3">
            <a:alphaModFix/>
          </a:blip>
          <a:srcRect/>
          <a:stretch/>
        </p:blipFill>
        <p:spPr>
          <a:xfrm>
            <a:off x="251519" y="628022"/>
            <a:ext cx="8640960" cy="5601955"/>
          </a:xfrm>
          <a:prstGeom prst="rect">
            <a:avLst/>
          </a:prstGeom>
          <a:noFill/>
          <a:ln>
            <a:noFill/>
          </a:ln>
        </p:spPr>
      </p:pic>
    </p:spTree>
  </p:cSld>
  <p:clrMapOvr>
    <a:masterClrMapping/>
  </p:clrMapOvr>
</p:sld>
</file>

<file path=ppt/theme/theme1.xml><?xml version="1.0" encoding="utf-8"?>
<a:theme xmlns:a="http://schemas.openxmlformats.org/drawingml/2006/main" name="Concurrencia">
  <a:themeElements>
    <a:clrScheme name="Concurrencia">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4178</Words>
  <Application>Microsoft Office PowerPoint</Application>
  <PresentationFormat>Presentación en pantalla (4:3)</PresentationFormat>
  <Paragraphs>452</Paragraphs>
  <Slides>87</Slides>
  <Notes>87</Notes>
  <HiddenSlides>38</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87</vt:i4>
      </vt:variant>
    </vt:vector>
  </HeadingPairs>
  <TitlesOfParts>
    <vt:vector size="92" baseType="lpstr">
      <vt:lpstr>Noto Sans Symbols</vt:lpstr>
      <vt:lpstr>Rambla</vt:lpstr>
      <vt:lpstr>Verdana</vt:lpstr>
      <vt:lpstr>Arial</vt:lpstr>
      <vt:lpstr>Concurrencia</vt:lpstr>
      <vt:lpstr>ENTORNOS DE DESARROLLO</vt:lpstr>
      <vt:lpstr>OBJETIVOS PROCEDIMENTALES</vt:lpstr>
      <vt:lpstr>OBJETIVOS CONCEPTUALES</vt:lpstr>
      <vt:lpstr>OBJETIVOS ACTITUDINALES</vt:lpstr>
      <vt:lpstr>INGENIERÍA DEL SOFTWARE DEFINICIÓN</vt:lpstr>
      <vt:lpstr>OBJETIVOS DE LA INGENIERÍA DEL SOFTWARE</vt:lpstr>
      <vt:lpstr>RECURSOS DE LA INGENIERÍA DEL SOFTWARE</vt:lpstr>
      <vt:lpstr>NOTACIONES</vt:lpstr>
      <vt:lpstr>Presentación de PowerPoint</vt:lpstr>
      <vt:lpstr>NOTACIONES</vt:lpstr>
      <vt:lpstr>Presentación de PowerPoint</vt:lpstr>
      <vt:lpstr>NOTACIONES</vt:lpstr>
      <vt:lpstr>Presentación de PowerPoint</vt:lpstr>
      <vt:lpstr>METODOLOGÍA</vt:lpstr>
      <vt:lpstr>METODOLOGÍA ETAPAS DEL PROCESO</vt:lpstr>
      <vt:lpstr>METODOLOGÍA  ETAPAS DEL PROCESO</vt:lpstr>
      <vt:lpstr>METODOLOGÍA  ETAPAS DEL PROCESO </vt:lpstr>
      <vt:lpstr>METODOLOGÍA ETAPAS DEL PROCESO</vt:lpstr>
      <vt:lpstr>METODOLOGÍA ETAPAS DEL PROCESO</vt:lpstr>
      <vt:lpstr>METODOLOGÍA ETAPAS DEL PROCESO</vt:lpstr>
      <vt:lpstr>METODOLOGÍA  ETAPAS DEL PROCESO</vt:lpstr>
      <vt:lpstr>METODOLOGÍA ETAPAS DEL PROCESO</vt:lpstr>
      <vt:lpstr>Presentación de PowerPoint</vt:lpstr>
      <vt:lpstr>METODOLOGÍA ETAPAS DEL PROCESO</vt:lpstr>
      <vt:lpstr>METODOLOGÍA ETAPAS DEL PROCESO</vt:lpstr>
      <vt:lpstr>METODOLOGÍA ETAPAS DEL PROCESO</vt:lpstr>
      <vt:lpstr>METODOLOGÍA ETAPAS DEL PROCESO</vt:lpstr>
      <vt:lpstr>METODOLOGÍA ETAPAS DEL PROCESO</vt:lpstr>
      <vt:lpstr>METODOLOGÍA ETAPAS DEL PROCESO</vt:lpstr>
      <vt:lpstr>METODOLOGÍA ETAPAS DEL PROCESO</vt:lpstr>
      <vt:lpstr>MODELOS Y CICLOS DE VIDA</vt:lpstr>
      <vt:lpstr>MODELOS Y CICLOS DE VIDA</vt:lpstr>
      <vt:lpstr>MODELOS Y CICLOS DE VIDA</vt:lpstr>
      <vt:lpstr>MODELOS Y CICLOS DE VIDA</vt:lpstr>
      <vt:lpstr>MODELOS Y CICLOS DE VIDA</vt:lpstr>
      <vt:lpstr>MODELOS Y CICLOS DE VIDA</vt:lpstr>
      <vt:lpstr>MODELOS Y CICLOS DE VIDA</vt:lpstr>
      <vt:lpstr>MODELOS Y CICLOS DE VIDA</vt:lpstr>
      <vt:lpstr>MODELOS Y CICLOS DE VIDA</vt:lpstr>
      <vt:lpstr>MODELOS Y CICLOS DE VIDA</vt:lpstr>
      <vt:lpstr>MODELOS Y CICLOS DE VIDA</vt:lpstr>
      <vt:lpstr>MODELOS Y CICLOS DE VIDA</vt:lpstr>
      <vt:lpstr>MODELOS Y CICLOS DE VIDA</vt:lpstr>
      <vt:lpstr>MODELOS Y CICLOS DE VIDA</vt:lpstr>
      <vt:lpstr>MODELOS Y CICLOS DE VIDA</vt:lpstr>
      <vt:lpstr>MODELOS Y CICLOS DE VIDA</vt:lpstr>
      <vt:lpstr>MODELOS Y CICLOS DE VIDA</vt:lpstr>
      <vt:lpstr>MODELOS Y CICLOS DE VIDA MODELO INCREMENTAL </vt:lpstr>
      <vt:lpstr>MODELOS Y CICLOS DE VIDA MODELO INCREMENTAL </vt:lpstr>
      <vt:lpstr>MODELOS Y CICLOS DE VIDA MODELO INCREMENTAL </vt:lpstr>
      <vt:lpstr>MODELOS Y CICLOS DE VIDA MODELO INCREMENTAL </vt:lpstr>
      <vt:lpstr>MODELOS Y CICLOS DE VIDA</vt:lpstr>
      <vt:lpstr>MODELOS Y CICLOS DE VIDA</vt:lpstr>
      <vt:lpstr>MODELOS Y CICLOS DE VIDA</vt:lpstr>
      <vt:lpstr>MODELOS Y CICLOS DE VIDA</vt:lpstr>
      <vt:lpstr>PRODUCTO</vt:lpstr>
      <vt:lpstr>PRODUCTO CLASIFICACIÓN Y CARACTERÍSTICAS</vt:lpstr>
      <vt:lpstr>PRODUCTO</vt:lpstr>
      <vt:lpstr>PARTICIPANTES Y PAPELES</vt:lpstr>
      <vt:lpstr>PARTICIPANTES Y PAPELES</vt:lpstr>
      <vt:lpstr>PARTICIPANTES Y PAPELES</vt:lpstr>
      <vt:lpstr>FASE DE DISEÑO DEL SOFTWARE</vt:lpstr>
      <vt:lpstr>NOTACIONES PARA EL DISEÑO</vt:lpstr>
      <vt:lpstr>NOTACIONES PARA EL DISEÑO</vt:lpstr>
      <vt:lpstr>NOTACIONES PARA EL DISEÑO</vt:lpstr>
      <vt:lpstr>NOTACIONES PARA EL DISEÑO</vt:lpstr>
      <vt:lpstr>NOTACIONES PARA EL DISEÑO</vt:lpstr>
      <vt:lpstr>NOTACIONES PARA EL DISEÑO</vt:lpstr>
      <vt:lpstr>NOTACIONES PARA EL DISEÑO</vt:lpstr>
      <vt:lpstr>NOTACIONES PARA EL DISEÑO</vt:lpstr>
      <vt:lpstr>NOTACIONES PARA EL DISEÑO</vt:lpstr>
      <vt:lpstr>NOTACIONES PARA EL DISEÑO</vt:lpstr>
      <vt:lpstr>NOTACIONES PARA EL DISEÑO</vt:lpstr>
      <vt:lpstr>NOTACIONES PARA EL DISEÑO</vt:lpstr>
      <vt:lpstr>NOTACIONES PARA EL DISEÑO</vt:lpstr>
      <vt:lpstr>NOTACIONES PARA EL DISEÑO</vt:lpstr>
      <vt:lpstr>NOTACIONES PARA EL DISEÑO</vt:lpstr>
      <vt:lpstr>NOTACIONES PARA EL DISEÑO</vt:lpstr>
      <vt:lpstr>DOCUMENTOS DE DISEÑO</vt:lpstr>
      <vt:lpstr>FASE DE CODIFICACIÓN</vt:lpstr>
      <vt:lpstr>FASE DE CODIFICACIÓN</vt:lpstr>
      <vt:lpstr>FASE DE CODIFICACIÓN</vt:lpstr>
      <vt:lpstr>FASE DE CODIFICACIÓN</vt:lpstr>
      <vt:lpstr>FASE DE CODIFICACIÓN</vt:lpstr>
      <vt:lpstr>FASE DE CODIFICACIÓN</vt:lpstr>
      <vt:lpstr>FASE DE CODIFICACIÓN</vt:lpstr>
      <vt:lpstr>FASE DE CODIFICACIÓN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ENTORNOS DE DESARROLLO</dc:title>
  <cp:lastModifiedBy>Marcos &amp; Laura</cp:lastModifiedBy>
  <cp:revision>2</cp:revision>
  <dcterms:modified xsi:type="dcterms:W3CDTF">2018-09-07T16:17:31Z</dcterms:modified>
</cp:coreProperties>
</file>