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1041-5727-4097-976A-9E119AFAD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54BFC-E600-49F3-975A-F34FA378A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DE7BD-F0B7-443C-904B-83E8BC6D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2D8A0-7C7F-49EA-827C-2EB15780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20015-FDAE-4D90-B2AD-42B6421C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63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CF725-3656-403A-A61C-DF74251E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F58037-3594-4F57-BA84-158EB624B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C99023-6CA1-4FF9-9DB5-9BDC75CF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25E46-73B6-4F58-83AE-1E6787E9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0258C-6266-4A83-83FE-49EE8785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84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154374-C245-4FF7-AB9C-68CA4A5E5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2323E-76E5-4A17-84E3-3D8340C69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756EC-1C8C-4C9C-ACB4-FA622195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A8515-F1A3-4A75-B308-38871509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B826F-B112-42BC-A83F-AF28B8F5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84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7201D-3BCD-4DA8-9F41-D0915B3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7F5F7-BC53-4692-A861-30E59919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7465A-1F29-4C9F-8FCE-9C9362F8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62B0C-3FFF-4203-BDC2-5B7FDABE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D18FB-BF44-4549-AFD5-AE0C7C85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05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57C27-CAC5-41EE-9F55-9A75A2C0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0AD99-2299-4A99-AAF2-A972F099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9A309-61EA-43BD-AE42-D02B5705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77871-2FD2-4F97-A999-CA2C3533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899A6-0417-463E-A4B0-243240C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27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C7053-B34F-4C95-B7BA-66CFD928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E7C80-9A5C-45EB-85B8-8EC2D79F3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4BD00-D978-44A0-A3CD-C4A364F5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BF09D-D720-4B87-B2E2-D79017C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97B611-9705-4A81-9455-F8549877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8498F-390D-4297-8DBC-37698AF8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C32E1-25AB-4757-BA1E-810A6115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EDFE1-E4A3-4065-B9A4-30A7C0FF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598B57-8EB0-4C37-95BB-27F82DB9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441695-2531-4333-995C-190C89D08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F281CF-2307-4C4B-AE76-D495ABE5F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5EB94D-10BB-4AA6-8B76-C4702D1A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E8399B-76AD-45AD-9D98-42C2A4D7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7BCD78-F06C-43B7-ABF9-93009C9C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62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B64E-5817-4325-996C-4FD444F9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85854A-9CED-41C8-A3CE-57992D65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3A7E7B-22C5-43A3-A3BA-E037761D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808DF-7176-4FB1-BBA5-4DF284ED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83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C4CC52-8514-4110-9873-954F652D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0FCA9-BD5E-4D16-8F16-6346A8D8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4D8F19-1F83-4984-8C2F-CEA84EE9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4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D908B-03CA-4E00-BE8A-7383311D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C34B-939A-407E-B781-ADE366C9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A3A4B1-3E2B-4F01-A386-7CB3C8992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D777EB-CAF1-4C6C-A047-CF103B77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A377D-D30F-4D94-A034-DF63C093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9BCF1-D48A-46DE-AB1B-160D1790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8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445B7-672E-4D76-95BE-D8771CE8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B87D5B-E6E4-4D4D-9487-1EA382ADE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EFBAA6-4890-49A9-86FE-B74BF15C2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C9BF39-D905-429B-91C8-C9725326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284470-125E-42FF-9792-99E5C373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8C6FB-8A64-42F7-B5E8-3A4C1BA3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810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F91A5-8C52-4AD6-9879-DB29B09D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45191-716E-4E85-A650-72AEC943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DD314-FCA9-479E-8772-CA3DB292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A027-4C81-4EAE-B15A-6FB014DB8ABB}" type="datetimeFigureOut">
              <a:rPr lang="es-CL" smtClean="0"/>
              <a:t>20-07-2021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FEC17-E835-4B9D-AF34-7D94B53D7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4B489-78C7-441C-B5D2-48E1E4AD0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058B-A312-4AB8-A27F-EDB719A150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59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8C8D-5118-4063-B83A-812E42CD2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mineria</a:t>
            </a:r>
            <a:r>
              <a:rPr lang="en-US" dirty="0"/>
              <a:t> de </a:t>
            </a:r>
            <a:r>
              <a:rPr lang="en-US" dirty="0" err="1"/>
              <a:t>datos</a:t>
            </a:r>
            <a:br>
              <a:rPr lang="en-US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0F612-54E4-4642-A2E6-7E4C0FF2E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301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F23DD-0CCC-4B40-AE98-542EDA15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685FD-717F-491A-9541-D33FDE47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354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F24EA-AE77-46C3-BA76-1768E09E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Sugerencias</a:t>
            </a:r>
            <a:r>
              <a:rPr lang="en-US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F74E1-C83F-4776-A7BF-96188F9B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95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7CB856-3EB1-4059-A47F-A30B7C58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</a:t>
            </a:r>
          </a:p>
        </p:txBody>
      </p:sp>
      <p:pic>
        <p:nvPicPr>
          <p:cNvPr id="1028" name="Picture 4" descr="ChileSustentable – Más de 1.000 millones de animales murieron en Australia  por incendios forestales">
            <a:extLst>
              <a:ext uri="{FF2B5EF4-FFF2-40B4-BE49-F238E27FC236}">
                <a16:creationId xmlns:a16="http://schemas.microsoft.com/office/drawing/2014/main" id="{7709DFE9-256A-46C1-AF48-2905F25FB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0" b="-4"/>
          <a:stretch/>
        </p:blipFill>
        <p:spPr bwMode="auto">
          <a:xfrm>
            <a:off x="317635" y="321733"/>
            <a:ext cx="4151681" cy="30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 qué Canberra es la capital de Australia? - Go Study Australia">
            <a:extLst>
              <a:ext uri="{FF2B5EF4-FFF2-40B4-BE49-F238E27FC236}">
                <a16:creationId xmlns:a16="http://schemas.microsoft.com/office/drawing/2014/main" id="{450666D5-EEE0-4634-802B-94210E5F0B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r="4818" b="4"/>
          <a:stretch/>
        </p:blipFill>
        <p:spPr bwMode="auto">
          <a:xfrm>
            <a:off x="4638955" y="321733"/>
            <a:ext cx="3539976" cy="29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uvias monzónicas golpean Australia">
            <a:extLst>
              <a:ext uri="{FF2B5EF4-FFF2-40B4-BE49-F238E27FC236}">
                <a16:creationId xmlns:a16="http://schemas.microsoft.com/office/drawing/2014/main" id="{C018663C-4A1A-4666-B232-7DB7AEAE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9" r="8582" b="-2"/>
          <a:stretch/>
        </p:blipFill>
        <p:spPr bwMode="auto">
          <a:xfrm>
            <a:off x="8348570" y="321734"/>
            <a:ext cx="3535590" cy="29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4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El ciclón “monstruo” Debbie causa grandes destrozos al tocar tierra en  Australia | Internacional | EL PAÍS">
            <a:extLst>
              <a:ext uri="{FF2B5EF4-FFF2-40B4-BE49-F238E27FC236}">
                <a16:creationId xmlns:a16="http://schemas.microsoft.com/office/drawing/2014/main" id="{FC38F7C0-6D05-4B1B-B677-A01899DD3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r="2480" b="3"/>
          <a:stretch/>
        </p:blipFill>
        <p:spPr bwMode="auto">
          <a:xfrm>
            <a:off x="317635" y="3509433"/>
            <a:ext cx="4160452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1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13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EA9D71-1D18-465B-9999-B11EC757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844675"/>
            <a:ext cx="664845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FACF2F-9993-43D0-97E9-FF45F478C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1844675"/>
            <a:ext cx="3698875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5460E3-17EF-4655-8B70-44415CC0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Localidades con mayor y menor lluvia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63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5DC384-FC7D-4235-A4B7-B6AC9EEE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 err="1"/>
              <a:t>Cantidad</a:t>
            </a:r>
            <a:r>
              <a:rPr lang="en-US" sz="4200" dirty="0"/>
              <a:t> de </a:t>
            </a:r>
            <a:r>
              <a:rPr lang="en-US" sz="4200" dirty="0" err="1"/>
              <a:t>dias</a:t>
            </a:r>
            <a:r>
              <a:rPr lang="en-US" sz="4200" dirty="0"/>
              <a:t>  de Lluvia por </a:t>
            </a:r>
            <a:r>
              <a:rPr lang="en-US" sz="4200" dirty="0" err="1"/>
              <a:t>mes</a:t>
            </a:r>
            <a:endParaRPr lang="en-US" sz="4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9AA863B-180E-4143-B91A-67FBE5FE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2" y="2133600"/>
            <a:ext cx="7073897" cy="41736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FA8B10-C364-4DB6-B287-6EF3B36BB2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2125" y="2133601"/>
            <a:ext cx="1422817" cy="4173599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1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2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B768A8-DBF3-4FD2-905A-641B3B2CD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"/>
          <a:stretch/>
        </p:blipFill>
        <p:spPr bwMode="auto">
          <a:xfrm>
            <a:off x="4559968" y="10"/>
            <a:ext cx="76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1" name="Freeform: Shape 74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E26E60-2CBE-40F6-A0A3-C53C3449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/>
              <a:t>Prediccion 	</a:t>
            </a:r>
            <a:endParaRPr lang="es-CL" dirty="0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547A4805-E3C1-42FA-B4E9-DFDE32EA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4092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Y =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maxtemp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x = Temp3pm Temp9am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MinTemp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1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82CD-AF1A-486A-9883-B32867BB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LinearRegression</a:t>
            </a:r>
            <a:r>
              <a:rPr lang="en-US" dirty="0"/>
              <a:t> - </a:t>
            </a:r>
            <a:r>
              <a:rPr lang="en-US" dirty="0" err="1"/>
              <a:t>DecisionTreeRegressor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A10B3F-7C14-44EA-84D5-1D38C251B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50" y="2182062"/>
            <a:ext cx="3859570" cy="12469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92ECF8-3506-4411-8E8B-432EB53F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56" y="2280033"/>
            <a:ext cx="5832098" cy="11489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4AA0C6-FEF6-4072-9FE8-F44B9813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05" y="3657406"/>
            <a:ext cx="4562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8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A65E4C-4E0C-4BAF-B9E9-A287F0499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5" r="1802" b="-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FA44D-D09B-4264-981E-E38BFDE5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 fontScale="90000"/>
          </a:bodyPr>
          <a:lstStyle/>
          <a:p>
            <a:br>
              <a:rPr lang="es-C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s-C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s-CL" b="0" i="0" dirty="0">
                <a:solidFill>
                  <a:srgbClr val="202124"/>
                </a:solidFill>
                <a:effectLst/>
                <a:latin typeface="Google Sans"/>
              </a:rPr>
              <a:t>clasificación</a:t>
            </a:r>
            <a:br>
              <a:rPr lang="es-CL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s-C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6834D3-3467-4241-B3D3-F4A049C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409200" cy="38448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Varible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objetiva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Raintomorrow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3E11C-721A-47D9-874A-5611EB03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Clasificacion</a:t>
            </a:r>
            <a:r>
              <a:rPr lang="en-US" dirty="0"/>
              <a:t> 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3295CE-B126-4159-824C-456312F7F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NaiveBayes</a:t>
            </a:r>
            <a:endParaRPr lang="es-CL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6AA4AF0-7471-42DD-BFFB-C9C7EEF72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890088"/>
            <a:ext cx="2914650" cy="73342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83D3D0-82E3-47FB-B67E-537E52B52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L" dirty="0" err="1"/>
              <a:t>DecisionTreeClassifier</a:t>
            </a:r>
            <a:endParaRPr lang="es-CL" dirty="0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37ED088B-FEE0-4644-8A57-91D2778D0A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3494" y="2853050"/>
            <a:ext cx="3455694" cy="575949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DA39DC-117F-478D-B6C8-FC2DAE441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5280389"/>
            <a:ext cx="3057525" cy="6762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1F6EAA-8412-4DCF-B3C7-7BBA3F120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3821113"/>
            <a:ext cx="4079337" cy="9239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ACFE323-4762-4DB4-8202-AD1D97CC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94" y="3470654"/>
            <a:ext cx="3169990" cy="23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FDECB-A6C5-4DA2-9791-B7576385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 algoritmo de clasificacion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FE07DB-BB99-471D-BE5F-81037CE1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3728" y="643469"/>
            <a:ext cx="4076386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9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</Words>
  <Application>Microsoft Office PowerPoint</Application>
  <PresentationFormat>Panorámica</PresentationFormat>
  <Paragraphs>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Google Sans</vt:lpstr>
      <vt:lpstr>Tema de Office</vt:lpstr>
      <vt:lpstr>ET mineria de datos </vt:lpstr>
      <vt:lpstr>Contexto </vt:lpstr>
      <vt:lpstr>Localidades con mayor y menor lluvia</vt:lpstr>
      <vt:lpstr>Cantidad de dias  de Lluvia por mes</vt:lpstr>
      <vt:lpstr>Prediccion  </vt:lpstr>
      <vt:lpstr>LinearRegression - DecisionTreeRegressor</vt:lpstr>
      <vt:lpstr>  clasificación </vt:lpstr>
      <vt:lpstr>Clasificacion </vt:lpstr>
      <vt:lpstr>Prueba algoritmo de clasificacion </vt:lpstr>
      <vt:lpstr>Clustering </vt:lpstr>
      <vt:lpstr>Sugerencias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 mineria de datos </dc:title>
  <dc:creator>Sebastian Salas</dc:creator>
  <cp:lastModifiedBy>Sebastian Salas</cp:lastModifiedBy>
  <cp:revision>5</cp:revision>
  <dcterms:created xsi:type="dcterms:W3CDTF">2021-07-20T23:19:06Z</dcterms:created>
  <dcterms:modified xsi:type="dcterms:W3CDTF">2021-07-21T03:51:32Z</dcterms:modified>
</cp:coreProperties>
</file>