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embeddedFontLst>
    <p:embeddedFont>
      <p:font typeface="Open Sans Light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70">
          <p15:clr>
            <a:srgbClr val="A4A3A4"/>
          </p15:clr>
        </p15:guide>
        <p15:guide id="2" pos="3984">
          <p15:clr>
            <a:srgbClr val="A4A3A4"/>
          </p15:clr>
        </p15:guide>
        <p15:guide id="3" orient="horz" pos="1094">
          <p15:clr>
            <a:srgbClr val="A4A3A4"/>
          </p15:clr>
        </p15:guide>
        <p15:guide id="4" pos="332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6" roundtripDataSignature="AMtx7mhvJo1FBuWroAimF35X716dVy0w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610133-D5CC-4C14-8EED-F163685EF777}">
  <a:tblStyle styleId="{1F610133-D5CC-4C14-8EED-F163685EF777}" styleName="Table_0">
    <a:wholeTbl>
      <a:tcTxStyle b="off" i="off">
        <a:font>
          <a:latin typeface="Open Sans Light"/>
          <a:ea typeface="Open Sans Light"/>
          <a:cs typeface="Open Sans Ligh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F2F5"/>
          </a:solidFill>
        </a:fill>
      </a:tcStyle>
    </a:wholeTbl>
    <a:band1H>
      <a:tcTxStyle/>
      <a:tcStyle>
        <a:fill>
          <a:solidFill>
            <a:srgbClr val="CFE4EB"/>
          </a:solidFill>
        </a:fill>
      </a:tcStyle>
    </a:band1H>
    <a:band2H>
      <a:tcTxStyle/>
    </a:band2H>
    <a:band1V>
      <a:tcTxStyle/>
      <a:tcStyle>
        <a:fill>
          <a:solidFill>
            <a:srgbClr val="CFE4EB"/>
          </a:solidFill>
        </a:fill>
      </a:tcStyle>
    </a:band1V>
    <a:band2V>
      <a:tcTxStyle/>
    </a:band2V>
    <a:lastCol>
      <a:tcTxStyle b="on" i="off">
        <a:font>
          <a:latin typeface="Open Sans Light"/>
          <a:ea typeface="Open Sans Light"/>
          <a:cs typeface="Open Sans Ligh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Open Sans Light"/>
          <a:ea typeface="Open Sans Light"/>
          <a:cs typeface="Open Sans Ligh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Open Sans Light"/>
          <a:ea typeface="Open Sans Light"/>
          <a:cs typeface="Open Sans Ligh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Open Sans Light"/>
          <a:ea typeface="Open Sans Light"/>
          <a:cs typeface="Open Sans Ligh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570E5A2C-2BE4-4480-ACF0-1969F511DE30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70" orient="horz"/>
        <p:guide pos="3984"/>
        <p:guide pos="1094" orient="horz"/>
        <p:guide pos="332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20" Type="http://schemas.openxmlformats.org/officeDocument/2006/relationships/font" Target="fonts/OpenSansLight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OpenSansLight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26" Type="http://customschemas.google.com/relationships/presentationmetadata" Target="metadata"/><Relationship Id="rId25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OpenSansLight-bold.fntdata"/><Relationship Id="rId18" Type="http://schemas.openxmlformats.org/officeDocument/2006/relationships/font" Target="fonts/OpenSans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6" name="Google Shape;6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2" name="Google Shape;6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0" name="Google Shape;6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7" name="Google Shape;6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4" name="Google Shape;6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2" name="Google Shape;6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9" name="Google Shape;6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" type="body"/>
          </p:nvPr>
        </p:nvSpPr>
        <p:spPr>
          <a:xfrm>
            <a:off x="914400" y="1296144"/>
            <a:ext cx="5082117" cy="2308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2"/>
          <p:cNvSpPr txBox="1"/>
          <p:nvPr>
            <p:ph idx="2" type="body"/>
          </p:nvPr>
        </p:nvSpPr>
        <p:spPr>
          <a:xfrm>
            <a:off x="914400" y="1560285"/>
            <a:ext cx="5082117" cy="45658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23850" lvl="0" marL="45720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22"/>
          <p:cNvSpPr txBox="1"/>
          <p:nvPr>
            <p:ph idx="3" type="body"/>
          </p:nvPr>
        </p:nvSpPr>
        <p:spPr>
          <a:xfrm>
            <a:off x="6193369" y="1296144"/>
            <a:ext cx="5084232" cy="2308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2"/>
          <p:cNvSpPr txBox="1"/>
          <p:nvPr>
            <p:ph idx="4" type="body"/>
          </p:nvPr>
        </p:nvSpPr>
        <p:spPr>
          <a:xfrm>
            <a:off x="6193369" y="1560285"/>
            <a:ext cx="5084232" cy="45658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23850" lvl="0" marL="45720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 Subtitle">
  <p:cSld name="1_Comparison Sub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" type="body"/>
          </p:nvPr>
        </p:nvSpPr>
        <p:spPr>
          <a:xfrm>
            <a:off x="914400" y="1539228"/>
            <a:ext cx="5082117" cy="2308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3"/>
          <p:cNvSpPr txBox="1"/>
          <p:nvPr>
            <p:ph idx="2" type="body"/>
          </p:nvPr>
        </p:nvSpPr>
        <p:spPr>
          <a:xfrm>
            <a:off x="914400" y="1803374"/>
            <a:ext cx="5082117" cy="4368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23850" lvl="0" marL="45720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23"/>
          <p:cNvSpPr txBox="1"/>
          <p:nvPr>
            <p:ph idx="3" type="body"/>
          </p:nvPr>
        </p:nvSpPr>
        <p:spPr>
          <a:xfrm>
            <a:off x="6193369" y="1539228"/>
            <a:ext cx="5084232" cy="2308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3"/>
          <p:cNvSpPr txBox="1"/>
          <p:nvPr>
            <p:ph idx="4" type="body"/>
          </p:nvPr>
        </p:nvSpPr>
        <p:spPr>
          <a:xfrm>
            <a:off x="6193369" y="1803374"/>
            <a:ext cx="5084232" cy="4368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23850" lvl="0" marL="45720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23"/>
          <p:cNvSpPr txBox="1"/>
          <p:nvPr>
            <p:ph idx="5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ubtitle Only">
  <p:cSld name="1_Title Sub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ight Grid" showMasterSp="0">
  <p:cSld name="Eight Grid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5"/>
          <p:cNvSpPr/>
          <p:nvPr>
            <p:ph idx="2" type="pic"/>
          </p:nvPr>
        </p:nvSpPr>
        <p:spPr>
          <a:xfrm>
            <a:off x="0" y="0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25"/>
          <p:cNvSpPr/>
          <p:nvPr>
            <p:ph idx="3" type="pic"/>
          </p:nvPr>
        </p:nvSpPr>
        <p:spPr>
          <a:xfrm>
            <a:off x="3049016" y="0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25"/>
          <p:cNvSpPr/>
          <p:nvPr>
            <p:ph idx="4" type="pic"/>
          </p:nvPr>
        </p:nvSpPr>
        <p:spPr>
          <a:xfrm>
            <a:off x="6098032" y="0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25"/>
          <p:cNvSpPr/>
          <p:nvPr>
            <p:ph idx="5" type="pic"/>
          </p:nvPr>
        </p:nvSpPr>
        <p:spPr>
          <a:xfrm>
            <a:off x="9147048" y="0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/>
          <p:nvPr>
            <p:ph idx="6" type="pic"/>
          </p:nvPr>
        </p:nvSpPr>
        <p:spPr>
          <a:xfrm>
            <a:off x="0" y="3419856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5"/>
          <p:cNvSpPr/>
          <p:nvPr>
            <p:ph idx="7" type="pic"/>
          </p:nvPr>
        </p:nvSpPr>
        <p:spPr>
          <a:xfrm>
            <a:off x="3049016" y="3419856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5"/>
          <p:cNvSpPr/>
          <p:nvPr>
            <p:ph idx="8" type="pic"/>
          </p:nvPr>
        </p:nvSpPr>
        <p:spPr>
          <a:xfrm>
            <a:off x="6098032" y="3419856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25"/>
          <p:cNvSpPr/>
          <p:nvPr>
            <p:ph idx="9" type="pic"/>
          </p:nvPr>
        </p:nvSpPr>
        <p:spPr>
          <a:xfrm>
            <a:off x="9147048" y="3419856"/>
            <a:ext cx="3063240" cy="343814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fteen Grid" showMasterSp="0">
  <p:cSld name="Fifteen Grid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/>
          <p:nvPr>
            <p:ph idx="2" type="pic"/>
          </p:nvPr>
        </p:nvSpPr>
        <p:spPr>
          <a:xfrm>
            <a:off x="0" y="0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6"/>
          <p:cNvSpPr/>
          <p:nvPr>
            <p:ph idx="3" type="pic"/>
          </p:nvPr>
        </p:nvSpPr>
        <p:spPr>
          <a:xfrm>
            <a:off x="2437639" y="0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6"/>
          <p:cNvSpPr/>
          <p:nvPr>
            <p:ph idx="4" type="pic"/>
          </p:nvPr>
        </p:nvSpPr>
        <p:spPr>
          <a:xfrm>
            <a:off x="4875276" y="0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6"/>
          <p:cNvSpPr/>
          <p:nvPr>
            <p:ph idx="5" type="pic"/>
          </p:nvPr>
        </p:nvSpPr>
        <p:spPr>
          <a:xfrm>
            <a:off x="7312915" y="0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6"/>
          <p:cNvSpPr/>
          <p:nvPr>
            <p:ph idx="6" type="pic"/>
          </p:nvPr>
        </p:nvSpPr>
        <p:spPr>
          <a:xfrm>
            <a:off x="9750552" y="0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26"/>
          <p:cNvSpPr/>
          <p:nvPr>
            <p:ph idx="7" type="pic"/>
          </p:nvPr>
        </p:nvSpPr>
        <p:spPr>
          <a:xfrm>
            <a:off x="0" y="2281428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26"/>
          <p:cNvSpPr/>
          <p:nvPr>
            <p:ph idx="8" type="pic"/>
          </p:nvPr>
        </p:nvSpPr>
        <p:spPr>
          <a:xfrm>
            <a:off x="2437639" y="2281428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6"/>
          <p:cNvSpPr/>
          <p:nvPr>
            <p:ph idx="9" type="pic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26"/>
          <p:cNvSpPr/>
          <p:nvPr>
            <p:ph idx="13" type="pic"/>
          </p:nvPr>
        </p:nvSpPr>
        <p:spPr>
          <a:xfrm>
            <a:off x="7312915" y="2281428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6"/>
          <p:cNvSpPr/>
          <p:nvPr>
            <p:ph idx="14" type="pic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6"/>
          <p:cNvSpPr/>
          <p:nvPr>
            <p:ph idx="15" type="pic"/>
          </p:nvPr>
        </p:nvSpPr>
        <p:spPr>
          <a:xfrm>
            <a:off x="0" y="4562856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6"/>
          <p:cNvSpPr/>
          <p:nvPr>
            <p:ph idx="16" type="pic"/>
          </p:nvPr>
        </p:nvSpPr>
        <p:spPr>
          <a:xfrm>
            <a:off x="2437639" y="4562856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26"/>
          <p:cNvSpPr/>
          <p:nvPr>
            <p:ph idx="17" type="pic"/>
          </p:nvPr>
        </p:nvSpPr>
        <p:spPr>
          <a:xfrm>
            <a:off x="4875276" y="4562856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26"/>
          <p:cNvSpPr/>
          <p:nvPr>
            <p:ph idx="18" type="pic"/>
          </p:nvPr>
        </p:nvSpPr>
        <p:spPr>
          <a:xfrm>
            <a:off x="7312915" y="4562856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26"/>
          <p:cNvSpPr/>
          <p:nvPr>
            <p:ph idx="19" type="pic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 Grid" showMasterSp="0">
  <p:cSld name="24 Grid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7"/>
          <p:cNvSpPr/>
          <p:nvPr>
            <p:ph idx="2" type="pic"/>
          </p:nvPr>
        </p:nvSpPr>
        <p:spPr>
          <a:xfrm>
            <a:off x="0" y="0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7"/>
          <p:cNvSpPr/>
          <p:nvPr>
            <p:ph idx="3" type="pic"/>
          </p:nvPr>
        </p:nvSpPr>
        <p:spPr>
          <a:xfrm>
            <a:off x="2028749" y="0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7"/>
          <p:cNvSpPr/>
          <p:nvPr>
            <p:ph idx="4" type="pic"/>
          </p:nvPr>
        </p:nvSpPr>
        <p:spPr>
          <a:xfrm>
            <a:off x="4057499" y="0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27"/>
          <p:cNvSpPr/>
          <p:nvPr>
            <p:ph idx="5" type="pic"/>
          </p:nvPr>
        </p:nvSpPr>
        <p:spPr>
          <a:xfrm>
            <a:off x="6086247" y="0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27"/>
          <p:cNvSpPr/>
          <p:nvPr>
            <p:ph idx="6" type="pic"/>
          </p:nvPr>
        </p:nvSpPr>
        <p:spPr>
          <a:xfrm>
            <a:off x="10143744" y="0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27"/>
          <p:cNvSpPr/>
          <p:nvPr>
            <p:ph idx="7" type="pic"/>
          </p:nvPr>
        </p:nvSpPr>
        <p:spPr>
          <a:xfrm>
            <a:off x="8114996" y="0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27"/>
          <p:cNvSpPr/>
          <p:nvPr>
            <p:ph idx="8" type="pic"/>
          </p:nvPr>
        </p:nvSpPr>
        <p:spPr>
          <a:xfrm>
            <a:off x="0" y="1709928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27"/>
          <p:cNvSpPr/>
          <p:nvPr>
            <p:ph idx="9" type="pic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27"/>
          <p:cNvSpPr/>
          <p:nvPr>
            <p:ph idx="13" type="pic"/>
          </p:nvPr>
        </p:nvSpPr>
        <p:spPr>
          <a:xfrm>
            <a:off x="4057499" y="1709928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27"/>
          <p:cNvSpPr/>
          <p:nvPr>
            <p:ph idx="14" type="pic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7"/>
          <p:cNvSpPr/>
          <p:nvPr>
            <p:ph idx="15" type="pic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27"/>
          <p:cNvSpPr/>
          <p:nvPr>
            <p:ph idx="16" type="pic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27"/>
          <p:cNvSpPr/>
          <p:nvPr>
            <p:ph idx="17" type="pic"/>
          </p:nvPr>
        </p:nvSpPr>
        <p:spPr>
          <a:xfrm>
            <a:off x="0" y="3419856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27"/>
          <p:cNvSpPr/>
          <p:nvPr>
            <p:ph idx="18" type="pic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7"/>
          <p:cNvSpPr/>
          <p:nvPr>
            <p:ph idx="19" type="pic"/>
          </p:nvPr>
        </p:nvSpPr>
        <p:spPr>
          <a:xfrm>
            <a:off x="4057499" y="3419856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27"/>
          <p:cNvSpPr/>
          <p:nvPr>
            <p:ph idx="20" type="pic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27"/>
          <p:cNvSpPr/>
          <p:nvPr>
            <p:ph idx="21" type="pic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27"/>
          <p:cNvSpPr/>
          <p:nvPr>
            <p:ph idx="22" type="pic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7"/>
          <p:cNvSpPr/>
          <p:nvPr>
            <p:ph idx="23" type="pic"/>
          </p:nvPr>
        </p:nvSpPr>
        <p:spPr>
          <a:xfrm>
            <a:off x="0" y="5129784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7"/>
          <p:cNvSpPr/>
          <p:nvPr>
            <p:ph idx="24" type="pic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7"/>
          <p:cNvSpPr/>
          <p:nvPr>
            <p:ph idx="25" type="pic"/>
          </p:nvPr>
        </p:nvSpPr>
        <p:spPr>
          <a:xfrm>
            <a:off x="4057499" y="5129784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27"/>
          <p:cNvSpPr/>
          <p:nvPr>
            <p:ph idx="26" type="pic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7"/>
          <p:cNvSpPr/>
          <p:nvPr>
            <p:ph idx="27" type="pic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7"/>
          <p:cNvSpPr/>
          <p:nvPr>
            <p:ph idx="28" type="pic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Image Text ">
  <p:cSld name="Four Image Text 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8"/>
          <p:cNvSpPr/>
          <p:nvPr>
            <p:ph idx="2" type="pic"/>
          </p:nvPr>
        </p:nvSpPr>
        <p:spPr>
          <a:xfrm>
            <a:off x="914400" y="1397000"/>
            <a:ext cx="2438400" cy="34074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112" name="Google Shape;112;p28"/>
          <p:cNvSpPr/>
          <p:nvPr>
            <p:ph idx="3" type="pic"/>
          </p:nvPr>
        </p:nvSpPr>
        <p:spPr>
          <a:xfrm>
            <a:off x="3556000" y="1397000"/>
            <a:ext cx="2438400" cy="34074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3"/>
            </a:outerShdw>
          </a:effectLst>
        </p:spPr>
      </p:sp>
      <p:sp>
        <p:nvSpPr>
          <p:cNvPr id="113" name="Google Shape;113;p28"/>
          <p:cNvSpPr/>
          <p:nvPr>
            <p:ph idx="4" type="pic"/>
          </p:nvPr>
        </p:nvSpPr>
        <p:spPr>
          <a:xfrm>
            <a:off x="6197600" y="1397000"/>
            <a:ext cx="2438400" cy="34074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2"/>
            </a:outerShdw>
          </a:effectLst>
        </p:spPr>
      </p:sp>
      <p:sp>
        <p:nvSpPr>
          <p:cNvPr id="114" name="Google Shape;114;p28"/>
          <p:cNvSpPr/>
          <p:nvPr>
            <p:ph idx="5" type="pic"/>
          </p:nvPr>
        </p:nvSpPr>
        <p:spPr>
          <a:xfrm>
            <a:off x="8839200" y="1397000"/>
            <a:ext cx="2438400" cy="34074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115" name="Google Shape;115;p28"/>
          <p:cNvSpPr txBox="1"/>
          <p:nvPr>
            <p:ph idx="1" type="body"/>
          </p:nvPr>
        </p:nvSpPr>
        <p:spPr>
          <a:xfrm>
            <a:off x="914400" y="4980569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6" type="body"/>
          </p:nvPr>
        </p:nvSpPr>
        <p:spPr>
          <a:xfrm>
            <a:off x="3556000" y="4980569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Clr>
                <a:schemeClr val="accent3"/>
              </a:buClr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Clr>
                <a:schemeClr val="accent3"/>
              </a:buClr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Clr>
                <a:schemeClr val="accent3"/>
              </a:buClr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Clr>
                <a:schemeClr val="accent3"/>
              </a:buClr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7" type="body"/>
          </p:nvPr>
        </p:nvSpPr>
        <p:spPr>
          <a:xfrm>
            <a:off x="6197600" y="4980569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8" type="body"/>
          </p:nvPr>
        </p:nvSpPr>
        <p:spPr>
          <a:xfrm>
            <a:off x="8839200" y="4980569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Image Text Subtitle">
  <p:cSld name="Four Image Text Subtitl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9"/>
          <p:cNvSpPr/>
          <p:nvPr>
            <p:ph idx="2" type="pic"/>
          </p:nvPr>
        </p:nvSpPr>
        <p:spPr>
          <a:xfrm>
            <a:off x="914400" y="1397000"/>
            <a:ext cx="2438400" cy="34074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122" name="Google Shape;122;p29"/>
          <p:cNvSpPr/>
          <p:nvPr>
            <p:ph idx="3" type="pic"/>
          </p:nvPr>
        </p:nvSpPr>
        <p:spPr>
          <a:xfrm>
            <a:off x="3556000" y="1397000"/>
            <a:ext cx="2438400" cy="34074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3"/>
            </a:outerShdw>
          </a:effectLst>
        </p:spPr>
      </p:sp>
      <p:sp>
        <p:nvSpPr>
          <p:cNvPr id="123" name="Google Shape;123;p29"/>
          <p:cNvSpPr/>
          <p:nvPr>
            <p:ph idx="4" type="pic"/>
          </p:nvPr>
        </p:nvSpPr>
        <p:spPr>
          <a:xfrm>
            <a:off x="6197600" y="1397000"/>
            <a:ext cx="2438400" cy="34074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2"/>
            </a:outerShdw>
          </a:effectLst>
        </p:spPr>
      </p:sp>
      <p:sp>
        <p:nvSpPr>
          <p:cNvPr id="124" name="Google Shape;124;p29"/>
          <p:cNvSpPr/>
          <p:nvPr>
            <p:ph idx="5" type="pic"/>
          </p:nvPr>
        </p:nvSpPr>
        <p:spPr>
          <a:xfrm>
            <a:off x="8839200" y="1397000"/>
            <a:ext cx="2438400" cy="34074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125" name="Google Shape;125;p29"/>
          <p:cNvSpPr txBox="1"/>
          <p:nvPr>
            <p:ph idx="1" type="body"/>
          </p:nvPr>
        </p:nvSpPr>
        <p:spPr>
          <a:xfrm>
            <a:off x="914400" y="4980569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6" type="body"/>
          </p:nvPr>
        </p:nvSpPr>
        <p:spPr>
          <a:xfrm>
            <a:off x="3556000" y="4980569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Clr>
                <a:schemeClr val="accent3"/>
              </a:buClr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Clr>
                <a:schemeClr val="accent3"/>
              </a:buClr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Clr>
                <a:schemeClr val="accent3"/>
              </a:buClr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Clr>
                <a:schemeClr val="accent3"/>
              </a:buClr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7" type="body"/>
          </p:nvPr>
        </p:nvSpPr>
        <p:spPr>
          <a:xfrm>
            <a:off x="6197600" y="4980569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8" type="body"/>
          </p:nvPr>
        </p:nvSpPr>
        <p:spPr>
          <a:xfrm>
            <a:off x="8839200" y="4980569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9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 Text ">
  <p:cSld name="Three Image Text 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0"/>
          <p:cNvSpPr/>
          <p:nvPr>
            <p:ph idx="2" type="pic"/>
          </p:nvPr>
        </p:nvSpPr>
        <p:spPr>
          <a:xfrm>
            <a:off x="914400" y="1397003"/>
            <a:ext cx="3328416" cy="340743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133" name="Google Shape;133;p30"/>
          <p:cNvSpPr/>
          <p:nvPr>
            <p:ph idx="3" type="pic"/>
          </p:nvPr>
        </p:nvSpPr>
        <p:spPr>
          <a:xfrm>
            <a:off x="4431792" y="1397003"/>
            <a:ext cx="3328416" cy="340743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4"/>
            </a:outerShdw>
          </a:effectLst>
        </p:spPr>
      </p:sp>
      <p:sp>
        <p:nvSpPr>
          <p:cNvPr id="134" name="Google Shape;134;p30"/>
          <p:cNvSpPr/>
          <p:nvPr>
            <p:ph idx="4" type="pic"/>
          </p:nvPr>
        </p:nvSpPr>
        <p:spPr>
          <a:xfrm>
            <a:off x="7959800" y="1397003"/>
            <a:ext cx="3328416" cy="340743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2"/>
            </a:outerShdw>
          </a:effectLst>
        </p:spPr>
      </p:sp>
      <p:sp>
        <p:nvSpPr>
          <p:cNvPr id="135" name="Google Shape;135;p30"/>
          <p:cNvSpPr txBox="1"/>
          <p:nvPr>
            <p:ph idx="1" type="body"/>
          </p:nvPr>
        </p:nvSpPr>
        <p:spPr>
          <a:xfrm>
            <a:off x="914400" y="4980569"/>
            <a:ext cx="3328416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5" type="body"/>
          </p:nvPr>
        </p:nvSpPr>
        <p:spPr>
          <a:xfrm>
            <a:off x="4431792" y="4980569"/>
            <a:ext cx="3328416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Clr>
                <a:schemeClr val="accent4"/>
              </a:buClr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Clr>
                <a:schemeClr val="accent4"/>
              </a:buClr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Clr>
                <a:schemeClr val="accent4"/>
              </a:buClr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Clr>
                <a:schemeClr val="accent4"/>
              </a:buClr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30"/>
          <p:cNvSpPr txBox="1"/>
          <p:nvPr>
            <p:ph idx="6" type="body"/>
          </p:nvPr>
        </p:nvSpPr>
        <p:spPr>
          <a:xfrm>
            <a:off x="7949184" y="4980569"/>
            <a:ext cx="3328416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 Text Subtitle">
  <p:cSld name="Three Image Text Subtitl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/>
          <p:nvPr>
            <p:ph idx="2" type="pic"/>
          </p:nvPr>
        </p:nvSpPr>
        <p:spPr>
          <a:xfrm>
            <a:off x="914400" y="1397003"/>
            <a:ext cx="3328416" cy="340743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141" name="Google Shape;141;p31"/>
          <p:cNvSpPr/>
          <p:nvPr>
            <p:ph idx="3" type="pic"/>
          </p:nvPr>
        </p:nvSpPr>
        <p:spPr>
          <a:xfrm>
            <a:off x="4431792" y="1397003"/>
            <a:ext cx="3328416" cy="340743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4"/>
            </a:outerShdw>
          </a:effectLst>
        </p:spPr>
      </p:sp>
      <p:sp>
        <p:nvSpPr>
          <p:cNvPr id="142" name="Google Shape;142;p31"/>
          <p:cNvSpPr/>
          <p:nvPr>
            <p:ph idx="4" type="pic"/>
          </p:nvPr>
        </p:nvSpPr>
        <p:spPr>
          <a:xfrm>
            <a:off x="7949184" y="1397003"/>
            <a:ext cx="3328416" cy="340743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2"/>
            </a:outerShdw>
          </a:effectLst>
        </p:spPr>
      </p:sp>
      <p:sp>
        <p:nvSpPr>
          <p:cNvPr id="143" name="Google Shape;143;p31"/>
          <p:cNvSpPr txBox="1"/>
          <p:nvPr>
            <p:ph idx="1" type="body"/>
          </p:nvPr>
        </p:nvSpPr>
        <p:spPr>
          <a:xfrm>
            <a:off x="914400" y="4980569"/>
            <a:ext cx="3328416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31"/>
          <p:cNvSpPr txBox="1"/>
          <p:nvPr>
            <p:ph idx="5" type="body"/>
          </p:nvPr>
        </p:nvSpPr>
        <p:spPr>
          <a:xfrm>
            <a:off x="4431792" y="4980569"/>
            <a:ext cx="3328416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Clr>
                <a:schemeClr val="accent4"/>
              </a:buClr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Clr>
                <a:schemeClr val="accent4"/>
              </a:buClr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Clr>
                <a:schemeClr val="accent4"/>
              </a:buClr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Clr>
                <a:schemeClr val="accent4"/>
              </a:buClr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31"/>
          <p:cNvSpPr txBox="1"/>
          <p:nvPr>
            <p:ph idx="6" type="body"/>
          </p:nvPr>
        </p:nvSpPr>
        <p:spPr>
          <a:xfrm>
            <a:off x="7949184" y="4980569"/>
            <a:ext cx="3328416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31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tterly 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21077" y="87043"/>
            <a:ext cx="1981993" cy="9612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14"/>
          <p:cNvCxnSpPr/>
          <p:nvPr/>
        </p:nvCxnSpPr>
        <p:spPr>
          <a:xfrm>
            <a:off x="587388" y="944724"/>
            <a:ext cx="11415682" cy="0"/>
          </a:xfrm>
          <a:prstGeom prst="straightConnector1">
            <a:avLst/>
          </a:prstGeom>
          <a:noFill/>
          <a:ln cap="flat" cmpd="sng" w="9525">
            <a:solidFill>
              <a:srgbClr val="53535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Text ">
  <p:cSld name="Two Image Text 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2"/>
          <p:cNvSpPr/>
          <p:nvPr>
            <p:ph idx="2" type="pic"/>
          </p:nvPr>
        </p:nvSpPr>
        <p:spPr>
          <a:xfrm>
            <a:off x="914400" y="1397003"/>
            <a:ext cx="5085589" cy="340743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150" name="Google Shape;150;p32"/>
          <p:cNvSpPr/>
          <p:nvPr>
            <p:ph idx="3" type="pic"/>
          </p:nvPr>
        </p:nvSpPr>
        <p:spPr>
          <a:xfrm>
            <a:off x="6192012" y="1397003"/>
            <a:ext cx="5085589" cy="340743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151" name="Google Shape;151;p32"/>
          <p:cNvSpPr txBox="1"/>
          <p:nvPr>
            <p:ph idx="1" type="body"/>
          </p:nvPr>
        </p:nvSpPr>
        <p:spPr>
          <a:xfrm>
            <a:off x="914400" y="4980569"/>
            <a:ext cx="5085589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32"/>
          <p:cNvSpPr txBox="1"/>
          <p:nvPr>
            <p:ph idx="4" type="body"/>
          </p:nvPr>
        </p:nvSpPr>
        <p:spPr>
          <a:xfrm>
            <a:off x="6192012" y="4980569"/>
            <a:ext cx="5085589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Text Subtitle">
  <p:cSld name="Two Image Text Subtitle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3"/>
          <p:cNvSpPr/>
          <p:nvPr>
            <p:ph idx="2" type="pic"/>
          </p:nvPr>
        </p:nvSpPr>
        <p:spPr>
          <a:xfrm>
            <a:off x="914400" y="1397003"/>
            <a:ext cx="5085589" cy="340743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156" name="Google Shape;156;p33"/>
          <p:cNvSpPr/>
          <p:nvPr>
            <p:ph idx="3" type="pic"/>
          </p:nvPr>
        </p:nvSpPr>
        <p:spPr>
          <a:xfrm>
            <a:off x="6192012" y="1397003"/>
            <a:ext cx="5085589" cy="340743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157" name="Google Shape;157;p33"/>
          <p:cNvSpPr txBox="1"/>
          <p:nvPr>
            <p:ph idx="1" type="body"/>
          </p:nvPr>
        </p:nvSpPr>
        <p:spPr>
          <a:xfrm>
            <a:off x="914400" y="4980569"/>
            <a:ext cx="5085589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33"/>
          <p:cNvSpPr txBox="1"/>
          <p:nvPr>
            <p:ph idx="4" type="body"/>
          </p:nvPr>
        </p:nvSpPr>
        <p:spPr>
          <a:xfrm>
            <a:off x="6192012" y="4980569"/>
            <a:ext cx="5085589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33"/>
          <p:cNvSpPr txBox="1"/>
          <p:nvPr>
            <p:ph idx="5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Tall Text">
  <p:cSld name="Four Tall 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4"/>
          <p:cNvSpPr/>
          <p:nvPr>
            <p:ph idx="2" type="pic"/>
          </p:nvPr>
        </p:nvSpPr>
        <p:spPr>
          <a:xfrm>
            <a:off x="914400" y="1397004"/>
            <a:ext cx="2438400" cy="147616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163" name="Google Shape;163;p34"/>
          <p:cNvSpPr/>
          <p:nvPr>
            <p:ph idx="3" type="pic"/>
          </p:nvPr>
        </p:nvSpPr>
        <p:spPr>
          <a:xfrm>
            <a:off x="3556000" y="1397004"/>
            <a:ext cx="2438400" cy="147616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3"/>
            </a:outerShdw>
          </a:effectLst>
        </p:spPr>
      </p:sp>
      <p:sp>
        <p:nvSpPr>
          <p:cNvPr id="164" name="Google Shape;164;p34"/>
          <p:cNvSpPr/>
          <p:nvPr>
            <p:ph idx="4" type="pic"/>
          </p:nvPr>
        </p:nvSpPr>
        <p:spPr>
          <a:xfrm>
            <a:off x="6197600" y="1397004"/>
            <a:ext cx="2438400" cy="147616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2"/>
            </a:outerShdw>
          </a:effectLst>
        </p:spPr>
      </p:sp>
      <p:sp>
        <p:nvSpPr>
          <p:cNvPr id="165" name="Google Shape;165;p34"/>
          <p:cNvSpPr/>
          <p:nvPr>
            <p:ph idx="5" type="pic"/>
          </p:nvPr>
        </p:nvSpPr>
        <p:spPr>
          <a:xfrm>
            <a:off x="8839200" y="1397004"/>
            <a:ext cx="2438400" cy="147616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166" name="Google Shape;166;p34"/>
          <p:cNvSpPr txBox="1"/>
          <p:nvPr>
            <p:ph idx="1" type="body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15"/>
              </a:spcBef>
              <a:spcAft>
                <a:spcPts val="0"/>
              </a:spcAft>
              <a:buSzPts val="1575"/>
              <a:buNone/>
              <a:defRPr sz="1575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34"/>
          <p:cNvSpPr txBox="1"/>
          <p:nvPr>
            <p:ph idx="6" type="body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15"/>
              </a:spcBef>
              <a:spcAft>
                <a:spcPts val="0"/>
              </a:spcAft>
              <a:buSzPts val="1575"/>
              <a:buNone/>
              <a:defRPr sz="1575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Clr>
                <a:schemeClr val="accent3"/>
              </a:buClr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Clr>
                <a:schemeClr val="accent3"/>
              </a:buClr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Clr>
                <a:schemeClr val="accent3"/>
              </a:buClr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Clr>
                <a:schemeClr val="accent3"/>
              </a:buClr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34"/>
          <p:cNvSpPr txBox="1"/>
          <p:nvPr>
            <p:ph idx="7" type="body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15"/>
              </a:spcBef>
              <a:spcAft>
                <a:spcPts val="0"/>
              </a:spcAft>
              <a:buSzPts val="1575"/>
              <a:buNone/>
              <a:defRPr sz="1575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34"/>
          <p:cNvSpPr txBox="1"/>
          <p:nvPr>
            <p:ph idx="8" type="body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15"/>
              </a:spcBef>
              <a:spcAft>
                <a:spcPts val="0"/>
              </a:spcAft>
              <a:buSzPts val="1575"/>
              <a:buNone/>
              <a:defRPr sz="1575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Tall Text Subtitle">
  <p:cSld name="Four Tall Text Subtitle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5"/>
          <p:cNvSpPr/>
          <p:nvPr>
            <p:ph idx="2" type="pic"/>
          </p:nvPr>
        </p:nvSpPr>
        <p:spPr>
          <a:xfrm>
            <a:off x="914400" y="1397004"/>
            <a:ext cx="2438400" cy="147616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173" name="Google Shape;173;p35"/>
          <p:cNvSpPr/>
          <p:nvPr>
            <p:ph idx="3" type="pic"/>
          </p:nvPr>
        </p:nvSpPr>
        <p:spPr>
          <a:xfrm>
            <a:off x="3556000" y="1397004"/>
            <a:ext cx="2438400" cy="147616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3"/>
            </a:outerShdw>
          </a:effectLst>
        </p:spPr>
      </p:sp>
      <p:sp>
        <p:nvSpPr>
          <p:cNvPr id="174" name="Google Shape;174;p35"/>
          <p:cNvSpPr/>
          <p:nvPr>
            <p:ph idx="4" type="pic"/>
          </p:nvPr>
        </p:nvSpPr>
        <p:spPr>
          <a:xfrm>
            <a:off x="6197600" y="1397004"/>
            <a:ext cx="2438400" cy="147616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2"/>
            </a:outerShdw>
          </a:effectLst>
        </p:spPr>
      </p:sp>
      <p:sp>
        <p:nvSpPr>
          <p:cNvPr id="175" name="Google Shape;175;p35"/>
          <p:cNvSpPr/>
          <p:nvPr>
            <p:ph idx="5" type="pic"/>
          </p:nvPr>
        </p:nvSpPr>
        <p:spPr>
          <a:xfrm>
            <a:off x="8839200" y="1397004"/>
            <a:ext cx="2438400" cy="147616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176" name="Google Shape;176;p35"/>
          <p:cNvSpPr txBox="1"/>
          <p:nvPr>
            <p:ph idx="1" type="body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15"/>
              </a:spcBef>
              <a:spcAft>
                <a:spcPts val="0"/>
              </a:spcAft>
              <a:buSzPts val="1575"/>
              <a:buNone/>
              <a:defRPr sz="1575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35"/>
          <p:cNvSpPr txBox="1"/>
          <p:nvPr>
            <p:ph idx="6" type="body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15"/>
              </a:spcBef>
              <a:spcAft>
                <a:spcPts val="0"/>
              </a:spcAft>
              <a:buSzPts val="1575"/>
              <a:buNone/>
              <a:defRPr sz="1575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Clr>
                <a:schemeClr val="accent3"/>
              </a:buClr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Clr>
                <a:schemeClr val="accent3"/>
              </a:buClr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Clr>
                <a:schemeClr val="accent3"/>
              </a:buClr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Clr>
                <a:schemeClr val="accent3"/>
              </a:buClr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35"/>
          <p:cNvSpPr txBox="1"/>
          <p:nvPr>
            <p:ph idx="7" type="body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15"/>
              </a:spcBef>
              <a:spcAft>
                <a:spcPts val="0"/>
              </a:spcAft>
              <a:buSzPts val="1575"/>
              <a:buNone/>
              <a:defRPr sz="1575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35"/>
          <p:cNvSpPr txBox="1"/>
          <p:nvPr>
            <p:ph idx="8" type="body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15"/>
              </a:spcBef>
              <a:spcAft>
                <a:spcPts val="0"/>
              </a:spcAft>
              <a:buSzPts val="1575"/>
              <a:buNone/>
              <a:defRPr sz="1575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9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Tall Text">
  <p:cSld name="Three Tall 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6"/>
          <p:cNvSpPr/>
          <p:nvPr>
            <p:ph idx="2" type="pic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184" name="Google Shape;184;p36"/>
          <p:cNvSpPr/>
          <p:nvPr>
            <p:ph idx="3" type="pic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4"/>
            </a:outerShdw>
          </a:effectLst>
        </p:spPr>
      </p:sp>
      <p:sp>
        <p:nvSpPr>
          <p:cNvPr id="185" name="Google Shape;185;p36"/>
          <p:cNvSpPr/>
          <p:nvPr>
            <p:ph idx="4" type="pic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2"/>
            </a:outerShdw>
          </a:effectLst>
        </p:spPr>
      </p:sp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914400" y="3055281"/>
            <a:ext cx="3328416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15"/>
              </a:spcBef>
              <a:spcAft>
                <a:spcPts val="0"/>
              </a:spcAft>
              <a:buSzPts val="1575"/>
              <a:buNone/>
              <a:defRPr sz="1575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36"/>
          <p:cNvSpPr txBox="1"/>
          <p:nvPr>
            <p:ph idx="5" type="body"/>
          </p:nvPr>
        </p:nvSpPr>
        <p:spPr>
          <a:xfrm>
            <a:off x="4431792" y="3055281"/>
            <a:ext cx="3328416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15"/>
              </a:spcBef>
              <a:spcAft>
                <a:spcPts val="0"/>
              </a:spcAft>
              <a:buSzPts val="1575"/>
              <a:buNone/>
              <a:defRPr sz="1575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Clr>
                <a:schemeClr val="accent4"/>
              </a:buClr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Clr>
                <a:schemeClr val="accent4"/>
              </a:buClr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Clr>
                <a:schemeClr val="accent4"/>
              </a:buClr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Clr>
                <a:schemeClr val="accent4"/>
              </a:buClr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36"/>
          <p:cNvSpPr txBox="1"/>
          <p:nvPr>
            <p:ph idx="6" type="body"/>
          </p:nvPr>
        </p:nvSpPr>
        <p:spPr>
          <a:xfrm>
            <a:off x="7949184" y="3055281"/>
            <a:ext cx="3328416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15"/>
              </a:spcBef>
              <a:spcAft>
                <a:spcPts val="0"/>
              </a:spcAft>
              <a:buSzPts val="1575"/>
              <a:buNone/>
              <a:defRPr sz="1575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Tall Text Subtitle">
  <p:cSld name="Three Tall Text Subtitle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7"/>
          <p:cNvSpPr/>
          <p:nvPr>
            <p:ph idx="2" type="pic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192" name="Google Shape;192;p37"/>
          <p:cNvSpPr/>
          <p:nvPr>
            <p:ph idx="3" type="pic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4"/>
            </a:outerShdw>
          </a:effectLst>
        </p:spPr>
      </p:sp>
      <p:sp>
        <p:nvSpPr>
          <p:cNvPr id="193" name="Google Shape;193;p37"/>
          <p:cNvSpPr/>
          <p:nvPr>
            <p:ph idx="4" type="pic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2"/>
            </a:outerShdw>
          </a:effectLst>
        </p:spPr>
      </p:sp>
      <p:sp>
        <p:nvSpPr>
          <p:cNvPr id="194" name="Google Shape;194;p37"/>
          <p:cNvSpPr txBox="1"/>
          <p:nvPr>
            <p:ph idx="1" type="body"/>
          </p:nvPr>
        </p:nvSpPr>
        <p:spPr>
          <a:xfrm>
            <a:off x="914400" y="3055281"/>
            <a:ext cx="3328416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15"/>
              </a:spcBef>
              <a:spcAft>
                <a:spcPts val="0"/>
              </a:spcAft>
              <a:buSzPts val="1575"/>
              <a:buNone/>
              <a:defRPr sz="1575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37"/>
          <p:cNvSpPr txBox="1"/>
          <p:nvPr>
            <p:ph idx="5" type="body"/>
          </p:nvPr>
        </p:nvSpPr>
        <p:spPr>
          <a:xfrm>
            <a:off x="4431792" y="3055281"/>
            <a:ext cx="3328416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15"/>
              </a:spcBef>
              <a:spcAft>
                <a:spcPts val="0"/>
              </a:spcAft>
              <a:buSzPts val="1575"/>
              <a:buNone/>
              <a:defRPr sz="1575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Clr>
                <a:schemeClr val="accent4"/>
              </a:buClr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Clr>
                <a:schemeClr val="accent4"/>
              </a:buClr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Clr>
                <a:schemeClr val="accent4"/>
              </a:buClr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Clr>
                <a:schemeClr val="accent4"/>
              </a:buClr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37"/>
          <p:cNvSpPr txBox="1"/>
          <p:nvPr>
            <p:ph idx="6" type="body"/>
          </p:nvPr>
        </p:nvSpPr>
        <p:spPr>
          <a:xfrm>
            <a:off x="7949184" y="3055281"/>
            <a:ext cx="3328416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15"/>
              </a:spcBef>
              <a:spcAft>
                <a:spcPts val="0"/>
              </a:spcAft>
              <a:buSzPts val="1575"/>
              <a:buNone/>
              <a:defRPr sz="1575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37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Tall Text">
  <p:cSld name="Two Tall 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8"/>
          <p:cNvSpPr/>
          <p:nvPr>
            <p:ph idx="2" type="pic"/>
          </p:nvPr>
        </p:nvSpPr>
        <p:spPr>
          <a:xfrm>
            <a:off x="914400" y="1397000"/>
            <a:ext cx="5085589" cy="14721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201" name="Google Shape;201;p38"/>
          <p:cNvSpPr/>
          <p:nvPr>
            <p:ph idx="3" type="pic"/>
          </p:nvPr>
        </p:nvSpPr>
        <p:spPr>
          <a:xfrm>
            <a:off x="6192012" y="1397000"/>
            <a:ext cx="5085589" cy="14721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202" name="Google Shape;202;p38"/>
          <p:cNvSpPr txBox="1"/>
          <p:nvPr>
            <p:ph idx="1" type="body"/>
          </p:nvPr>
        </p:nvSpPr>
        <p:spPr>
          <a:xfrm>
            <a:off x="914400" y="3055281"/>
            <a:ext cx="5084064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15"/>
              </a:spcBef>
              <a:spcAft>
                <a:spcPts val="0"/>
              </a:spcAft>
              <a:buSzPts val="1575"/>
              <a:buNone/>
              <a:defRPr sz="1575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38"/>
          <p:cNvSpPr txBox="1"/>
          <p:nvPr>
            <p:ph idx="4" type="body"/>
          </p:nvPr>
        </p:nvSpPr>
        <p:spPr>
          <a:xfrm>
            <a:off x="6193536" y="3055281"/>
            <a:ext cx="5084064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15"/>
              </a:spcBef>
              <a:spcAft>
                <a:spcPts val="0"/>
              </a:spcAft>
              <a:buSzPts val="1575"/>
              <a:buNone/>
              <a:defRPr sz="1575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Tall Text Subtitle">
  <p:cSld name="Two Tall Text Subtitle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9"/>
          <p:cNvSpPr/>
          <p:nvPr>
            <p:ph idx="2" type="pic"/>
          </p:nvPr>
        </p:nvSpPr>
        <p:spPr>
          <a:xfrm>
            <a:off x="914400" y="1397000"/>
            <a:ext cx="5085589" cy="14721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207" name="Google Shape;207;p39"/>
          <p:cNvSpPr/>
          <p:nvPr>
            <p:ph idx="3" type="pic"/>
          </p:nvPr>
        </p:nvSpPr>
        <p:spPr>
          <a:xfrm>
            <a:off x="6192012" y="1397000"/>
            <a:ext cx="5085589" cy="14721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208" name="Google Shape;208;p39"/>
          <p:cNvSpPr txBox="1"/>
          <p:nvPr>
            <p:ph idx="1" type="body"/>
          </p:nvPr>
        </p:nvSpPr>
        <p:spPr>
          <a:xfrm>
            <a:off x="914400" y="3055281"/>
            <a:ext cx="5084064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15"/>
              </a:spcBef>
              <a:spcAft>
                <a:spcPts val="0"/>
              </a:spcAft>
              <a:buSzPts val="1575"/>
              <a:buNone/>
              <a:defRPr sz="1575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39"/>
          <p:cNvSpPr txBox="1"/>
          <p:nvPr>
            <p:ph idx="4" type="body"/>
          </p:nvPr>
        </p:nvSpPr>
        <p:spPr>
          <a:xfrm>
            <a:off x="6193536" y="3055281"/>
            <a:ext cx="5084064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15"/>
              </a:spcBef>
              <a:spcAft>
                <a:spcPts val="0"/>
              </a:spcAft>
              <a:buSzPts val="1575"/>
              <a:buNone/>
              <a:defRPr sz="1575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39"/>
          <p:cNvSpPr txBox="1"/>
          <p:nvPr>
            <p:ph idx="5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ight Grid Text">
  <p:cSld name="Eight Grid 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40"/>
          <p:cNvSpPr/>
          <p:nvPr>
            <p:ph idx="2" type="pic"/>
          </p:nvPr>
        </p:nvSpPr>
        <p:spPr>
          <a:xfrm>
            <a:off x="913384" y="1397004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4" name="Google Shape;214;p40"/>
          <p:cNvSpPr/>
          <p:nvPr>
            <p:ph idx="3" type="pic"/>
          </p:nvPr>
        </p:nvSpPr>
        <p:spPr>
          <a:xfrm>
            <a:off x="3554984" y="1397004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5" name="Google Shape;215;p40"/>
          <p:cNvSpPr/>
          <p:nvPr>
            <p:ph idx="4" type="pic"/>
          </p:nvPr>
        </p:nvSpPr>
        <p:spPr>
          <a:xfrm>
            <a:off x="6196584" y="1397004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6" name="Google Shape;216;p40"/>
          <p:cNvSpPr/>
          <p:nvPr>
            <p:ph idx="5" type="pic"/>
          </p:nvPr>
        </p:nvSpPr>
        <p:spPr>
          <a:xfrm>
            <a:off x="8838184" y="1397004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7" name="Google Shape;217;p40"/>
          <p:cNvSpPr txBox="1"/>
          <p:nvPr>
            <p:ph idx="1" type="body"/>
          </p:nvPr>
        </p:nvSpPr>
        <p:spPr>
          <a:xfrm>
            <a:off x="913384" y="4717011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40"/>
          <p:cNvSpPr txBox="1"/>
          <p:nvPr>
            <p:ph idx="6" type="body"/>
          </p:nvPr>
        </p:nvSpPr>
        <p:spPr>
          <a:xfrm>
            <a:off x="3553968" y="4717011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40"/>
          <p:cNvSpPr txBox="1"/>
          <p:nvPr>
            <p:ph idx="7" type="body"/>
          </p:nvPr>
        </p:nvSpPr>
        <p:spPr>
          <a:xfrm>
            <a:off x="6194552" y="4717011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40"/>
          <p:cNvSpPr txBox="1"/>
          <p:nvPr>
            <p:ph idx="8" type="body"/>
          </p:nvPr>
        </p:nvSpPr>
        <p:spPr>
          <a:xfrm>
            <a:off x="8835136" y="4717011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40"/>
          <p:cNvSpPr/>
          <p:nvPr>
            <p:ph idx="9" type="pic"/>
          </p:nvPr>
        </p:nvSpPr>
        <p:spPr>
          <a:xfrm>
            <a:off x="913384" y="3057006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2" name="Google Shape;222;p40"/>
          <p:cNvSpPr/>
          <p:nvPr>
            <p:ph idx="13" type="pic"/>
          </p:nvPr>
        </p:nvSpPr>
        <p:spPr>
          <a:xfrm>
            <a:off x="3554984" y="3057006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3" name="Google Shape;223;p40"/>
          <p:cNvSpPr/>
          <p:nvPr>
            <p:ph idx="14" type="pic"/>
          </p:nvPr>
        </p:nvSpPr>
        <p:spPr>
          <a:xfrm>
            <a:off x="6196584" y="3057006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4" name="Google Shape;224;p40"/>
          <p:cNvSpPr/>
          <p:nvPr>
            <p:ph idx="15" type="pic"/>
          </p:nvPr>
        </p:nvSpPr>
        <p:spPr>
          <a:xfrm>
            <a:off x="8838184" y="3057006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ight Grid Text Subtitle">
  <p:cSld name="Eight Grid Text Subtitle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41"/>
          <p:cNvSpPr/>
          <p:nvPr>
            <p:ph idx="2" type="pic"/>
          </p:nvPr>
        </p:nvSpPr>
        <p:spPr>
          <a:xfrm>
            <a:off x="913384" y="1397004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8" name="Google Shape;228;p41"/>
          <p:cNvSpPr/>
          <p:nvPr>
            <p:ph idx="3" type="pic"/>
          </p:nvPr>
        </p:nvSpPr>
        <p:spPr>
          <a:xfrm>
            <a:off x="3554984" y="1397004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9" name="Google Shape;229;p41"/>
          <p:cNvSpPr/>
          <p:nvPr>
            <p:ph idx="4" type="pic"/>
          </p:nvPr>
        </p:nvSpPr>
        <p:spPr>
          <a:xfrm>
            <a:off x="6196584" y="1397004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0" name="Google Shape;230;p41"/>
          <p:cNvSpPr/>
          <p:nvPr>
            <p:ph idx="5" type="pic"/>
          </p:nvPr>
        </p:nvSpPr>
        <p:spPr>
          <a:xfrm>
            <a:off x="8838184" y="1397004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1" name="Google Shape;231;p41"/>
          <p:cNvSpPr txBox="1"/>
          <p:nvPr>
            <p:ph idx="1" type="body"/>
          </p:nvPr>
        </p:nvSpPr>
        <p:spPr>
          <a:xfrm>
            <a:off x="913384" y="4717011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41"/>
          <p:cNvSpPr txBox="1"/>
          <p:nvPr>
            <p:ph idx="6" type="body"/>
          </p:nvPr>
        </p:nvSpPr>
        <p:spPr>
          <a:xfrm>
            <a:off x="3553968" y="4717011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3" name="Google Shape;233;p41"/>
          <p:cNvSpPr txBox="1"/>
          <p:nvPr>
            <p:ph idx="7" type="body"/>
          </p:nvPr>
        </p:nvSpPr>
        <p:spPr>
          <a:xfrm>
            <a:off x="6194552" y="4717011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41"/>
          <p:cNvSpPr txBox="1"/>
          <p:nvPr>
            <p:ph idx="8" type="body"/>
          </p:nvPr>
        </p:nvSpPr>
        <p:spPr>
          <a:xfrm>
            <a:off x="8835136" y="4717011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41"/>
          <p:cNvSpPr/>
          <p:nvPr>
            <p:ph idx="9" type="pic"/>
          </p:nvPr>
        </p:nvSpPr>
        <p:spPr>
          <a:xfrm>
            <a:off x="913384" y="3057006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6" name="Google Shape;236;p41"/>
          <p:cNvSpPr/>
          <p:nvPr>
            <p:ph idx="13" type="pic"/>
          </p:nvPr>
        </p:nvSpPr>
        <p:spPr>
          <a:xfrm>
            <a:off x="3554984" y="3057006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7" name="Google Shape;237;p41"/>
          <p:cNvSpPr/>
          <p:nvPr>
            <p:ph idx="14" type="pic"/>
          </p:nvPr>
        </p:nvSpPr>
        <p:spPr>
          <a:xfrm>
            <a:off x="6196584" y="3057006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8" name="Google Shape;238;p41"/>
          <p:cNvSpPr/>
          <p:nvPr>
            <p:ph idx="15" type="pic"/>
          </p:nvPr>
        </p:nvSpPr>
        <p:spPr>
          <a:xfrm>
            <a:off x="8838184" y="3057006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9" name="Google Shape;239;p41"/>
          <p:cNvSpPr txBox="1"/>
          <p:nvPr>
            <p:ph idx="16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ctrTitle"/>
          </p:nvPr>
        </p:nvSpPr>
        <p:spPr>
          <a:xfrm>
            <a:off x="914400" y="2130430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 Light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solidFill>
                  <a:srgbClr val="989899"/>
                </a:solidFill>
              </a:defRPr>
            </a:lvl1pPr>
            <a:lvl2pPr lvl="1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989899"/>
                </a:solidFill>
              </a:defRPr>
            </a:lvl2pPr>
            <a:lvl3pPr lvl="2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989899"/>
                </a:solidFill>
              </a:defRPr>
            </a:lvl3pPr>
            <a:lvl4pPr lvl="3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989899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989899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989899"/>
              </a:buClr>
              <a:buSzPts val="2000"/>
              <a:buNone/>
              <a:defRPr>
                <a:solidFill>
                  <a:srgbClr val="989899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989899"/>
              </a:buClr>
              <a:buSzPts val="2000"/>
              <a:buNone/>
              <a:defRPr>
                <a:solidFill>
                  <a:srgbClr val="989899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989899"/>
              </a:buClr>
              <a:buSzPts val="2000"/>
              <a:buNone/>
              <a:defRPr>
                <a:solidFill>
                  <a:srgbClr val="989899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989899"/>
              </a:buClr>
              <a:buSzPts val="2000"/>
              <a:buNone/>
              <a:defRPr>
                <a:solidFill>
                  <a:srgbClr val="98989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Grid Text">
  <p:cSld name="Six Grid Tex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42"/>
          <p:cNvSpPr/>
          <p:nvPr>
            <p:ph idx="2" type="pic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3" name="Google Shape;243;p42"/>
          <p:cNvSpPr/>
          <p:nvPr>
            <p:ph idx="3" type="pic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4" name="Google Shape;244;p42"/>
          <p:cNvSpPr/>
          <p:nvPr>
            <p:ph idx="4" type="pic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5" name="Google Shape;245;p42"/>
          <p:cNvSpPr txBox="1"/>
          <p:nvPr>
            <p:ph idx="1" type="body"/>
          </p:nvPr>
        </p:nvSpPr>
        <p:spPr>
          <a:xfrm>
            <a:off x="914400" y="4720990"/>
            <a:ext cx="3328416" cy="1370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15"/>
              </a:spcBef>
              <a:spcAft>
                <a:spcPts val="0"/>
              </a:spcAft>
              <a:buSzPts val="1575"/>
              <a:buNone/>
              <a:defRPr sz="1575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p42"/>
          <p:cNvSpPr txBox="1"/>
          <p:nvPr>
            <p:ph idx="5" type="body"/>
          </p:nvPr>
        </p:nvSpPr>
        <p:spPr>
          <a:xfrm>
            <a:off x="4431792" y="4720990"/>
            <a:ext cx="3328416" cy="1370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15"/>
              </a:spcBef>
              <a:spcAft>
                <a:spcPts val="0"/>
              </a:spcAft>
              <a:buSzPts val="1575"/>
              <a:buNone/>
              <a:defRPr sz="1575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7" name="Google Shape;247;p42"/>
          <p:cNvSpPr txBox="1"/>
          <p:nvPr>
            <p:ph idx="6" type="body"/>
          </p:nvPr>
        </p:nvSpPr>
        <p:spPr>
          <a:xfrm>
            <a:off x="7949184" y="4720990"/>
            <a:ext cx="3328416" cy="1370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15"/>
              </a:spcBef>
              <a:spcAft>
                <a:spcPts val="0"/>
              </a:spcAft>
              <a:buSzPts val="1575"/>
              <a:buNone/>
              <a:defRPr sz="1575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8" name="Google Shape;248;p42"/>
          <p:cNvSpPr/>
          <p:nvPr>
            <p:ph idx="7" type="pic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9" name="Google Shape;249;p42"/>
          <p:cNvSpPr/>
          <p:nvPr>
            <p:ph idx="8" type="pic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0" name="Google Shape;250;p42"/>
          <p:cNvSpPr/>
          <p:nvPr>
            <p:ph idx="9" type="pic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Grid Text Subtitle">
  <p:cSld name="Six Grid Text Subtitle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3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43"/>
          <p:cNvSpPr/>
          <p:nvPr>
            <p:ph idx="2" type="pic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4" name="Google Shape;254;p43"/>
          <p:cNvSpPr/>
          <p:nvPr>
            <p:ph idx="3" type="pic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5" name="Google Shape;255;p43"/>
          <p:cNvSpPr/>
          <p:nvPr>
            <p:ph idx="4" type="pic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914400" y="4720990"/>
            <a:ext cx="3328416" cy="1370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15"/>
              </a:spcBef>
              <a:spcAft>
                <a:spcPts val="0"/>
              </a:spcAft>
              <a:buSzPts val="1575"/>
              <a:buNone/>
              <a:defRPr sz="1575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7" name="Google Shape;257;p43"/>
          <p:cNvSpPr txBox="1"/>
          <p:nvPr>
            <p:ph idx="5" type="body"/>
          </p:nvPr>
        </p:nvSpPr>
        <p:spPr>
          <a:xfrm>
            <a:off x="4431792" y="4720990"/>
            <a:ext cx="3328416" cy="1370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15"/>
              </a:spcBef>
              <a:spcAft>
                <a:spcPts val="0"/>
              </a:spcAft>
              <a:buSzPts val="1575"/>
              <a:buNone/>
              <a:defRPr sz="1575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8" name="Google Shape;258;p43"/>
          <p:cNvSpPr txBox="1"/>
          <p:nvPr>
            <p:ph idx="6" type="body"/>
          </p:nvPr>
        </p:nvSpPr>
        <p:spPr>
          <a:xfrm>
            <a:off x="7949184" y="4720990"/>
            <a:ext cx="3328416" cy="1370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15"/>
              </a:spcBef>
              <a:spcAft>
                <a:spcPts val="0"/>
              </a:spcAft>
              <a:buSzPts val="1575"/>
              <a:buNone/>
              <a:defRPr sz="1575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43"/>
          <p:cNvSpPr/>
          <p:nvPr>
            <p:ph idx="7" type="pic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60" name="Google Shape;260;p43"/>
          <p:cNvSpPr/>
          <p:nvPr>
            <p:ph idx="8" type="pic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61" name="Google Shape;261;p43"/>
          <p:cNvSpPr/>
          <p:nvPr>
            <p:ph idx="9" type="pic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62" name="Google Shape;262;p43"/>
          <p:cNvSpPr txBox="1"/>
          <p:nvPr>
            <p:ph idx="13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Grid Text">
  <p:cSld name="Four Grid Text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44"/>
          <p:cNvSpPr/>
          <p:nvPr>
            <p:ph idx="2" type="pic"/>
          </p:nvPr>
        </p:nvSpPr>
        <p:spPr>
          <a:xfrm>
            <a:off x="915927" y="1397000"/>
            <a:ext cx="5085589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66" name="Google Shape;266;p44"/>
          <p:cNvSpPr/>
          <p:nvPr>
            <p:ph idx="3" type="pic"/>
          </p:nvPr>
        </p:nvSpPr>
        <p:spPr>
          <a:xfrm>
            <a:off x="6193536" y="1397000"/>
            <a:ext cx="5085589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67" name="Google Shape;267;p44"/>
          <p:cNvSpPr txBox="1"/>
          <p:nvPr>
            <p:ph idx="1" type="body"/>
          </p:nvPr>
        </p:nvSpPr>
        <p:spPr>
          <a:xfrm>
            <a:off x="914400" y="4704409"/>
            <a:ext cx="5084064" cy="1339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15"/>
              </a:spcBef>
              <a:spcAft>
                <a:spcPts val="0"/>
              </a:spcAft>
              <a:buSzPts val="1575"/>
              <a:buNone/>
              <a:defRPr sz="1575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8" name="Google Shape;268;p44"/>
          <p:cNvSpPr txBox="1"/>
          <p:nvPr>
            <p:ph idx="4" type="body"/>
          </p:nvPr>
        </p:nvSpPr>
        <p:spPr>
          <a:xfrm>
            <a:off x="6193536" y="4704409"/>
            <a:ext cx="5084064" cy="1339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15"/>
              </a:spcBef>
              <a:spcAft>
                <a:spcPts val="0"/>
              </a:spcAft>
              <a:buSzPts val="1575"/>
              <a:buNone/>
              <a:defRPr sz="1575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44"/>
          <p:cNvSpPr/>
          <p:nvPr>
            <p:ph idx="5" type="pic"/>
          </p:nvPr>
        </p:nvSpPr>
        <p:spPr>
          <a:xfrm>
            <a:off x="915927" y="3060985"/>
            <a:ext cx="5085589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0" name="Google Shape;270;p44"/>
          <p:cNvSpPr/>
          <p:nvPr>
            <p:ph idx="6" type="pic"/>
          </p:nvPr>
        </p:nvSpPr>
        <p:spPr>
          <a:xfrm>
            <a:off x="6193536" y="3060985"/>
            <a:ext cx="5085589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Grid Text Subtitle">
  <p:cSld name="Four Grid Text Subtitle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5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45"/>
          <p:cNvSpPr/>
          <p:nvPr>
            <p:ph idx="2" type="pic"/>
          </p:nvPr>
        </p:nvSpPr>
        <p:spPr>
          <a:xfrm>
            <a:off x="915927" y="1397000"/>
            <a:ext cx="5085589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4" name="Google Shape;274;p45"/>
          <p:cNvSpPr/>
          <p:nvPr>
            <p:ph idx="3" type="pic"/>
          </p:nvPr>
        </p:nvSpPr>
        <p:spPr>
          <a:xfrm>
            <a:off x="6193536" y="1397000"/>
            <a:ext cx="5085589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5" name="Google Shape;275;p45"/>
          <p:cNvSpPr txBox="1"/>
          <p:nvPr>
            <p:ph idx="1" type="body"/>
          </p:nvPr>
        </p:nvSpPr>
        <p:spPr>
          <a:xfrm>
            <a:off x="914400" y="4704409"/>
            <a:ext cx="5084064" cy="1339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15"/>
              </a:spcBef>
              <a:spcAft>
                <a:spcPts val="0"/>
              </a:spcAft>
              <a:buSzPts val="1575"/>
              <a:buNone/>
              <a:defRPr sz="1575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6" name="Google Shape;276;p45"/>
          <p:cNvSpPr txBox="1"/>
          <p:nvPr>
            <p:ph idx="4" type="body"/>
          </p:nvPr>
        </p:nvSpPr>
        <p:spPr>
          <a:xfrm>
            <a:off x="6193536" y="4704409"/>
            <a:ext cx="5084064" cy="1339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15"/>
              </a:spcBef>
              <a:spcAft>
                <a:spcPts val="0"/>
              </a:spcAft>
              <a:buSzPts val="1575"/>
              <a:buNone/>
              <a:defRPr sz="1575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7" name="Google Shape;277;p45"/>
          <p:cNvSpPr/>
          <p:nvPr>
            <p:ph idx="5" type="pic"/>
          </p:nvPr>
        </p:nvSpPr>
        <p:spPr>
          <a:xfrm>
            <a:off x="915927" y="3060985"/>
            <a:ext cx="5085589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8" name="Google Shape;278;p45"/>
          <p:cNvSpPr/>
          <p:nvPr>
            <p:ph idx="6" type="pic"/>
          </p:nvPr>
        </p:nvSpPr>
        <p:spPr>
          <a:xfrm>
            <a:off x="6193536" y="3060985"/>
            <a:ext cx="5085589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9" name="Google Shape;279;p45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ar">
  <p:cSld name="Four Bar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46"/>
          <p:cNvSpPr/>
          <p:nvPr>
            <p:ph idx="2" type="pic"/>
          </p:nvPr>
        </p:nvSpPr>
        <p:spPr>
          <a:xfrm>
            <a:off x="914400" y="1396999"/>
            <a:ext cx="2438400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83" name="Google Shape;283;p46"/>
          <p:cNvSpPr/>
          <p:nvPr>
            <p:ph idx="3" type="pic"/>
          </p:nvPr>
        </p:nvSpPr>
        <p:spPr>
          <a:xfrm>
            <a:off x="3556000" y="1396999"/>
            <a:ext cx="2438400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84" name="Google Shape;284;p46"/>
          <p:cNvSpPr/>
          <p:nvPr>
            <p:ph idx="4" type="pic"/>
          </p:nvPr>
        </p:nvSpPr>
        <p:spPr>
          <a:xfrm>
            <a:off x="6197600" y="1396999"/>
            <a:ext cx="2438400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85" name="Google Shape;285;p46"/>
          <p:cNvSpPr/>
          <p:nvPr>
            <p:ph idx="5" type="pic"/>
          </p:nvPr>
        </p:nvSpPr>
        <p:spPr>
          <a:xfrm>
            <a:off x="8839200" y="1396999"/>
            <a:ext cx="2438400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86" name="Google Shape;286;p46"/>
          <p:cNvSpPr txBox="1"/>
          <p:nvPr>
            <p:ph idx="1" type="body"/>
          </p:nvPr>
        </p:nvSpPr>
        <p:spPr>
          <a:xfrm>
            <a:off x="914400" y="5053712"/>
            <a:ext cx="2441448" cy="6093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None/>
              <a:defRPr sz="1050">
                <a:solidFill>
                  <a:srgbClr val="FFFFFF"/>
                </a:solidFill>
              </a:defRPr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>
                <a:solidFill>
                  <a:srgbClr val="FFFFFF"/>
                </a:solidFill>
              </a:defRPr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rgbClr val="FFFFFF"/>
                </a:solidFill>
              </a:defRPr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7" name="Google Shape;287;p46"/>
          <p:cNvSpPr txBox="1"/>
          <p:nvPr>
            <p:ph idx="6" type="body"/>
          </p:nvPr>
        </p:nvSpPr>
        <p:spPr>
          <a:xfrm>
            <a:off x="3554984" y="5053712"/>
            <a:ext cx="2441448" cy="609398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None/>
              <a:defRPr sz="1050">
                <a:solidFill>
                  <a:srgbClr val="FFFFFF"/>
                </a:solidFill>
              </a:defRPr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>
                <a:solidFill>
                  <a:srgbClr val="FFFFFF"/>
                </a:solidFill>
              </a:defRPr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rgbClr val="FFFFFF"/>
                </a:solidFill>
              </a:defRPr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46"/>
          <p:cNvSpPr txBox="1"/>
          <p:nvPr>
            <p:ph idx="7" type="body"/>
          </p:nvPr>
        </p:nvSpPr>
        <p:spPr>
          <a:xfrm>
            <a:off x="6195568" y="5053712"/>
            <a:ext cx="2441448" cy="609398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None/>
              <a:defRPr sz="1050">
                <a:solidFill>
                  <a:srgbClr val="FFFFFF"/>
                </a:solidFill>
              </a:defRPr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>
                <a:solidFill>
                  <a:srgbClr val="FFFFFF"/>
                </a:solidFill>
              </a:defRPr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rgbClr val="FFFFFF"/>
                </a:solidFill>
              </a:defRPr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9" name="Google Shape;289;p46"/>
          <p:cNvSpPr txBox="1"/>
          <p:nvPr>
            <p:ph idx="8" type="body"/>
          </p:nvPr>
        </p:nvSpPr>
        <p:spPr>
          <a:xfrm>
            <a:off x="8836152" y="5053712"/>
            <a:ext cx="2441448" cy="609398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None/>
              <a:defRPr sz="1050">
                <a:solidFill>
                  <a:srgbClr val="FFFFFF"/>
                </a:solidFill>
              </a:defRPr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>
                <a:solidFill>
                  <a:srgbClr val="FFFFFF"/>
                </a:solidFill>
              </a:defRPr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rgbClr val="FFFFFF"/>
                </a:solidFill>
              </a:defRPr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ar Subtitle">
  <p:cSld name="Four Bar Subtitle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47"/>
          <p:cNvSpPr/>
          <p:nvPr>
            <p:ph idx="2" type="pic"/>
          </p:nvPr>
        </p:nvSpPr>
        <p:spPr>
          <a:xfrm>
            <a:off x="914400" y="1396999"/>
            <a:ext cx="2438400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93" name="Google Shape;293;p47"/>
          <p:cNvSpPr/>
          <p:nvPr>
            <p:ph idx="3" type="pic"/>
          </p:nvPr>
        </p:nvSpPr>
        <p:spPr>
          <a:xfrm>
            <a:off x="3556000" y="1396999"/>
            <a:ext cx="2438400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94" name="Google Shape;294;p47"/>
          <p:cNvSpPr/>
          <p:nvPr>
            <p:ph idx="4" type="pic"/>
          </p:nvPr>
        </p:nvSpPr>
        <p:spPr>
          <a:xfrm>
            <a:off x="6197600" y="1396999"/>
            <a:ext cx="2438400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95" name="Google Shape;295;p47"/>
          <p:cNvSpPr/>
          <p:nvPr>
            <p:ph idx="5" type="pic"/>
          </p:nvPr>
        </p:nvSpPr>
        <p:spPr>
          <a:xfrm>
            <a:off x="8839200" y="1396999"/>
            <a:ext cx="2438400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96" name="Google Shape;296;p47"/>
          <p:cNvSpPr txBox="1"/>
          <p:nvPr>
            <p:ph idx="1" type="body"/>
          </p:nvPr>
        </p:nvSpPr>
        <p:spPr>
          <a:xfrm>
            <a:off x="914400" y="5053712"/>
            <a:ext cx="2441448" cy="6093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None/>
              <a:defRPr sz="1050">
                <a:solidFill>
                  <a:srgbClr val="FFFFFF"/>
                </a:solidFill>
              </a:defRPr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>
                <a:solidFill>
                  <a:srgbClr val="FFFFFF"/>
                </a:solidFill>
              </a:defRPr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rgbClr val="FFFFFF"/>
                </a:solidFill>
              </a:defRPr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7" name="Google Shape;297;p47"/>
          <p:cNvSpPr txBox="1"/>
          <p:nvPr>
            <p:ph idx="6" type="body"/>
          </p:nvPr>
        </p:nvSpPr>
        <p:spPr>
          <a:xfrm>
            <a:off x="3554984" y="5053712"/>
            <a:ext cx="2441448" cy="609398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None/>
              <a:defRPr sz="1050">
                <a:solidFill>
                  <a:srgbClr val="FFFFFF"/>
                </a:solidFill>
              </a:defRPr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>
                <a:solidFill>
                  <a:srgbClr val="FFFFFF"/>
                </a:solidFill>
              </a:defRPr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rgbClr val="FFFFFF"/>
                </a:solidFill>
              </a:defRPr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8" name="Google Shape;298;p47"/>
          <p:cNvSpPr txBox="1"/>
          <p:nvPr>
            <p:ph idx="7" type="body"/>
          </p:nvPr>
        </p:nvSpPr>
        <p:spPr>
          <a:xfrm>
            <a:off x="6195568" y="5053712"/>
            <a:ext cx="2441448" cy="609398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None/>
              <a:defRPr sz="1050">
                <a:solidFill>
                  <a:srgbClr val="FFFFFF"/>
                </a:solidFill>
              </a:defRPr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>
                <a:solidFill>
                  <a:srgbClr val="FFFFFF"/>
                </a:solidFill>
              </a:defRPr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rgbClr val="FFFFFF"/>
                </a:solidFill>
              </a:defRPr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9" name="Google Shape;299;p47"/>
          <p:cNvSpPr txBox="1"/>
          <p:nvPr>
            <p:ph idx="8" type="body"/>
          </p:nvPr>
        </p:nvSpPr>
        <p:spPr>
          <a:xfrm>
            <a:off x="8836152" y="5053712"/>
            <a:ext cx="2441448" cy="609398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None/>
              <a:defRPr sz="1050">
                <a:solidFill>
                  <a:srgbClr val="FFFFFF"/>
                </a:solidFill>
              </a:defRPr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>
                <a:solidFill>
                  <a:srgbClr val="FFFFFF"/>
                </a:solidFill>
              </a:defRPr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rgbClr val="FFFFFF"/>
                </a:solidFill>
              </a:defRPr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0" name="Google Shape;300;p47"/>
          <p:cNvSpPr txBox="1"/>
          <p:nvPr>
            <p:ph idx="9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ar">
  <p:cSld name="Three Bar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8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48"/>
          <p:cNvSpPr/>
          <p:nvPr>
            <p:ph idx="2" type="pic"/>
          </p:nvPr>
        </p:nvSpPr>
        <p:spPr>
          <a:xfrm>
            <a:off x="914400" y="1396999"/>
            <a:ext cx="3328416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04" name="Google Shape;304;p48"/>
          <p:cNvSpPr/>
          <p:nvPr>
            <p:ph idx="3" type="pic"/>
          </p:nvPr>
        </p:nvSpPr>
        <p:spPr>
          <a:xfrm>
            <a:off x="4431792" y="1396999"/>
            <a:ext cx="3328416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05" name="Google Shape;305;p48"/>
          <p:cNvSpPr/>
          <p:nvPr>
            <p:ph idx="4" type="pic"/>
          </p:nvPr>
        </p:nvSpPr>
        <p:spPr>
          <a:xfrm>
            <a:off x="7949184" y="1396999"/>
            <a:ext cx="3328416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06" name="Google Shape;306;p48"/>
          <p:cNvSpPr txBox="1"/>
          <p:nvPr>
            <p:ph idx="1" type="body"/>
          </p:nvPr>
        </p:nvSpPr>
        <p:spPr>
          <a:xfrm>
            <a:off x="914400" y="5053712"/>
            <a:ext cx="3328416" cy="6093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None/>
              <a:defRPr sz="1050">
                <a:solidFill>
                  <a:srgbClr val="FFFFFF"/>
                </a:solidFill>
              </a:defRPr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>
                <a:solidFill>
                  <a:srgbClr val="FFFFFF"/>
                </a:solidFill>
              </a:defRPr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rgbClr val="FFFFFF"/>
                </a:solidFill>
              </a:defRPr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7" name="Google Shape;307;p48"/>
          <p:cNvSpPr txBox="1"/>
          <p:nvPr>
            <p:ph idx="5" type="body"/>
          </p:nvPr>
        </p:nvSpPr>
        <p:spPr>
          <a:xfrm>
            <a:off x="4431792" y="5053712"/>
            <a:ext cx="3328416" cy="609398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None/>
              <a:defRPr sz="1050">
                <a:solidFill>
                  <a:srgbClr val="FFFFFF"/>
                </a:solidFill>
              </a:defRPr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>
                <a:solidFill>
                  <a:srgbClr val="FFFFFF"/>
                </a:solidFill>
              </a:defRPr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rgbClr val="FFFFFF"/>
                </a:solidFill>
              </a:defRPr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8" name="Google Shape;308;p48"/>
          <p:cNvSpPr txBox="1"/>
          <p:nvPr>
            <p:ph idx="6" type="body"/>
          </p:nvPr>
        </p:nvSpPr>
        <p:spPr>
          <a:xfrm>
            <a:off x="7949184" y="5053712"/>
            <a:ext cx="3328416" cy="609398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None/>
              <a:defRPr sz="1050">
                <a:solidFill>
                  <a:srgbClr val="FFFFFF"/>
                </a:solidFill>
              </a:defRPr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>
                <a:solidFill>
                  <a:srgbClr val="FFFFFF"/>
                </a:solidFill>
              </a:defRPr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rgbClr val="FFFFFF"/>
                </a:solidFill>
              </a:defRPr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ar Subtitle">
  <p:cSld name="Three Bar Subtitle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9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49"/>
          <p:cNvSpPr/>
          <p:nvPr>
            <p:ph idx="2" type="pic"/>
          </p:nvPr>
        </p:nvSpPr>
        <p:spPr>
          <a:xfrm>
            <a:off x="914400" y="1396999"/>
            <a:ext cx="3328416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12" name="Google Shape;312;p49"/>
          <p:cNvSpPr/>
          <p:nvPr>
            <p:ph idx="3" type="pic"/>
          </p:nvPr>
        </p:nvSpPr>
        <p:spPr>
          <a:xfrm>
            <a:off x="4431792" y="1396999"/>
            <a:ext cx="3328416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13" name="Google Shape;313;p49"/>
          <p:cNvSpPr/>
          <p:nvPr>
            <p:ph idx="4" type="pic"/>
          </p:nvPr>
        </p:nvSpPr>
        <p:spPr>
          <a:xfrm>
            <a:off x="7949184" y="1396999"/>
            <a:ext cx="3328416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14" name="Google Shape;314;p49"/>
          <p:cNvSpPr txBox="1"/>
          <p:nvPr>
            <p:ph idx="1" type="body"/>
          </p:nvPr>
        </p:nvSpPr>
        <p:spPr>
          <a:xfrm>
            <a:off x="914400" y="5053712"/>
            <a:ext cx="3328416" cy="6093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None/>
              <a:defRPr sz="1050">
                <a:solidFill>
                  <a:srgbClr val="FFFFFF"/>
                </a:solidFill>
              </a:defRPr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>
                <a:solidFill>
                  <a:srgbClr val="FFFFFF"/>
                </a:solidFill>
              </a:defRPr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rgbClr val="FFFFFF"/>
                </a:solidFill>
              </a:defRPr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5" name="Google Shape;315;p49"/>
          <p:cNvSpPr txBox="1"/>
          <p:nvPr>
            <p:ph idx="5" type="body"/>
          </p:nvPr>
        </p:nvSpPr>
        <p:spPr>
          <a:xfrm>
            <a:off x="4431792" y="5053712"/>
            <a:ext cx="3328416" cy="609398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None/>
              <a:defRPr sz="1050">
                <a:solidFill>
                  <a:srgbClr val="FFFFFF"/>
                </a:solidFill>
              </a:defRPr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>
                <a:solidFill>
                  <a:srgbClr val="FFFFFF"/>
                </a:solidFill>
              </a:defRPr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rgbClr val="FFFFFF"/>
                </a:solidFill>
              </a:defRPr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6" name="Google Shape;316;p49"/>
          <p:cNvSpPr txBox="1"/>
          <p:nvPr>
            <p:ph idx="6" type="body"/>
          </p:nvPr>
        </p:nvSpPr>
        <p:spPr>
          <a:xfrm>
            <a:off x="7949184" y="5053712"/>
            <a:ext cx="3328416" cy="609398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None/>
              <a:defRPr sz="1050">
                <a:solidFill>
                  <a:srgbClr val="FFFFFF"/>
                </a:solidFill>
              </a:defRPr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>
                <a:solidFill>
                  <a:srgbClr val="FFFFFF"/>
                </a:solidFill>
              </a:defRPr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rgbClr val="FFFFFF"/>
                </a:solidFill>
              </a:defRPr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7" name="Google Shape;317;p49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Bar Subtitle">
  <p:cSld name="2 Bar Subtitle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50"/>
          <p:cNvSpPr/>
          <p:nvPr>
            <p:ph idx="2" type="pic"/>
          </p:nvPr>
        </p:nvSpPr>
        <p:spPr>
          <a:xfrm>
            <a:off x="914400" y="1396999"/>
            <a:ext cx="5085589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21" name="Google Shape;321;p50"/>
          <p:cNvSpPr/>
          <p:nvPr>
            <p:ph idx="3" type="pic"/>
          </p:nvPr>
        </p:nvSpPr>
        <p:spPr>
          <a:xfrm>
            <a:off x="6192012" y="1396999"/>
            <a:ext cx="5085589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22" name="Google Shape;322;p50"/>
          <p:cNvSpPr txBox="1"/>
          <p:nvPr>
            <p:ph idx="1" type="body"/>
          </p:nvPr>
        </p:nvSpPr>
        <p:spPr>
          <a:xfrm>
            <a:off x="914400" y="5053712"/>
            <a:ext cx="5084064" cy="6093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None/>
              <a:defRPr sz="1050">
                <a:solidFill>
                  <a:srgbClr val="FFFFFF"/>
                </a:solidFill>
              </a:defRPr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>
                <a:solidFill>
                  <a:srgbClr val="FFFFFF"/>
                </a:solidFill>
              </a:defRPr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rgbClr val="FFFFFF"/>
                </a:solidFill>
              </a:defRPr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3" name="Google Shape;323;p50"/>
          <p:cNvSpPr txBox="1"/>
          <p:nvPr>
            <p:ph idx="4" type="body"/>
          </p:nvPr>
        </p:nvSpPr>
        <p:spPr>
          <a:xfrm>
            <a:off x="6193536" y="5053712"/>
            <a:ext cx="5084064" cy="609398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None/>
              <a:defRPr sz="1050">
                <a:solidFill>
                  <a:srgbClr val="FFFFFF"/>
                </a:solidFill>
              </a:defRPr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>
                <a:solidFill>
                  <a:srgbClr val="FFFFFF"/>
                </a:solidFill>
              </a:defRPr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rgbClr val="FFFFFF"/>
                </a:solidFill>
              </a:defRPr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4" name="Google Shape;324;p50"/>
          <p:cNvSpPr txBox="1"/>
          <p:nvPr>
            <p:ph idx="5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ar">
  <p:cSld name="Two Bar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1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51"/>
          <p:cNvSpPr/>
          <p:nvPr>
            <p:ph idx="2" type="pic"/>
          </p:nvPr>
        </p:nvSpPr>
        <p:spPr>
          <a:xfrm>
            <a:off x="914400" y="1396999"/>
            <a:ext cx="5085589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28" name="Google Shape;328;p51"/>
          <p:cNvSpPr/>
          <p:nvPr>
            <p:ph idx="3" type="pic"/>
          </p:nvPr>
        </p:nvSpPr>
        <p:spPr>
          <a:xfrm>
            <a:off x="6192012" y="1396999"/>
            <a:ext cx="5085589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29" name="Google Shape;329;p51"/>
          <p:cNvSpPr txBox="1"/>
          <p:nvPr>
            <p:ph idx="1" type="body"/>
          </p:nvPr>
        </p:nvSpPr>
        <p:spPr>
          <a:xfrm>
            <a:off x="914400" y="5053712"/>
            <a:ext cx="5084064" cy="6093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None/>
              <a:defRPr sz="1050">
                <a:solidFill>
                  <a:srgbClr val="FFFFFF"/>
                </a:solidFill>
              </a:defRPr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>
                <a:solidFill>
                  <a:srgbClr val="FFFFFF"/>
                </a:solidFill>
              </a:defRPr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rgbClr val="FFFFFF"/>
                </a:solidFill>
              </a:defRPr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0" name="Google Shape;330;p51"/>
          <p:cNvSpPr txBox="1"/>
          <p:nvPr>
            <p:ph idx="4" type="body"/>
          </p:nvPr>
        </p:nvSpPr>
        <p:spPr>
          <a:xfrm>
            <a:off x="6193536" y="5053712"/>
            <a:ext cx="5084064" cy="609398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None/>
              <a:defRPr sz="1050">
                <a:solidFill>
                  <a:srgbClr val="FFFFFF"/>
                </a:solidFill>
              </a:defRPr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>
                <a:solidFill>
                  <a:srgbClr val="FFFFFF"/>
                </a:solidFill>
              </a:defRPr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rgbClr val="FFFFFF"/>
                </a:solidFill>
              </a:defRPr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914400" y="1219204"/>
            <a:ext cx="10363200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23850" lvl="0" marL="457200" algn="l">
              <a:spcBef>
                <a:spcPts val="900"/>
              </a:spcBef>
              <a:spcAft>
                <a:spcPts val="0"/>
              </a:spcAft>
              <a:buSzPts val="1500"/>
              <a:buChar char="•"/>
              <a:defRPr/>
            </a:lvl1pPr>
            <a:lvl2pPr indent="-304800" lvl="1" marL="914400" algn="l">
              <a:spcBef>
                <a:spcPts val="900"/>
              </a:spcBef>
              <a:spcAft>
                <a:spcPts val="0"/>
              </a:spcAft>
              <a:buSzPts val="1200"/>
              <a:buChar char="–"/>
              <a:defRPr/>
            </a:lvl2pPr>
            <a:lvl3pPr indent="-304800" lvl="2" marL="1371600" algn="l">
              <a:spcBef>
                <a:spcPts val="9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spcBef>
                <a:spcPts val="900"/>
              </a:spcBef>
              <a:spcAft>
                <a:spcPts val="0"/>
              </a:spcAft>
              <a:buSzPts val="1200"/>
              <a:buChar char="–"/>
              <a:defRPr/>
            </a:lvl4pPr>
            <a:lvl5pPr indent="-304800" lvl="4" marL="2286000" algn="l">
              <a:spcBef>
                <a:spcPts val="900"/>
              </a:spcBef>
              <a:spcAft>
                <a:spcPts val="0"/>
              </a:spcAft>
              <a:buSzPts val="12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Bar Text">
  <p:cSld name="4 Bar Text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2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52"/>
          <p:cNvSpPr/>
          <p:nvPr>
            <p:ph idx="2" type="pic"/>
          </p:nvPr>
        </p:nvSpPr>
        <p:spPr>
          <a:xfrm>
            <a:off x="914400" y="1397000"/>
            <a:ext cx="2438400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4" name="Google Shape;334;p52"/>
          <p:cNvSpPr/>
          <p:nvPr>
            <p:ph idx="3" type="pic"/>
          </p:nvPr>
        </p:nvSpPr>
        <p:spPr>
          <a:xfrm>
            <a:off x="3556000" y="1397000"/>
            <a:ext cx="2438400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5" name="Google Shape;335;p52"/>
          <p:cNvSpPr/>
          <p:nvPr>
            <p:ph idx="4" type="pic"/>
          </p:nvPr>
        </p:nvSpPr>
        <p:spPr>
          <a:xfrm>
            <a:off x="6197600" y="1397000"/>
            <a:ext cx="2438400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6" name="Google Shape;336;p52"/>
          <p:cNvSpPr/>
          <p:nvPr>
            <p:ph idx="5" type="pic"/>
          </p:nvPr>
        </p:nvSpPr>
        <p:spPr>
          <a:xfrm>
            <a:off x="8839200" y="1397000"/>
            <a:ext cx="2438400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7" name="Google Shape;337;p52"/>
          <p:cNvSpPr txBox="1"/>
          <p:nvPr>
            <p:ph idx="1" type="body"/>
          </p:nvPr>
        </p:nvSpPr>
        <p:spPr>
          <a:xfrm>
            <a:off x="914400" y="3431671"/>
            <a:ext cx="2441448" cy="6093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None/>
              <a:defRPr sz="1050">
                <a:solidFill>
                  <a:srgbClr val="FFFFFF"/>
                </a:solidFill>
              </a:defRPr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>
                <a:solidFill>
                  <a:srgbClr val="FFFFFF"/>
                </a:solidFill>
              </a:defRPr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rgbClr val="FFFFFF"/>
                </a:solidFill>
              </a:defRPr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8" name="Google Shape;338;p52"/>
          <p:cNvSpPr txBox="1"/>
          <p:nvPr>
            <p:ph idx="6" type="body"/>
          </p:nvPr>
        </p:nvSpPr>
        <p:spPr>
          <a:xfrm>
            <a:off x="3554984" y="3431671"/>
            <a:ext cx="2441448" cy="609398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None/>
              <a:defRPr sz="1050">
                <a:solidFill>
                  <a:srgbClr val="FFFFFF"/>
                </a:solidFill>
              </a:defRPr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>
                <a:solidFill>
                  <a:srgbClr val="FFFFFF"/>
                </a:solidFill>
              </a:defRPr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rgbClr val="FFFFFF"/>
                </a:solidFill>
              </a:defRPr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9" name="Google Shape;339;p52"/>
          <p:cNvSpPr txBox="1"/>
          <p:nvPr>
            <p:ph idx="7" type="body"/>
          </p:nvPr>
        </p:nvSpPr>
        <p:spPr>
          <a:xfrm>
            <a:off x="6195568" y="3431671"/>
            <a:ext cx="2441448" cy="609398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None/>
              <a:defRPr sz="1050">
                <a:solidFill>
                  <a:srgbClr val="FFFFFF"/>
                </a:solidFill>
              </a:defRPr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>
                <a:solidFill>
                  <a:srgbClr val="FFFFFF"/>
                </a:solidFill>
              </a:defRPr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rgbClr val="FFFFFF"/>
                </a:solidFill>
              </a:defRPr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0" name="Google Shape;340;p52"/>
          <p:cNvSpPr txBox="1"/>
          <p:nvPr>
            <p:ph idx="8" type="body"/>
          </p:nvPr>
        </p:nvSpPr>
        <p:spPr>
          <a:xfrm>
            <a:off x="8836152" y="3431671"/>
            <a:ext cx="2441448" cy="609398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None/>
              <a:defRPr sz="1050">
                <a:solidFill>
                  <a:srgbClr val="FFFFFF"/>
                </a:solidFill>
              </a:defRPr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>
                <a:solidFill>
                  <a:srgbClr val="FFFFFF"/>
                </a:solidFill>
              </a:defRPr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rgbClr val="FFFFFF"/>
                </a:solidFill>
              </a:defRPr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1" name="Google Shape;341;p52"/>
          <p:cNvSpPr txBox="1"/>
          <p:nvPr>
            <p:ph idx="9" type="body"/>
          </p:nvPr>
        </p:nvSpPr>
        <p:spPr>
          <a:xfrm>
            <a:off x="914400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2" name="Google Shape;342;p52"/>
          <p:cNvSpPr txBox="1"/>
          <p:nvPr>
            <p:ph idx="13" type="body"/>
          </p:nvPr>
        </p:nvSpPr>
        <p:spPr>
          <a:xfrm>
            <a:off x="3554984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Clr>
                <a:schemeClr val="accent3"/>
              </a:buClr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Clr>
                <a:schemeClr val="accent3"/>
              </a:buClr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Clr>
                <a:schemeClr val="accent3"/>
              </a:buClr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Clr>
                <a:schemeClr val="accent3"/>
              </a:buClr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3" name="Google Shape;343;p52"/>
          <p:cNvSpPr txBox="1"/>
          <p:nvPr>
            <p:ph idx="14" type="body"/>
          </p:nvPr>
        </p:nvSpPr>
        <p:spPr>
          <a:xfrm>
            <a:off x="6195568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4" name="Google Shape;344;p52"/>
          <p:cNvSpPr txBox="1"/>
          <p:nvPr>
            <p:ph idx="15" type="body"/>
          </p:nvPr>
        </p:nvSpPr>
        <p:spPr>
          <a:xfrm>
            <a:off x="8836152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Bar Text Subtitle">
  <p:cSld name="4 Bar Text Subtitle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3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53"/>
          <p:cNvSpPr/>
          <p:nvPr>
            <p:ph idx="2" type="pic"/>
          </p:nvPr>
        </p:nvSpPr>
        <p:spPr>
          <a:xfrm>
            <a:off x="914400" y="1397000"/>
            <a:ext cx="2438400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8" name="Google Shape;348;p53"/>
          <p:cNvSpPr/>
          <p:nvPr>
            <p:ph idx="3" type="pic"/>
          </p:nvPr>
        </p:nvSpPr>
        <p:spPr>
          <a:xfrm>
            <a:off x="3556000" y="1397000"/>
            <a:ext cx="2438400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9" name="Google Shape;349;p53"/>
          <p:cNvSpPr/>
          <p:nvPr>
            <p:ph idx="4" type="pic"/>
          </p:nvPr>
        </p:nvSpPr>
        <p:spPr>
          <a:xfrm>
            <a:off x="6197600" y="1397000"/>
            <a:ext cx="2438400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50" name="Google Shape;350;p53"/>
          <p:cNvSpPr/>
          <p:nvPr>
            <p:ph idx="5" type="pic"/>
          </p:nvPr>
        </p:nvSpPr>
        <p:spPr>
          <a:xfrm>
            <a:off x="8839200" y="1397000"/>
            <a:ext cx="2438400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51" name="Google Shape;351;p53"/>
          <p:cNvSpPr txBox="1"/>
          <p:nvPr>
            <p:ph idx="1" type="body"/>
          </p:nvPr>
        </p:nvSpPr>
        <p:spPr>
          <a:xfrm>
            <a:off x="914400" y="3431671"/>
            <a:ext cx="2441448" cy="6093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None/>
              <a:defRPr sz="1050">
                <a:solidFill>
                  <a:srgbClr val="FFFFFF"/>
                </a:solidFill>
              </a:defRPr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>
                <a:solidFill>
                  <a:srgbClr val="FFFFFF"/>
                </a:solidFill>
              </a:defRPr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rgbClr val="FFFFFF"/>
                </a:solidFill>
              </a:defRPr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2" name="Google Shape;352;p53"/>
          <p:cNvSpPr txBox="1"/>
          <p:nvPr>
            <p:ph idx="6" type="body"/>
          </p:nvPr>
        </p:nvSpPr>
        <p:spPr>
          <a:xfrm>
            <a:off x="3554984" y="3431671"/>
            <a:ext cx="2441448" cy="609398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None/>
              <a:defRPr sz="1050">
                <a:solidFill>
                  <a:srgbClr val="FFFFFF"/>
                </a:solidFill>
              </a:defRPr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>
                <a:solidFill>
                  <a:srgbClr val="FFFFFF"/>
                </a:solidFill>
              </a:defRPr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rgbClr val="FFFFFF"/>
                </a:solidFill>
              </a:defRPr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3" name="Google Shape;353;p53"/>
          <p:cNvSpPr txBox="1"/>
          <p:nvPr>
            <p:ph idx="7" type="body"/>
          </p:nvPr>
        </p:nvSpPr>
        <p:spPr>
          <a:xfrm>
            <a:off x="6195568" y="3431671"/>
            <a:ext cx="2441448" cy="609398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None/>
              <a:defRPr sz="1050">
                <a:solidFill>
                  <a:srgbClr val="FFFFFF"/>
                </a:solidFill>
              </a:defRPr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>
                <a:solidFill>
                  <a:srgbClr val="FFFFFF"/>
                </a:solidFill>
              </a:defRPr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rgbClr val="FFFFFF"/>
                </a:solidFill>
              </a:defRPr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4" name="Google Shape;354;p53"/>
          <p:cNvSpPr txBox="1"/>
          <p:nvPr>
            <p:ph idx="8" type="body"/>
          </p:nvPr>
        </p:nvSpPr>
        <p:spPr>
          <a:xfrm>
            <a:off x="8836152" y="3431671"/>
            <a:ext cx="2441448" cy="609398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None/>
              <a:defRPr sz="1050">
                <a:solidFill>
                  <a:srgbClr val="FFFFFF"/>
                </a:solidFill>
              </a:defRPr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>
                <a:solidFill>
                  <a:srgbClr val="FFFFFF"/>
                </a:solidFill>
              </a:defRPr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rgbClr val="FFFFFF"/>
                </a:solidFill>
              </a:defRPr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5" name="Google Shape;355;p53"/>
          <p:cNvSpPr txBox="1"/>
          <p:nvPr>
            <p:ph idx="9" type="body"/>
          </p:nvPr>
        </p:nvSpPr>
        <p:spPr>
          <a:xfrm>
            <a:off x="914400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6" name="Google Shape;356;p53"/>
          <p:cNvSpPr txBox="1"/>
          <p:nvPr>
            <p:ph idx="13" type="body"/>
          </p:nvPr>
        </p:nvSpPr>
        <p:spPr>
          <a:xfrm>
            <a:off x="3554984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Clr>
                <a:schemeClr val="accent3"/>
              </a:buClr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Clr>
                <a:schemeClr val="accent3"/>
              </a:buClr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Clr>
                <a:schemeClr val="accent3"/>
              </a:buClr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Clr>
                <a:schemeClr val="accent3"/>
              </a:buClr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7" name="Google Shape;357;p53"/>
          <p:cNvSpPr txBox="1"/>
          <p:nvPr>
            <p:ph idx="14" type="body"/>
          </p:nvPr>
        </p:nvSpPr>
        <p:spPr>
          <a:xfrm>
            <a:off x="6195568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8" name="Google Shape;358;p53"/>
          <p:cNvSpPr txBox="1"/>
          <p:nvPr>
            <p:ph idx="15" type="body"/>
          </p:nvPr>
        </p:nvSpPr>
        <p:spPr>
          <a:xfrm>
            <a:off x="8836152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9" name="Google Shape;359;p53"/>
          <p:cNvSpPr txBox="1"/>
          <p:nvPr>
            <p:ph idx="16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ar Text Subtitle">
  <p:cSld name="Three Bar Text Subtitle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4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54"/>
          <p:cNvSpPr/>
          <p:nvPr>
            <p:ph idx="2" type="pic"/>
          </p:nvPr>
        </p:nvSpPr>
        <p:spPr>
          <a:xfrm>
            <a:off x="914400" y="1397000"/>
            <a:ext cx="3328416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63" name="Google Shape;363;p54"/>
          <p:cNvSpPr/>
          <p:nvPr>
            <p:ph idx="3" type="pic"/>
          </p:nvPr>
        </p:nvSpPr>
        <p:spPr>
          <a:xfrm>
            <a:off x="4431792" y="1397000"/>
            <a:ext cx="3328416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64" name="Google Shape;364;p54"/>
          <p:cNvSpPr/>
          <p:nvPr>
            <p:ph idx="4" type="pic"/>
          </p:nvPr>
        </p:nvSpPr>
        <p:spPr>
          <a:xfrm>
            <a:off x="7949184" y="1397000"/>
            <a:ext cx="3328416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914400" y="3431671"/>
            <a:ext cx="3328416" cy="6093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None/>
              <a:defRPr sz="1050">
                <a:solidFill>
                  <a:srgbClr val="FFFFFF"/>
                </a:solidFill>
              </a:defRPr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>
                <a:solidFill>
                  <a:srgbClr val="FFFFFF"/>
                </a:solidFill>
              </a:defRPr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rgbClr val="FFFFFF"/>
                </a:solidFill>
              </a:defRPr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6" name="Google Shape;366;p54"/>
          <p:cNvSpPr txBox="1"/>
          <p:nvPr>
            <p:ph idx="5" type="body"/>
          </p:nvPr>
        </p:nvSpPr>
        <p:spPr>
          <a:xfrm>
            <a:off x="4431792" y="3431671"/>
            <a:ext cx="3328416" cy="609398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None/>
              <a:defRPr sz="1050">
                <a:solidFill>
                  <a:srgbClr val="FFFFFF"/>
                </a:solidFill>
              </a:defRPr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>
                <a:solidFill>
                  <a:srgbClr val="FFFFFF"/>
                </a:solidFill>
              </a:defRPr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rgbClr val="FFFFFF"/>
                </a:solidFill>
              </a:defRPr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7" name="Google Shape;367;p54"/>
          <p:cNvSpPr txBox="1"/>
          <p:nvPr>
            <p:ph idx="6" type="body"/>
          </p:nvPr>
        </p:nvSpPr>
        <p:spPr>
          <a:xfrm>
            <a:off x="7949184" y="3431671"/>
            <a:ext cx="3328416" cy="609398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None/>
              <a:defRPr sz="1050">
                <a:solidFill>
                  <a:srgbClr val="FFFFFF"/>
                </a:solidFill>
              </a:defRPr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>
                <a:solidFill>
                  <a:srgbClr val="FFFFFF"/>
                </a:solidFill>
              </a:defRPr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rgbClr val="FFFFFF"/>
                </a:solidFill>
              </a:defRPr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8" name="Google Shape;368;p54"/>
          <p:cNvSpPr txBox="1"/>
          <p:nvPr>
            <p:ph idx="7" type="body"/>
          </p:nvPr>
        </p:nvSpPr>
        <p:spPr>
          <a:xfrm>
            <a:off x="914400" y="4212305"/>
            <a:ext cx="3328416" cy="1750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15"/>
              </a:spcBef>
              <a:spcAft>
                <a:spcPts val="0"/>
              </a:spcAft>
              <a:buSzPts val="1575"/>
              <a:buNone/>
              <a:defRPr sz="1575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9" name="Google Shape;369;p54"/>
          <p:cNvSpPr txBox="1"/>
          <p:nvPr>
            <p:ph idx="8" type="body"/>
          </p:nvPr>
        </p:nvSpPr>
        <p:spPr>
          <a:xfrm>
            <a:off x="4431792" y="4212305"/>
            <a:ext cx="3328416" cy="1750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15"/>
              </a:spcBef>
              <a:spcAft>
                <a:spcPts val="0"/>
              </a:spcAft>
              <a:buSzPts val="1575"/>
              <a:buNone/>
              <a:defRPr sz="1575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Clr>
                <a:schemeClr val="accent4"/>
              </a:buClr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Clr>
                <a:schemeClr val="accent4"/>
              </a:buClr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Clr>
                <a:schemeClr val="accent4"/>
              </a:buClr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Clr>
                <a:schemeClr val="accent4"/>
              </a:buClr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0" name="Google Shape;370;p54"/>
          <p:cNvSpPr txBox="1"/>
          <p:nvPr>
            <p:ph idx="9" type="body"/>
          </p:nvPr>
        </p:nvSpPr>
        <p:spPr>
          <a:xfrm>
            <a:off x="7949184" y="4212305"/>
            <a:ext cx="3328416" cy="1750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15"/>
              </a:spcBef>
              <a:spcAft>
                <a:spcPts val="0"/>
              </a:spcAft>
              <a:buSzPts val="1575"/>
              <a:buNone/>
              <a:defRPr sz="1575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Clr>
                <a:schemeClr val="accent3"/>
              </a:buClr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Clr>
                <a:schemeClr val="accent3"/>
              </a:buClr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Clr>
                <a:schemeClr val="accent3"/>
              </a:buClr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Clr>
                <a:schemeClr val="accent3"/>
              </a:buClr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1" name="Google Shape;371;p54"/>
          <p:cNvSpPr txBox="1"/>
          <p:nvPr>
            <p:ph idx="13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ar Text">
  <p:cSld name="Three Bar Text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5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55"/>
          <p:cNvSpPr/>
          <p:nvPr>
            <p:ph idx="2" type="pic"/>
          </p:nvPr>
        </p:nvSpPr>
        <p:spPr>
          <a:xfrm>
            <a:off x="914400" y="1397000"/>
            <a:ext cx="3328416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75" name="Google Shape;375;p55"/>
          <p:cNvSpPr/>
          <p:nvPr>
            <p:ph idx="3" type="pic"/>
          </p:nvPr>
        </p:nvSpPr>
        <p:spPr>
          <a:xfrm>
            <a:off x="4431792" y="1397000"/>
            <a:ext cx="3328416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76" name="Google Shape;376;p55"/>
          <p:cNvSpPr/>
          <p:nvPr>
            <p:ph idx="4" type="pic"/>
          </p:nvPr>
        </p:nvSpPr>
        <p:spPr>
          <a:xfrm>
            <a:off x="7949184" y="1397000"/>
            <a:ext cx="3328416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77" name="Google Shape;377;p55"/>
          <p:cNvSpPr txBox="1"/>
          <p:nvPr>
            <p:ph idx="1" type="body"/>
          </p:nvPr>
        </p:nvSpPr>
        <p:spPr>
          <a:xfrm>
            <a:off x="914400" y="3431671"/>
            <a:ext cx="3328416" cy="6093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None/>
              <a:defRPr sz="1050">
                <a:solidFill>
                  <a:srgbClr val="FFFFFF"/>
                </a:solidFill>
              </a:defRPr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>
                <a:solidFill>
                  <a:srgbClr val="FFFFFF"/>
                </a:solidFill>
              </a:defRPr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rgbClr val="FFFFFF"/>
                </a:solidFill>
              </a:defRPr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8" name="Google Shape;378;p55"/>
          <p:cNvSpPr txBox="1"/>
          <p:nvPr>
            <p:ph idx="5" type="body"/>
          </p:nvPr>
        </p:nvSpPr>
        <p:spPr>
          <a:xfrm>
            <a:off x="4431792" y="3431671"/>
            <a:ext cx="3328416" cy="609398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None/>
              <a:defRPr sz="1050">
                <a:solidFill>
                  <a:srgbClr val="FFFFFF"/>
                </a:solidFill>
              </a:defRPr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>
                <a:solidFill>
                  <a:srgbClr val="FFFFFF"/>
                </a:solidFill>
              </a:defRPr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rgbClr val="FFFFFF"/>
                </a:solidFill>
              </a:defRPr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9" name="Google Shape;379;p55"/>
          <p:cNvSpPr txBox="1"/>
          <p:nvPr>
            <p:ph idx="6" type="body"/>
          </p:nvPr>
        </p:nvSpPr>
        <p:spPr>
          <a:xfrm>
            <a:off x="7949184" y="3431671"/>
            <a:ext cx="3328416" cy="609398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None/>
              <a:defRPr sz="1050">
                <a:solidFill>
                  <a:srgbClr val="FFFFFF"/>
                </a:solidFill>
              </a:defRPr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>
                <a:solidFill>
                  <a:srgbClr val="FFFFFF"/>
                </a:solidFill>
              </a:defRPr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rgbClr val="FFFFFF"/>
                </a:solidFill>
              </a:defRPr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0" name="Google Shape;380;p55"/>
          <p:cNvSpPr txBox="1"/>
          <p:nvPr>
            <p:ph idx="7" type="body"/>
          </p:nvPr>
        </p:nvSpPr>
        <p:spPr>
          <a:xfrm>
            <a:off x="914400" y="4212305"/>
            <a:ext cx="3328416" cy="1750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15"/>
              </a:spcBef>
              <a:spcAft>
                <a:spcPts val="0"/>
              </a:spcAft>
              <a:buSzPts val="1575"/>
              <a:buNone/>
              <a:defRPr sz="1575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1" name="Google Shape;381;p55"/>
          <p:cNvSpPr txBox="1"/>
          <p:nvPr>
            <p:ph idx="8" type="body"/>
          </p:nvPr>
        </p:nvSpPr>
        <p:spPr>
          <a:xfrm>
            <a:off x="4431792" y="4212305"/>
            <a:ext cx="3328416" cy="1750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15"/>
              </a:spcBef>
              <a:spcAft>
                <a:spcPts val="0"/>
              </a:spcAft>
              <a:buSzPts val="1575"/>
              <a:buNone/>
              <a:defRPr sz="1575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Clr>
                <a:schemeClr val="accent4"/>
              </a:buClr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Clr>
                <a:schemeClr val="accent4"/>
              </a:buClr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Clr>
                <a:schemeClr val="accent4"/>
              </a:buClr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Clr>
                <a:schemeClr val="accent4"/>
              </a:buClr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2" name="Google Shape;382;p55"/>
          <p:cNvSpPr txBox="1"/>
          <p:nvPr>
            <p:ph idx="9" type="body"/>
          </p:nvPr>
        </p:nvSpPr>
        <p:spPr>
          <a:xfrm>
            <a:off x="7949184" y="4212305"/>
            <a:ext cx="3328416" cy="1750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15"/>
              </a:spcBef>
              <a:spcAft>
                <a:spcPts val="0"/>
              </a:spcAft>
              <a:buSzPts val="1575"/>
              <a:buNone/>
              <a:defRPr sz="1575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Clr>
                <a:schemeClr val="accent3"/>
              </a:buClr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Clr>
                <a:schemeClr val="accent3"/>
              </a:buClr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Clr>
                <a:schemeClr val="accent3"/>
              </a:buClr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Clr>
                <a:schemeClr val="accent3"/>
              </a:buClr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ar Text">
  <p:cSld name="Two Bar Text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6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56"/>
          <p:cNvSpPr/>
          <p:nvPr>
            <p:ph idx="2" type="pic"/>
          </p:nvPr>
        </p:nvSpPr>
        <p:spPr>
          <a:xfrm>
            <a:off x="914400" y="1397000"/>
            <a:ext cx="5085589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86" name="Google Shape;386;p56"/>
          <p:cNvSpPr/>
          <p:nvPr>
            <p:ph idx="3" type="pic"/>
          </p:nvPr>
        </p:nvSpPr>
        <p:spPr>
          <a:xfrm>
            <a:off x="6192012" y="1397000"/>
            <a:ext cx="5085589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87" name="Google Shape;387;p56"/>
          <p:cNvSpPr txBox="1"/>
          <p:nvPr>
            <p:ph idx="1" type="body"/>
          </p:nvPr>
        </p:nvSpPr>
        <p:spPr>
          <a:xfrm>
            <a:off x="914400" y="3431671"/>
            <a:ext cx="5084064" cy="6093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None/>
              <a:defRPr sz="1050">
                <a:solidFill>
                  <a:srgbClr val="FFFFFF"/>
                </a:solidFill>
              </a:defRPr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>
                <a:solidFill>
                  <a:srgbClr val="FFFFFF"/>
                </a:solidFill>
              </a:defRPr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rgbClr val="FFFFFF"/>
                </a:solidFill>
              </a:defRPr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8" name="Google Shape;388;p56"/>
          <p:cNvSpPr txBox="1"/>
          <p:nvPr>
            <p:ph idx="4" type="body"/>
          </p:nvPr>
        </p:nvSpPr>
        <p:spPr>
          <a:xfrm>
            <a:off x="6193536" y="3431671"/>
            <a:ext cx="5084064" cy="609398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None/>
              <a:defRPr sz="1050">
                <a:solidFill>
                  <a:srgbClr val="FFFFFF"/>
                </a:solidFill>
              </a:defRPr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>
                <a:solidFill>
                  <a:srgbClr val="FFFFFF"/>
                </a:solidFill>
              </a:defRPr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rgbClr val="FFFFFF"/>
                </a:solidFill>
              </a:defRPr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9" name="Google Shape;389;p56"/>
          <p:cNvSpPr txBox="1"/>
          <p:nvPr>
            <p:ph idx="5" type="body"/>
          </p:nvPr>
        </p:nvSpPr>
        <p:spPr>
          <a:xfrm>
            <a:off x="914400" y="4212305"/>
            <a:ext cx="5084064" cy="1703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15"/>
              </a:spcBef>
              <a:spcAft>
                <a:spcPts val="0"/>
              </a:spcAft>
              <a:buSzPts val="1575"/>
              <a:buNone/>
              <a:defRPr sz="1575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0" name="Google Shape;390;p56"/>
          <p:cNvSpPr txBox="1"/>
          <p:nvPr>
            <p:ph idx="6" type="body"/>
          </p:nvPr>
        </p:nvSpPr>
        <p:spPr>
          <a:xfrm>
            <a:off x="6193536" y="4212305"/>
            <a:ext cx="5084064" cy="1703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15"/>
              </a:spcBef>
              <a:spcAft>
                <a:spcPts val="0"/>
              </a:spcAft>
              <a:buSzPts val="1575"/>
              <a:buNone/>
              <a:defRPr sz="1575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Clr>
                <a:schemeClr val="accent4"/>
              </a:buClr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Clr>
                <a:schemeClr val="accent4"/>
              </a:buClr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Clr>
                <a:schemeClr val="accent4"/>
              </a:buClr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Clr>
                <a:schemeClr val="accent4"/>
              </a:buClr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ar Text Subtitle">
  <p:cSld name="Two Bar Text Subtitle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7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57"/>
          <p:cNvSpPr/>
          <p:nvPr>
            <p:ph idx="2" type="pic"/>
          </p:nvPr>
        </p:nvSpPr>
        <p:spPr>
          <a:xfrm>
            <a:off x="914400" y="1397000"/>
            <a:ext cx="5085589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94" name="Google Shape;394;p57"/>
          <p:cNvSpPr/>
          <p:nvPr>
            <p:ph idx="3" type="pic"/>
          </p:nvPr>
        </p:nvSpPr>
        <p:spPr>
          <a:xfrm>
            <a:off x="6192012" y="1397000"/>
            <a:ext cx="5085589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95" name="Google Shape;395;p57"/>
          <p:cNvSpPr txBox="1"/>
          <p:nvPr>
            <p:ph idx="1" type="body"/>
          </p:nvPr>
        </p:nvSpPr>
        <p:spPr>
          <a:xfrm>
            <a:off x="914400" y="3431671"/>
            <a:ext cx="5084064" cy="6093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None/>
              <a:defRPr sz="1050">
                <a:solidFill>
                  <a:srgbClr val="FFFFFF"/>
                </a:solidFill>
              </a:defRPr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>
                <a:solidFill>
                  <a:srgbClr val="FFFFFF"/>
                </a:solidFill>
              </a:defRPr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rgbClr val="FFFFFF"/>
                </a:solidFill>
              </a:defRPr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6" name="Google Shape;396;p57"/>
          <p:cNvSpPr txBox="1"/>
          <p:nvPr>
            <p:ph idx="4" type="body"/>
          </p:nvPr>
        </p:nvSpPr>
        <p:spPr>
          <a:xfrm>
            <a:off x="6193536" y="3431671"/>
            <a:ext cx="5084064" cy="609398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None/>
              <a:defRPr sz="1050">
                <a:solidFill>
                  <a:srgbClr val="FFFFFF"/>
                </a:solidFill>
              </a:defRPr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>
                <a:solidFill>
                  <a:srgbClr val="FFFFFF"/>
                </a:solidFill>
              </a:defRPr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rgbClr val="FFFFFF"/>
                </a:solidFill>
              </a:defRPr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7" name="Google Shape;397;p57"/>
          <p:cNvSpPr txBox="1"/>
          <p:nvPr>
            <p:ph idx="5" type="body"/>
          </p:nvPr>
        </p:nvSpPr>
        <p:spPr>
          <a:xfrm>
            <a:off x="914400" y="4212305"/>
            <a:ext cx="5084064" cy="1703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15"/>
              </a:spcBef>
              <a:spcAft>
                <a:spcPts val="0"/>
              </a:spcAft>
              <a:buSzPts val="1575"/>
              <a:buNone/>
              <a:defRPr sz="1575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8" name="Google Shape;398;p57"/>
          <p:cNvSpPr txBox="1"/>
          <p:nvPr>
            <p:ph idx="6" type="body"/>
          </p:nvPr>
        </p:nvSpPr>
        <p:spPr>
          <a:xfrm>
            <a:off x="6193536" y="4212305"/>
            <a:ext cx="5084064" cy="1703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15"/>
              </a:spcBef>
              <a:spcAft>
                <a:spcPts val="0"/>
              </a:spcAft>
              <a:buSzPts val="1575"/>
              <a:buNone/>
              <a:defRPr sz="1575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Clr>
                <a:schemeClr val="accent4"/>
              </a:buClr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Clr>
                <a:schemeClr val="accent4"/>
              </a:buClr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Clr>
                <a:schemeClr val="accent4"/>
              </a:buClr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Clr>
                <a:schemeClr val="accent4"/>
              </a:buClr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9" name="Google Shape;399;p57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team">
  <p:cSld name="12 team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8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58"/>
          <p:cNvSpPr/>
          <p:nvPr>
            <p:ph idx="2" type="pic"/>
          </p:nvPr>
        </p:nvSpPr>
        <p:spPr>
          <a:xfrm>
            <a:off x="575387" y="1639790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403" name="Google Shape;403;p58"/>
          <p:cNvSpPr txBox="1"/>
          <p:nvPr>
            <p:ph idx="1" type="body"/>
          </p:nvPr>
        </p:nvSpPr>
        <p:spPr>
          <a:xfrm>
            <a:off x="1637918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4" name="Google Shape;404;p58"/>
          <p:cNvSpPr/>
          <p:nvPr>
            <p:ph idx="3" type="pic"/>
          </p:nvPr>
        </p:nvSpPr>
        <p:spPr>
          <a:xfrm>
            <a:off x="3483711" y="1639790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4"/>
            </a:outerShdw>
          </a:effectLst>
        </p:spPr>
      </p:sp>
      <p:sp>
        <p:nvSpPr>
          <p:cNvPr id="405" name="Google Shape;405;p58"/>
          <p:cNvSpPr txBox="1"/>
          <p:nvPr>
            <p:ph idx="4" type="body"/>
          </p:nvPr>
        </p:nvSpPr>
        <p:spPr>
          <a:xfrm>
            <a:off x="4546239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6" name="Google Shape;406;p58"/>
          <p:cNvSpPr/>
          <p:nvPr>
            <p:ph idx="5" type="pic"/>
          </p:nvPr>
        </p:nvSpPr>
        <p:spPr>
          <a:xfrm>
            <a:off x="6392033" y="1639790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dk2"/>
            </a:outerShdw>
          </a:effectLst>
        </p:spPr>
      </p:sp>
      <p:sp>
        <p:nvSpPr>
          <p:cNvPr id="407" name="Google Shape;407;p58"/>
          <p:cNvSpPr txBox="1"/>
          <p:nvPr>
            <p:ph idx="6" type="body"/>
          </p:nvPr>
        </p:nvSpPr>
        <p:spPr>
          <a:xfrm>
            <a:off x="7454563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8" name="Google Shape;408;p58"/>
          <p:cNvSpPr/>
          <p:nvPr>
            <p:ph idx="7" type="pic"/>
          </p:nvPr>
        </p:nvSpPr>
        <p:spPr>
          <a:xfrm>
            <a:off x="9300356" y="1639790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409" name="Google Shape;409;p58"/>
          <p:cNvSpPr txBox="1"/>
          <p:nvPr>
            <p:ph idx="8" type="body"/>
          </p:nvPr>
        </p:nvSpPr>
        <p:spPr>
          <a:xfrm>
            <a:off x="10362887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0" name="Google Shape;410;p58"/>
          <p:cNvSpPr/>
          <p:nvPr>
            <p:ph idx="9" type="pic"/>
          </p:nvPr>
        </p:nvSpPr>
        <p:spPr>
          <a:xfrm>
            <a:off x="575387" y="3153548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2"/>
            </a:outerShdw>
          </a:effectLst>
        </p:spPr>
      </p:sp>
      <p:sp>
        <p:nvSpPr>
          <p:cNvPr id="411" name="Google Shape;411;p58"/>
          <p:cNvSpPr txBox="1"/>
          <p:nvPr>
            <p:ph idx="13" type="body"/>
          </p:nvPr>
        </p:nvSpPr>
        <p:spPr>
          <a:xfrm>
            <a:off x="1637918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2" name="Google Shape;412;p58"/>
          <p:cNvSpPr/>
          <p:nvPr>
            <p:ph idx="14" type="pic"/>
          </p:nvPr>
        </p:nvSpPr>
        <p:spPr>
          <a:xfrm>
            <a:off x="3483711" y="3153548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413" name="Google Shape;413;p58"/>
          <p:cNvSpPr txBox="1"/>
          <p:nvPr>
            <p:ph idx="15" type="body"/>
          </p:nvPr>
        </p:nvSpPr>
        <p:spPr>
          <a:xfrm>
            <a:off x="4546239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4" name="Google Shape;414;p58"/>
          <p:cNvSpPr/>
          <p:nvPr>
            <p:ph idx="16" type="pic"/>
          </p:nvPr>
        </p:nvSpPr>
        <p:spPr>
          <a:xfrm>
            <a:off x="6392033" y="3153548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lt2"/>
            </a:outerShdw>
          </a:effectLst>
        </p:spPr>
      </p:sp>
      <p:sp>
        <p:nvSpPr>
          <p:cNvPr id="415" name="Google Shape;415;p58"/>
          <p:cNvSpPr txBox="1"/>
          <p:nvPr>
            <p:ph idx="17" type="body"/>
          </p:nvPr>
        </p:nvSpPr>
        <p:spPr>
          <a:xfrm>
            <a:off x="7454563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6" name="Google Shape;416;p58"/>
          <p:cNvSpPr/>
          <p:nvPr>
            <p:ph idx="18" type="pic"/>
          </p:nvPr>
        </p:nvSpPr>
        <p:spPr>
          <a:xfrm>
            <a:off x="9300356" y="3153548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dk2"/>
            </a:outerShdw>
          </a:effectLst>
        </p:spPr>
      </p:sp>
      <p:sp>
        <p:nvSpPr>
          <p:cNvPr id="417" name="Google Shape;417;p58"/>
          <p:cNvSpPr txBox="1"/>
          <p:nvPr>
            <p:ph idx="19" type="body"/>
          </p:nvPr>
        </p:nvSpPr>
        <p:spPr>
          <a:xfrm>
            <a:off x="10362887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8" name="Google Shape;418;p58"/>
          <p:cNvSpPr/>
          <p:nvPr>
            <p:ph idx="20" type="pic"/>
          </p:nvPr>
        </p:nvSpPr>
        <p:spPr>
          <a:xfrm>
            <a:off x="575387" y="4667305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419" name="Google Shape;419;p58"/>
          <p:cNvSpPr txBox="1"/>
          <p:nvPr>
            <p:ph idx="21" type="body"/>
          </p:nvPr>
        </p:nvSpPr>
        <p:spPr>
          <a:xfrm>
            <a:off x="1637918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0" name="Google Shape;420;p58"/>
          <p:cNvSpPr/>
          <p:nvPr>
            <p:ph idx="22" type="pic"/>
          </p:nvPr>
        </p:nvSpPr>
        <p:spPr>
          <a:xfrm>
            <a:off x="3483711" y="4667305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6"/>
            </a:outerShdw>
          </a:effectLst>
        </p:spPr>
      </p:sp>
      <p:sp>
        <p:nvSpPr>
          <p:cNvPr id="421" name="Google Shape;421;p58"/>
          <p:cNvSpPr txBox="1"/>
          <p:nvPr>
            <p:ph idx="23" type="body"/>
          </p:nvPr>
        </p:nvSpPr>
        <p:spPr>
          <a:xfrm>
            <a:off x="4546239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2" name="Google Shape;422;p58"/>
          <p:cNvSpPr/>
          <p:nvPr>
            <p:ph idx="24" type="pic"/>
          </p:nvPr>
        </p:nvSpPr>
        <p:spPr>
          <a:xfrm>
            <a:off x="6392033" y="4667305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423" name="Google Shape;423;p58"/>
          <p:cNvSpPr txBox="1"/>
          <p:nvPr>
            <p:ph idx="25" type="body"/>
          </p:nvPr>
        </p:nvSpPr>
        <p:spPr>
          <a:xfrm>
            <a:off x="7454563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4" name="Google Shape;424;p58"/>
          <p:cNvSpPr/>
          <p:nvPr>
            <p:ph idx="26" type="pic"/>
          </p:nvPr>
        </p:nvSpPr>
        <p:spPr>
          <a:xfrm>
            <a:off x="9300356" y="4667305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425" name="Google Shape;425;p58"/>
          <p:cNvSpPr txBox="1"/>
          <p:nvPr>
            <p:ph idx="27" type="body"/>
          </p:nvPr>
        </p:nvSpPr>
        <p:spPr>
          <a:xfrm>
            <a:off x="10362887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team subtitle">
  <p:cSld name="12 team subtitle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9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59"/>
          <p:cNvSpPr txBox="1"/>
          <p:nvPr>
            <p:ph idx="1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9" name="Google Shape;429;p59"/>
          <p:cNvSpPr/>
          <p:nvPr>
            <p:ph idx="2" type="pic"/>
          </p:nvPr>
        </p:nvSpPr>
        <p:spPr>
          <a:xfrm>
            <a:off x="575387" y="1639790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430" name="Google Shape;430;p59"/>
          <p:cNvSpPr txBox="1"/>
          <p:nvPr>
            <p:ph idx="3" type="body"/>
          </p:nvPr>
        </p:nvSpPr>
        <p:spPr>
          <a:xfrm>
            <a:off x="1637918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1" name="Google Shape;431;p59"/>
          <p:cNvSpPr/>
          <p:nvPr>
            <p:ph idx="4" type="pic"/>
          </p:nvPr>
        </p:nvSpPr>
        <p:spPr>
          <a:xfrm>
            <a:off x="3483711" y="1639790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4"/>
            </a:outerShdw>
          </a:effectLst>
        </p:spPr>
      </p:sp>
      <p:sp>
        <p:nvSpPr>
          <p:cNvPr id="432" name="Google Shape;432;p59"/>
          <p:cNvSpPr txBox="1"/>
          <p:nvPr>
            <p:ph idx="5" type="body"/>
          </p:nvPr>
        </p:nvSpPr>
        <p:spPr>
          <a:xfrm>
            <a:off x="4546239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3" name="Google Shape;433;p59"/>
          <p:cNvSpPr/>
          <p:nvPr>
            <p:ph idx="6" type="pic"/>
          </p:nvPr>
        </p:nvSpPr>
        <p:spPr>
          <a:xfrm>
            <a:off x="6392033" y="1639790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dk2"/>
            </a:outerShdw>
          </a:effectLst>
        </p:spPr>
      </p:sp>
      <p:sp>
        <p:nvSpPr>
          <p:cNvPr id="434" name="Google Shape;434;p59"/>
          <p:cNvSpPr txBox="1"/>
          <p:nvPr>
            <p:ph idx="7" type="body"/>
          </p:nvPr>
        </p:nvSpPr>
        <p:spPr>
          <a:xfrm>
            <a:off x="7454563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5" name="Google Shape;435;p59"/>
          <p:cNvSpPr/>
          <p:nvPr>
            <p:ph idx="8" type="pic"/>
          </p:nvPr>
        </p:nvSpPr>
        <p:spPr>
          <a:xfrm>
            <a:off x="9300356" y="1639790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436" name="Google Shape;436;p59"/>
          <p:cNvSpPr txBox="1"/>
          <p:nvPr>
            <p:ph idx="9" type="body"/>
          </p:nvPr>
        </p:nvSpPr>
        <p:spPr>
          <a:xfrm>
            <a:off x="10362887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7" name="Google Shape;437;p59"/>
          <p:cNvSpPr/>
          <p:nvPr>
            <p:ph idx="13" type="pic"/>
          </p:nvPr>
        </p:nvSpPr>
        <p:spPr>
          <a:xfrm>
            <a:off x="575387" y="3153548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2"/>
            </a:outerShdw>
          </a:effectLst>
        </p:spPr>
      </p:sp>
      <p:sp>
        <p:nvSpPr>
          <p:cNvPr id="438" name="Google Shape;438;p59"/>
          <p:cNvSpPr txBox="1"/>
          <p:nvPr>
            <p:ph idx="14" type="body"/>
          </p:nvPr>
        </p:nvSpPr>
        <p:spPr>
          <a:xfrm>
            <a:off x="1637918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9" name="Google Shape;439;p59"/>
          <p:cNvSpPr/>
          <p:nvPr>
            <p:ph idx="15" type="pic"/>
          </p:nvPr>
        </p:nvSpPr>
        <p:spPr>
          <a:xfrm>
            <a:off x="3483711" y="3153548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440" name="Google Shape;440;p59"/>
          <p:cNvSpPr txBox="1"/>
          <p:nvPr>
            <p:ph idx="16" type="body"/>
          </p:nvPr>
        </p:nvSpPr>
        <p:spPr>
          <a:xfrm>
            <a:off x="4546239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1" name="Google Shape;441;p59"/>
          <p:cNvSpPr/>
          <p:nvPr>
            <p:ph idx="17" type="pic"/>
          </p:nvPr>
        </p:nvSpPr>
        <p:spPr>
          <a:xfrm>
            <a:off x="6392033" y="3153548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lt2"/>
            </a:outerShdw>
          </a:effectLst>
        </p:spPr>
      </p:sp>
      <p:sp>
        <p:nvSpPr>
          <p:cNvPr id="442" name="Google Shape;442;p59"/>
          <p:cNvSpPr txBox="1"/>
          <p:nvPr>
            <p:ph idx="18" type="body"/>
          </p:nvPr>
        </p:nvSpPr>
        <p:spPr>
          <a:xfrm>
            <a:off x="7454563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3" name="Google Shape;443;p59"/>
          <p:cNvSpPr/>
          <p:nvPr>
            <p:ph idx="19" type="pic"/>
          </p:nvPr>
        </p:nvSpPr>
        <p:spPr>
          <a:xfrm>
            <a:off x="9300356" y="3153548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dk2"/>
            </a:outerShdw>
          </a:effectLst>
        </p:spPr>
      </p:sp>
      <p:sp>
        <p:nvSpPr>
          <p:cNvPr id="444" name="Google Shape;444;p59"/>
          <p:cNvSpPr txBox="1"/>
          <p:nvPr>
            <p:ph idx="20" type="body"/>
          </p:nvPr>
        </p:nvSpPr>
        <p:spPr>
          <a:xfrm>
            <a:off x="10362887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5" name="Google Shape;445;p59"/>
          <p:cNvSpPr/>
          <p:nvPr>
            <p:ph idx="21" type="pic"/>
          </p:nvPr>
        </p:nvSpPr>
        <p:spPr>
          <a:xfrm>
            <a:off x="575387" y="4667305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446" name="Google Shape;446;p59"/>
          <p:cNvSpPr txBox="1"/>
          <p:nvPr>
            <p:ph idx="22" type="body"/>
          </p:nvPr>
        </p:nvSpPr>
        <p:spPr>
          <a:xfrm>
            <a:off x="1637918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7" name="Google Shape;447;p59"/>
          <p:cNvSpPr/>
          <p:nvPr>
            <p:ph idx="23" type="pic"/>
          </p:nvPr>
        </p:nvSpPr>
        <p:spPr>
          <a:xfrm>
            <a:off x="3483711" y="4667305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6"/>
            </a:outerShdw>
          </a:effectLst>
        </p:spPr>
      </p:sp>
      <p:sp>
        <p:nvSpPr>
          <p:cNvPr id="448" name="Google Shape;448;p59"/>
          <p:cNvSpPr txBox="1"/>
          <p:nvPr>
            <p:ph idx="24" type="body"/>
          </p:nvPr>
        </p:nvSpPr>
        <p:spPr>
          <a:xfrm>
            <a:off x="4546239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9" name="Google Shape;449;p59"/>
          <p:cNvSpPr/>
          <p:nvPr>
            <p:ph idx="25" type="pic"/>
          </p:nvPr>
        </p:nvSpPr>
        <p:spPr>
          <a:xfrm>
            <a:off x="6392033" y="4667305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450" name="Google Shape;450;p59"/>
          <p:cNvSpPr txBox="1"/>
          <p:nvPr>
            <p:ph idx="26" type="body"/>
          </p:nvPr>
        </p:nvSpPr>
        <p:spPr>
          <a:xfrm>
            <a:off x="7454563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1" name="Google Shape;451;p59"/>
          <p:cNvSpPr/>
          <p:nvPr>
            <p:ph idx="27" type="pic"/>
          </p:nvPr>
        </p:nvSpPr>
        <p:spPr>
          <a:xfrm>
            <a:off x="9300356" y="4667305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452" name="Google Shape;452;p59"/>
          <p:cNvSpPr txBox="1"/>
          <p:nvPr>
            <p:ph idx="28" type="body"/>
          </p:nvPr>
        </p:nvSpPr>
        <p:spPr>
          <a:xfrm>
            <a:off x="10362887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Team Subtitle">
  <p:cSld name="9 Team Subtitle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0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60"/>
          <p:cNvSpPr txBox="1"/>
          <p:nvPr>
            <p:ph idx="1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6" name="Google Shape;456;p60"/>
          <p:cNvSpPr/>
          <p:nvPr>
            <p:ph idx="2" type="pic"/>
          </p:nvPr>
        </p:nvSpPr>
        <p:spPr>
          <a:xfrm>
            <a:off x="575387" y="1639790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457" name="Google Shape;457;p60"/>
          <p:cNvSpPr txBox="1"/>
          <p:nvPr>
            <p:ph idx="3" type="body"/>
          </p:nvPr>
        </p:nvSpPr>
        <p:spPr>
          <a:xfrm>
            <a:off x="1637916" y="1639789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8" name="Google Shape;458;p60"/>
          <p:cNvSpPr/>
          <p:nvPr>
            <p:ph idx="4" type="pic"/>
          </p:nvPr>
        </p:nvSpPr>
        <p:spPr>
          <a:xfrm>
            <a:off x="4360325" y="1639790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4"/>
            </a:outerShdw>
          </a:effectLst>
        </p:spPr>
      </p:sp>
      <p:sp>
        <p:nvSpPr>
          <p:cNvPr id="459" name="Google Shape;459;p60"/>
          <p:cNvSpPr txBox="1"/>
          <p:nvPr>
            <p:ph idx="5" type="body"/>
          </p:nvPr>
        </p:nvSpPr>
        <p:spPr>
          <a:xfrm>
            <a:off x="5426633" y="1639789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0" name="Google Shape;460;p60"/>
          <p:cNvSpPr/>
          <p:nvPr>
            <p:ph idx="6" type="pic"/>
          </p:nvPr>
        </p:nvSpPr>
        <p:spPr>
          <a:xfrm>
            <a:off x="8145263" y="1639789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dk2"/>
            </a:outerShdw>
          </a:effectLst>
        </p:spPr>
      </p:sp>
      <p:sp>
        <p:nvSpPr>
          <p:cNvPr id="461" name="Google Shape;461;p60"/>
          <p:cNvSpPr txBox="1"/>
          <p:nvPr>
            <p:ph idx="7" type="body"/>
          </p:nvPr>
        </p:nvSpPr>
        <p:spPr>
          <a:xfrm>
            <a:off x="9215349" y="1639789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2" name="Google Shape;462;p60"/>
          <p:cNvSpPr/>
          <p:nvPr>
            <p:ph idx="8" type="pic"/>
          </p:nvPr>
        </p:nvSpPr>
        <p:spPr>
          <a:xfrm>
            <a:off x="575387" y="3153548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2"/>
            </a:outerShdw>
          </a:effectLst>
        </p:spPr>
      </p:sp>
      <p:sp>
        <p:nvSpPr>
          <p:cNvPr id="463" name="Google Shape;463;p60"/>
          <p:cNvSpPr txBox="1"/>
          <p:nvPr>
            <p:ph idx="9" type="body"/>
          </p:nvPr>
        </p:nvSpPr>
        <p:spPr>
          <a:xfrm>
            <a:off x="1637916" y="3153547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4" name="Google Shape;464;p60"/>
          <p:cNvSpPr/>
          <p:nvPr>
            <p:ph idx="13" type="pic"/>
          </p:nvPr>
        </p:nvSpPr>
        <p:spPr>
          <a:xfrm>
            <a:off x="4360325" y="3153548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465" name="Google Shape;465;p60"/>
          <p:cNvSpPr txBox="1"/>
          <p:nvPr>
            <p:ph idx="14" type="body"/>
          </p:nvPr>
        </p:nvSpPr>
        <p:spPr>
          <a:xfrm>
            <a:off x="5426633" y="3153547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6" name="Google Shape;466;p60"/>
          <p:cNvSpPr/>
          <p:nvPr>
            <p:ph idx="15" type="pic"/>
          </p:nvPr>
        </p:nvSpPr>
        <p:spPr>
          <a:xfrm>
            <a:off x="8145263" y="3153547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lt2"/>
            </a:outerShdw>
          </a:effectLst>
        </p:spPr>
      </p:sp>
      <p:sp>
        <p:nvSpPr>
          <p:cNvPr id="467" name="Google Shape;467;p60"/>
          <p:cNvSpPr txBox="1"/>
          <p:nvPr>
            <p:ph idx="16" type="body"/>
          </p:nvPr>
        </p:nvSpPr>
        <p:spPr>
          <a:xfrm>
            <a:off x="9215349" y="3153547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8" name="Google Shape;468;p60"/>
          <p:cNvSpPr/>
          <p:nvPr>
            <p:ph idx="17" type="pic"/>
          </p:nvPr>
        </p:nvSpPr>
        <p:spPr>
          <a:xfrm>
            <a:off x="575387" y="4667305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469" name="Google Shape;469;p60"/>
          <p:cNvSpPr txBox="1"/>
          <p:nvPr>
            <p:ph idx="18" type="body"/>
          </p:nvPr>
        </p:nvSpPr>
        <p:spPr>
          <a:xfrm>
            <a:off x="1637916" y="4667304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0" name="Google Shape;470;p60"/>
          <p:cNvSpPr/>
          <p:nvPr>
            <p:ph idx="19" type="pic"/>
          </p:nvPr>
        </p:nvSpPr>
        <p:spPr>
          <a:xfrm>
            <a:off x="4360325" y="4667305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6"/>
            </a:outerShdw>
          </a:effectLst>
        </p:spPr>
      </p:sp>
      <p:sp>
        <p:nvSpPr>
          <p:cNvPr id="471" name="Google Shape;471;p60"/>
          <p:cNvSpPr txBox="1"/>
          <p:nvPr>
            <p:ph idx="20" type="body"/>
          </p:nvPr>
        </p:nvSpPr>
        <p:spPr>
          <a:xfrm>
            <a:off x="5426633" y="4667304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2" name="Google Shape;472;p60"/>
          <p:cNvSpPr/>
          <p:nvPr>
            <p:ph idx="21" type="pic"/>
          </p:nvPr>
        </p:nvSpPr>
        <p:spPr>
          <a:xfrm>
            <a:off x="8145263" y="4667304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473" name="Google Shape;473;p60"/>
          <p:cNvSpPr txBox="1"/>
          <p:nvPr>
            <p:ph idx="22" type="body"/>
          </p:nvPr>
        </p:nvSpPr>
        <p:spPr>
          <a:xfrm>
            <a:off x="9215349" y="4667304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Team ">
  <p:cSld name="9 Team 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1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61"/>
          <p:cNvSpPr/>
          <p:nvPr>
            <p:ph idx="2" type="pic"/>
          </p:nvPr>
        </p:nvSpPr>
        <p:spPr>
          <a:xfrm>
            <a:off x="575387" y="1639790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477" name="Google Shape;477;p61"/>
          <p:cNvSpPr txBox="1"/>
          <p:nvPr>
            <p:ph idx="1" type="body"/>
          </p:nvPr>
        </p:nvSpPr>
        <p:spPr>
          <a:xfrm>
            <a:off x="1637916" y="1639789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8" name="Google Shape;478;p61"/>
          <p:cNvSpPr/>
          <p:nvPr>
            <p:ph idx="3" type="pic"/>
          </p:nvPr>
        </p:nvSpPr>
        <p:spPr>
          <a:xfrm>
            <a:off x="4360325" y="1639790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4"/>
            </a:outerShdw>
          </a:effectLst>
        </p:spPr>
      </p:sp>
      <p:sp>
        <p:nvSpPr>
          <p:cNvPr id="479" name="Google Shape;479;p61"/>
          <p:cNvSpPr txBox="1"/>
          <p:nvPr>
            <p:ph idx="4" type="body"/>
          </p:nvPr>
        </p:nvSpPr>
        <p:spPr>
          <a:xfrm>
            <a:off x="5426633" y="1639789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0" name="Google Shape;480;p61"/>
          <p:cNvSpPr/>
          <p:nvPr>
            <p:ph idx="5" type="pic"/>
          </p:nvPr>
        </p:nvSpPr>
        <p:spPr>
          <a:xfrm>
            <a:off x="8145263" y="1639789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dk2"/>
            </a:outerShdw>
          </a:effectLst>
        </p:spPr>
      </p:sp>
      <p:sp>
        <p:nvSpPr>
          <p:cNvPr id="481" name="Google Shape;481;p61"/>
          <p:cNvSpPr txBox="1"/>
          <p:nvPr>
            <p:ph idx="6" type="body"/>
          </p:nvPr>
        </p:nvSpPr>
        <p:spPr>
          <a:xfrm>
            <a:off x="9215349" y="1639789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2" name="Google Shape;482;p61"/>
          <p:cNvSpPr/>
          <p:nvPr>
            <p:ph idx="7" type="pic"/>
          </p:nvPr>
        </p:nvSpPr>
        <p:spPr>
          <a:xfrm>
            <a:off x="575387" y="3153548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2"/>
            </a:outerShdw>
          </a:effectLst>
        </p:spPr>
      </p:sp>
      <p:sp>
        <p:nvSpPr>
          <p:cNvPr id="483" name="Google Shape;483;p61"/>
          <p:cNvSpPr txBox="1"/>
          <p:nvPr>
            <p:ph idx="8" type="body"/>
          </p:nvPr>
        </p:nvSpPr>
        <p:spPr>
          <a:xfrm>
            <a:off x="1637916" y="3153547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4" name="Google Shape;484;p61"/>
          <p:cNvSpPr/>
          <p:nvPr>
            <p:ph idx="9" type="pic"/>
          </p:nvPr>
        </p:nvSpPr>
        <p:spPr>
          <a:xfrm>
            <a:off x="4360325" y="3153548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485" name="Google Shape;485;p61"/>
          <p:cNvSpPr txBox="1"/>
          <p:nvPr>
            <p:ph idx="13" type="body"/>
          </p:nvPr>
        </p:nvSpPr>
        <p:spPr>
          <a:xfrm>
            <a:off x="5426633" y="3153547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6" name="Google Shape;486;p61"/>
          <p:cNvSpPr/>
          <p:nvPr>
            <p:ph idx="14" type="pic"/>
          </p:nvPr>
        </p:nvSpPr>
        <p:spPr>
          <a:xfrm>
            <a:off x="8145263" y="3153547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lt2"/>
            </a:outerShdw>
          </a:effectLst>
        </p:spPr>
      </p:sp>
      <p:sp>
        <p:nvSpPr>
          <p:cNvPr id="487" name="Google Shape;487;p61"/>
          <p:cNvSpPr txBox="1"/>
          <p:nvPr>
            <p:ph idx="15" type="body"/>
          </p:nvPr>
        </p:nvSpPr>
        <p:spPr>
          <a:xfrm>
            <a:off x="9215349" y="3153547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8" name="Google Shape;488;p61"/>
          <p:cNvSpPr/>
          <p:nvPr>
            <p:ph idx="16" type="pic"/>
          </p:nvPr>
        </p:nvSpPr>
        <p:spPr>
          <a:xfrm>
            <a:off x="575387" y="4667305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489" name="Google Shape;489;p61"/>
          <p:cNvSpPr txBox="1"/>
          <p:nvPr>
            <p:ph idx="17" type="body"/>
          </p:nvPr>
        </p:nvSpPr>
        <p:spPr>
          <a:xfrm>
            <a:off x="1637916" y="4667304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0" name="Google Shape;490;p61"/>
          <p:cNvSpPr/>
          <p:nvPr>
            <p:ph idx="18" type="pic"/>
          </p:nvPr>
        </p:nvSpPr>
        <p:spPr>
          <a:xfrm>
            <a:off x="4360325" y="4667305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6"/>
            </a:outerShdw>
          </a:effectLst>
        </p:spPr>
      </p:sp>
      <p:sp>
        <p:nvSpPr>
          <p:cNvPr id="491" name="Google Shape;491;p61"/>
          <p:cNvSpPr txBox="1"/>
          <p:nvPr>
            <p:ph idx="19" type="body"/>
          </p:nvPr>
        </p:nvSpPr>
        <p:spPr>
          <a:xfrm>
            <a:off x="5426633" y="4667304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2" name="Google Shape;492;p61"/>
          <p:cNvSpPr/>
          <p:nvPr>
            <p:ph idx="20" type="pic"/>
          </p:nvPr>
        </p:nvSpPr>
        <p:spPr>
          <a:xfrm>
            <a:off x="8145263" y="4667304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493" name="Google Shape;493;p61"/>
          <p:cNvSpPr txBox="1"/>
          <p:nvPr>
            <p:ph idx="21" type="body"/>
          </p:nvPr>
        </p:nvSpPr>
        <p:spPr>
          <a:xfrm>
            <a:off x="9215349" y="4667304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ubtitle and Content">
  <p:cSld name="1_Title Sub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914400" y="1452424"/>
            <a:ext cx="10363200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23850" lvl="0" marL="457200" algn="l">
              <a:spcBef>
                <a:spcPts val="900"/>
              </a:spcBef>
              <a:spcAft>
                <a:spcPts val="0"/>
              </a:spcAft>
              <a:buSzPts val="1500"/>
              <a:buChar char="•"/>
              <a:defRPr/>
            </a:lvl1pPr>
            <a:lvl2pPr indent="-304800" lvl="1" marL="914400" algn="l">
              <a:spcBef>
                <a:spcPts val="900"/>
              </a:spcBef>
              <a:spcAft>
                <a:spcPts val="0"/>
              </a:spcAft>
              <a:buSzPts val="1200"/>
              <a:buChar char="–"/>
              <a:defRPr/>
            </a:lvl2pPr>
            <a:lvl3pPr indent="-304800" lvl="2" marL="1371600" algn="l">
              <a:spcBef>
                <a:spcPts val="9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spcBef>
                <a:spcPts val="900"/>
              </a:spcBef>
              <a:spcAft>
                <a:spcPts val="0"/>
              </a:spcAft>
              <a:buSzPts val="1200"/>
              <a:buChar char="–"/>
              <a:defRPr/>
            </a:lvl4pPr>
            <a:lvl5pPr indent="-304800" lvl="4" marL="2286000" algn="l">
              <a:spcBef>
                <a:spcPts val="900"/>
              </a:spcBef>
              <a:spcAft>
                <a:spcPts val="0"/>
              </a:spcAft>
              <a:buSzPts val="12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2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Team Subtitle">
  <p:cSld name="6 Team Subtitle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2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62"/>
          <p:cNvSpPr/>
          <p:nvPr>
            <p:ph idx="2" type="pic"/>
          </p:nvPr>
        </p:nvSpPr>
        <p:spPr>
          <a:xfrm>
            <a:off x="575387" y="1639790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497" name="Google Shape;497;p62"/>
          <p:cNvSpPr txBox="1"/>
          <p:nvPr>
            <p:ph idx="1" type="body"/>
          </p:nvPr>
        </p:nvSpPr>
        <p:spPr>
          <a:xfrm>
            <a:off x="1637916" y="1639792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8" name="Google Shape;498;p62"/>
          <p:cNvSpPr/>
          <p:nvPr>
            <p:ph idx="3" type="pic"/>
          </p:nvPr>
        </p:nvSpPr>
        <p:spPr>
          <a:xfrm>
            <a:off x="4360325" y="1639790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499" name="Google Shape;499;p62"/>
          <p:cNvSpPr txBox="1"/>
          <p:nvPr>
            <p:ph idx="4" type="body"/>
          </p:nvPr>
        </p:nvSpPr>
        <p:spPr>
          <a:xfrm>
            <a:off x="5426633" y="1639792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0" name="Google Shape;500;p62"/>
          <p:cNvSpPr/>
          <p:nvPr>
            <p:ph idx="5" type="pic"/>
          </p:nvPr>
        </p:nvSpPr>
        <p:spPr>
          <a:xfrm>
            <a:off x="8145263" y="1639789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501" name="Google Shape;501;p62"/>
          <p:cNvSpPr txBox="1"/>
          <p:nvPr>
            <p:ph idx="6" type="body"/>
          </p:nvPr>
        </p:nvSpPr>
        <p:spPr>
          <a:xfrm>
            <a:off x="9215349" y="1639792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2" name="Google Shape;502;p62"/>
          <p:cNvSpPr/>
          <p:nvPr>
            <p:ph idx="7" type="pic"/>
          </p:nvPr>
        </p:nvSpPr>
        <p:spPr>
          <a:xfrm>
            <a:off x="575387" y="3886577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2"/>
            </a:outerShdw>
          </a:effectLst>
        </p:spPr>
      </p:sp>
      <p:sp>
        <p:nvSpPr>
          <p:cNvPr id="503" name="Google Shape;503;p62"/>
          <p:cNvSpPr txBox="1"/>
          <p:nvPr>
            <p:ph idx="8" type="body"/>
          </p:nvPr>
        </p:nvSpPr>
        <p:spPr>
          <a:xfrm>
            <a:off x="1637916" y="3886579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4" name="Google Shape;504;p62"/>
          <p:cNvSpPr/>
          <p:nvPr>
            <p:ph idx="9" type="pic"/>
          </p:nvPr>
        </p:nvSpPr>
        <p:spPr>
          <a:xfrm>
            <a:off x="4360325" y="3886577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4"/>
            </a:outerShdw>
          </a:effectLst>
        </p:spPr>
      </p:sp>
      <p:sp>
        <p:nvSpPr>
          <p:cNvPr id="505" name="Google Shape;505;p62"/>
          <p:cNvSpPr txBox="1"/>
          <p:nvPr>
            <p:ph idx="13" type="body"/>
          </p:nvPr>
        </p:nvSpPr>
        <p:spPr>
          <a:xfrm>
            <a:off x="5426633" y="3886579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6" name="Google Shape;506;p62"/>
          <p:cNvSpPr/>
          <p:nvPr>
            <p:ph idx="14" type="pic"/>
          </p:nvPr>
        </p:nvSpPr>
        <p:spPr>
          <a:xfrm>
            <a:off x="8145263" y="3886576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6"/>
            </a:outerShdw>
          </a:effectLst>
        </p:spPr>
      </p:sp>
      <p:sp>
        <p:nvSpPr>
          <p:cNvPr id="507" name="Google Shape;507;p62"/>
          <p:cNvSpPr txBox="1"/>
          <p:nvPr>
            <p:ph idx="15" type="body"/>
          </p:nvPr>
        </p:nvSpPr>
        <p:spPr>
          <a:xfrm>
            <a:off x="9215349" y="3886579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8" name="Google Shape;508;p62"/>
          <p:cNvSpPr txBox="1"/>
          <p:nvPr>
            <p:ph idx="16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Team ">
  <p:cSld name="6 Team 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3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1" name="Google Shape;511;p63"/>
          <p:cNvSpPr/>
          <p:nvPr>
            <p:ph idx="2" type="pic"/>
          </p:nvPr>
        </p:nvSpPr>
        <p:spPr>
          <a:xfrm>
            <a:off x="575387" y="1639790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512" name="Google Shape;512;p63"/>
          <p:cNvSpPr txBox="1"/>
          <p:nvPr>
            <p:ph idx="1" type="body"/>
          </p:nvPr>
        </p:nvSpPr>
        <p:spPr>
          <a:xfrm>
            <a:off x="1637916" y="1639792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3" name="Google Shape;513;p63"/>
          <p:cNvSpPr/>
          <p:nvPr>
            <p:ph idx="3" type="pic"/>
          </p:nvPr>
        </p:nvSpPr>
        <p:spPr>
          <a:xfrm>
            <a:off x="4360325" y="1639790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514" name="Google Shape;514;p63"/>
          <p:cNvSpPr txBox="1"/>
          <p:nvPr>
            <p:ph idx="4" type="body"/>
          </p:nvPr>
        </p:nvSpPr>
        <p:spPr>
          <a:xfrm>
            <a:off x="5426633" y="1639792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5" name="Google Shape;515;p63"/>
          <p:cNvSpPr/>
          <p:nvPr>
            <p:ph idx="5" type="pic"/>
          </p:nvPr>
        </p:nvSpPr>
        <p:spPr>
          <a:xfrm>
            <a:off x="8145263" y="1639789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516" name="Google Shape;516;p63"/>
          <p:cNvSpPr txBox="1"/>
          <p:nvPr>
            <p:ph idx="6" type="body"/>
          </p:nvPr>
        </p:nvSpPr>
        <p:spPr>
          <a:xfrm>
            <a:off x="9215349" y="1639792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7" name="Google Shape;517;p63"/>
          <p:cNvSpPr/>
          <p:nvPr>
            <p:ph idx="7" type="pic"/>
          </p:nvPr>
        </p:nvSpPr>
        <p:spPr>
          <a:xfrm>
            <a:off x="575387" y="3886577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2"/>
            </a:outerShdw>
          </a:effectLst>
        </p:spPr>
      </p:sp>
      <p:sp>
        <p:nvSpPr>
          <p:cNvPr id="518" name="Google Shape;518;p63"/>
          <p:cNvSpPr txBox="1"/>
          <p:nvPr>
            <p:ph idx="8" type="body"/>
          </p:nvPr>
        </p:nvSpPr>
        <p:spPr>
          <a:xfrm>
            <a:off x="1637916" y="3886579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9" name="Google Shape;519;p63"/>
          <p:cNvSpPr/>
          <p:nvPr>
            <p:ph idx="9" type="pic"/>
          </p:nvPr>
        </p:nvSpPr>
        <p:spPr>
          <a:xfrm>
            <a:off x="4360325" y="3886577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4"/>
            </a:outerShdw>
          </a:effectLst>
        </p:spPr>
      </p:sp>
      <p:sp>
        <p:nvSpPr>
          <p:cNvPr id="520" name="Google Shape;520;p63"/>
          <p:cNvSpPr txBox="1"/>
          <p:nvPr>
            <p:ph idx="13" type="body"/>
          </p:nvPr>
        </p:nvSpPr>
        <p:spPr>
          <a:xfrm>
            <a:off x="5426633" y="3886579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1" name="Google Shape;521;p63"/>
          <p:cNvSpPr/>
          <p:nvPr>
            <p:ph idx="14" type="pic"/>
          </p:nvPr>
        </p:nvSpPr>
        <p:spPr>
          <a:xfrm>
            <a:off x="8145263" y="3886576"/>
            <a:ext cx="914400" cy="685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6"/>
            </a:outerShdw>
          </a:effectLst>
        </p:spPr>
      </p:sp>
      <p:sp>
        <p:nvSpPr>
          <p:cNvPr id="522" name="Google Shape;522;p63"/>
          <p:cNvSpPr txBox="1"/>
          <p:nvPr>
            <p:ph idx="15" type="body"/>
          </p:nvPr>
        </p:nvSpPr>
        <p:spPr>
          <a:xfrm>
            <a:off x="9215349" y="3886579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eam Subtitle">
  <p:cSld name="4 Team Subtitle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4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5" name="Google Shape;525;p64"/>
          <p:cNvSpPr/>
          <p:nvPr>
            <p:ph idx="2" type="pic"/>
          </p:nvPr>
        </p:nvSpPr>
        <p:spPr>
          <a:xfrm>
            <a:off x="575388" y="1639790"/>
            <a:ext cx="1534155" cy="115214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526" name="Google Shape;526;p64"/>
          <p:cNvSpPr txBox="1"/>
          <p:nvPr>
            <p:ph idx="1" type="body"/>
          </p:nvPr>
        </p:nvSpPr>
        <p:spPr>
          <a:xfrm>
            <a:off x="2295375" y="1639792"/>
            <a:ext cx="3558679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7" name="Google Shape;527;p64"/>
          <p:cNvSpPr/>
          <p:nvPr>
            <p:ph idx="3" type="pic"/>
          </p:nvPr>
        </p:nvSpPr>
        <p:spPr>
          <a:xfrm>
            <a:off x="6279804" y="1639790"/>
            <a:ext cx="1534155" cy="115214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528" name="Google Shape;528;p64"/>
          <p:cNvSpPr txBox="1"/>
          <p:nvPr>
            <p:ph idx="4" type="body"/>
          </p:nvPr>
        </p:nvSpPr>
        <p:spPr>
          <a:xfrm>
            <a:off x="8003571" y="1639792"/>
            <a:ext cx="3558679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9" name="Google Shape;529;p64"/>
          <p:cNvSpPr/>
          <p:nvPr>
            <p:ph idx="5" type="pic"/>
          </p:nvPr>
        </p:nvSpPr>
        <p:spPr>
          <a:xfrm>
            <a:off x="575388" y="3886577"/>
            <a:ext cx="1534155" cy="115214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2"/>
            </a:outerShdw>
          </a:effectLst>
        </p:spPr>
      </p:sp>
      <p:sp>
        <p:nvSpPr>
          <p:cNvPr id="530" name="Google Shape;530;p64"/>
          <p:cNvSpPr txBox="1"/>
          <p:nvPr>
            <p:ph idx="6" type="body"/>
          </p:nvPr>
        </p:nvSpPr>
        <p:spPr>
          <a:xfrm>
            <a:off x="2295375" y="3886579"/>
            <a:ext cx="3558679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1" name="Google Shape;531;p64"/>
          <p:cNvSpPr/>
          <p:nvPr>
            <p:ph idx="7" type="pic"/>
          </p:nvPr>
        </p:nvSpPr>
        <p:spPr>
          <a:xfrm>
            <a:off x="6279804" y="3886577"/>
            <a:ext cx="1534155" cy="115214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4"/>
            </a:outerShdw>
          </a:effectLst>
        </p:spPr>
      </p:sp>
      <p:sp>
        <p:nvSpPr>
          <p:cNvPr id="532" name="Google Shape;532;p64"/>
          <p:cNvSpPr txBox="1"/>
          <p:nvPr>
            <p:ph idx="8" type="body"/>
          </p:nvPr>
        </p:nvSpPr>
        <p:spPr>
          <a:xfrm>
            <a:off x="8003571" y="3886579"/>
            <a:ext cx="3558679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3" name="Google Shape;533;p64"/>
          <p:cNvSpPr txBox="1"/>
          <p:nvPr>
            <p:ph idx="9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4 Team Subtitle">
  <p:cSld name="1_4 Team Subtitle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5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6" name="Google Shape;536;p65"/>
          <p:cNvSpPr/>
          <p:nvPr>
            <p:ph idx="2" type="pic"/>
          </p:nvPr>
        </p:nvSpPr>
        <p:spPr>
          <a:xfrm>
            <a:off x="575388" y="1639790"/>
            <a:ext cx="1534155" cy="115214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537" name="Google Shape;537;p65"/>
          <p:cNvSpPr txBox="1"/>
          <p:nvPr>
            <p:ph idx="1" type="body"/>
          </p:nvPr>
        </p:nvSpPr>
        <p:spPr>
          <a:xfrm>
            <a:off x="2295375" y="1639792"/>
            <a:ext cx="3558679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8" name="Google Shape;538;p65"/>
          <p:cNvSpPr/>
          <p:nvPr>
            <p:ph idx="3" type="pic"/>
          </p:nvPr>
        </p:nvSpPr>
        <p:spPr>
          <a:xfrm>
            <a:off x="6279804" y="1639790"/>
            <a:ext cx="1534155" cy="115214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539" name="Google Shape;539;p65"/>
          <p:cNvSpPr txBox="1"/>
          <p:nvPr>
            <p:ph idx="4" type="body"/>
          </p:nvPr>
        </p:nvSpPr>
        <p:spPr>
          <a:xfrm>
            <a:off x="8003571" y="1639792"/>
            <a:ext cx="3558679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0" name="Google Shape;540;p65"/>
          <p:cNvSpPr/>
          <p:nvPr>
            <p:ph idx="5" type="pic"/>
          </p:nvPr>
        </p:nvSpPr>
        <p:spPr>
          <a:xfrm>
            <a:off x="575388" y="3886577"/>
            <a:ext cx="1534155" cy="115214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2"/>
            </a:outerShdw>
          </a:effectLst>
        </p:spPr>
      </p:sp>
      <p:sp>
        <p:nvSpPr>
          <p:cNvPr id="541" name="Google Shape;541;p65"/>
          <p:cNvSpPr txBox="1"/>
          <p:nvPr>
            <p:ph idx="6" type="body"/>
          </p:nvPr>
        </p:nvSpPr>
        <p:spPr>
          <a:xfrm>
            <a:off x="2295375" y="3886579"/>
            <a:ext cx="3558679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2" name="Google Shape;542;p65"/>
          <p:cNvSpPr/>
          <p:nvPr>
            <p:ph idx="7" type="pic"/>
          </p:nvPr>
        </p:nvSpPr>
        <p:spPr>
          <a:xfrm>
            <a:off x="6279804" y="3886577"/>
            <a:ext cx="1534155" cy="115214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4"/>
            </a:outerShdw>
          </a:effectLst>
        </p:spPr>
      </p:sp>
      <p:sp>
        <p:nvSpPr>
          <p:cNvPr id="543" name="Google Shape;543;p65"/>
          <p:cNvSpPr txBox="1"/>
          <p:nvPr>
            <p:ph idx="8" type="body"/>
          </p:nvPr>
        </p:nvSpPr>
        <p:spPr>
          <a:xfrm>
            <a:off x="8003571" y="3886579"/>
            <a:ext cx="3558679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i="1" sz="9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am Subtitle">
  <p:cSld name="3 Team Subtitle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6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6" name="Google Shape;546;p66"/>
          <p:cNvSpPr/>
          <p:nvPr>
            <p:ph idx="2" type="pic"/>
          </p:nvPr>
        </p:nvSpPr>
        <p:spPr>
          <a:xfrm>
            <a:off x="1343360" y="1639790"/>
            <a:ext cx="1840992" cy="1380744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547" name="Google Shape;547;p66"/>
          <p:cNvSpPr txBox="1"/>
          <p:nvPr>
            <p:ph idx="1" type="body"/>
          </p:nvPr>
        </p:nvSpPr>
        <p:spPr>
          <a:xfrm>
            <a:off x="575390" y="3256996"/>
            <a:ext cx="3376937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i="1" sz="1050"/>
            </a:lvl2pPr>
            <a:lvl3pPr indent="-228600" lvl="2" marL="1371600" algn="ctr">
              <a:spcBef>
                <a:spcPts val="600"/>
              </a:spcBef>
              <a:spcAft>
                <a:spcPts val="0"/>
              </a:spcAft>
              <a:buSzPts val="1050"/>
              <a:buNone/>
              <a:defRPr sz="105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8" name="Google Shape;548;p66"/>
          <p:cNvSpPr/>
          <p:nvPr>
            <p:ph idx="3" type="pic"/>
          </p:nvPr>
        </p:nvSpPr>
        <p:spPr>
          <a:xfrm>
            <a:off x="5128297" y="1639790"/>
            <a:ext cx="1840992" cy="1380744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549" name="Google Shape;549;p66"/>
          <p:cNvSpPr txBox="1"/>
          <p:nvPr>
            <p:ph idx="4" type="body"/>
          </p:nvPr>
        </p:nvSpPr>
        <p:spPr>
          <a:xfrm>
            <a:off x="4360328" y="3256996"/>
            <a:ext cx="3376937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i="1" sz="1050"/>
            </a:lvl2pPr>
            <a:lvl3pPr indent="-228600" lvl="2" marL="1371600" algn="ctr">
              <a:spcBef>
                <a:spcPts val="600"/>
              </a:spcBef>
              <a:spcAft>
                <a:spcPts val="0"/>
              </a:spcAft>
              <a:buSzPts val="1050"/>
              <a:buNone/>
              <a:defRPr sz="105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0" name="Google Shape;550;p66"/>
          <p:cNvSpPr/>
          <p:nvPr>
            <p:ph idx="5" type="pic"/>
          </p:nvPr>
        </p:nvSpPr>
        <p:spPr>
          <a:xfrm>
            <a:off x="8913235" y="1639789"/>
            <a:ext cx="1840992" cy="1380744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2"/>
            </a:outerShdw>
          </a:effectLst>
        </p:spPr>
      </p:sp>
      <p:sp>
        <p:nvSpPr>
          <p:cNvPr id="551" name="Google Shape;551;p66"/>
          <p:cNvSpPr txBox="1"/>
          <p:nvPr>
            <p:ph idx="6" type="body"/>
          </p:nvPr>
        </p:nvSpPr>
        <p:spPr>
          <a:xfrm>
            <a:off x="8145265" y="3256996"/>
            <a:ext cx="3376937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i="1" sz="1050"/>
            </a:lvl2pPr>
            <a:lvl3pPr indent="-228600" lvl="2" marL="1371600" algn="ctr">
              <a:spcBef>
                <a:spcPts val="600"/>
              </a:spcBef>
              <a:spcAft>
                <a:spcPts val="0"/>
              </a:spcAft>
              <a:buSzPts val="1050"/>
              <a:buNone/>
              <a:defRPr sz="105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2" name="Google Shape;552;p66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am 2">
  <p:cSld name="3 Team 2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7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5" name="Google Shape;555;p67"/>
          <p:cNvSpPr/>
          <p:nvPr>
            <p:ph idx="2" type="pic"/>
          </p:nvPr>
        </p:nvSpPr>
        <p:spPr>
          <a:xfrm>
            <a:off x="1343360" y="1639790"/>
            <a:ext cx="1840992" cy="1380744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556" name="Google Shape;556;p67"/>
          <p:cNvSpPr txBox="1"/>
          <p:nvPr>
            <p:ph idx="1" type="body"/>
          </p:nvPr>
        </p:nvSpPr>
        <p:spPr>
          <a:xfrm>
            <a:off x="575390" y="3256996"/>
            <a:ext cx="3376937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i="1" sz="1050"/>
            </a:lvl2pPr>
            <a:lvl3pPr indent="-228600" lvl="2" marL="1371600" algn="ctr">
              <a:spcBef>
                <a:spcPts val="600"/>
              </a:spcBef>
              <a:spcAft>
                <a:spcPts val="0"/>
              </a:spcAft>
              <a:buSzPts val="1050"/>
              <a:buNone/>
              <a:defRPr sz="105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7" name="Google Shape;557;p67"/>
          <p:cNvSpPr/>
          <p:nvPr>
            <p:ph idx="3" type="pic"/>
          </p:nvPr>
        </p:nvSpPr>
        <p:spPr>
          <a:xfrm>
            <a:off x="5128297" y="1639790"/>
            <a:ext cx="1840992" cy="1380744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558" name="Google Shape;558;p67"/>
          <p:cNvSpPr txBox="1"/>
          <p:nvPr>
            <p:ph idx="4" type="body"/>
          </p:nvPr>
        </p:nvSpPr>
        <p:spPr>
          <a:xfrm>
            <a:off x="4360328" y="3256996"/>
            <a:ext cx="3376937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i="1" sz="1050"/>
            </a:lvl2pPr>
            <a:lvl3pPr indent="-228600" lvl="2" marL="1371600" algn="ctr">
              <a:spcBef>
                <a:spcPts val="600"/>
              </a:spcBef>
              <a:spcAft>
                <a:spcPts val="0"/>
              </a:spcAft>
              <a:buSzPts val="1050"/>
              <a:buNone/>
              <a:defRPr sz="105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9" name="Google Shape;559;p67"/>
          <p:cNvSpPr/>
          <p:nvPr>
            <p:ph idx="5" type="pic"/>
          </p:nvPr>
        </p:nvSpPr>
        <p:spPr>
          <a:xfrm>
            <a:off x="8913235" y="1639789"/>
            <a:ext cx="1840992" cy="1380744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2"/>
            </a:outerShdw>
          </a:effectLst>
        </p:spPr>
      </p:sp>
      <p:sp>
        <p:nvSpPr>
          <p:cNvPr id="560" name="Google Shape;560;p67"/>
          <p:cNvSpPr txBox="1"/>
          <p:nvPr>
            <p:ph idx="6" type="body"/>
          </p:nvPr>
        </p:nvSpPr>
        <p:spPr>
          <a:xfrm>
            <a:off x="8145265" y="3256996"/>
            <a:ext cx="3376937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i="1" sz="1050"/>
            </a:lvl2pPr>
            <a:lvl3pPr indent="-228600" lvl="2" marL="1371600" algn="ctr">
              <a:spcBef>
                <a:spcPts val="600"/>
              </a:spcBef>
              <a:spcAft>
                <a:spcPts val="0"/>
              </a:spcAft>
              <a:buSzPts val="1050"/>
              <a:buNone/>
              <a:defRPr sz="105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eam Subtitle 2">
  <p:cSld name="4 Team Subtitle 2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8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3" name="Google Shape;563;p68"/>
          <p:cNvSpPr/>
          <p:nvPr>
            <p:ph idx="2" type="pic"/>
          </p:nvPr>
        </p:nvSpPr>
        <p:spPr>
          <a:xfrm>
            <a:off x="1000736" y="1639790"/>
            <a:ext cx="1840992" cy="1380744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564" name="Google Shape;564;p68"/>
          <p:cNvSpPr txBox="1"/>
          <p:nvPr>
            <p:ph idx="1" type="body"/>
          </p:nvPr>
        </p:nvSpPr>
        <p:spPr>
          <a:xfrm>
            <a:off x="719255" y="3256996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i="1" sz="1050"/>
            </a:lvl2pPr>
            <a:lvl3pPr indent="-228600" lvl="2" marL="1371600" algn="ctr">
              <a:spcBef>
                <a:spcPts val="600"/>
              </a:spcBef>
              <a:spcAft>
                <a:spcPts val="0"/>
              </a:spcAft>
              <a:buSzPts val="1050"/>
              <a:buNone/>
              <a:defRPr sz="105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5" name="Google Shape;565;p68"/>
          <p:cNvSpPr/>
          <p:nvPr>
            <p:ph idx="3" type="pic"/>
          </p:nvPr>
        </p:nvSpPr>
        <p:spPr>
          <a:xfrm>
            <a:off x="3804599" y="1639790"/>
            <a:ext cx="1840992" cy="1380744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566" name="Google Shape;566;p68"/>
          <p:cNvSpPr txBox="1"/>
          <p:nvPr>
            <p:ph idx="4" type="body"/>
          </p:nvPr>
        </p:nvSpPr>
        <p:spPr>
          <a:xfrm>
            <a:off x="3523118" y="3256996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i="1" sz="1050"/>
            </a:lvl2pPr>
            <a:lvl3pPr indent="-228600" lvl="2" marL="1371600" algn="ctr">
              <a:spcBef>
                <a:spcPts val="600"/>
              </a:spcBef>
              <a:spcAft>
                <a:spcPts val="0"/>
              </a:spcAft>
              <a:buSzPts val="1050"/>
              <a:buNone/>
              <a:defRPr sz="105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7" name="Google Shape;567;p68"/>
          <p:cNvSpPr/>
          <p:nvPr>
            <p:ph idx="5" type="pic"/>
          </p:nvPr>
        </p:nvSpPr>
        <p:spPr>
          <a:xfrm>
            <a:off x="6608461" y="1639790"/>
            <a:ext cx="1840992" cy="1380744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4"/>
            </a:outerShdw>
          </a:effectLst>
        </p:spPr>
      </p:sp>
      <p:sp>
        <p:nvSpPr>
          <p:cNvPr id="568" name="Google Shape;568;p68"/>
          <p:cNvSpPr txBox="1"/>
          <p:nvPr>
            <p:ph idx="6" type="body"/>
          </p:nvPr>
        </p:nvSpPr>
        <p:spPr>
          <a:xfrm>
            <a:off x="6326979" y="3256996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i="1" sz="1050"/>
            </a:lvl2pPr>
            <a:lvl3pPr indent="-228600" lvl="2" marL="1371600" algn="ctr">
              <a:spcBef>
                <a:spcPts val="600"/>
              </a:spcBef>
              <a:spcAft>
                <a:spcPts val="0"/>
              </a:spcAft>
              <a:buSzPts val="1050"/>
              <a:buNone/>
              <a:defRPr sz="105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9" name="Google Shape;569;p68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0" name="Google Shape;570;p68"/>
          <p:cNvSpPr/>
          <p:nvPr>
            <p:ph idx="8" type="pic"/>
          </p:nvPr>
        </p:nvSpPr>
        <p:spPr>
          <a:xfrm>
            <a:off x="9412323" y="1639789"/>
            <a:ext cx="1840992" cy="1380744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dk2"/>
            </a:outerShdw>
          </a:effectLst>
        </p:spPr>
      </p:sp>
      <p:sp>
        <p:nvSpPr>
          <p:cNvPr id="571" name="Google Shape;571;p68"/>
          <p:cNvSpPr txBox="1"/>
          <p:nvPr>
            <p:ph idx="9" type="body"/>
          </p:nvPr>
        </p:nvSpPr>
        <p:spPr>
          <a:xfrm>
            <a:off x="9130843" y="3256996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i="1" sz="1050"/>
            </a:lvl2pPr>
            <a:lvl3pPr indent="-228600" lvl="2" marL="1371600" algn="ctr">
              <a:spcBef>
                <a:spcPts val="600"/>
              </a:spcBef>
              <a:spcAft>
                <a:spcPts val="0"/>
              </a:spcAft>
              <a:buSzPts val="1050"/>
              <a:buNone/>
              <a:defRPr sz="105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eam 2">
  <p:cSld name="4 Team 2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9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4" name="Google Shape;574;p69"/>
          <p:cNvSpPr txBox="1"/>
          <p:nvPr>
            <p:ph idx="1" type="body"/>
          </p:nvPr>
        </p:nvSpPr>
        <p:spPr>
          <a:xfrm>
            <a:off x="719255" y="3256996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i="1" sz="1050"/>
            </a:lvl2pPr>
            <a:lvl3pPr indent="-228600" lvl="2" marL="1371600" algn="ctr">
              <a:spcBef>
                <a:spcPts val="600"/>
              </a:spcBef>
              <a:spcAft>
                <a:spcPts val="0"/>
              </a:spcAft>
              <a:buSzPts val="1050"/>
              <a:buNone/>
              <a:defRPr sz="105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5" name="Google Shape;575;p69"/>
          <p:cNvSpPr txBox="1"/>
          <p:nvPr>
            <p:ph idx="2" type="body"/>
          </p:nvPr>
        </p:nvSpPr>
        <p:spPr>
          <a:xfrm>
            <a:off x="3523118" y="3256996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i="1" sz="1050"/>
            </a:lvl2pPr>
            <a:lvl3pPr indent="-228600" lvl="2" marL="1371600" algn="ctr">
              <a:spcBef>
                <a:spcPts val="600"/>
              </a:spcBef>
              <a:spcAft>
                <a:spcPts val="0"/>
              </a:spcAft>
              <a:buSzPts val="1050"/>
              <a:buNone/>
              <a:defRPr sz="105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6" name="Google Shape;576;p69"/>
          <p:cNvSpPr txBox="1"/>
          <p:nvPr>
            <p:ph idx="3" type="body"/>
          </p:nvPr>
        </p:nvSpPr>
        <p:spPr>
          <a:xfrm>
            <a:off x="6326979" y="3256996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i="1" sz="1050"/>
            </a:lvl2pPr>
            <a:lvl3pPr indent="-228600" lvl="2" marL="1371600" algn="ctr">
              <a:spcBef>
                <a:spcPts val="600"/>
              </a:spcBef>
              <a:spcAft>
                <a:spcPts val="0"/>
              </a:spcAft>
              <a:buSzPts val="1050"/>
              <a:buNone/>
              <a:defRPr sz="105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7" name="Google Shape;577;p69"/>
          <p:cNvSpPr txBox="1"/>
          <p:nvPr>
            <p:ph idx="4" type="body"/>
          </p:nvPr>
        </p:nvSpPr>
        <p:spPr>
          <a:xfrm>
            <a:off x="9130843" y="3256996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i="1" sz="1050"/>
            </a:lvl2pPr>
            <a:lvl3pPr indent="-228600" lvl="2" marL="1371600" algn="ctr">
              <a:spcBef>
                <a:spcPts val="600"/>
              </a:spcBef>
              <a:spcAft>
                <a:spcPts val="0"/>
              </a:spcAft>
              <a:buSzPts val="1050"/>
              <a:buNone/>
              <a:defRPr sz="105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»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8" name="Google Shape;578;p69"/>
          <p:cNvSpPr/>
          <p:nvPr>
            <p:ph idx="5" type="pic"/>
          </p:nvPr>
        </p:nvSpPr>
        <p:spPr>
          <a:xfrm>
            <a:off x="1000736" y="1639790"/>
            <a:ext cx="1840992" cy="1380744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579" name="Google Shape;579;p69"/>
          <p:cNvSpPr/>
          <p:nvPr>
            <p:ph idx="6" type="pic"/>
          </p:nvPr>
        </p:nvSpPr>
        <p:spPr>
          <a:xfrm>
            <a:off x="3804599" y="1639790"/>
            <a:ext cx="1840992" cy="1380744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580" name="Google Shape;580;p69"/>
          <p:cNvSpPr/>
          <p:nvPr>
            <p:ph idx="7" type="pic"/>
          </p:nvPr>
        </p:nvSpPr>
        <p:spPr>
          <a:xfrm>
            <a:off x="6608461" y="1639790"/>
            <a:ext cx="1840992" cy="1380744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4"/>
            </a:outerShdw>
          </a:effectLst>
        </p:spPr>
      </p:sp>
      <p:sp>
        <p:nvSpPr>
          <p:cNvPr id="581" name="Google Shape;581;p69"/>
          <p:cNvSpPr/>
          <p:nvPr>
            <p:ph idx="8" type="pic"/>
          </p:nvPr>
        </p:nvSpPr>
        <p:spPr>
          <a:xfrm>
            <a:off x="9412323" y="1639789"/>
            <a:ext cx="1840992" cy="1380744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dk2"/>
            </a:outerShdw>
          </a:effectLst>
        </p:spPr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_Title Only">
  <p:cSld name="33_Title Only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0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4" name="Google Shape;584;p70"/>
          <p:cNvSpPr/>
          <p:nvPr>
            <p:ph idx="2" type="pic"/>
          </p:nvPr>
        </p:nvSpPr>
        <p:spPr>
          <a:xfrm>
            <a:off x="914403" y="1268759"/>
            <a:ext cx="2352260" cy="353568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85" name="Google Shape;585;p70"/>
          <p:cNvSpPr/>
          <p:nvPr>
            <p:ph idx="3" type="pic"/>
          </p:nvPr>
        </p:nvSpPr>
        <p:spPr>
          <a:xfrm>
            <a:off x="6257971" y="1268759"/>
            <a:ext cx="2352260" cy="353568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86" name="Google Shape;586;p70"/>
          <p:cNvSpPr txBox="1"/>
          <p:nvPr>
            <p:ph idx="1" type="body"/>
          </p:nvPr>
        </p:nvSpPr>
        <p:spPr>
          <a:xfrm>
            <a:off x="3467709" y="1268759"/>
            <a:ext cx="2479811" cy="353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None/>
              <a:defRPr b="1" sz="105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Open Sans Light"/>
              <a:buNone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7" name="Google Shape;587;p70"/>
          <p:cNvSpPr txBox="1"/>
          <p:nvPr>
            <p:ph idx="4" type="body"/>
          </p:nvPr>
        </p:nvSpPr>
        <p:spPr>
          <a:xfrm>
            <a:off x="8797789" y="1268759"/>
            <a:ext cx="2479811" cy="353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None/>
              <a:defRPr b="1" sz="105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Open Sans Light"/>
              <a:buNone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8" name="Google Shape;588;p70"/>
          <p:cNvSpPr txBox="1"/>
          <p:nvPr>
            <p:ph idx="5" type="body"/>
          </p:nvPr>
        </p:nvSpPr>
        <p:spPr>
          <a:xfrm>
            <a:off x="914403" y="4980569"/>
            <a:ext cx="5033119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9" name="Google Shape;589;p70"/>
          <p:cNvSpPr txBox="1"/>
          <p:nvPr>
            <p:ph idx="6" type="body"/>
          </p:nvPr>
        </p:nvSpPr>
        <p:spPr>
          <a:xfrm>
            <a:off x="6257972" y="4980569"/>
            <a:ext cx="5019629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indent="-295275" lvl="1" marL="914400" algn="l">
              <a:spcBef>
                <a:spcPts val="210"/>
              </a:spcBef>
              <a:spcAft>
                <a:spcPts val="0"/>
              </a:spcAft>
              <a:buSzPts val="1050"/>
              <a:buFont typeface="Arial"/>
              <a:buChar char="•"/>
              <a:defRPr sz="1050"/>
            </a:lvl2pPr>
            <a:lvl3pPr indent="-295275" lvl="2" marL="1371600" algn="l">
              <a:spcBef>
                <a:spcPts val="21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95275" lvl="3" marL="1828800" algn="l">
              <a:spcBef>
                <a:spcPts val="210"/>
              </a:spcBef>
              <a:spcAft>
                <a:spcPts val="0"/>
              </a:spcAft>
              <a:buSzPts val="1050"/>
              <a:buChar char="–"/>
              <a:defRPr sz="1050"/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SzPts val="1050"/>
              <a:buChar char="»"/>
              <a:defRPr sz="10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text no subtitle">
  <p:cSld name="Two column text no sub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914400" y="1219204"/>
            <a:ext cx="10363200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1pPr>
            <a:lvl2pPr indent="-304800" lvl="1" marL="914400" algn="l">
              <a:spcBef>
                <a:spcPts val="90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2pPr>
            <a:lvl3pPr indent="-304800" lvl="2" marL="1371600" algn="l">
              <a:spcBef>
                <a:spcPts val="900"/>
              </a:spcBef>
              <a:spcAft>
                <a:spcPts val="0"/>
              </a:spcAft>
              <a:buSzPts val="1200"/>
              <a:buFont typeface="Open Sans Light"/>
              <a:buChar char="–"/>
              <a:defRPr sz="1200"/>
            </a:lvl3pPr>
            <a:lvl4pPr indent="-304800" lvl="3" marL="1828800" algn="l">
              <a:spcBef>
                <a:spcPts val="90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indent="-304800" lvl="4" marL="2286000" algn="l">
              <a:spcBef>
                <a:spcPts val="900"/>
              </a:spcBef>
              <a:spcAft>
                <a:spcPts val="0"/>
              </a:spcAft>
              <a:buSzPts val="1200"/>
              <a:buFont typeface="Open Sans Light"/>
              <a:buChar char="–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text with subtitle">
  <p:cSld name="Two column text with sub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914400" y="1452424"/>
            <a:ext cx="10363200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1pPr>
            <a:lvl2pPr indent="-304800" lvl="1" marL="914400" algn="l">
              <a:spcBef>
                <a:spcPts val="90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2pPr>
            <a:lvl3pPr indent="-304800" lvl="2" marL="1371600" algn="l">
              <a:spcBef>
                <a:spcPts val="900"/>
              </a:spcBef>
              <a:spcAft>
                <a:spcPts val="0"/>
              </a:spcAft>
              <a:buSzPts val="1200"/>
              <a:buFont typeface="Open Sans Light"/>
              <a:buChar char="–"/>
              <a:defRPr sz="1200"/>
            </a:lvl3pPr>
            <a:lvl4pPr indent="-304800" lvl="3" marL="1828800" algn="l">
              <a:spcBef>
                <a:spcPts val="90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indent="-304800" lvl="4" marL="2286000" algn="l">
              <a:spcBef>
                <a:spcPts val="900"/>
              </a:spcBef>
              <a:spcAft>
                <a:spcPts val="0"/>
              </a:spcAft>
              <a:buSzPts val="1200"/>
              <a:buFont typeface="Open Sans Light"/>
              <a:buChar char="–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2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with Subtitle">
  <p:cSld name="Two Content with Sub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" type="body"/>
          </p:nvPr>
        </p:nvSpPr>
        <p:spPr>
          <a:xfrm>
            <a:off x="914400" y="1452424"/>
            <a:ext cx="5080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23850" lvl="0" marL="45720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0"/>
          <p:cNvSpPr txBox="1"/>
          <p:nvPr>
            <p:ph idx="2" type="body"/>
          </p:nvPr>
        </p:nvSpPr>
        <p:spPr>
          <a:xfrm>
            <a:off x="6197600" y="1452424"/>
            <a:ext cx="5080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23850" lvl="0" marL="45720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20"/>
          <p:cNvSpPr txBox="1"/>
          <p:nvPr>
            <p:ph idx="3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" type="body"/>
          </p:nvPr>
        </p:nvSpPr>
        <p:spPr>
          <a:xfrm>
            <a:off x="914400" y="1219204"/>
            <a:ext cx="5080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23850" lvl="0" marL="45720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21"/>
          <p:cNvSpPr txBox="1"/>
          <p:nvPr>
            <p:ph idx="2" type="body"/>
          </p:nvPr>
        </p:nvSpPr>
        <p:spPr>
          <a:xfrm>
            <a:off x="6197600" y="1219204"/>
            <a:ext cx="5080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23850" lvl="0" marL="45720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 Light"/>
              <a:buNone/>
              <a:defRPr b="0" i="0" sz="21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914400" y="1219204"/>
            <a:ext cx="10363200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048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048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048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jp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oogle Shape;594;p1"/>
          <p:cNvGrpSpPr/>
          <p:nvPr/>
        </p:nvGrpSpPr>
        <p:grpSpPr>
          <a:xfrm>
            <a:off x="-61584" y="0"/>
            <a:ext cx="12279253" cy="6876349"/>
            <a:chOff x="-61584" y="0"/>
            <a:chExt cx="12279253" cy="6876349"/>
          </a:xfrm>
        </p:grpSpPr>
        <p:pic>
          <p:nvPicPr>
            <p:cNvPr id="595" name="Google Shape;595;p1"/>
            <p:cNvPicPr preferRelativeResize="0"/>
            <p:nvPr/>
          </p:nvPicPr>
          <p:blipFill rotWithShape="1">
            <a:blip r:embed="rId3">
              <a:alphaModFix/>
            </a:blip>
            <a:srcRect b="0" l="79020" r="0" t="0"/>
            <a:stretch/>
          </p:blipFill>
          <p:spPr>
            <a:xfrm>
              <a:off x="-61584" y="0"/>
              <a:ext cx="12279253" cy="6876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6" name="Google Shape;596;p1"/>
            <p:cNvSpPr/>
            <p:nvPr/>
          </p:nvSpPr>
          <p:spPr>
            <a:xfrm>
              <a:off x="551384" y="548677"/>
              <a:ext cx="11017224" cy="576064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597" name="Google Shape;597;p1"/>
          <p:cNvSpPr txBox="1"/>
          <p:nvPr/>
        </p:nvSpPr>
        <p:spPr>
          <a:xfrm>
            <a:off x="2477598" y="2676465"/>
            <a:ext cx="7236804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3200" u="none" cap="none" strike="noStrike">
                <a:solidFill>
                  <a:srgbClr val="1E375F"/>
                </a:solidFill>
                <a:latin typeface="Calibri"/>
                <a:ea typeface="Calibri"/>
                <a:cs typeface="Calibri"/>
                <a:sym typeface="Calibri"/>
              </a:rPr>
              <a:t>REPORTE PROCESO COACHING INDIVIDUAL</a:t>
            </a:r>
            <a:endParaRPr/>
          </a:p>
        </p:txBody>
      </p:sp>
      <p:pic>
        <p:nvPicPr>
          <p:cNvPr id="598" name="Google Shape;59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78603" y="546120"/>
            <a:ext cx="1981993" cy="974668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1"/>
          <p:cNvSpPr/>
          <p:nvPr/>
        </p:nvSpPr>
        <p:spPr>
          <a:xfrm>
            <a:off x="5578070" y="5858600"/>
            <a:ext cx="105189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1600" u="none" cap="none" strike="noStrike">
                <a:solidFill>
                  <a:srgbClr val="002A48"/>
                </a:solidFill>
                <a:latin typeface="Calibri"/>
                <a:ea typeface="Calibri"/>
                <a:cs typeface="Calibri"/>
                <a:sym typeface="Calibri"/>
              </a:rPr>
              <a:t>mes, 2021</a:t>
            </a:r>
            <a:endParaRPr/>
          </a:p>
        </p:txBody>
      </p:sp>
      <p:sp>
        <p:nvSpPr>
          <p:cNvPr id="600" name="Google Shape;600;p1"/>
          <p:cNvSpPr/>
          <p:nvPr/>
        </p:nvSpPr>
        <p:spPr>
          <a:xfrm>
            <a:off x="908369" y="3965774"/>
            <a:ext cx="5463012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600">
                <a:solidFill>
                  <a:srgbClr val="002A48"/>
                </a:solidFill>
                <a:latin typeface="Calibri"/>
                <a:ea typeface="Calibri"/>
                <a:cs typeface="Calibri"/>
                <a:sym typeface="Calibri"/>
              </a:rPr>
              <a:t>NOMBRE DEL </a:t>
            </a:r>
            <a:r>
              <a:rPr b="1" lang="es-CL" sz="1600">
                <a:solidFill>
                  <a:srgbClr val="0E2E47"/>
                </a:solidFill>
                <a:latin typeface="Calibri"/>
                <a:ea typeface="Calibri"/>
                <a:cs typeface="Calibri"/>
                <a:sym typeface="Calibri"/>
              </a:rPr>
              <a:t>COACHEE</a:t>
            </a:r>
            <a:r>
              <a:rPr b="1" lang="es-CL" sz="1600">
                <a:solidFill>
                  <a:srgbClr val="002A4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002A48"/>
                </a:solidFill>
                <a:latin typeface="Calibri"/>
                <a:ea typeface="Calibri"/>
                <a:cs typeface="Calibri"/>
                <a:sym typeface="Calibri"/>
              </a:rPr>
              <a:t>xx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2A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600">
                <a:solidFill>
                  <a:srgbClr val="002A48"/>
                </a:solidFill>
                <a:latin typeface="Calibri"/>
                <a:ea typeface="Calibri"/>
                <a:cs typeface="Calibri"/>
                <a:sym typeface="Calibri"/>
              </a:rPr>
              <a:t>CARGO Y EMPRESA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002A48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2A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600">
                <a:solidFill>
                  <a:srgbClr val="002A48"/>
                </a:solidFill>
                <a:latin typeface="Calibri"/>
                <a:ea typeface="Calibri"/>
                <a:cs typeface="Calibri"/>
                <a:sym typeface="Calibri"/>
              </a:rPr>
              <a:t>NOMBRE DEL COACH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002A48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/>
          </a:p>
        </p:txBody>
      </p:sp>
      <p:pic>
        <p:nvPicPr>
          <p:cNvPr id="601" name="Google Shape;601;p1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9478603" y="3956864"/>
            <a:ext cx="2063859" cy="2280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78603" y="532052"/>
            <a:ext cx="1981993" cy="974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1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9478603" y="3942796"/>
            <a:ext cx="2063859" cy="2280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10"/>
          <p:cNvSpPr/>
          <p:nvPr/>
        </p:nvSpPr>
        <p:spPr>
          <a:xfrm>
            <a:off x="0" y="2929"/>
            <a:ext cx="3575971" cy="6858000"/>
          </a:xfrm>
          <a:prstGeom prst="rect">
            <a:avLst/>
          </a:prstGeom>
          <a:gradFill>
            <a:gsLst>
              <a:gs pos="0">
                <a:srgbClr val="1E375F"/>
              </a:gs>
              <a:gs pos="100000">
                <a:srgbClr val="002A4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703" name="Google Shape;703;p10"/>
          <p:cNvCxnSpPr/>
          <p:nvPr/>
        </p:nvCxnSpPr>
        <p:spPr>
          <a:xfrm>
            <a:off x="-75809" y="944724"/>
            <a:ext cx="365178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4" name="Google Shape;704;p10"/>
          <p:cNvSpPr txBox="1"/>
          <p:nvPr/>
        </p:nvSpPr>
        <p:spPr>
          <a:xfrm>
            <a:off x="366018" y="1406447"/>
            <a:ext cx="3185480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Encuesta Satisfacción Coachee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5" name="Google Shape;705;p10"/>
          <p:cNvCxnSpPr/>
          <p:nvPr/>
        </p:nvCxnSpPr>
        <p:spPr>
          <a:xfrm>
            <a:off x="0" y="6453336"/>
            <a:ext cx="3575971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6" name="Google Shape;706;p10"/>
          <p:cNvCxnSpPr/>
          <p:nvPr/>
        </p:nvCxnSpPr>
        <p:spPr>
          <a:xfrm>
            <a:off x="3575971" y="6441188"/>
            <a:ext cx="8616029" cy="0"/>
          </a:xfrm>
          <a:prstGeom prst="straightConnector1">
            <a:avLst/>
          </a:prstGeom>
          <a:noFill/>
          <a:ln cap="flat" cmpd="sng" w="9525">
            <a:solidFill>
              <a:srgbClr val="002A48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707" name="Google Shape;707;p10"/>
          <p:cNvGraphicFramePr/>
          <p:nvPr/>
        </p:nvGraphicFramePr>
        <p:xfrm>
          <a:off x="3971764" y="26369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{570E5A2C-2BE4-4480-ACF0-1969F511DE30}</a:tableStyleId>
              </a:tblPr>
              <a:tblGrid>
                <a:gridCol w="2700175"/>
                <a:gridCol w="1224125"/>
              </a:tblGrid>
              <a:tr h="370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600" u="none" cap="none" strike="noStrike">
                          <a:solidFill>
                            <a:srgbClr val="F2F2F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Preguntas</a:t>
                      </a:r>
                      <a:endParaRPr sz="1100" u="none" cap="none" strike="noStrike">
                        <a:solidFill>
                          <a:srgbClr val="F2F2F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3A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500" u="none" cap="none" strike="noStrike">
                          <a:solidFill>
                            <a:srgbClr val="F2F2F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Notas</a:t>
                      </a:r>
                      <a:endParaRPr sz="1100" u="none" cap="none" strike="noStrike">
                        <a:solidFill>
                          <a:srgbClr val="F2F2F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3A59"/>
                    </a:solidFill>
                  </a:tcPr>
                </a:tc>
              </a:tr>
              <a:tr h="5952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9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L" sz="1400" u="none" cap="none" strike="noStrike">
                          <a:solidFill>
                            <a:srgbClr val="1E375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¿xxxxx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CL" sz="1400" u="none" cap="none" strike="noStrike">
                          <a:solidFill>
                            <a:srgbClr val="1E375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6,8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2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9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L" sz="1400" u="none" cap="none" strike="noStrike">
                          <a:solidFill>
                            <a:srgbClr val="1E375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¿xxxx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CL" sz="1400" u="none" cap="none" strike="noStrike">
                          <a:solidFill>
                            <a:srgbClr val="1E375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6,5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1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9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L" sz="1400" u="none" cap="none" strike="noStrike">
                          <a:solidFill>
                            <a:srgbClr val="1E375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¿xxxx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CL" sz="1400" u="none" cap="none" strike="noStrike">
                          <a:solidFill>
                            <a:srgbClr val="1E375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6,0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9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L" sz="1400" u="none" cap="none" strike="noStrike">
                          <a:solidFill>
                            <a:srgbClr val="1E375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¿xxx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CL" sz="1400" u="none" cap="none" strike="noStrike">
                          <a:solidFill>
                            <a:srgbClr val="1E375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6,8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06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9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600" u="none" cap="none" strike="noStrike">
                          <a:solidFill>
                            <a:srgbClr val="F2F2F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Promedio Final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3A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CL" sz="1600" u="none" cap="none" strike="noStrike">
                          <a:solidFill>
                            <a:srgbClr val="F2F2F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6,5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3A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8" name="Google Shape;708;p10"/>
          <p:cNvGraphicFramePr/>
          <p:nvPr/>
        </p:nvGraphicFramePr>
        <p:xfrm>
          <a:off x="8256240" y="11669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{1F610133-D5CC-4C14-8EED-F163685EF777}</a:tableStyleId>
              </a:tblPr>
              <a:tblGrid>
                <a:gridCol w="3697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s-CL" sz="1600" u="none" cap="none" strike="noStrike">
                          <a:solidFill>
                            <a:srgbClr val="F2F2F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Comentarios y sugerencias del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s-CL" sz="1600" u="none" cap="none" strike="noStrike">
                          <a:solidFill>
                            <a:srgbClr val="F2F2F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Programa de Coaching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53A59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-100013" lvl="0" marL="182563" marR="0" rtl="0" algn="l">
                        <a:lnSpc>
                          <a:spcPct val="84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0" sz="1300" u="none" cap="none" strike="noStrike">
                        <a:solidFill>
                          <a:srgbClr val="1E375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82563" lvl="0" marL="182563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1E375F"/>
                        </a:buClr>
                        <a:buSzPts val="1300"/>
                        <a:buFont typeface="Arial"/>
                        <a:buChar char="•"/>
                      </a:pPr>
                      <a:r>
                        <a:rPr b="0" lang="es-CL" sz="1300" u="none" cap="none" strike="noStrike">
                          <a:solidFill>
                            <a:srgbClr val="1E375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xxx</a:t>
                      </a:r>
                      <a:endParaRPr sz="1400" u="none" cap="none" strike="noStrike"/>
                    </a:p>
                    <a:p>
                      <a:pPr indent="-93663" lvl="0" marL="182563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333E4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93663" lvl="0" marL="182563" marR="0" rtl="0" algn="l">
                        <a:lnSpc>
                          <a:spcPct val="78571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-100013" lvl="0" marL="182563" marR="0" rtl="0" algn="l">
                        <a:lnSpc>
                          <a:spcPct val="8461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0" sz="1300" u="none" cap="none" strike="noStrike">
                        <a:solidFill>
                          <a:srgbClr val="1E375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00013" lvl="0" marL="182563" marR="0" rtl="0" algn="l">
                        <a:lnSpc>
                          <a:spcPct val="8461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0" sz="1300" u="none" cap="none" strike="noStrike">
                        <a:solidFill>
                          <a:srgbClr val="1E375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09" name="Google Shape;709;p10"/>
          <p:cNvSpPr/>
          <p:nvPr/>
        </p:nvSpPr>
        <p:spPr>
          <a:xfrm>
            <a:off x="8256240" y="1169721"/>
            <a:ext cx="3697088" cy="5139591"/>
          </a:xfrm>
          <a:prstGeom prst="rect">
            <a:avLst/>
          </a:prstGeom>
          <a:noFill/>
          <a:ln cap="flat" cmpd="sng" w="28575">
            <a:solidFill>
              <a:srgbClr val="253A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10" name="Google Shape;710;p10"/>
          <p:cNvSpPr/>
          <p:nvPr/>
        </p:nvSpPr>
        <p:spPr>
          <a:xfrm>
            <a:off x="3950446" y="2624768"/>
            <a:ext cx="3924300" cy="3250055"/>
          </a:xfrm>
          <a:prstGeom prst="rect">
            <a:avLst/>
          </a:prstGeom>
          <a:noFill/>
          <a:ln cap="flat" cmpd="sng" w="28575">
            <a:solidFill>
              <a:srgbClr val="253A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711" name="Google Shape;711;p10"/>
          <p:cNvGrpSpPr/>
          <p:nvPr/>
        </p:nvGrpSpPr>
        <p:grpSpPr>
          <a:xfrm>
            <a:off x="8277694" y="5373217"/>
            <a:ext cx="3675634" cy="936104"/>
            <a:chOff x="1637021" y="3352157"/>
            <a:chExt cx="8917959" cy="2275888"/>
          </a:xfrm>
        </p:grpSpPr>
        <p:grpSp>
          <p:nvGrpSpPr>
            <p:cNvPr id="712" name="Google Shape;712;p10"/>
            <p:cNvGrpSpPr/>
            <p:nvPr/>
          </p:nvGrpSpPr>
          <p:grpSpPr>
            <a:xfrm>
              <a:off x="1637021" y="4344130"/>
              <a:ext cx="1103133" cy="1283914"/>
              <a:chOff x="1561331" y="2775978"/>
              <a:chExt cx="521194" cy="606607"/>
            </a:xfrm>
          </p:grpSpPr>
          <p:sp>
            <p:nvSpPr>
              <p:cNvPr id="713" name="Google Shape;713;p10"/>
              <p:cNvSpPr/>
              <p:nvPr/>
            </p:nvSpPr>
            <p:spPr>
              <a:xfrm>
                <a:off x="1561331" y="2775978"/>
                <a:ext cx="521194" cy="606607"/>
              </a:xfrm>
              <a:custGeom>
                <a:rect b="b" l="l" r="r" t="t"/>
                <a:pathLst>
                  <a:path extrusionOk="0" h="731" w="631">
                    <a:moveTo>
                      <a:pt x="23" y="731"/>
                    </a:moveTo>
                    <a:cubicBezTo>
                      <a:pt x="10" y="710"/>
                      <a:pt x="2" y="688"/>
                      <a:pt x="1" y="668"/>
                    </a:cubicBezTo>
                    <a:cubicBezTo>
                      <a:pt x="0" y="622"/>
                      <a:pt x="25" y="597"/>
                      <a:pt x="58" y="579"/>
                    </a:cubicBezTo>
                    <a:cubicBezTo>
                      <a:pt x="39" y="560"/>
                      <a:pt x="25" y="529"/>
                      <a:pt x="26" y="478"/>
                    </a:cubicBezTo>
                    <a:cubicBezTo>
                      <a:pt x="36" y="535"/>
                      <a:pt x="99" y="558"/>
                      <a:pt x="124" y="506"/>
                    </a:cubicBezTo>
                    <a:cubicBezTo>
                      <a:pt x="77" y="497"/>
                      <a:pt x="79" y="440"/>
                      <a:pt x="85" y="413"/>
                    </a:cubicBezTo>
                    <a:cubicBezTo>
                      <a:pt x="146" y="446"/>
                      <a:pt x="131" y="361"/>
                      <a:pt x="118" y="287"/>
                    </a:cubicBezTo>
                    <a:cubicBezTo>
                      <a:pt x="101" y="186"/>
                      <a:pt x="131" y="66"/>
                      <a:pt x="252" y="66"/>
                    </a:cubicBezTo>
                    <a:cubicBezTo>
                      <a:pt x="321" y="0"/>
                      <a:pt x="530" y="56"/>
                      <a:pt x="510" y="269"/>
                    </a:cubicBezTo>
                    <a:cubicBezTo>
                      <a:pt x="503" y="340"/>
                      <a:pt x="472" y="503"/>
                      <a:pt x="552" y="406"/>
                    </a:cubicBezTo>
                    <a:cubicBezTo>
                      <a:pt x="557" y="434"/>
                      <a:pt x="547" y="466"/>
                      <a:pt x="520" y="494"/>
                    </a:cubicBezTo>
                    <a:cubicBezTo>
                      <a:pt x="534" y="537"/>
                      <a:pt x="599" y="541"/>
                      <a:pt x="609" y="485"/>
                    </a:cubicBezTo>
                    <a:cubicBezTo>
                      <a:pt x="610" y="533"/>
                      <a:pt x="596" y="563"/>
                      <a:pt x="576" y="581"/>
                    </a:cubicBezTo>
                    <a:cubicBezTo>
                      <a:pt x="608" y="599"/>
                      <a:pt x="631" y="624"/>
                      <a:pt x="630" y="668"/>
                    </a:cubicBezTo>
                    <a:cubicBezTo>
                      <a:pt x="629" y="688"/>
                      <a:pt x="621" y="710"/>
                      <a:pt x="609" y="731"/>
                    </a:cubicBezTo>
                    <a:lnTo>
                      <a:pt x="23" y="731"/>
                    </a:lnTo>
                    <a:close/>
                  </a:path>
                </a:pathLst>
              </a:custGeom>
              <a:solidFill>
                <a:srgbClr val="253A59"/>
              </a:solidFill>
              <a:ln>
                <a:noFill/>
              </a:ln>
            </p:spPr>
            <p:txBody>
              <a:bodyPr anchorCtr="0" anchor="t" bIns="25700" lIns="51425" spcFirstLastPara="1" rIns="51425" wrap="square" tIns="2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3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714" name="Google Shape;714;p10"/>
              <p:cNvSpPr/>
              <p:nvPr/>
            </p:nvSpPr>
            <p:spPr>
              <a:xfrm>
                <a:off x="1575595" y="2891663"/>
                <a:ext cx="491568" cy="490922"/>
              </a:xfrm>
              <a:custGeom>
                <a:rect b="b" l="l" r="r" t="t"/>
                <a:pathLst>
                  <a:path extrusionOk="0" h="592" w="595">
                    <a:moveTo>
                      <a:pt x="447" y="120"/>
                    </a:moveTo>
                    <a:cubicBezTo>
                      <a:pt x="479" y="150"/>
                      <a:pt x="466" y="238"/>
                      <a:pt x="425" y="245"/>
                    </a:cubicBezTo>
                    <a:cubicBezTo>
                      <a:pt x="401" y="301"/>
                      <a:pt x="358" y="343"/>
                      <a:pt x="298" y="343"/>
                    </a:cubicBezTo>
                    <a:cubicBezTo>
                      <a:pt x="297" y="343"/>
                      <a:pt x="297" y="343"/>
                      <a:pt x="297" y="343"/>
                    </a:cubicBezTo>
                    <a:cubicBezTo>
                      <a:pt x="297" y="23"/>
                      <a:pt x="297" y="23"/>
                      <a:pt x="297" y="23"/>
                    </a:cubicBezTo>
                    <a:cubicBezTo>
                      <a:pt x="331" y="51"/>
                      <a:pt x="369" y="116"/>
                      <a:pt x="420" y="122"/>
                    </a:cubicBezTo>
                    <a:cubicBezTo>
                      <a:pt x="420" y="126"/>
                      <a:pt x="420" y="130"/>
                      <a:pt x="420" y="134"/>
                    </a:cubicBezTo>
                    <a:cubicBezTo>
                      <a:pt x="419" y="176"/>
                      <a:pt x="422" y="165"/>
                      <a:pt x="429" y="143"/>
                    </a:cubicBezTo>
                    <a:cubicBezTo>
                      <a:pt x="432" y="133"/>
                      <a:pt x="436" y="124"/>
                      <a:pt x="443" y="121"/>
                    </a:cubicBezTo>
                    <a:cubicBezTo>
                      <a:pt x="444" y="120"/>
                      <a:pt x="445" y="120"/>
                      <a:pt x="447" y="120"/>
                    </a:cubicBezTo>
                    <a:close/>
                    <a:moveTo>
                      <a:pt x="297" y="546"/>
                    </a:moveTo>
                    <a:cubicBezTo>
                      <a:pt x="297" y="529"/>
                      <a:pt x="297" y="529"/>
                      <a:pt x="297" y="529"/>
                    </a:cubicBezTo>
                    <a:cubicBezTo>
                      <a:pt x="370" y="529"/>
                      <a:pt x="443" y="492"/>
                      <a:pt x="443" y="419"/>
                    </a:cubicBezTo>
                    <a:cubicBezTo>
                      <a:pt x="485" y="447"/>
                      <a:pt x="472" y="514"/>
                      <a:pt x="441" y="542"/>
                    </a:cubicBezTo>
                    <a:cubicBezTo>
                      <a:pt x="406" y="574"/>
                      <a:pt x="342" y="582"/>
                      <a:pt x="299" y="544"/>
                    </a:cubicBezTo>
                    <a:cubicBezTo>
                      <a:pt x="297" y="546"/>
                      <a:pt x="297" y="546"/>
                      <a:pt x="297" y="546"/>
                    </a:cubicBezTo>
                    <a:close/>
                    <a:moveTo>
                      <a:pt x="297" y="506"/>
                    </a:moveTo>
                    <a:cubicBezTo>
                      <a:pt x="361" y="506"/>
                      <a:pt x="426" y="474"/>
                      <a:pt x="414" y="413"/>
                    </a:cubicBezTo>
                    <a:cubicBezTo>
                      <a:pt x="389" y="402"/>
                      <a:pt x="374" y="376"/>
                      <a:pt x="367" y="345"/>
                    </a:cubicBezTo>
                    <a:cubicBezTo>
                      <a:pt x="346" y="357"/>
                      <a:pt x="323" y="364"/>
                      <a:pt x="298" y="364"/>
                    </a:cubicBezTo>
                    <a:cubicBezTo>
                      <a:pt x="297" y="364"/>
                      <a:pt x="297" y="364"/>
                      <a:pt x="297" y="364"/>
                    </a:cubicBezTo>
                    <a:cubicBezTo>
                      <a:pt x="297" y="506"/>
                      <a:pt x="297" y="506"/>
                      <a:pt x="297" y="506"/>
                    </a:cubicBezTo>
                    <a:close/>
                    <a:moveTo>
                      <a:pt x="595" y="508"/>
                    </a:moveTo>
                    <a:cubicBezTo>
                      <a:pt x="555" y="510"/>
                      <a:pt x="515" y="539"/>
                      <a:pt x="498" y="592"/>
                    </a:cubicBezTo>
                    <a:cubicBezTo>
                      <a:pt x="520" y="592"/>
                      <a:pt x="520" y="592"/>
                      <a:pt x="520" y="592"/>
                    </a:cubicBezTo>
                    <a:cubicBezTo>
                      <a:pt x="538" y="543"/>
                      <a:pt x="561" y="526"/>
                      <a:pt x="595" y="508"/>
                    </a:cubicBezTo>
                    <a:close/>
                    <a:moveTo>
                      <a:pt x="297" y="343"/>
                    </a:moveTo>
                    <a:cubicBezTo>
                      <a:pt x="237" y="343"/>
                      <a:pt x="194" y="301"/>
                      <a:pt x="170" y="245"/>
                    </a:cubicBezTo>
                    <a:cubicBezTo>
                      <a:pt x="129" y="238"/>
                      <a:pt x="116" y="150"/>
                      <a:pt x="148" y="120"/>
                    </a:cubicBezTo>
                    <a:cubicBezTo>
                      <a:pt x="157" y="120"/>
                      <a:pt x="163" y="131"/>
                      <a:pt x="166" y="143"/>
                    </a:cubicBezTo>
                    <a:cubicBezTo>
                      <a:pt x="187" y="206"/>
                      <a:pt x="157" y="0"/>
                      <a:pt x="293" y="20"/>
                    </a:cubicBezTo>
                    <a:cubicBezTo>
                      <a:pt x="294" y="21"/>
                      <a:pt x="296" y="22"/>
                      <a:pt x="297" y="23"/>
                    </a:cubicBezTo>
                    <a:cubicBezTo>
                      <a:pt x="297" y="343"/>
                      <a:pt x="297" y="343"/>
                      <a:pt x="297" y="343"/>
                    </a:cubicBezTo>
                    <a:close/>
                    <a:moveTo>
                      <a:pt x="297" y="364"/>
                    </a:moveTo>
                    <a:cubicBezTo>
                      <a:pt x="297" y="506"/>
                      <a:pt x="297" y="506"/>
                      <a:pt x="297" y="506"/>
                    </a:cubicBezTo>
                    <a:cubicBezTo>
                      <a:pt x="234" y="506"/>
                      <a:pt x="172" y="476"/>
                      <a:pt x="179" y="413"/>
                    </a:cubicBezTo>
                    <a:cubicBezTo>
                      <a:pt x="206" y="403"/>
                      <a:pt x="221" y="377"/>
                      <a:pt x="230" y="346"/>
                    </a:cubicBezTo>
                    <a:cubicBezTo>
                      <a:pt x="250" y="357"/>
                      <a:pt x="272" y="364"/>
                      <a:pt x="297" y="364"/>
                    </a:cubicBezTo>
                    <a:close/>
                    <a:moveTo>
                      <a:pt x="297" y="529"/>
                    </a:moveTo>
                    <a:cubicBezTo>
                      <a:pt x="225" y="529"/>
                      <a:pt x="154" y="493"/>
                      <a:pt x="154" y="419"/>
                    </a:cubicBezTo>
                    <a:cubicBezTo>
                      <a:pt x="109" y="440"/>
                      <a:pt x="126" y="518"/>
                      <a:pt x="160" y="546"/>
                    </a:cubicBezTo>
                    <a:cubicBezTo>
                      <a:pt x="196" y="575"/>
                      <a:pt x="255" y="581"/>
                      <a:pt x="297" y="546"/>
                    </a:cubicBezTo>
                    <a:cubicBezTo>
                      <a:pt x="297" y="529"/>
                      <a:pt x="297" y="529"/>
                      <a:pt x="297" y="529"/>
                    </a:cubicBezTo>
                    <a:close/>
                    <a:moveTo>
                      <a:pt x="0" y="508"/>
                    </a:moveTo>
                    <a:cubicBezTo>
                      <a:pt x="41" y="510"/>
                      <a:pt x="80" y="540"/>
                      <a:pt x="97" y="592"/>
                    </a:cubicBezTo>
                    <a:cubicBezTo>
                      <a:pt x="75" y="592"/>
                      <a:pt x="75" y="592"/>
                      <a:pt x="75" y="592"/>
                    </a:cubicBezTo>
                    <a:cubicBezTo>
                      <a:pt x="47" y="539"/>
                      <a:pt x="47" y="543"/>
                      <a:pt x="0" y="5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25700" lIns="51425" spcFirstLastPara="1" rIns="51425" wrap="square" tIns="2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3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  <p:grpSp>
          <p:nvGrpSpPr>
            <p:cNvPr id="715" name="Google Shape;715;p10"/>
            <p:cNvGrpSpPr/>
            <p:nvPr/>
          </p:nvGrpSpPr>
          <p:grpSpPr>
            <a:xfrm>
              <a:off x="2421988" y="4366104"/>
              <a:ext cx="1133324" cy="1261941"/>
              <a:chOff x="2499787" y="2800639"/>
              <a:chExt cx="522634" cy="581946"/>
            </a:xfrm>
          </p:grpSpPr>
          <p:sp>
            <p:nvSpPr>
              <p:cNvPr id="716" name="Google Shape;716;p10"/>
              <p:cNvSpPr/>
              <p:nvPr/>
            </p:nvSpPr>
            <p:spPr>
              <a:xfrm>
                <a:off x="2499787" y="2800639"/>
                <a:ext cx="522634" cy="581946"/>
              </a:xfrm>
              <a:custGeom>
                <a:rect b="b" l="l" r="r" t="t"/>
                <a:pathLst>
                  <a:path extrusionOk="0" h="703" w="633">
                    <a:moveTo>
                      <a:pt x="279" y="22"/>
                    </a:moveTo>
                    <a:cubicBezTo>
                      <a:pt x="284" y="22"/>
                      <a:pt x="289" y="23"/>
                      <a:pt x="294" y="25"/>
                    </a:cubicBezTo>
                    <a:cubicBezTo>
                      <a:pt x="301" y="10"/>
                      <a:pt x="315" y="0"/>
                      <a:pt x="331" y="0"/>
                    </a:cubicBezTo>
                    <a:cubicBezTo>
                      <a:pt x="352" y="0"/>
                      <a:pt x="369" y="17"/>
                      <a:pt x="372" y="39"/>
                    </a:cubicBezTo>
                    <a:cubicBezTo>
                      <a:pt x="379" y="33"/>
                      <a:pt x="387" y="30"/>
                      <a:pt x="396" y="30"/>
                    </a:cubicBezTo>
                    <a:cubicBezTo>
                      <a:pt x="419" y="30"/>
                      <a:pt x="437" y="49"/>
                      <a:pt x="437" y="72"/>
                    </a:cubicBezTo>
                    <a:cubicBezTo>
                      <a:pt x="443" y="69"/>
                      <a:pt x="449" y="67"/>
                      <a:pt x="456" y="67"/>
                    </a:cubicBezTo>
                    <a:cubicBezTo>
                      <a:pt x="478" y="67"/>
                      <a:pt x="497" y="87"/>
                      <a:pt x="497" y="111"/>
                    </a:cubicBezTo>
                    <a:cubicBezTo>
                      <a:pt x="497" y="117"/>
                      <a:pt x="495" y="124"/>
                      <a:pt x="493" y="129"/>
                    </a:cubicBezTo>
                    <a:cubicBezTo>
                      <a:pt x="495" y="129"/>
                      <a:pt x="498" y="129"/>
                      <a:pt x="500" y="129"/>
                    </a:cubicBezTo>
                    <a:cubicBezTo>
                      <a:pt x="523" y="129"/>
                      <a:pt x="541" y="148"/>
                      <a:pt x="541" y="172"/>
                    </a:cubicBezTo>
                    <a:cubicBezTo>
                      <a:pt x="541" y="181"/>
                      <a:pt x="539" y="190"/>
                      <a:pt x="534" y="197"/>
                    </a:cubicBezTo>
                    <a:cubicBezTo>
                      <a:pt x="540" y="205"/>
                      <a:pt x="543" y="215"/>
                      <a:pt x="543" y="225"/>
                    </a:cubicBezTo>
                    <a:cubicBezTo>
                      <a:pt x="543" y="238"/>
                      <a:pt x="538" y="250"/>
                      <a:pt x="529" y="258"/>
                    </a:cubicBezTo>
                    <a:cubicBezTo>
                      <a:pt x="537" y="266"/>
                      <a:pt x="541" y="276"/>
                      <a:pt x="541" y="288"/>
                    </a:cubicBezTo>
                    <a:cubicBezTo>
                      <a:pt x="541" y="307"/>
                      <a:pt x="531" y="322"/>
                      <a:pt x="516" y="329"/>
                    </a:cubicBezTo>
                    <a:cubicBezTo>
                      <a:pt x="523" y="336"/>
                      <a:pt x="527" y="346"/>
                      <a:pt x="527" y="357"/>
                    </a:cubicBezTo>
                    <a:cubicBezTo>
                      <a:pt x="527" y="377"/>
                      <a:pt x="514" y="394"/>
                      <a:pt x="497" y="399"/>
                    </a:cubicBezTo>
                    <a:cubicBezTo>
                      <a:pt x="498" y="403"/>
                      <a:pt x="499" y="407"/>
                      <a:pt x="499" y="411"/>
                    </a:cubicBezTo>
                    <a:cubicBezTo>
                      <a:pt x="499" y="435"/>
                      <a:pt x="480" y="454"/>
                      <a:pt x="458" y="454"/>
                    </a:cubicBezTo>
                    <a:cubicBezTo>
                      <a:pt x="456" y="454"/>
                      <a:pt x="454" y="454"/>
                      <a:pt x="453" y="454"/>
                    </a:cubicBezTo>
                    <a:cubicBezTo>
                      <a:pt x="449" y="469"/>
                      <a:pt x="437" y="481"/>
                      <a:pt x="422" y="485"/>
                    </a:cubicBezTo>
                    <a:cubicBezTo>
                      <a:pt x="429" y="493"/>
                      <a:pt x="439" y="500"/>
                      <a:pt x="453" y="506"/>
                    </a:cubicBezTo>
                    <a:cubicBezTo>
                      <a:pt x="528" y="537"/>
                      <a:pt x="633" y="546"/>
                      <a:pt x="631" y="640"/>
                    </a:cubicBezTo>
                    <a:cubicBezTo>
                      <a:pt x="631" y="660"/>
                      <a:pt x="622" y="682"/>
                      <a:pt x="610" y="703"/>
                    </a:cubicBezTo>
                    <a:cubicBezTo>
                      <a:pt x="24" y="703"/>
                      <a:pt x="24" y="703"/>
                      <a:pt x="24" y="703"/>
                    </a:cubicBezTo>
                    <a:cubicBezTo>
                      <a:pt x="11" y="682"/>
                      <a:pt x="3" y="660"/>
                      <a:pt x="3" y="640"/>
                    </a:cubicBezTo>
                    <a:cubicBezTo>
                      <a:pt x="0" y="546"/>
                      <a:pt x="106" y="537"/>
                      <a:pt x="181" y="506"/>
                    </a:cubicBezTo>
                    <a:cubicBezTo>
                      <a:pt x="192" y="501"/>
                      <a:pt x="201" y="495"/>
                      <a:pt x="208" y="488"/>
                    </a:cubicBezTo>
                    <a:cubicBezTo>
                      <a:pt x="203" y="482"/>
                      <a:pt x="200" y="473"/>
                      <a:pt x="200" y="464"/>
                    </a:cubicBezTo>
                    <a:cubicBezTo>
                      <a:pt x="200" y="464"/>
                      <a:pt x="199" y="464"/>
                      <a:pt x="199" y="464"/>
                    </a:cubicBezTo>
                    <a:cubicBezTo>
                      <a:pt x="176" y="464"/>
                      <a:pt x="158" y="445"/>
                      <a:pt x="158" y="421"/>
                    </a:cubicBezTo>
                    <a:cubicBezTo>
                      <a:pt x="158" y="417"/>
                      <a:pt x="158" y="414"/>
                      <a:pt x="159" y="410"/>
                    </a:cubicBezTo>
                    <a:cubicBezTo>
                      <a:pt x="140" y="407"/>
                      <a:pt x="125" y="389"/>
                      <a:pt x="125" y="367"/>
                    </a:cubicBezTo>
                    <a:cubicBezTo>
                      <a:pt x="125" y="363"/>
                      <a:pt x="125" y="358"/>
                      <a:pt x="127" y="354"/>
                    </a:cubicBezTo>
                    <a:cubicBezTo>
                      <a:pt x="109" y="349"/>
                      <a:pt x="97" y="332"/>
                      <a:pt x="97" y="312"/>
                    </a:cubicBezTo>
                    <a:cubicBezTo>
                      <a:pt x="97" y="307"/>
                      <a:pt x="98" y="302"/>
                      <a:pt x="99" y="297"/>
                    </a:cubicBezTo>
                    <a:cubicBezTo>
                      <a:pt x="90" y="289"/>
                      <a:pt x="84" y="277"/>
                      <a:pt x="84" y="263"/>
                    </a:cubicBezTo>
                    <a:cubicBezTo>
                      <a:pt x="84" y="250"/>
                      <a:pt x="89" y="238"/>
                      <a:pt x="97" y="230"/>
                    </a:cubicBezTo>
                    <a:cubicBezTo>
                      <a:pt x="91" y="223"/>
                      <a:pt x="87" y="213"/>
                      <a:pt x="87" y="202"/>
                    </a:cubicBezTo>
                    <a:cubicBezTo>
                      <a:pt x="87" y="185"/>
                      <a:pt x="97" y="170"/>
                      <a:pt x="110" y="163"/>
                    </a:cubicBezTo>
                    <a:cubicBezTo>
                      <a:pt x="109" y="158"/>
                      <a:pt x="108" y="153"/>
                      <a:pt x="108" y="148"/>
                    </a:cubicBezTo>
                    <a:cubicBezTo>
                      <a:pt x="108" y="124"/>
                      <a:pt x="126" y="105"/>
                      <a:pt x="149" y="105"/>
                    </a:cubicBezTo>
                    <a:cubicBezTo>
                      <a:pt x="150" y="105"/>
                      <a:pt x="151" y="105"/>
                      <a:pt x="153" y="105"/>
                    </a:cubicBezTo>
                    <a:cubicBezTo>
                      <a:pt x="157" y="90"/>
                      <a:pt x="169" y="79"/>
                      <a:pt x="184" y="76"/>
                    </a:cubicBezTo>
                    <a:cubicBezTo>
                      <a:pt x="184" y="75"/>
                      <a:pt x="184" y="74"/>
                      <a:pt x="184" y="73"/>
                    </a:cubicBezTo>
                    <a:cubicBezTo>
                      <a:pt x="184" y="49"/>
                      <a:pt x="202" y="30"/>
                      <a:pt x="225" y="30"/>
                    </a:cubicBezTo>
                    <a:cubicBezTo>
                      <a:pt x="234" y="30"/>
                      <a:pt x="241" y="33"/>
                      <a:pt x="248" y="37"/>
                    </a:cubicBezTo>
                    <a:cubicBezTo>
                      <a:pt x="255" y="28"/>
                      <a:pt x="267" y="22"/>
                      <a:pt x="279" y="22"/>
                    </a:cubicBezTo>
                    <a:close/>
                  </a:path>
                </a:pathLst>
              </a:custGeom>
              <a:solidFill>
                <a:srgbClr val="FFB80F"/>
              </a:solidFill>
              <a:ln>
                <a:noFill/>
              </a:ln>
            </p:spPr>
            <p:txBody>
              <a:bodyPr anchorCtr="0" anchor="t" bIns="25700" lIns="51425" spcFirstLastPara="1" rIns="51425" wrap="square" tIns="2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3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717" name="Google Shape;717;p10"/>
              <p:cNvSpPr/>
              <p:nvPr/>
            </p:nvSpPr>
            <p:spPr>
              <a:xfrm>
                <a:off x="2501928" y="2954088"/>
                <a:ext cx="510318" cy="428497"/>
              </a:xfrm>
              <a:custGeom>
                <a:rect b="b" l="l" r="r" t="t"/>
                <a:pathLst>
                  <a:path extrusionOk="0" h="516" w="618">
                    <a:moveTo>
                      <a:pt x="541" y="375"/>
                    </a:moveTo>
                    <a:cubicBezTo>
                      <a:pt x="557" y="381"/>
                      <a:pt x="570" y="388"/>
                      <a:pt x="581" y="397"/>
                    </a:cubicBezTo>
                    <a:cubicBezTo>
                      <a:pt x="618" y="429"/>
                      <a:pt x="608" y="476"/>
                      <a:pt x="587" y="516"/>
                    </a:cubicBezTo>
                    <a:cubicBezTo>
                      <a:pt x="434" y="515"/>
                      <a:pt x="434" y="515"/>
                      <a:pt x="434" y="515"/>
                    </a:cubicBezTo>
                    <a:cubicBezTo>
                      <a:pt x="434" y="515"/>
                      <a:pt x="434" y="515"/>
                      <a:pt x="434" y="515"/>
                    </a:cubicBezTo>
                    <a:cubicBezTo>
                      <a:pt x="467" y="515"/>
                      <a:pt x="467" y="515"/>
                      <a:pt x="467" y="515"/>
                    </a:cubicBezTo>
                    <a:cubicBezTo>
                      <a:pt x="467" y="515"/>
                      <a:pt x="467" y="515"/>
                      <a:pt x="467" y="515"/>
                    </a:cubicBezTo>
                    <a:cubicBezTo>
                      <a:pt x="473" y="447"/>
                      <a:pt x="507" y="384"/>
                      <a:pt x="541" y="375"/>
                    </a:cubicBezTo>
                    <a:close/>
                    <a:moveTo>
                      <a:pt x="434" y="379"/>
                    </a:moveTo>
                    <a:cubicBezTo>
                      <a:pt x="438" y="374"/>
                      <a:pt x="441" y="368"/>
                      <a:pt x="443" y="362"/>
                    </a:cubicBezTo>
                    <a:cubicBezTo>
                      <a:pt x="446" y="356"/>
                      <a:pt x="447" y="350"/>
                      <a:pt x="448" y="344"/>
                    </a:cubicBezTo>
                    <a:cubicBezTo>
                      <a:pt x="445" y="343"/>
                      <a:pt x="443" y="342"/>
                      <a:pt x="440" y="341"/>
                    </a:cubicBezTo>
                    <a:cubicBezTo>
                      <a:pt x="440" y="347"/>
                      <a:pt x="439" y="353"/>
                      <a:pt x="437" y="359"/>
                    </a:cubicBezTo>
                    <a:cubicBezTo>
                      <a:pt x="436" y="361"/>
                      <a:pt x="435" y="363"/>
                      <a:pt x="434" y="365"/>
                    </a:cubicBezTo>
                    <a:cubicBezTo>
                      <a:pt x="434" y="379"/>
                      <a:pt x="434" y="379"/>
                      <a:pt x="434" y="379"/>
                    </a:cubicBezTo>
                    <a:close/>
                    <a:moveTo>
                      <a:pt x="434" y="188"/>
                    </a:moveTo>
                    <a:cubicBezTo>
                      <a:pt x="434" y="67"/>
                      <a:pt x="434" y="67"/>
                      <a:pt x="434" y="67"/>
                    </a:cubicBezTo>
                    <a:cubicBezTo>
                      <a:pt x="436" y="88"/>
                      <a:pt x="453" y="105"/>
                      <a:pt x="474" y="105"/>
                    </a:cubicBezTo>
                    <a:cubicBezTo>
                      <a:pt x="477" y="105"/>
                      <a:pt x="480" y="105"/>
                      <a:pt x="482" y="105"/>
                    </a:cubicBezTo>
                    <a:cubicBezTo>
                      <a:pt x="480" y="135"/>
                      <a:pt x="466" y="165"/>
                      <a:pt x="443" y="169"/>
                    </a:cubicBezTo>
                    <a:cubicBezTo>
                      <a:pt x="440" y="175"/>
                      <a:pt x="437" y="182"/>
                      <a:pt x="434" y="188"/>
                    </a:cubicBezTo>
                    <a:close/>
                    <a:moveTo>
                      <a:pt x="434" y="57"/>
                    </a:moveTo>
                    <a:cubicBezTo>
                      <a:pt x="434" y="56"/>
                      <a:pt x="434" y="56"/>
                      <a:pt x="434" y="56"/>
                    </a:cubicBezTo>
                    <a:cubicBezTo>
                      <a:pt x="434" y="56"/>
                      <a:pt x="434" y="56"/>
                      <a:pt x="434" y="56"/>
                    </a:cubicBezTo>
                    <a:lnTo>
                      <a:pt x="434" y="57"/>
                    </a:lnTo>
                    <a:close/>
                    <a:moveTo>
                      <a:pt x="434" y="515"/>
                    </a:moveTo>
                    <a:cubicBezTo>
                      <a:pt x="420" y="515"/>
                      <a:pt x="420" y="515"/>
                      <a:pt x="420" y="515"/>
                    </a:cubicBezTo>
                    <a:cubicBezTo>
                      <a:pt x="434" y="515"/>
                      <a:pt x="434" y="515"/>
                      <a:pt x="434" y="515"/>
                    </a:cubicBezTo>
                    <a:cubicBezTo>
                      <a:pt x="434" y="515"/>
                      <a:pt x="434" y="515"/>
                      <a:pt x="434" y="515"/>
                    </a:cubicBezTo>
                    <a:close/>
                    <a:moveTo>
                      <a:pt x="434" y="56"/>
                    </a:moveTo>
                    <a:cubicBezTo>
                      <a:pt x="434" y="57"/>
                      <a:pt x="434" y="57"/>
                      <a:pt x="434" y="57"/>
                    </a:cubicBezTo>
                    <a:cubicBezTo>
                      <a:pt x="433" y="59"/>
                      <a:pt x="433" y="60"/>
                      <a:pt x="433" y="62"/>
                    </a:cubicBezTo>
                    <a:cubicBezTo>
                      <a:pt x="433" y="64"/>
                      <a:pt x="433" y="65"/>
                      <a:pt x="434" y="67"/>
                    </a:cubicBezTo>
                    <a:cubicBezTo>
                      <a:pt x="434" y="188"/>
                      <a:pt x="434" y="188"/>
                      <a:pt x="434" y="188"/>
                    </a:cubicBezTo>
                    <a:cubicBezTo>
                      <a:pt x="408" y="234"/>
                      <a:pt x="368" y="267"/>
                      <a:pt x="315" y="267"/>
                    </a:cubicBezTo>
                    <a:cubicBezTo>
                      <a:pt x="255" y="267"/>
                      <a:pt x="211" y="225"/>
                      <a:pt x="187" y="169"/>
                    </a:cubicBezTo>
                    <a:cubicBezTo>
                      <a:pt x="176" y="167"/>
                      <a:pt x="168" y="159"/>
                      <a:pt x="161" y="149"/>
                    </a:cubicBezTo>
                    <a:cubicBezTo>
                      <a:pt x="163" y="149"/>
                      <a:pt x="165" y="149"/>
                      <a:pt x="167" y="149"/>
                    </a:cubicBezTo>
                    <a:cubicBezTo>
                      <a:pt x="189" y="149"/>
                      <a:pt x="208" y="130"/>
                      <a:pt x="208" y="106"/>
                    </a:cubicBezTo>
                    <a:cubicBezTo>
                      <a:pt x="208" y="104"/>
                      <a:pt x="208" y="102"/>
                      <a:pt x="207" y="100"/>
                    </a:cubicBezTo>
                    <a:cubicBezTo>
                      <a:pt x="208" y="100"/>
                      <a:pt x="208" y="100"/>
                      <a:pt x="208" y="100"/>
                    </a:cubicBezTo>
                    <a:cubicBezTo>
                      <a:pt x="230" y="100"/>
                      <a:pt x="248" y="81"/>
                      <a:pt x="249" y="58"/>
                    </a:cubicBezTo>
                    <a:cubicBezTo>
                      <a:pt x="254" y="60"/>
                      <a:pt x="259" y="61"/>
                      <a:pt x="265" y="61"/>
                    </a:cubicBezTo>
                    <a:cubicBezTo>
                      <a:pt x="285" y="61"/>
                      <a:pt x="301" y="47"/>
                      <a:pt x="305" y="27"/>
                    </a:cubicBezTo>
                    <a:cubicBezTo>
                      <a:pt x="306" y="27"/>
                      <a:pt x="307" y="27"/>
                      <a:pt x="307" y="27"/>
                    </a:cubicBezTo>
                    <a:cubicBezTo>
                      <a:pt x="322" y="27"/>
                      <a:pt x="335" y="19"/>
                      <a:pt x="342" y="7"/>
                    </a:cubicBezTo>
                    <a:cubicBezTo>
                      <a:pt x="349" y="6"/>
                      <a:pt x="355" y="4"/>
                      <a:pt x="360" y="0"/>
                    </a:cubicBezTo>
                    <a:cubicBezTo>
                      <a:pt x="366" y="12"/>
                      <a:pt x="377" y="20"/>
                      <a:pt x="390" y="22"/>
                    </a:cubicBezTo>
                    <a:cubicBezTo>
                      <a:pt x="394" y="41"/>
                      <a:pt x="410" y="56"/>
                      <a:pt x="430" y="56"/>
                    </a:cubicBezTo>
                    <a:cubicBezTo>
                      <a:pt x="431" y="56"/>
                      <a:pt x="432" y="56"/>
                      <a:pt x="434" y="56"/>
                    </a:cubicBezTo>
                    <a:close/>
                    <a:moveTo>
                      <a:pt x="434" y="365"/>
                    </a:moveTo>
                    <a:cubicBezTo>
                      <a:pt x="434" y="379"/>
                      <a:pt x="434" y="379"/>
                      <a:pt x="434" y="379"/>
                    </a:cubicBezTo>
                    <a:cubicBezTo>
                      <a:pt x="431" y="382"/>
                      <a:pt x="429" y="384"/>
                      <a:pt x="427" y="387"/>
                    </a:cubicBezTo>
                    <a:cubicBezTo>
                      <a:pt x="419" y="394"/>
                      <a:pt x="410" y="399"/>
                      <a:pt x="400" y="403"/>
                    </a:cubicBezTo>
                    <a:cubicBezTo>
                      <a:pt x="376" y="410"/>
                      <a:pt x="346" y="406"/>
                      <a:pt x="317" y="379"/>
                    </a:cubicBezTo>
                    <a:cubicBezTo>
                      <a:pt x="315" y="379"/>
                      <a:pt x="314" y="379"/>
                      <a:pt x="312" y="379"/>
                    </a:cubicBezTo>
                    <a:cubicBezTo>
                      <a:pt x="287" y="403"/>
                      <a:pt x="258" y="408"/>
                      <a:pt x="235" y="401"/>
                    </a:cubicBezTo>
                    <a:cubicBezTo>
                      <a:pt x="224" y="398"/>
                      <a:pt x="215" y="393"/>
                      <a:pt x="207" y="386"/>
                    </a:cubicBezTo>
                    <a:cubicBezTo>
                      <a:pt x="200" y="379"/>
                      <a:pt x="193" y="371"/>
                      <a:pt x="189" y="362"/>
                    </a:cubicBezTo>
                    <a:cubicBezTo>
                      <a:pt x="186" y="355"/>
                      <a:pt x="185" y="348"/>
                      <a:pt x="184" y="341"/>
                    </a:cubicBezTo>
                    <a:cubicBezTo>
                      <a:pt x="187" y="340"/>
                      <a:pt x="189" y="339"/>
                      <a:pt x="191" y="338"/>
                    </a:cubicBezTo>
                    <a:cubicBezTo>
                      <a:pt x="192" y="345"/>
                      <a:pt x="193" y="352"/>
                      <a:pt x="196" y="358"/>
                    </a:cubicBezTo>
                    <a:cubicBezTo>
                      <a:pt x="200" y="367"/>
                      <a:pt x="205" y="374"/>
                      <a:pt x="212" y="380"/>
                    </a:cubicBezTo>
                    <a:cubicBezTo>
                      <a:pt x="219" y="386"/>
                      <a:pt x="227" y="391"/>
                      <a:pt x="237" y="394"/>
                    </a:cubicBezTo>
                    <a:cubicBezTo>
                      <a:pt x="256" y="399"/>
                      <a:pt x="279" y="396"/>
                      <a:pt x="301" y="378"/>
                    </a:cubicBezTo>
                    <a:cubicBezTo>
                      <a:pt x="262" y="376"/>
                      <a:pt x="227" y="356"/>
                      <a:pt x="221" y="320"/>
                    </a:cubicBezTo>
                    <a:cubicBezTo>
                      <a:pt x="233" y="306"/>
                      <a:pt x="241" y="289"/>
                      <a:pt x="246" y="269"/>
                    </a:cubicBezTo>
                    <a:cubicBezTo>
                      <a:pt x="266" y="281"/>
                      <a:pt x="289" y="288"/>
                      <a:pt x="315" y="288"/>
                    </a:cubicBezTo>
                    <a:cubicBezTo>
                      <a:pt x="340" y="288"/>
                      <a:pt x="363" y="281"/>
                      <a:pt x="383" y="270"/>
                    </a:cubicBezTo>
                    <a:cubicBezTo>
                      <a:pt x="389" y="291"/>
                      <a:pt x="397" y="310"/>
                      <a:pt x="411" y="323"/>
                    </a:cubicBezTo>
                    <a:cubicBezTo>
                      <a:pt x="397" y="355"/>
                      <a:pt x="363" y="373"/>
                      <a:pt x="327" y="378"/>
                    </a:cubicBezTo>
                    <a:cubicBezTo>
                      <a:pt x="353" y="398"/>
                      <a:pt x="378" y="402"/>
                      <a:pt x="398" y="395"/>
                    </a:cubicBezTo>
                    <a:cubicBezTo>
                      <a:pt x="407" y="392"/>
                      <a:pt x="415" y="387"/>
                      <a:pt x="422" y="381"/>
                    </a:cubicBezTo>
                    <a:cubicBezTo>
                      <a:pt x="426" y="376"/>
                      <a:pt x="431" y="371"/>
                      <a:pt x="434" y="365"/>
                    </a:cubicBezTo>
                    <a:close/>
                    <a:moveTo>
                      <a:pt x="43" y="395"/>
                    </a:moveTo>
                    <a:cubicBezTo>
                      <a:pt x="52" y="387"/>
                      <a:pt x="63" y="381"/>
                      <a:pt x="77" y="376"/>
                    </a:cubicBezTo>
                    <a:cubicBezTo>
                      <a:pt x="143" y="370"/>
                      <a:pt x="168" y="452"/>
                      <a:pt x="163" y="515"/>
                    </a:cubicBezTo>
                    <a:cubicBezTo>
                      <a:pt x="45" y="515"/>
                      <a:pt x="45" y="515"/>
                      <a:pt x="45" y="515"/>
                    </a:cubicBezTo>
                    <a:cubicBezTo>
                      <a:pt x="25" y="474"/>
                      <a:pt x="0" y="434"/>
                      <a:pt x="43" y="3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25700" lIns="51425" spcFirstLastPara="1" rIns="51425" wrap="square" tIns="2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3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  <p:sp>
          <p:nvSpPr>
            <p:cNvPr id="718" name="Google Shape;718;p10"/>
            <p:cNvSpPr/>
            <p:nvPr/>
          </p:nvSpPr>
          <p:spPr>
            <a:xfrm>
              <a:off x="2995616" y="3681768"/>
              <a:ext cx="1853263" cy="1939998"/>
            </a:xfrm>
            <a:custGeom>
              <a:rect b="b" l="l" r="r" t="t"/>
              <a:pathLst>
                <a:path extrusionOk="0" h="661" w="633">
                  <a:moveTo>
                    <a:pt x="501" y="223"/>
                  </a:moveTo>
                  <a:cubicBezTo>
                    <a:pt x="503" y="238"/>
                    <a:pt x="503" y="254"/>
                    <a:pt x="500" y="269"/>
                  </a:cubicBezTo>
                  <a:cubicBezTo>
                    <a:pt x="496" y="285"/>
                    <a:pt x="491" y="299"/>
                    <a:pt x="482" y="310"/>
                  </a:cubicBezTo>
                  <a:cubicBezTo>
                    <a:pt x="475" y="319"/>
                    <a:pt x="467" y="326"/>
                    <a:pt x="457" y="329"/>
                  </a:cubicBezTo>
                  <a:cubicBezTo>
                    <a:pt x="445" y="357"/>
                    <a:pt x="427" y="382"/>
                    <a:pt x="405" y="400"/>
                  </a:cubicBezTo>
                  <a:cubicBezTo>
                    <a:pt x="408" y="428"/>
                    <a:pt x="419" y="450"/>
                    <a:pt x="452" y="464"/>
                  </a:cubicBezTo>
                  <a:cubicBezTo>
                    <a:pt x="527" y="495"/>
                    <a:pt x="633" y="504"/>
                    <a:pt x="630" y="598"/>
                  </a:cubicBezTo>
                  <a:cubicBezTo>
                    <a:pt x="630" y="618"/>
                    <a:pt x="622" y="640"/>
                    <a:pt x="609" y="661"/>
                  </a:cubicBezTo>
                  <a:cubicBezTo>
                    <a:pt x="316" y="661"/>
                    <a:pt x="316" y="661"/>
                    <a:pt x="316" y="661"/>
                  </a:cubicBezTo>
                  <a:cubicBezTo>
                    <a:pt x="316" y="642"/>
                    <a:pt x="316" y="642"/>
                    <a:pt x="316" y="642"/>
                  </a:cubicBezTo>
                  <a:cubicBezTo>
                    <a:pt x="390" y="642"/>
                    <a:pt x="450" y="638"/>
                    <a:pt x="516" y="627"/>
                  </a:cubicBezTo>
                  <a:cubicBezTo>
                    <a:pt x="538" y="611"/>
                    <a:pt x="575" y="601"/>
                    <a:pt x="606" y="608"/>
                  </a:cubicBezTo>
                  <a:cubicBezTo>
                    <a:pt x="607" y="602"/>
                    <a:pt x="607" y="596"/>
                    <a:pt x="607" y="590"/>
                  </a:cubicBezTo>
                  <a:cubicBezTo>
                    <a:pt x="575" y="583"/>
                    <a:pt x="534" y="590"/>
                    <a:pt x="511" y="610"/>
                  </a:cubicBezTo>
                  <a:cubicBezTo>
                    <a:pt x="446" y="621"/>
                    <a:pt x="388" y="624"/>
                    <a:pt x="316" y="624"/>
                  </a:cubicBezTo>
                  <a:cubicBezTo>
                    <a:pt x="316" y="569"/>
                    <a:pt x="316" y="569"/>
                    <a:pt x="316" y="569"/>
                  </a:cubicBezTo>
                  <a:cubicBezTo>
                    <a:pt x="404" y="569"/>
                    <a:pt x="487" y="554"/>
                    <a:pt x="559" y="527"/>
                  </a:cubicBezTo>
                  <a:cubicBezTo>
                    <a:pt x="552" y="524"/>
                    <a:pt x="544" y="520"/>
                    <a:pt x="535" y="517"/>
                  </a:cubicBezTo>
                  <a:cubicBezTo>
                    <a:pt x="469" y="539"/>
                    <a:pt x="395" y="551"/>
                    <a:pt x="316" y="551"/>
                  </a:cubicBezTo>
                  <a:cubicBezTo>
                    <a:pt x="316" y="515"/>
                    <a:pt x="316" y="515"/>
                    <a:pt x="316" y="515"/>
                  </a:cubicBezTo>
                  <a:cubicBezTo>
                    <a:pt x="356" y="515"/>
                    <a:pt x="394" y="503"/>
                    <a:pt x="428" y="480"/>
                  </a:cubicBezTo>
                  <a:cubicBezTo>
                    <a:pt x="423" y="477"/>
                    <a:pt x="417" y="474"/>
                    <a:pt x="413" y="469"/>
                  </a:cubicBezTo>
                  <a:cubicBezTo>
                    <a:pt x="383" y="487"/>
                    <a:pt x="351" y="497"/>
                    <a:pt x="316" y="497"/>
                  </a:cubicBezTo>
                  <a:cubicBezTo>
                    <a:pt x="316" y="412"/>
                    <a:pt x="316" y="412"/>
                    <a:pt x="316" y="412"/>
                  </a:cubicBezTo>
                  <a:cubicBezTo>
                    <a:pt x="376" y="412"/>
                    <a:pt x="420" y="370"/>
                    <a:pt x="444" y="314"/>
                  </a:cubicBezTo>
                  <a:cubicBezTo>
                    <a:pt x="479" y="308"/>
                    <a:pt x="493" y="244"/>
                    <a:pt x="477" y="206"/>
                  </a:cubicBezTo>
                  <a:cubicBezTo>
                    <a:pt x="470" y="212"/>
                    <a:pt x="460" y="219"/>
                    <a:pt x="448" y="224"/>
                  </a:cubicBezTo>
                  <a:cubicBezTo>
                    <a:pt x="445" y="237"/>
                    <a:pt x="444" y="248"/>
                    <a:pt x="444" y="251"/>
                  </a:cubicBezTo>
                  <a:cubicBezTo>
                    <a:pt x="444" y="276"/>
                    <a:pt x="417" y="284"/>
                    <a:pt x="423" y="267"/>
                  </a:cubicBezTo>
                  <a:cubicBezTo>
                    <a:pt x="427" y="257"/>
                    <a:pt x="431" y="244"/>
                    <a:pt x="434" y="228"/>
                  </a:cubicBezTo>
                  <a:cubicBezTo>
                    <a:pt x="401" y="236"/>
                    <a:pt x="358" y="227"/>
                    <a:pt x="316" y="159"/>
                  </a:cubicBezTo>
                  <a:cubicBezTo>
                    <a:pt x="316" y="1"/>
                    <a:pt x="316" y="1"/>
                    <a:pt x="316" y="1"/>
                  </a:cubicBezTo>
                  <a:cubicBezTo>
                    <a:pt x="392" y="0"/>
                    <a:pt x="467" y="66"/>
                    <a:pt x="487" y="154"/>
                  </a:cubicBezTo>
                  <a:cubicBezTo>
                    <a:pt x="490" y="170"/>
                    <a:pt x="498" y="208"/>
                    <a:pt x="501" y="223"/>
                  </a:cubicBezTo>
                  <a:close/>
                  <a:moveTo>
                    <a:pt x="316" y="661"/>
                  </a:moveTo>
                  <a:cubicBezTo>
                    <a:pt x="23" y="661"/>
                    <a:pt x="23" y="661"/>
                    <a:pt x="23" y="661"/>
                  </a:cubicBezTo>
                  <a:cubicBezTo>
                    <a:pt x="11" y="640"/>
                    <a:pt x="2" y="618"/>
                    <a:pt x="2" y="598"/>
                  </a:cubicBezTo>
                  <a:cubicBezTo>
                    <a:pt x="0" y="504"/>
                    <a:pt x="105" y="495"/>
                    <a:pt x="180" y="464"/>
                  </a:cubicBezTo>
                  <a:cubicBezTo>
                    <a:pt x="213" y="450"/>
                    <a:pt x="225" y="428"/>
                    <a:pt x="228" y="400"/>
                  </a:cubicBezTo>
                  <a:cubicBezTo>
                    <a:pt x="205" y="382"/>
                    <a:pt x="188" y="357"/>
                    <a:pt x="175" y="329"/>
                  </a:cubicBezTo>
                  <a:cubicBezTo>
                    <a:pt x="165" y="326"/>
                    <a:pt x="157" y="319"/>
                    <a:pt x="150" y="310"/>
                  </a:cubicBezTo>
                  <a:cubicBezTo>
                    <a:pt x="142" y="299"/>
                    <a:pt x="136" y="285"/>
                    <a:pt x="133" y="269"/>
                  </a:cubicBezTo>
                  <a:cubicBezTo>
                    <a:pt x="130" y="254"/>
                    <a:pt x="129" y="238"/>
                    <a:pt x="131" y="223"/>
                  </a:cubicBezTo>
                  <a:cubicBezTo>
                    <a:pt x="134" y="206"/>
                    <a:pt x="138" y="198"/>
                    <a:pt x="141" y="178"/>
                  </a:cubicBezTo>
                  <a:cubicBezTo>
                    <a:pt x="148" y="113"/>
                    <a:pt x="175" y="37"/>
                    <a:pt x="242" y="26"/>
                  </a:cubicBezTo>
                  <a:cubicBezTo>
                    <a:pt x="265" y="9"/>
                    <a:pt x="291" y="1"/>
                    <a:pt x="316" y="1"/>
                  </a:cubicBezTo>
                  <a:cubicBezTo>
                    <a:pt x="316" y="159"/>
                    <a:pt x="316" y="159"/>
                    <a:pt x="316" y="159"/>
                  </a:cubicBezTo>
                  <a:cubicBezTo>
                    <a:pt x="314" y="155"/>
                    <a:pt x="314" y="155"/>
                    <a:pt x="314" y="155"/>
                  </a:cubicBezTo>
                  <a:cubicBezTo>
                    <a:pt x="296" y="124"/>
                    <a:pt x="240" y="68"/>
                    <a:pt x="210" y="120"/>
                  </a:cubicBezTo>
                  <a:cubicBezTo>
                    <a:pt x="199" y="141"/>
                    <a:pt x="194" y="166"/>
                    <a:pt x="194" y="189"/>
                  </a:cubicBezTo>
                  <a:cubicBezTo>
                    <a:pt x="195" y="223"/>
                    <a:pt x="203" y="250"/>
                    <a:pt x="209" y="267"/>
                  </a:cubicBezTo>
                  <a:cubicBezTo>
                    <a:pt x="215" y="284"/>
                    <a:pt x="188" y="276"/>
                    <a:pt x="188" y="251"/>
                  </a:cubicBezTo>
                  <a:cubicBezTo>
                    <a:pt x="188" y="221"/>
                    <a:pt x="169" y="152"/>
                    <a:pt x="152" y="217"/>
                  </a:cubicBezTo>
                  <a:cubicBezTo>
                    <a:pt x="142" y="255"/>
                    <a:pt x="157" y="308"/>
                    <a:pt x="188" y="314"/>
                  </a:cubicBezTo>
                  <a:cubicBezTo>
                    <a:pt x="212" y="370"/>
                    <a:pt x="256" y="412"/>
                    <a:pt x="316" y="412"/>
                  </a:cubicBezTo>
                  <a:cubicBezTo>
                    <a:pt x="316" y="497"/>
                    <a:pt x="316" y="497"/>
                    <a:pt x="316" y="497"/>
                  </a:cubicBezTo>
                  <a:cubicBezTo>
                    <a:pt x="281" y="497"/>
                    <a:pt x="248" y="487"/>
                    <a:pt x="218" y="468"/>
                  </a:cubicBezTo>
                  <a:cubicBezTo>
                    <a:pt x="213" y="473"/>
                    <a:pt x="208" y="476"/>
                    <a:pt x="202" y="479"/>
                  </a:cubicBezTo>
                  <a:cubicBezTo>
                    <a:pt x="237" y="502"/>
                    <a:pt x="275" y="515"/>
                    <a:pt x="316" y="515"/>
                  </a:cubicBezTo>
                  <a:cubicBezTo>
                    <a:pt x="316" y="551"/>
                    <a:pt x="316" y="551"/>
                    <a:pt x="316" y="551"/>
                  </a:cubicBezTo>
                  <a:cubicBezTo>
                    <a:pt x="237" y="551"/>
                    <a:pt x="162" y="538"/>
                    <a:pt x="95" y="516"/>
                  </a:cubicBezTo>
                  <a:cubicBezTo>
                    <a:pt x="87" y="520"/>
                    <a:pt x="79" y="523"/>
                    <a:pt x="72" y="527"/>
                  </a:cubicBezTo>
                  <a:cubicBezTo>
                    <a:pt x="145" y="554"/>
                    <a:pt x="228" y="569"/>
                    <a:pt x="316" y="569"/>
                  </a:cubicBezTo>
                  <a:cubicBezTo>
                    <a:pt x="316" y="624"/>
                    <a:pt x="316" y="624"/>
                    <a:pt x="316" y="624"/>
                  </a:cubicBezTo>
                  <a:cubicBezTo>
                    <a:pt x="248" y="624"/>
                    <a:pt x="181" y="619"/>
                    <a:pt x="119" y="609"/>
                  </a:cubicBezTo>
                  <a:cubicBezTo>
                    <a:pt x="84" y="589"/>
                    <a:pt x="51" y="579"/>
                    <a:pt x="26" y="590"/>
                  </a:cubicBezTo>
                  <a:cubicBezTo>
                    <a:pt x="25" y="596"/>
                    <a:pt x="25" y="602"/>
                    <a:pt x="27" y="608"/>
                  </a:cubicBezTo>
                  <a:cubicBezTo>
                    <a:pt x="54" y="598"/>
                    <a:pt x="85" y="608"/>
                    <a:pt x="117" y="627"/>
                  </a:cubicBezTo>
                  <a:cubicBezTo>
                    <a:pt x="180" y="637"/>
                    <a:pt x="247" y="642"/>
                    <a:pt x="316" y="642"/>
                  </a:cubicBezTo>
                  <a:lnTo>
                    <a:pt x="316" y="661"/>
                  </a:lnTo>
                  <a:close/>
                </a:path>
              </a:pathLst>
            </a:custGeom>
            <a:solidFill>
              <a:srgbClr val="00B6D9"/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719" name="Google Shape;719;p10"/>
            <p:cNvSpPr/>
            <p:nvPr/>
          </p:nvSpPr>
          <p:spPr>
            <a:xfrm>
              <a:off x="8651786" y="4366104"/>
              <a:ext cx="1180932" cy="1236827"/>
            </a:xfrm>
            <a:custGeom>
              <a:rect b="b" l="l" r="r" t="t"/>
              <a:pathLst>
                <a:path extrusionOk="0" h="666" w="633">
                  <a:moveTo>
                    <a:pt x="442" y="55"/>
                  </a:moveTo>
                  <a:cubicBezTo>
                    <a:pt x="476" y="98"/>
                    <a:pt x="489" y="156"/>
                    <a:pt x="484" y="188"/>
                  </a:cubicBezTo>
                  <a:cubicBezTo>
                    <a:pt x="493" y="199"/>
                    <a:pt x="498" y="213"/>
                    <a:pt x="501" y="228"/>
                  </a:cubicBezTo>
                  <a:cubicBezTo>
                    <a:pt x="503" y="243"/>
                    <a:pt x="503" y="259"/>
                    <a:pt x="500" y="274"/>
                  </a:cubicBezTo>
                  <a:cubicBezTo>
                    <a:pt x="496" y="290"/>
                    <a:pt x="491" y="304"/>
                    <a:pt x="482" y="315"/>
                  </a:cubicBezTo>
                  <a:cubicBezTo>
                    <a:pt x="476" y="324"/>
                    <a:pt x="467" y="331"/>
                    <a:pt x="458" y="334"/>
                  </a:cubicBezTo>
                  <a:cubicBezTo>
                    <a:pt x="453" y="344"/>
                    <a:pt x="448" y="354"/>
                    <a:pt x="442" y="363"/>
                  </a:cubicBezTo>
                  <a:cubicBezTo>
                    <a:pt x="442" y="324"/>
                    <a:pt x="442" y="324"/>
                    <a:pt x="442" y="324"/>
                  </a:cubicBezTo>
                  <a:cubicBezTo>
                    <a:pt x="442" y="322"/>
                    <a:pt x="443" y="321"/>
                    <a:pt x="444" y="319"/>
                  </a:cubicBezTo>
                  <a:cubicBezTo>
                    <a:pt x="469" y="314"/>
                    <a:pt x="484" y="280"/>
                    <a:pt x="483" y="247"/>
                  </a:cubicBezTo>
                  <a:cubicBezTo>
                    <a:pt x="483" y="174"/>
                    <a:pt x="445" y="212"/>
                    <a:pt x="444" y="271"/>
                  </a:cubicBezTo>
                  <a:cubicBezTo>
                    <a:pt x="444" y="275"/>
                    <a:pt x="443" y="280"/>
                    <a:pt x="442" y="283"/>
                  </a:cubicBezTo>
                  <a:cubicBezTo>
                    <a:pt x="442" y="55"/>
                    <a:pt x="442" y="55"/>
                    <a:pt x="442" y="55"/>
                  </a:cubicBezTo>
                  <a:close/>
                  <a:moveTo>
                    <a:pt x="442" y="464"/>
                  </a:moveTo>
                  <a:cubicBezTo>
                    <a:pt x="445" y="466"/>
                    <a:pt x="449" y="468"/>
                    <a:pt x="452" y="469"/>
                  </a:cubicBezTo>
                  <a:cubicBezTo>
                    <a:pt x="527" y="501"/>
                    <a:pt x="633" y="509"/>
                    <a:pt x="630" y="603"/>
                  </a:cubicBezTo>
                  <a:cubicBezTo>
                    <a:pt x="630" y="623"/>
                    <a:pt x="622" y="645"/>
                    <a:pt x="609" y="666"/>
                  </a:cubicBezTo>
                  <a:cubicBezTo>
                    <a:pt x="442" y="666"/>
                    <a:pt x="442" y="666"/>
                    <a:pt x="442" y="666"/>
                  </a:cubicBezTo>
                  <a:cubicBezTo>
                    <a:pt x="442" y="500"/>
                    <a:pt x="442" y="500"/>
                    <a:pt x="442" y="500"/>
                  </a:cubicBezTo>
                  <a:cubicBezTo>
                    <a:pt x="443" y="500"/>
                    <a:pt x="444" y="500"/>
                    <a:pt x="444" y="498"/>
                  </a:cubicBezTo>
                  <a:cubicBezTo>
                    <a:pt x="445" y="498"/>
                    <a:pt x="445" y="498"/>
                    <a:pt x="445" y="497"/>
                  </a:cubicBezTo>
                  <a:cubicBezTo>
                    <a:pt x="445" y="497"/>
                    <a:pt x="445" y="497"/>
                    <a:pt x="445" y="497"/>
                  </a:cubicBezTo>
                  <a:cubicBezTo>
                    <a:pt x="445" y="496"/>
                    <a:pt x="445" y="496"/>
                    <a:pt x="445" y="496"/>
                  </a:cubicBezTo>
                  <a:cubicBezTo>
                    <a:pt x="445" y="496"/>
                    <a:pt x="445" y="496"/>
                    <a:pt x="445" y="496"/>
                  </a:cubicBezTo>
                  <a:cubicBezTo>
                    <a:pt x="445" y="495"/>
                    <a:pt x="445" y="495"/>
                    <a:pt x="445" y="495"/>
                  </a:cubicBezTo>
                  <a:cubicBezTo>
                    <a:pt x="445" y="495"/>
                    <a:pt x="445" y="495"/>
                    <a:pt x="445" y="495"/>
                  </a:cubicBezTo>
                  <a:cubicBezTo>
                    <a:pt x="445" y="494"/>
                    <a:pt x="445" y="494"/>
                    <a:pt x="445" y="494"/>
                  </a:cubicBezTo>
                  <a:cubicBezTo>
                    <a:pt x="445" y="494"/>
                    <a:pt x="445" y="494"/>
                    <a:pt x="445" y="494"/>
                  </a:cubicBezTo>
                  <a:cubicBezTo>
                    <a:pt x="445" y="493"/>
                    <a:pt x="445" y="493"/>
                    <a:pt x="445" y="493"/>
                  </a:cubicBezTo>
                  <a:cubicBezTo>
                    <a:pt x="446" y="493"/>
                    <a:pt x="446" y="493"/>
                    <a:pt x="446" y="493"/>
                  </a:cubicBezTo>
                  <a:cubicBezTo>
                    <a:pt x="446" y="492"/>
                    <a:pt x="446" y="492"/>
                    <a:pt x="446" y="492"/>
                  </a:cubicBezTo>
                  <a:cubicBezTo>
                    <a:pt x="446" y="492"/>
                    <a:pt x="446" y="492"/>
                    <a:pt x="446" y="492"/>
                  </a:cubicBezTo>
                  <a:cubicBezTo>
                    <a:pt x="446" y="491"/>
                    <a:pt x="446" y="491"/>
                    <a:pt x="446" y="491"/>
                  </a:cubicBezTo>
                  <a:cubicBezTo>
                    <a:pt x="446" y="491"/>
                    <a:pt x="446" y="491"/>
                    <a:pt x="446" y="491"/>
                  </a:cubicBezTo>
                  <a:cubicBezTo>
                    <a:pt x="446" y="490"/>
                    <a:pt x="446" y="490"/>
                    <a:pt x="446" y="490"/>
                  </a:cubicBezTo>
                  <a:cubicBezTo>
                    <a:pt x="446" y="490"/>
                    <a:pt x="446" y="490"/>
                    <a:pt x="446" y="490"/>
                  </a:cubicBezTo>
                  <a:cubicBezTo>
                    <a:pt x="446" y="489"/>
                    <a:pt x="446" y="489"/>
                    <a:pt x="446" y="489"/>
                  </a:cubicBezTo>
                  <a:cubicBezTo>
                    <a:pt x="446" y="489"/>
                    <a:pt x="446" y="489"/>
                    <a:pt x="446" y="489"/>
                  </a:cubicBezTo>
                  <a:cubicBezTo>
                    <a:pt x="446" y="486"/>
                    <a:pt x="444" y="484"/>
                    <a:pt x="442" y="485"/>
                  </a:cubicBezTo>
                  <a:lnTo>
                    <a:pt x="442" y="464"/>
                  </a:lnTo>
                  <a:close/>
                  <a:moveTo>
                    <a:pt x="434" y="45"/>
                  </a:moveTo>
                  <a:cubicBezTo>
                    <a:pt x="436" y="48"/>
                    <a:pt x="439" y="51"/>
                    <a:pt x="442" y="55"/>
                  </a:cubicBezTo>
                  <a:cubicBezTo>
                    <a:pt x="442" y="283"/>
                    <a:pt x="442" y="283"/>
                    <a:pt x="442" y="283"/>
                  </a:cubicBezTo>
                  <a:cubicBezTo>
                    <a:pt x="440" y="288"/>
                    <a:pt x="437" y="291"/>
                    <a:pt x="434" y="293"/>
                  </a:cubicBezTo>
                  <a:cubicBezTo>
                    <a:pt x="434" y="253"/>
                    <a:pt x="434" y="253"/>
                    <a:pt x="434" y="253"/>
                  </a:cubicBezTo>
                  <a:cubicBezTo>
                    <a:pt x="441" y="224"/>
                    <a:pt x="441" y="198"/>
                    <a:pt x="434" y="173"/>
                  </a:cubicBezTo>
                  <a:cubicBezTo>
                    <a:pt x="434" y="45"/>
                    <a:pt x="434" y="45"/>
                    <a:pt x="434" y="45"/>
                  </a:cubicBezTo>
                  <a:close/>
                  <a:moveTo>
                    <a:pt x="442" y="363"/>
                  </a:moveTo>
                  <a:cubicBezTo>
                    <a:pt x="439" y="367"/>
                    <a:pt x="436" y="371"/>
                    <a:pt x="434" y="375"/>
                  </a:cubicBezTo>
                  <a:cubicBezTo>
                    <a:pt x="434" y="340"/>
                    <a:pt x="434" y="340"/>
                    <a:pt x="434" y="340"/>
                  </a:cubicBezTo>
                  <a:cubicBezTo>
                    <a:pt x="437" y="335"/>
                    <a:pt x="439" y="330"/>
                    <a:pt x="442" y="324"/>
                  </a:cubicBezTo>
                  <a:cubicBezTo>
                    <a:pt x="442" y="363"/>
                    <a:pt x="442" y="363"/>
                    <a:pt x="442" y="363"/>
                  </a:cubicBezTo>
                  <a:close/>
                  <a:moveTo>
                    <a:pt x="434" y="459"/>
                  </a:moveTo>
                  <a:cubicBezTo>
                    <a:pt x="436" y="461"/>
                    <a:pt x="439" y="462"/>
                    <a:pt x="442" y="464"/>
                  </a:cubicBezTo>
                  <a:cubicBezTo>
                    <a:pt x="442" y="485"/>
                    <a:pt x="442" y="485"/>
                    <a:pt x="442" y="485"/>
                  </a:cubicBezTo>
                  <a:cubicBezTo>
                    <a:pt x="440" y="485"/>
                    <a:pt x="439" y="486"/>
                    <a:pt x="439" y="488"/>
                  </a:cubicBezTo>
                  <a:cubicBezTo>
                    <a:pt x="439" y="488"/>
                    <a:pt x="439" y="488"/>
                    <a:pt x="439" y="488"/>
                  </a:cubicBezTo>
                  <a:cubicBezTo>
                    <a:pt x="438" y="489"/>
                    <a:pt x="438" y="489"/>
                    <a:pt x="438" y="489"/>
                  </a:cubicBezTo>
                  <a:cubicBezTo>
                    <a:pt x="438" y="489"/>
                    <a:pt x="438" y="489"/>
                    <a:pt x="438" y="489"/>
                  </a:cubicBezTo>
                  <a:cubicBezTo>
                    <a:pt x="438" y="490"/>
                    <a:pt x="438" y="490"/>
                    <a:pt x="438" y="490"/>
                  </a:cubicBezTo>
                  <a:cubicBezTo>
                    <a:pt x="438" y="490"/>
                    <a:pt x="438" y="490"/>
                    <a:pt x="438" y="490"/>
                  </a:cubicBezTo>
                  <a:cubicBezTo>
                    <a:pt x="438" y="490"/>
                    <a:pt x="438" y="490"/>
                    <a:pt x="438" y="490"/>
                  </a:cubicBezTo>
                  <a:cubicBezTo>
                    <a:pt x="438" y="491"/>
                    <a:pt x="438" y="491"/>
                    <a:pt x="438" y="491"/>
                  </a:cubicBezTo>
                  <a:cubicBezTo>
                    <a:pt x="438" y="491"/>
                    <a:pt x="438" y="491"/>
                    <a:pt x="438" y="491"/>
                  </a:cubicBezTo>
                  <a:cubicBezTo>
                    <a:pt x="438" y="492"/>
                    <a:pt x="438" y="492"/>
                    <a:pt x="438" y="492"/>
                  </a:cubicBezTo>
                  <a:cubicBezTo>
                    <a:pt x="438" y="492"/>
                    <a:pt x="438" y="492"/>
                    <a:pt x="438" y="492"/>
                  </a:cubicBezTo>
                  <a:cubicBezTo>
                    <a:pt x="438" y="493"/>
                    <a:pt x="438" y="493"/>
                    <a:pt x="438" y="493"/>
                  </a:cubicBezTo>
                  <a:cubicBezTo>
                    <a:pt x="438" y="493"/>
                    <a:pt x="438" y="493"/>
                    <a:pt x="438" y="493"/>
                  </a:cubicBezTo>
                  <a:cubicBezTo>
                    <a:pt x="438" y="494"/>
                    <a:pt x="438" y="494"/>
                    <a:pt x="438" y="494"/>
                  </a:cubicBezTo>
                  <a:cubicBezTo>
                    <a:pt x="438" y="494"/>
                    <a:pt x="438" y="494"/>
                    <a:pt x="438" y="494"/>
                  </a:cubicBezTo>
                  <a:cubicBezTo>
                    <a:pt x="438" y="495"/>
                    <a:pt x="438" y="495"/>
                    <a:pt x="438" y="495"/>
                  </a:cubicBezTo>
                  <a:cubicBezTo>
                    <a:pt x="438" y="495"/>
                    <a:pt x="438" y="495"/>
                    <a:pt x="438" y="495"/>
                  </a:cubicBezTo>
                  <a:cubicBezTo>
                    <a:pt x="438" y="496"/>
                    <a:pt x="438" y="496"/>
                    <a:pt x="438" y="496"/>
                  </a:cubicBezTo>
                  <a:cubicBezTo>
                    <a:pt x="437" y="496"/>
                    <a:pt x="437" y="496"/>
                    <a:pt x="437" y="496"/>
                  </a:cubicBezTo>
                  <a:cubicBezTo>
                    <a:pt x="437" y="499"/>
                    <a:pt x="439" y="501"/>
                    <a:pt x="442" y="500"/>
                  </a:cubicBezTo>
                  <a:cubicBezTo>
                    <a:pt x="442" y="666"/>
                    <a:pt x="442" y="666"/>
                    <a:pt x="442" y="666"/>
                  </a:cubicBezTo>
                  <a:cubicBezTo>
                    <a:pt x="434" y="666"/>
                    <a:pt x="434" y="666"/>
                    <a:pt x="434" y="666"/>
                  </a:cubicBezTo>
                  <a:cubicBezTo>
                    <a:pt x="434" y="530"/>
                    <a:pt x="434" y="530"/>
                    <a:pt x="434" y="530"/>
                  </a:cubicBezTo>
                  <a:cubicBezTo>
                    <a:pt x="435" y="530"/>
                    <a:pt x="435" y="529"/>
                    <a:pt x="436" y="528"/>
                  </a:cubicBezTo>
                  <a:cubicBezTo>
                    <a:pt x="436" y="528"/>
                    <a:pt x="436" y="528"/>
                    <a:pt x="436" y="528"/>
                  </a:cubicBezTo>
                  <a:cubicBezTo>
                    <a:pt x="436" y="527"/>
                    <a:pt x="436" y="527"/>
                    <a:pt x="436" y="527"/>
                  </a:cubicBezTo>
                  <a:cubicBezTo>
                    <a:pt x="436" y="527"/>
                    <a:pt x="436" y="527"/>
                    <a:pt x="436" y="527"/>
                  </a:cubicBezTo>
                  <a:cubicBezTo>
                    <a:pt x="437" y="526"/>
                    <a:pt x="437" y="526"/>
                    <a:pt x="437" y="526"/>
                  </a:cubicBezTo>
                  <a:cubicBezTo>
                    <a:pt x="437" y="525"/>
                    <a:pt x="437" y="525"/>
                    <a:pt x="437" y="525"/>
                  </a:cubicBezTo>
                  <a:cubicBezTo>
                    <a:pt x="437" y="524"/>
                    <a:pt x="437" y="524"/>
                    <a:pt x="437" y="524"/>
                  </a:cubicBezTo>
                  <a:cubicBezTo>
                    <a:pt x="437" y="524"/>
                    <a:pt x="437" y="524"/>
                    <a:pt x="437" y="524"/>
                  </a:cubicBezTo>
                  <a:cubicBezTo>
                    <a:pt x="438" y="523"/>
                    <a:pt x="438" y="523"/>
                    <a:pt x="438" y="523"/>
                  </a:cubicBezTo>
                  <a:cubicBezTo>
                    <a:pt x="438" y="522"/>
                    <a:pt x="438" y="522"/>
                    <a:pt x="438" y="522"/>
                  </a:cubicBezTo>
                  <a:cubicBezTo>
                    <a:pt x="438" y="522"/>
                    <a:pt x="438" y="522"/>
                    <a:pt x="438" y="522"/>
                  </a:cubicBezTo>
                  <a:cubicBezTo>
                    <a:pt x="438" y="521"/>
                    <a:pt x="438" y="521"/>
                    <a:pt x="438" y="521"/>
                  </a:cubicBezTo>
                  <a:cubicBezTo>
                    <a:pt x="439" y="520"/>
                    <a:pt x="439" y="520"/>
                    <a:pt x="439" y="520"/>
                  </a:cubicBezTo>
                  <a:cubicBezTo>
                    <a:pt x="440" y="517"/>
                    <a:pt x="436" y="514"/>
                    <a:pt x="434" y="515"/>
                  </a:cubicBezTo>
                  <a:lnTo>
                    <a:pt x="434" y="459"/>
                  </a:lnTo>
                  <a:close/>
                  <a:moveTo>
                    <a:pt x="422" y="34"/>
                  </a:moveTo>
                  <a:cubicBezTo>
                    <a:pt x="426" y="37"/>
                    <a:pt x="430" y="41"/>
                    <a:pt x="434" y="45"/>
                  </a:cubicBezTo>
                  <a:cubicBezTo>
                    <a:pt x="434" y="173"/>
                    <a:pt x="434" y="173"/>
                    <a:pt x="434" y="173"/>
                  </a:cubicBezTo>
                  <a:cubicBezTo>
                    <a:pt x="431" y="163"/>
                    <a:pt x="427" y="153"/>
                    <a:pt x="422" y="143"/>
                  </a:cubicBezTo>
                  <a:cubicBezTo>
                    <a:pt x="422" y="34"/>
                    <a:pt x="422" y="34"/>
                    <a:pt x="422" y="34"/>
                  </a:cubicBezTo>
                  <a:close/>
                  <a:moveTo>
                    <a:pt x="434" y="375"/>
                  </a:moveTo>
                  <a:cubicBezTo>
                    <a:pt x="430" y="380"/>
                    <a:pt x="426" y="384"/>
                    <a:pt x="422" y="389"/>
                  </a:cubicBezTo>
                  <a:cubicBezTo>
                    <a:pt x="422" y="359"/>
                    <a:pt x="422" y="359"/>
                    <a:pt x="422" y="359"/>
                  </a:cubicBezTo>
                  <a:cubicBezTo>
                    <a:pt x="426" y="353"/>
                    <a:pt x="430" y="346"/>
                    <a:pt x="434" y="340"/>
                  </a:cubicBezTo>
                  <a:cubicBezTo>
                    <a:pt x="434" y="375"/>
                    <a:pt x="434" y="375"/>
                    <a:pt x="434" y="375"/>
                  </a:cubicBezTo>
                  <a:close/>
                  <a:moveTo>
                    <a:pt x="422" y="448"/>
                  </a:moveTo>
                  <a:cubicBezTo>
                    <a:pt x="425" y="452"/>
                    <a:pt x="429" y="456"/>
                    <a:pt x="434" y="459"/>
                  </a:cubicBezTo>
                  <a:cubicBezTo>
                    <a:pt x="434" y="515"/>
                    <a:pt x="434" y="515"/>
                    <a:pt x="434" y="515"/>
                  </a:cubicBezTo>
                  <a:cubicBezTo>
                    <a:pt x="433" y="516"/>
                    <a:pt x="433" y="516"/>
                    <a:pt x="432" y="517"/>
                  </a:cubicBezTo>
                  <a:cubicBezTo>
                    <a:pt x="432" y="517"/>
                    <a:pt x="432" y="517"/>
                    <a:pt x="432" y="518"/>
                  </a:cubicBezTo>
                  <a:cubicBezTo>
                    <a:pt x="431" y="518"/>
                    <a:pt x="431" y="518"/>
                    <a:pt x="431" y="518"/>
                  </a:cubicBezTo>
                  <a:cubicBezTo>
                    <a:pt x="431" y="519"/>
                    <a:pt x="431" y="519"/>
                    <a:pt x="431" y="519"/>
                  </a:cubicBezTo>
                  <a:cubicBezTo>
                    <a:pt x="431" y="520"/>
                    <a:pt x="431" y="520"/>
                    <a:pt x="431" y="520"/>
                  </a:cubicBezTo>
                  <a:cubicBezTo>
                    <a:pt x="431" y="520"/>
                    <a:pt x="431" y="520"/>
                    <a:pt x="431" y="520"/>
                  </a:cubicBezTo>
                  <a:cubicBezTo>
                    <a:pt x="430" y="521"/>
                    <a:pt x="430" y="521"/>
                    <a:pt x="430" y="521"/>
                  </a:cubicBezTo>
                  <a:cubicBezTo>
                    <a:pt x="430" y="522"/>
                    <a:pt x="430" y="522"/>
                    <a:pt x="430" y="522"/>
                  </a:cubicBezTo>
                  <a:cubicBezTo>
                    <a:pt x="430" y="522"/>
                    <a:pt x="430" y="522"/>
                    <a:pt x="430" y="522"/>
                  </a:cubicBezTo>
                  <a:cubicBezTo>
                    <a:pt x="430" y="523"/>
                    <a:pt x="430" y="523"/>
                    <a:pt x="430" y="523"/>
                  </a:cubicBezTo>
                  <a:cubicBezTo>
                    <a:pt x="429" y="524"/>
                    <a:pt x="429" y="524"/>
                    <a:pt x="429" y="524"/>
                  </a:cubicBezTo>
                  <a:cubicBezTo>
                    <a:pt x="429" y="524"/>
                    <a:pt x="429" y="524"/>
                    <a:pt x="429" y="524"/>
                  </a:cubicBezTo>
                  <a:cubicBezTo>
                    <a:pt x="429" y="525"/>
                    <a:pt x="429" y="525"/>
                    <a:pt x="429" y="525"/>
                  </a:cubicBezTo>
                  <a:cubicBezTo>
                    <a:pt x="429" y="525"/>
                    <a:pt x="429" y="525"/>
                    <a:pt x="429" y="525"/>
                  </a:cubicBezTo>
                  <a:cubicBezTo>
                    <a:pt x="429" y="526"/>
                    <a:pt x="429" y="527"/>
                    <a:pt x="429" y="528"/>
                  </a:cubicBezTo>
                  <a:cubicBezTo>
                    <a:pt x="430" y="530"/>
                    <a:pt x="432" y="531"/>
                    <a:pt x="434" y="530"/>
                  </a:cubicBezTo>
                  <a:cubicBezTo>
                    <a:pt x="434" y="666"/>
                    <a:pt x="434" y="666"/>
                    <a:pt x="434" y="666"/>
                  </a:cubicBezTo>
                  <a:cubicBezTo>
                    <a:pt x="422" y="666"/>
                    <a:pt x="422" y="666"/>
                    <a:pt x="422" y="666"/>
                  </a:cubicBezTo>
                  <a:cubicBezTo>
                    <a:pt x="422" y="559"/>
                    <a:pt x="422" y="559"/>
                    <a:pt x="422" y="559"/>
                  </a:cubicBezTo>
                  <a:cubicBezTo>
                    <a:pt x="423" y="559"/>
                    <a:pt x="423" y="558"/>
                    <a:pt x="424" y="557"/>
                  </a:cubicBezTo>
                  <a:cubicBezTo>
                    <a:pt x="424" y="557"/>
                    <a:pt x="424" y="557"/>
                    <a:pt x="424" y="557"/>
                  </a:cubicBezTo>
                  <a:cubicBezTo>
                    <a:pt x="424" y="556"/>
                    <a:pt x="424" y="556"/>
                    <a:pt x="424" y="556"/>
                  </a:cubicBezTo>
                  <a:cubicBezTo>
                    <a:pt x="425" y="555"/>
                    <a:pt x="425" y="555"/>
                    <a:pt x="425" y="555"/>
                  </a:cubicBezTo>
                  <a:cubicBezTo>
                    <a:pt x="425" y="554"/>
                    <a:pt x="425" y="554"/>
                    <a:pt x="425" y="554"/>
                  </a:cubicBezTo>
                  <a:cubicBezTo>
                    <a:pt x="425" y="553"/>
                    <a:pt x="425" y="553"/>
                    <a:pt x="425" y="553"/>
                  </a:cubicBezTo>
                  <a:cubicBezTo>
                    <a:pt x="426" y="553"/>
                    <a:pt x="426" y="553"/>
                    <a:pt x="426" y="553"/>
                  </a:cubicBezTo>
                  <a:cubicBezTo>
                    <a:pt x="426" y="552"/>
                    <a:pt x="426" y="552"/>
                    <a:pt x="426" y="552"/>
                  </a:cubicBezTo>
                  <a:cubicBezTo>
                    <a:pt x="426" y="551"/>
                    <a:pt x="426" y="551"/>
                    <a:pt x="426" y="551"/>
                  </a:cubicBezTo>
                  <a:cubicBezTo>
                    <a:pt x="427" y="550"/>
                    <a:pt x="427" y="550"/>
                    <a:pt x="427" y="550"/>
                  </a:cubicBezTo>
                  <a:cubicBezTo>
                    <a:pt x="427" y="550"/>
                    <a:pt x="427" y="550"/>
                    <a:pt x="427" y="550"/>
                  </a:cubicBezTo>
                  <a:cubicBezTo>
                    <a:pt x="429" y="546"/>
                    <a:pt x="425" y="543"/>
                    <a:pt x="422" y="545"/>
                  </a:cubicBezTo>
                  <a:cubicBezTo>
                    <a:pt x="422" y="448"/>
                    <a:pt x="422" y="448"/>
                    <a:pt x="422" y="448"/>
                  </a:cubicBezTo>
                  <a:close/>
                  <a:moveTo>
                    <a:pt x="434" y="253"/>
                  </a:moveTo>
                  <a:cubicBezTo>
                    <a:pt x="434" y="293"/>
                    <a:pt x="434" y="293"/>
                    <a:pt x="434" y="293"/>
                  </a:cubicBezTo>
                  <a:cubicBezTo>
                    <a:pt x="427" y="298"/>
                    <a:pt x="420" y="296"/>
                    <a:pt x="424" y="287"/>
                  </a:cubicBezTo>
                  <a:cubicBezTo>
                    <a:pt x="428" y="275"/>
                    <a:pt x="431" y="264"/>
                    <a:pt x="434" y="253"/>
                  </a:cubicBezTo>
                  <a:close/>
                  <a:moveTo>
                    <a:pt x="408" y="23"/>
                  </a:moveTo>
                  <a:cubicBezTo>
                    <a:pt x="413" y="26"/>
                    <a:pt x="417" y="30"/>
                    <a:pt x="422" y="34"/>
                  </a:cubicBezTo>
                  <a:cubicBezTo>
                    <a:pt x="422" y="143"/>
                    <a:pt x="422" y="143"/>
                    <a:pt x="422" y="143"/>
                  </a:cubicBezTo>
                  <a:cubicBezTo>
                    <a:pt x="418" y="135"/>
                    <a:pt x="413" y="127"/>
                    <a:pt x="408" y="119"/>
                  </a:cubicBezTo>
                  <a:cubicBezTo>
                    <a:pt x="408" y="23"/>
                    <a:pt x="408" y="23"/>
                    <a:pt x="408" y="23"/>
                  </a:cubicBezTo>
                  <a:close/>
                  <a:moveTo>
                    <a:pt x="422" y="389"/>
                  </a:moveTo>
                  <a:cubicBezTo>
                    <a:pt x="417" y="394"/>
                    <a:pt x="413" y="399"/>
                    <a:pt x="408" y="403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13" y="371"/>
                    <a:pt x="418" y="365"/>
                    <a:pt x="422" y="359"/>
                  </a:cubicBezTo>
                  <a:cubicBezTo>
                    <a:pt x="422" y="389"/>
                    <a:pt x="422" y="389"/>
                    <a:pt x="422" y="389"/>
                  </a:cubicBezTo>
                  <a:close/>
                  <a:moveTo>
                    <a:pt x="408" y="421"/>
                  </a:moveTo>
                  <a:cubicBezTo>
                    <a:pt x="410" y="431"/>
                    <a:pt x="415" y="440"/>
                    <a:pt x="422" y="448"/>
                  </a:cubicBezTo>
                  <a:cubicBezTo>
                    <a:pt x="422" y="545"/>
                    <a:pt x="422" y="545"/>
                    <a:pt x="422" y="545"/>
                  </a:cubicBezTo>
                  <a:cubicBezTo>
                    <a:pt x="422" y="545"/>
                    <a:pt x="421" y="545"/>
                    <a:pt x="421" y="546"/>
                  </a:cubicBezTo>
                  <a:cubicBezTo>
                    <a:pt x="421" y="546"/>
                    <a:pt x="420" y="546"/>
                    <a:pt x="420" y="547"/>
                  </a:cubicBezTo>
                  <a:cubicBezTo>
                    <a:pt x="420" y="547"/>
                    <a:pt x="420" y="547"/>
                    <a:pt x="420" y="547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19" y="548"/>
                    <a:pt x="419" y="548"/>
                    <a:pt x="419" y="548"/>
                  </a:cubicBezTo>
                  <a:cubicBezTo>
                    <a:pt x="419" y="549"/>
                    <a:pt x="419" y="549"/>
                    <a:pt x="419" y="549"/>
                  </a:cubicBezTo>
                  <a:cubicBezTo>
                    <a:pt x="419" y="550"/>
                    <a:pt x="419" y="550"/>
                    <a:pt x="419" y="550"/>
                  </a:cubicBezTo>
                  <a:cubicBezTo>
                    <a:pt x="418" y="551"/>
                    <a:pt x="418" y="551"/>
                    <a:pt x="418" y="551"/>
                  </a:cubicBezTo>
                  <a:cubicBezTo>
                    <a:pt x="418" y="552"/>
                    <a:pt x="418" y="552"/>
                    <a:pt x="418" y="552"/>
                  </a:cubicBezTo>
                  <a:cubicBezTo>
                    <a:pt x="418" y="552"/>
                    <a:pt x="418" y="552"/>
                    <a:pt x="418" y="552"/>
                  </a:cubicBezTo>
                  <a:cubicBezTo>
                    <a:pt x="417" y="553"/>
                    <a:pt x="417" y="553"/>
                    <a:pt x="417" y="553"/>
                  </a:cubicBezTo>
                  <a:cubicBezTo>
                    <a:pt x="417" y="554"/>
                    <a:pt x="417" y="554"/>
                    <a:pt x="417" y="554"/>
                  </a:cubicBezTo>
                  <a:cubicBezTo>
                    <a:pt x="416" y="555"/>
                    <a:pt x="417" y="557"/>
                    <a:pt x="418" y="559"/>
                  </a:cubicBezTo>
                  <a:cubicBezTo>
                    <a:pt x="419" y="559"/>
                    <a:pt x="421" y="560"/>
                    <a:pt x="422" y="559"/>
                  </a:cubicBezTo>
                  <a:cubicBezTo>
                    <a:pt x="422" y="666"/>
                    <a:pt x="422" y="666"/>
                    <a:pt x="422" y="666"/>
                  </a:cubicBezTo>
                  <a:cubicBezTo>
                    <a:pt x="408" y="666"/>
                    <a:pt x="408" y="666"/>
                    <a:pt x="408" y="666"/>
                  </a:cubicBezTo>
                  <a:cubicBezTo>
                    <a:pt x="408" y="586"/>
                    <a:pt x="408" y="586"/>
                    <a:pt x="408" y="586"/>
                  </a:cubicBezTo>
                  <a:cubicBezTo>
                    <a:pt x="408" y="586"/>
                    <a:pt x="408" y="586"/>
                    <a:pt x="408" y="586"/>
                  </a:cubicBezTo>
                  <a:cubicBezTo>
                    <a:pt x="408" y="586"/>
                    <a:pt x="409" y="585"/>
                    <a:pt x="409" y="585"/>
                  </a:cubicBezTo>
                  <a:cubicBezTo>
                    <a:pt x="409" y="585"/>
                    <a:pt x="409" y="585"/>
                    <a:pt x="409" y="585"/>
                  </a:cubicBezTo>
                  <a:cubicBezTo>
                    <a:pt x="410" y="584"/>
                    <a:pt x="410" y="584"/>
                    <a:pt x="410" y="584"/>
                  </a:cubicBezTo>
                  <a:cubicBezTo>
                    <a:pt x="410" y="583"/>
                    <a:pt x="410" y="583"/>
                    <a:pt x="410" y="583"/>
                  </a:cubicBezTo>
                  <a:cubicBezTo>
                    <a:pt x="411" y="582"/>
                    <a:pt x="411" y="582"/>
                    <a:pt x="411" y="582"/>
                  </a:cubicBezTo>
                  <a:cubicBezTo>
                    <a:pt x="411" y="581"/>
                    <a:pt x="411" y="581"/>
                    <a:pt x="411" y="581"/>
                  </a:cubicBezTo>
                  <a:cubicBezTo>
                    <a:pt x="412" y="580"/>
                    <a:pt x="412" y="580"/>
                    <a:pt x="412" y="580"/>
                  </a:cubicBezTo>
                  <a:cubicBezTo>
                    <a:pt x="412" y="580"/>
                    <a:pt x="412" y="580"/>
                    <a:pt x="412" y="580"/>
                  </a:cubicBezTo>
                  <a:cubicBezTo>
                    <a:pt x="412" y="579"/>
                    <a:pt x="412" y="579"/>
                    <a:pt x="412" y="579"/>
                  </a:cubicBezTo>
                  <a:cubicBezTo>
                    <a:pt x="413" y="578"/>
                    <a:pt x="413" y="578"/>
                    <a:pt x="413" y="578"/>
                  </a:cubicBezTo>
                  <a:cubicBezTo>
                    <a:pt x="414" y="577"/>
                    <a:pt x="413" y="575"/>
                    <a:pt x="413" y="574"/>
                  </a:cubicBezTo>
                  <a:cubicBezTo>
                    <a:pt x="411" y="572"/>
                    <a:pt x="409" y="572"/>
                    <a:pt x="408" y="573"/>
                  </a:cubicBezTo>
                  <a:cubicBezTo>
                    <a:pt x="408" y="484"/>
                    <a:pt x="408" y="484"/>
                    <a:pt x="408" y="484"/>
                  </a:cubicBezTo>
                  <a:cubicBezTo>
                    <a:pt x="409" y="480"/>
                    <a:pt x="410" y="476"/>
                    <a:pt x="411" y="472"/>
                  </a:cubicBezTo>
                  <a:cubicBezTo>
                    <a:pt x="410" y="471"/>
                    <a:pt x="409" y="470"/>
                    <a:pt x="408" y="469"/>
                  </a:cubicBezTo>
                  <a:lnTo>
                    <a:pt x="408" y="421"/>
                  </a:lnTo>
                  <a:close/>
                  <a:moveTo>
                    <a:pt x="391" y="13"/>
                  </a:moveTo>
                  <a:cubicBezTo>
                    <a:pt x="397" y="16"/>
                    <a:pt x="402" y="19"/>
                    <a:pt x="408" y="23"/>
                  </a:cubicBezTo>
                  <a:cubicBezTo>
                    <a:pt x="408" y="119"/>
                    <a:pt x="408" y="119"/>
                    <a:pt x="408" y="119"/>
                  </a:cubicBezTo>
                  <a:cubicBezTo>
                    <a:pt x="406" y="117"/>
                    <a:pt x="404" y="114"/>
                    <a:pt x="403" y="112"/>
                  </a:cubicBezTo>
                  <a:cubicBezTo>
                    <a:pt x="402" y="110"/>
                    <a:pt x="401" y="109"/>
                    <a:pt x="400" y="108"/>
                  </a:cubicBezTo>
                  <a:cubicBezTo>
                    <a:pt x="397" y="109"/>
                    <a:pt x="394" y="110"/>
                    <a:pt x="391" y="111"/>
                  </a:cubicBezTo>
                  <a:cubicBezTo>
                    <a:pt x="391" y="13"/>
                    <a:pt x="391" y="13"/>
                    <a:pt x="391" y="13"/>
                  </a:cubicBezTo>
                  <a:close/>
                  <a:moveTo>
                    <a:pt x="408" y="403"/>
                  </a:moveTo>
                  <a:cubicBezTo>
                    <a:pt x="407" y="404"/>
                    <a:pt x="406" y="405"/>
                    <a:pt x="405" y="405"/>
                  </a:cubicBezTo>
                  <a:cubicBezTo>
                    <a:pt x="405" y="411"/>
                    <a:pt x="406" y="416"/>
                    <a:pt x="408" y="421"/>
                  </a:cubicBezTo>
                  <a:cubicBezTo>
                    <a:pt x="408" y="469"/>
                    <a:pt x="408" y="469"/>
                    <a:pt x="408" y="469"/>
                  </a:cubicBezTo>
                  <a:cubicBezTo>
                    <a:pt x="401" y="461"/>
                    <a:pt x="396" y="451"/>
                    <a:pt x="391" y="441"/>
                  </a:cubicBezTo>
                  <a:cubicBezTo>
                    <a:pt x="391" y="391"/>
                    <a:pt x="391" y="391"/>
                    <a:pt x="391" y="391"/>
                  </a:cubicBezTo>
                  <a:cubicBezTo>
                    <a:pt x="397" y="387"/>
                    <a:pt x="403" y="382"/>
                    <a:pt x="408" y="376"/>
                  </a:cubicBezTo>
                  <a:cubicBezTo>
                    <a:pt x="408" y="403"/>
                    <a:pt x="408" y="403"/>
                    <a:pt x="408" y="403"/>
                  </a:cubicBezTo>
                  <a:close/>
                  <a:moveTo>
                    <a:pt x="408" y="666"/>
                  </a:moveTo>
                  <a:cubicBezTo>
                    <a:pt x="391" y="666"/>
                    <a:pt x="391" y="666"/>
                    <a:pt x="391" y="666"/>
                  </a:cubicBezTo>
                  <a:cubicBezTo>
                    <a:pt x="391" y="612"/>
                    <a:pt x="391" y="612"/>
                    <a:pt x="391" y="612"/>
                  </a:cubicBezTo>
                  <a:cubicBezTo>
                    <a:pt x="392" y="612"/>
                    <a:pt x="392" y="612"/>
                    <a:pt x="392" y="611"/>
                  </a:cubicBezTo>
                  <a:cubicBezTo>
                    <a:pt x="392" y="611"/>
                    <a:pt x="392" y="611"/>
                    <a:pt x="392" y="611"/>
                  </a:cubicBezTo>
                  <a:cubicBezTo>
                    <a:pt x="393" y="610"/>
                    <a:pt x="393" y="610"/>
                    <a:pt x="393" y="610"/>
                  </a:cubicBezTo>
                  <a:cubicBezTo>
                    <a:pt x="393" y="610"/>
                    <a:pt x="393" y="610"/>
                    <a:pt x="393" y="610"/>
                  </a:cubicBezTo>
                  <a:cubicBezTo>
                    <a:pt x="394" y="609"/>
                    <a:pt x="394" y="609"/>
                    <a:pt x="394" y="609"/>
                  </a:cubicBezTo>
                  <a:cubicBezTo>
                    <a:pt x="394" y="608"/>
                    <a:pt x="394" y="608"/>
                    <a:pt x="394" y="608"/>
                  </a:cubicBezTo>
                  <a:cubicBezTo>
                    <a:pt x="395" y="607"/>
                    <a:pt x="395" y="607"/>
                    <a:pt x="395" y="607"/>
                  </a:cubicBezTo>
                  <a:cubicBezTo>
                    <a:pt x="396" y="606"/>
                    <a:pt x="396" y="606"/>
                    <a:pt x="396" y="606"/>
                  </a:cubicBezTo>
                  <a:cubicBezTo>
                    <a:pt x="396" y="606"/>
                    <a:pt x="396" y="606"/>
                    <a:pt x="396" y="606"/>
                  </a:cubicBezTo>
                  <a:cubicBezTo>
                    <a:pt x="396" y="605"/>
                    <a:pt x="396" y="605"/>
                    <a:pt x="396" y="605"/>
                  </a:cubicBezTo>
                  <a:cubicBezTo>
                    <a:pt x="399" y="601"/>
                    <a:pt x="394" y="597"/>
                    <a:pt x="391" y="600"/>
                  </a:cubicBezTo>
                  <a:cubicBezTo>
                    <a:pt x="391" y="527"/>
                    <a:pt x="391" y="527"/>
                    <a:pt x="391" y="527"/>
                  </a:cubicBezTo>
                  <a:cubicBezTo>
                    <a:pt x="398" y="512"/>
                    <a:pt x="404" y="497"/>
                    <a:pt x="408" y="484"/>
                  </a:cubicBezTo>
                  <a:cubicBezTo>
                    <a:pt x="408" y="573"/>
                    <a:pt x="408" y="573"/>
                    <a:pt x="408" y="573"/>
                  </a:cubicBezTo>
                  <a:cubicBezTo>
                    <a:pt x="407" y="573"/>
                    <a:pt x="407" y="574"/>
                    <a:pt x="406" y="574"/>
                  </a:cubicBezTo>
                  <a:cubicBezTo>
                    <a:pt x="406" y="575"/>
                    <a:pt x="406" y="575"/>
                    <a:pt x="406" y="575"/>
                  </a:cubicBezTo>
                  <a:cubicBezTo>
                    <a:pt x="406" y="576"/>
                    <a:pt x="406" y="576"/>
                    <a:pt x="406" y="576"/>
                  </a:cubicBezTo>
                  <a:cubicBezTo>
                    <a:pt x="405" y="576"/>
                    <a:pt x="405" y="576"/>
                    <a:pt x="405" y="576"/>
                  </a:cubicBezTo>
                  <a:cubicBezTo>
                    <a:pt x="405" y="577"/>
                    <a:pt x="405" y="577"/>
                    <a:pt x="405" y="577"/>
                  </a:cubicBezTo>
                  <a:cubicBezTo>
                    <a:pt x="404" y="578"/>
                    <a:pt x="404" y="578"/>
                    <a:pt x="404" y="578"/>
                  </a:cubicBezTo>
                  <a:cubicBezTo>
                    <a:pt x="404" y="579"/>
                    <a:pt x="404" y="579"/>
                    <a:pt x="404" y="579"/>
                  </a:cubicBezTo>
                  <a:cubicBezTo>
                    <a:pt x="403" y="580"/>
                    <a:pt x="403" y="580"/>
                    <a:pt x="403" y="580"/>
                  </a:cubicBezTo>
                  <a:cubicBezTo>
                    <a:pt x="403" y="580"/>
                    <a:pt x="403" y="580"/>
                    <a:pt x="403" y="580"/>
                  </a:cubicBezTo>
                  <a:cubicBezTo>
                    <a:pt x="403" y="581"/>
                    <a:pt x="403" y="581"/>
                    <a:pt x="403" y="581"/>
                  </a:cubicBezTo>
                  <a:cubicBezTo>
                    <a:pt x="401" y="584"/>
                    <a:pt x="404" y="588"/>
                    <a:pt x="408" y="586"/>
                  </a:cubicBezTo>
                  <a:lnTo>
                    <a:pt x="408" y="666"/>
                  </a:lnTo>
                  <a:close/>
                  <a:moveTo>
                    <a:pt x="372" y="6"/>
                  </a:moveTo>
                  <a:cubicBezTo>
                    <a:pt x="379" y="8"/>
                    <a:pt x="385" y="11"/>
                    <a:pt x="391" y="13"/>
                  </a:cubicBezTo>
                  <a:cubicBezTo>
                    <a:pt x="391" y="111"/>
                    <a:pt x="391" y="111"/>
                    <a:pt x="391" y="111"/>
                  </a:cubicBezTo>
                  <a:cubicBezTo>
                    <a:pt x="385" y="113"/>
                    <a:pt x="379" y="114"/>
                    <a:pt x="372" y="115"/>
                  </a:cubicBezTo>
                  <a:cubicBezTo>
                    <a:pt x="372" y="6"/>
                    <a:pt x="372" y="6"/>
                    <a:pt x="372" y="6"/>
                  </a:cubicBezTo>
                  <a:close/>
                  <a:moveTo>
                    <a:pt x="391" y="666"/>
                  </a:moveTo>
                  <a:cubicBezTo>
                    <a:pt x="372" y="666"/>
                    <a:pt x="372" y="666"/>
                    <a:pt x="372" y="666"/>
                  </a:cubicBezTo>
                  <a:cubicBezTo>
                    <a:pt x="372" y="636"/>
                    <a:pt x="372" y="636"/>
                    <a:pt x="372" y="636"/>
                  </a:cubicBezTo>
                  <a:cubicBezTo>
                    <a:pt x="372" y="636"/>
                    <a:pt x="372" y="636"/>
                    <a:pt x="372" y="636"/>
                  </a:cubicBezTo>
                  <a:cubicBezTo>
                    <a:pt x="373" y="635"/>
                    <a:pt x="373" y="635"/>
                    <a:pt x="373" y="635"/>
                  </a:cubicBezTo>
                  <a:cubicBezTo>
                    <a:pt x="373" y="635"/>
                    <a:pt x="373" y="635"/>
                    <a:pt x="373" y="635"/>
                  </a:cubicBezTo>
                  <a:cubicBezTo>
                    <a:pt x="374" y="634"/>
                    <a:pt x="374" y="634"/>
                    <a:pt x="374" y="634"/>
                  </a:cubicBezTo>
                  <a:cubicBezTo>
                    <a:pt x="375" y="633"/>
                    <a:pt x="375" y="633"/>
                    <a:pt x="375" y="633"/>
                  </a:cubicBezTo>
                  <a:cubicBezTo>
                    <a:pt x="375" y="633"/>
                    <a:pt x="375" y="633"/>
                    <a:pt x="375" y="633"/>
                  </a:cubicBezTo>
                  <a:cubicBezTo>
                    <a:pt x="376" y="632"/>
                    <a:pt x="376" y="632"/>
                    <a:pt x="376" y="632"/>
                  </a:cubicBezTo>
                  <a:cubicBezTo>
                    <a:pt x="377" y="631"/>
                    <a:pt x="377" y="631"/>
                    <a:pt x="377" y="631"/>
                  </a:cubicBezTo>
                  <a:cubicBezTo>
                    <a:pt x="377" y="631"/>
                    <a:pt x="377" y="631"/>
                    <a:pt x="377" y="631"/>
                  </a:cubicBezTo>
                  <a:cubicBezTo>
                    <a:pt x="378" y="630"/>
                    <a:pt x="378" y="630"/>
                    <a:pt x="378" y="630"/>
                  </a:cubicBezTo>
                  <a:cubicBezTo>
                    <a:pt x="381" y="626"/>
                    <a:pt x="376" y="621"/>
                    <a:pt x="373" y="624"/>
                  </a:cubicBezTo>
                  <a:cubicBezTo>
                    <a:pt x="372" y="624"/>
                    <a:pt x="372" y="624"/>
                    <a:pt x="372" y="624"/>
                  </a:cubicBezTo>
                  <a:cubicBezTo>
                    <a:pt x="372" y="563"/>
                    <a:pt x="372" y="563"/>
                    <a:pt x="372" y="563"/>
                  </a:cubicBezTo>
                  <a:cubicBezTo>
                    <a:pt x="379" y="551"/>
                    <a:pt x="386" y="539"/>
                    <a:pt x="391" y="527"/>
                  </a:cubicBezTo>
                  <a:cubicBezTo>
                    <a:pt x="391" y="600"/>
                    <a:pt x="391" y="600"/>
                    <a:pt x="391" y="600"/>
                  </a:cubicBezTo>
                  <a:cubicBezTo>
                    <a:pt x="391" y="600"/>
                    <a:pt x="391" y="600"/>
                    <a:pt x="391" y="600"/>
                  </a:cubicBezTo>
                  <a:cubicBezTo>
                    <a:pt x="391" y="600"/>
                    <a:pt x="391" y="600"/>
                    <a:pt x="390" y="600"/>
                  </a:cubicBezTo>
                  <a:cubicBezTo>
                    <a:pt x="390" y="601"/>
                    <a:pt x="390" y="601"/>
                    <a:pt x="390" y="601"/>
                  </a:cubicBezTo>
                  <a:cubicBezTo>
                    <a:pt x="389" y="602"/>
                    <a:pt x="389" y="602"/>
                    <a:pt x="389" y="602"/>
                  </a:cubicBezTo>
                  <a:cubicBezTo>
                    <a:pt x="389" y="603"/>
                    <a:pt x="389" y="603"/>
                    <a:pt x="389" y="603"/>
                  </a:cubicBezTo>
                  <a:cubicBezTo>
                    <a:pt x="388" y="603"/>
                    <a:pt x="388" y="603"/>
                    <a:pt x="388" y="603"/>
                  </a:cubicBezTo>
                  <a:cubicBezTo>
                    <a:pt x="388" y="604"/>
                    <a:pt x="388" y="604"/>
                    <a:pt x="388" y="604"/>
                  </a:cubicBezTo>
                  <a:cubicBezTo>
                    <a:pt x="387" y="605"/>
                    <a:pt x="387" y="605"/>
                    <a:pt x="387" y="605"/>
                  </a:cubicBezTo>
                  <a:cubicBezTo>
                    <a:pt x="387" y="606"/>
                    <a:pt x="387" y="606"/>
                    <a:pt x="387" y="606"/>
                  </a:cubicBezTo>
                  <a:cubicBezTo>
                    <a:pt x="386" y="606"/>
                    <a:pt x="386" y="606"/>
                    <a:pt x="386" y="606"/>
                  </a:cubicBezTo>
                  <a:cubicBezTo>
                    <a:pt x="386" y="607"/>
                    <a:pt x="386" y="607"/>
                    <a:pt x="386" y="607"/>
                  </a:cubicBezTo>
                  <a:cubicBezTo>
                    <a:pt x="384" y="610"/>
                    <a:pt x="387" y="615"/>
                    <a:pt x="391" y="612"/>
                  </a:cubicBezTo>
                  <a:cubicBezTo>
                    <a:pt x="391" y="612"/>
                    <a:pt x="391" y="612"/>
                    <a:pt x="391" y="612"/>
                  </a:cubicBezTo>
                  <a:cubicBezTo>
                    <a:pt x="391" y="666"/>
                    <a:pt x="391" y="666"/>
                    <a:pt x="391" y="666"/>
                  </a:cubicBezTo>
                  <a:close/>
                  <a:moveTo>
                    <a:pt x="391" y="391"/>
                  </a:moveTo>
                  <a:cubicBezTo>
                    <a:pt x="391" y="441"/>
                    <a:pt x="391" y="441"/>
                    <a:pt x="391" y="441"/>
                  </a:cubicBezTo>
                  <a:cubicBezTo>
                    <a:pt x="389" y="434"/>
                    <a:pt x="386" y="427"/>
                    <a:pt x="384" y="420"/>
                  </a:cubicBezTo>
                  <a:cubicBezTo>
                    <a:pt x="380" y="422"/>
                    <a:pt x="376" y="424"/>
                    <a:pt x="372" y="426"/>
                  </a:cubicBezTo>
                  <a:cubicBezTo>
                    <a:pt x="372" y="404"/>
                    <a:pt x="372" y="404"/>
                    <a:pt x="372" y="404"/>
                  </a:cubicBezTo>
                  <a:cubicBezTo>
                    <a:pt x="379" y="400"/>
                    <a:pt x="385" y="396"/>
                    <a:pt x="391" y="391"/>
                  </a:cubicBezTo>
                  <a:close/>
                  <a:moveTo>
                    <a:pt x="372" y="148"/>
                  </a:moveTo>
                  <a:cubicBezTo>
                    <a:pt x="372" y="129"/>
                    <a:pt x="372" y="129"/>
                    <a:pt x="372" y="129"/>
                  </a:cubicBezTo>
                  <a:cubicBezTo>
                    <a:pt x="377" y="128"/>
                    <a:pt x="383" y="125"/>
                    <a:pt x="389" y="121"/>
                  </a:cubicBezTo>
                  <a:cubicBezTo>
                    <a:pt x="390" y="128"/>
                    <a:pt x="384" y="140"/>
                    <a:pt x="372" y="148"/>
                  </a:cubicBezTo>
                  <a:close/>
                  <a:moveTo>
                    <a:pt x="350" y="2"/>
                  </a:moveTo>
                  <a:cubicBezTo>
                    <a:pt x="358" y="3"/>
                    <a:pt x="365" y="4"/>
                    <a:pt x="372" y="6"/>
                  </a:cubicBezTo>
                  <a:cubicBezTo>
                    <a:pt x="372" y="115"/>
                    <a:pt x="372" y="115"/>
                    <a:pt x="372" y="115"/>
                  </a:cubicBezTo>
                  <a:cubicBezTo>
                    <a:pt x="365" y="116"/>
                    <a:pt x="358" y="115"/>
                    <a:pt x="350" y="114"/>
                  </a:cubicBezTo>
                  <a:cubicBezTo>
                    <a:pt x="350" y="2"/>
                    <a:pt x="350" y="2"/>
                    <a:pt x="350" y="2"/>
                  </a:cubicBezTo>
                  <a:close/>
                  <a:moveTo>
                    <a:pt x="372" y="666"/>
                  </a:moveTo>
                  <a:cubicBezTo>
                    <a:pt x="350" y="666"/>
                    <a:pt x="350" y="666"/>
                    <a:pt x="350" y="666"/>
                  </a:cubicBezTo>
                  <a:cubicBezTo>
                    <a:pt x="350" y="656"/>
                    <a:pt x="350" y="656"/>
                    <a:pt x="350" y="656"/>
                  </a:cubicBezTo>
                  <a:cubicBezTo>
                    <a:pt x="351" y="656"/>
                    <a:pt x="351" y="656"/>
                    <a:pt x="351" y="656"/>
                  </a:cubicBezTo>
                  <a:cubicBezTo>
                    <a:pt x="351" y="656"/>
                    <a:pt x="351" y="656"/>
                    <a:pt x="351" y="656"/>
                  </a:cubicBezTo>
                  <a:cubicBezTo>
                    <a:pt x="352" y="655"/>
                    <a:pt x="352" y="655"/>
                    <a:pt x="352" y="655"/>
                  </a:cubicBezTo>
                  <a:cubicBezTo>
                    <a:pt x="353" y="655"/>
                    <a:pt x="353" y="655"/>
                    <a:pt x="353" y="655"/>
                  </a:cubicBezTo>
                  <a:cubicBezTo>
                    <a:pt x="353" y="654"/>
                    <a:pt x="353" y="654"/>
                    <a:pt x="353" y="654"/>
                  </a:cubicBezTo>
                  <a:cubicBezTo>
                    <a:pt x="354" y="654"/>
                    <a:pt x="354" y="654"/>
                    <a:pt x="354" y="654"/>
                  </a:cubicBezTo>
                  <a:cubicBezTo>
                    <a:pt x="355" y="653"/>
                    <a:pt x="355" y="653"/>
                    <a:pt x="355" y="653"/>
                  </a:cubicBezTo>
                  <a:cubicBezTo>
                    <a:pt x="355" y="652"/>
                    <a:pt x="355" y="652"/>
                    <a:pt x="355" y="652"/>
                  </a:cubicBezTo>
                  <a:cubicBezTo>
                    <a:pt x="356" y="652"/>
                    <a:pt x="356" y="652"/>
                    <a:pt x="356" y="652"/>
                  </a:cubicBezTo>
                  <a:cubicBezTo>
                    <a:pt x="359" y="650"/>
                    <a:pt x="356" y="644"/>
                    <a:pt x="352" y="645"/>
                  </a:cubicBezTo>
                  <a:cubicBezTo>
                    <a:pt x="352" y="646"/>
                    <a:pt x="351" y="646"/>
                    <a:pt x="351" y="646"/>
                  </a:cubicBezTo>
                  <a:cubicBezTo>
                    <a:pt x="351" y="646"/>
                    <a:pt x="351" y="646"/>
                    <a:pt x="351" y="646"/>
                  </a:cubicBezTo>
                  <a:cubicBezTo>
                    <a:pt x="350" y="647"/>
                    <a:pt x="350" y="647"/>
                    <a:pt x="350" y="647"/>
                  </a:cubicBezTo>
                  <a:cubicBezTo>
                    <a:pt x="350" y="595"/>
                    <a:pt x="350" y="595"/>
                    <a:pt x="350" y="595"/>
                  </a:cubicBezTo>
                  <a:cubicBezTo>
                    <a:pt x="358" y="585"/>
                    <a:pt x="366" y="574"/>
                    <a:pt x="372" y="563"/>
                  </a:cubicBezTo>
                  <a:cubicBezTo>
                    <a:pt x="372" y="624"/>
                    <a:pt x="372" y="624"/>
                    <a:pt x="372" y="624"/>
                  </a:cubicBezTo>
                  <a:cubicBezTo>
                    <a:pt x="372" y="625"/>
                    <a:pt x="372" y="625"/>
                    <a:pt x="372" y="625"/>
                  </a:cubicBezTo>
                  <a:cubicBezTo>
                    <a:pt x="372" y="625"/>
                    <a:pt x="372" y="625"/>
                    <a:pt x="372" y="625"/>
                  </a:cubicBezTo>
                  <a:cubicBezTo>
                    <a:pt x="371" y="626"/>
                    <a:pt x="371" y="626"/>
                    <a:pt x="371" y="626"/>
                  </a:cubicBezTo>
                  <a:cubicBezTo>
                    <a:pt x="370" y="627"/>
                    <a:pt x="370" y="627"/>
                    <a:pt x="370" y="627"/>
                  </a:cubicBezTo>
                  <a:cubicBezTo>
                    <a:pt x="370" y="627"/>
                    <a:pt x="370" y="627"/>
                    <a:pt x="370" y="627"/>
                  </a:cubicBezTo>
                  <a:cubicBezTo>
                    <a:pt x="369" y="628"/>
                    <a:pt x="369" y="628"/>
                    <a:pt x="369" y="628"/>
                  </a:cubicBezTo>
                  <a:cubicBezTo>
                    <a:pt x="369" y="629"/>
                    <a:pt x="369" y="629"/>
                    <a:pt x="369" y="629"/>
                  </a:cubicBezTo>
                  <a:cubicBezTo>
                    <a:pt x="368" y="629"/>
                    <a:pt x="368" y="629"/>
                    <a:pt x="368" y="629"/>
                  </a:cubicBezTo>
                  <a:cubicBezTo>
                    <a:pt x="367" y="630"/>
                    <a:pt x="367" y="630"/>
                    <a:pt x="367" y="630"/>
                  </a:cubicBezTo>
                  <a:cubicBezTo>
                    <a:pt x="367" y="630"/>
                    <a:pt x="367" y="630"/>
                    <a:pt x="367" y="630"/>
                  </a:cubicBezTo>
                  <a:cubicBezTo>
                    <a:pt x="364" y="633"/>
                    <a:pt x="367" y="638"/>
                    <a:pt x="371" y="637"/>
                  </a:cubicBezTo>
                  <a:cubicBezTo>
                    <a:pt x="372" y="637"/>
                    <a:pt x="372" y="636"/>
                    <a:pt x="372" y="636"/>
                  </a:cubicBezTo>
                  <a:cubicBezTo>
                    <a:pt x="372" y="666"/>
                    <a:pt x="372" y="666"/>
                    <a:pt x="372" y="666"/>
                  </a:cubicBezTo>
                  <a:close/>
                  <a:moveTo>
                    <a:pt x="372" y="129"/>
                  </a:moveTo>
                  <a:cubicBezTo>
                    <a:pt x="372" y="148"/>
                    <a:pt x="372" y="148"/>
                    <a:pt x="372" y="148"/>
                  </a:cubicBezTo>
                  <a:cubicBezTo>
                    <a:pt x="366" y="152"/>
                    <a:pt x="359" y="156"/>
                    <a:pt x="350" y="157"/>
                  </a:cubicBezTo>
                  <a:cubicBezTo>
                    <a:pt x="350" y="129"/>
                    <a:pt x="350" y="129"/>
                    <a:pt x="350" y="129"/>
                  </a:cubicBezTo>
                  <a:cubicBezTo>
                    <a:pt x="357" y="131"/>
                    <a:pt x="364" y="132"/>
                    <a:pt x="372" y="129"/>
                  </a:cubicBezTo>
                  <a:close/>
                  <a:moveTo>
                    <a:pt x="372" y="404"/>
                  </a:moveTo>
                  <a:cubicBezTo>
                    <a:pt x="372" y="426"/>
                    <a:pt x="372" y="426"/>
                    <a:pt x="372" y="426"/>
                  </a:cubicBezTo>
                  <a:cubicBezTo>
                    <a:pt x="365" y="429"/>
                    <a:pt x="358" y="432"/>
                    <a:pt x="350" y="434"/>
                  </a:cubicBezTo>
                  <a:cubicBezTo>
                    <a:pt x="350" y="413"/>
                    <a:pt x="350" y="413"/>
                    <a:pt x="350" y="413"/>
                  </a:cubicBezTo>
                  <a:cubicBezTo>
                    <a:pt x="358" y="410"/>
                    <a:pt x="365" y="407"/>
                    <a:pt x="372" y="404"/>
                  </a:cubicBezTo>
                  <a:close/>
                  <a:moveTo>
                    <a:pt x="350" y="538"/>
                  </a:moveTo>
                  <a:cubicBezTo>
                    <a:pt x="350" y="473"/>
                    <a:pt x="350" y="473"/>
                    <a:pt x="350" y="473"/>
                  </a:cubicBezTo>
                  <a:cubicBezTo>
                    <a:pt x="356" y="470"/>
                    <a:pt x="361" y="468"/>
                    <a:pt x="365" y="469"/>
                  </a:cubicBezTo>
                  <a:cubicBezTo>
                    <a:pt x="375" y="473"/>
                    <a:pt x="365" y="496"/>
                    <a:pt x="365" y="505"/>
                  </a:cubicBezTo>
                  <a:cubicBezTo>
                    <a:pt x="365" y="513"/>
                    <a:pt x="380" y="540"/>
                    <a:pt x="365" y="543"/>
                  </a:cubicBezTo>
                  <a:cubicBezTo>
                    <a:pt x="361" y="544"/>
                    <a:pt x="356" y="541"/>
                    <a:pt x="350" y="538"/>
                  </a:cubicBezTo>
                  <a:close/>
                  <a:moveTo>
                    <a:pt x="282" y="11"/>
                  </a:moveTo>
                  <a:cubicBezTo>
                    <a:pt x="307" y="2"/>
                    <a:pt x="330" y="0"/>
                    <a:pt x="350" y="2"/>
                  </a:cubicBezTo>
                  <a:cubicBezTo>
                    <a:pt x="350" y="114"/>
                    <a:pt x="350" y="114"/>
                    <a:pt x="350" y="114"/>
                  </a:cubicBezTo>
                  <a:cubicBezTo>
                    <a:pt x="343" y="113"/>
                    <a:pt x="336" y="111"/>
                    <a:pt x="328" y="108"/>
                  </a:cubicBezTo>
                  <a:cubicBezTo>
                    <a:pt x="328" y="108"/>
                    <a:pt x="328" y="108"/>
                    <a:pt x="328" y="108"/>
                  </a:cubicBezTo>
                  <a:cubicBezTo>
                    <a:pt x="335" y="118"/>
                    <a:pt x="342" y="125"/>
                    <a:pt x="350" y="129"/>
                  </a:cubicBezTo>
                  <a:cubicBezTo>
                    <a:pt x="350" y="157"/>
                    <a:pt x="350" y="157"/>
                    <a:pt x="350" y="157"/>
                  </a:cubicBezTo>
                  <a:cubicBezTo>
                    <a:pt x="335" y="159"/>
                    <a:pt x="316" y="154"/>
                    <a:pt x="298" y="133"/>
                  </a:cubicBezTo>
                  <a:cubicBezTo>
                    <a:pt x="291" y="126"/>
                    <a:pt x="286" y="119"/>
                    <a:pt x="282" y="113"/>
                  </a:cubicBezTo>
                  <a:cubicBezTo>
                    <a:pt x="282" y="11"/>
                    <a:pt x="282" y="11"/>
                    <a:pt x="282" y="11"/>
                  </a:cubicBezTo>
                  <a:close/>
                  <a:moveTo>
                    <a:pt x="350" y="666"/>
                  </a:moveTo>
                  <a:cubicBezTo>
                    <a:pt x="282" y="666"/>
                    <a:pt x="282" y="666"/>
                    <a:pt x="282" y="666"/>
                  </a:cubicBezTo>
                  <a:cubicBezTo>
                    <a:pt x="282" y="656"/>
                    <a:pt x="282" y="656"/>
                    <a:pt x="282" y="656"/>
                  </a:cubicBezTo>
                  <a:cubicBezTo>
                    <a:pt x="282" y="657"/>
                    <a:pt x="282" y="657"/>
                    <a:pt x="282" y="657"/>
                  </a:cubicBezTo>
                  <a:cubicBezTo>
                    <a:pt x="283" y="657"/>
                    <a:pt x="283" y="657"/>
                    <a:pt x="283" y="657"/>
                  </a:cubicBezTo>
                  <a:cubicBezTo>
                    <a:pt x="285" y="659"/>
                    <a:pt x="288" y="658"/>
                    <a:pt x="289" y="655"/>
                  </a:cubicBezTo>
                  <a:cubicBezTo>
                    <a:pt x="289" y="653"/>
                    <a:pt x="288" y="652"/>
                    <a:pt x="287" y="651"/>
                  </a:cubicBezTo>
                  <a:cubicBezTo>
                    <a:pt x="287" y="650"/>
                    <a:pt x="287" y="650"/>
                    <a:pt x="287" y="650"/>
                  </a:cubicBezTo>
                  <a:cubicBezTo>
                    <a:pt x="286" y="650"/>
                    <a:pt x="286" y="650"/>
                    <a:pt x="286" y="650"/>
                  </a:cubicBezTo>
                  <a:cubicBezTo>
                    <a:pt x="285" y="649"/>
                    <a:pt x="285" y="649"/>
                    <a:pt x="285" y="649"/>
                  </a:cubicBezTo>
                  <a:cubicBezTo>
                    <a:pt x="285" y="649"/>
                    <a:pt x="285" y="649"/>
                    <a:pt x="285" y="649"/>
                  </a:cubicBezTo>
                  <a:cubicBezTo>
                    <a:pt x="284" y="648"/>
                    <a:pt x="284" y="648"/>
                    <a:pt x="284" y="648"/>
                  </a:cubicBezTo>
                  <a:cubicBezTo>
                    <a:pt x="284" y="648"/>
                    <a:pt x="284" y="648"/>
                    <a:pt x="284" y="648"/>
                  </a:cubicBezTo>
                  <a:cubicBezTo>
                    <a:pt x="283" y="647"/>
                    <a:pt x="283" y="647"/>
                    <a:pt x="283" y="647"/>
                  </a:cubicBezTo>
                  <a:cubicBezTo>
                    <a:pt x="282" y="647"/>
                    <a:pt x="282" y="647"/>
                    <a:pt x="282" y="647"/>
                  </a:cubicBezTo>
                  <a:cubicBezTo>
                    <a:pt x="282" y="647"/>
                    <a:pt x="282" y="647"/>
                    <a:pt x="282" y="647"/>
                  </a:cubicBezTo>
                  <a:cubicBezTo>
                    <a:pt x="282" y="596"/>
                    <a:pt x="282" y="596"/>
                    <a:pt x="282" y="596"/>
                  </a:cubicBezTo>
                  <a:cubicBezTo>
                    <a:pt x="293" y="611"/>
                    <a:pt x="305" y="623"/>
                    <a:pt x="316" y="629"/>
                  </a:cubicBezTo>
                  <a:cubicBezTo>
                    <a:pt x="328" y="621"/>
                    <a:pt x="339" y="609"/>
                    <a:pt x="350" y="595"/>
                  </a:cubicBezTo>
                  <a:cubicBezTo>
                    <a:pt x="350" y="647"/>
                    <a:pt x="350" y="647"/>
                    <a:pt x="350" y="647"/>
                  </a:cubicBezTo>
                  <a:cubicBezTo>
                    <a:pt x="350" y="647"/>
                    <a:pt x="350" y="647"/>
                    <a:pt x="350" y="647"/>
                  </a:cubicBezTo>
                  <a:cubicBezTo>
                    <a:pt x="349" y="647"/>
                    <a:pt x="349" y="647"/>
                    <a:pt x="349" y="647"/>
                  </a:cubicBezTo>
                  <a:cubicBezTo>
                    <a:pt x="349" y="648"/>
                    <a:pt x="349" y="648"/>
                    <a:pt x="349" y="648"/>
                  </a:cubicBezTo>
                  <a:cubicBezTo>
                    <a:pt x="348" y="648"/>
                    <a:pt x="348" y="648"/>
                    <a:pt x="348" y="648"/>
                  </a:cubicBezTo>
                  <a:cubicBezTo>
                    <a:pt x="348" y="649"/>
                    <a:pt x="348" y="649"/>
                    <a:pt x="348" y="649"/>
                  </a:cubicBezTo>
                  <a:cubicBezTo>
                    <a:pt x="347" y="649"/>
                    <a:pt x="347" y="649"/>
                    <a:pt x="347" y="649"/>
                  </a:cubicBezTo>
                  <a:cubicBezTo>
                    <a:pt x="346" y="650"/>
                    <a:pt x="346" y="650"/>
                    <a:pt x="346" y="650"/>
                  </a:cubicBezTo>
                  <a:cubicBezTo>
                    <a:pt x="346" y="650"/>
                    <a:pt x="346" y="650"/>
                    <a:pt x="346" y="650"/>
                  </a:cubicBezTo>
                  <a:cubicBezTo>
                    <a:pt x="345" y="651"/>
                    <a:pt x="345" y="651"/>
                    <a:pt x="345" y="651"/>
                  </a:cubicBezTo>
                  <a:cubicBezTo>
                    <a:pt x="342" y="653"/>
                    <a:pt x="344" y="659"/>
                    <a:pt x="349" y="658"/>
                  </a:cubicBezTo>
                  <a:cubicBezTo>
                    <a:pt x="349" y="657"/>
                    <a:pt x="349" y="657"/>
                    <a:pt x="350" y="657"/>
                  </a:cubicBezTo>
                  <a:cubicBezTo>
                    <a:pt x="350" y="657"/>
                    <a:pt x="350" y="657"/>
                    <a:pt x="350" y="657"/>
                  </a:cubicBezTo>
                  <a:cubicBezTo>
                    <a:pt x="350" y="656"/>
                    <a:pt x="350" y="656"/>
                    <a:pt x="350" y="656"/>
                  </a:cubicBezTo>
                  <a:cubicBezTo>
                    <a:pt x="350" y="666"/>
                    <a:pt x="350" y="666"/>
                    <a:pt x="350" y="666"/>
                  </a:cubicBezTo>
                  <a:close/>
                  <a:moveTo>
                    <a:pt x="350" y="413"/>
                  </a:moveTo>
                  <a:cubicBezTo>
                    <a:pt x="350" y="434"/>
                    <a:pt x="350" y="434"/>
                    <a:pt x="350" y="434"/>
                  </a:cubicBezTo>
                  <a:cubicBezTo>
                    <a:pt x="340" y="436"/>
                    <a:pt x="328" y="438"/>
                    <a:pt x="316" y="438"/>
                  </a:cubicBezTo>
                  <a:cubicBezTo>
                    <a:pt x="304" y="438"/>
                    <a:pt x="293" y="436"/>
                    <a:pt x="282" y="434"/>
                  </a:cubicBezTo>
                  <a:cubicBezTo>
                    <a:pt x="282" y="413"/>
                    <a:pt x="282" y="413"/>
                    <a:pt x="282" y="413"/>
                  </a:cubicBezTo>
                  <a:cubicBezTo>
                    <a:pt x="293" y="416"/>
                    <a:pt x="304" y="417"/>
                    <a:pt x="316" y="417"/>
                  </a:cubicBezTo>
                  <a:cubicBezTo>
                    <a:pt x="328" y="417"/>
                    <a:pt x="340" y="416"/>
                    <a:pt x="350" y="413"/>
                  </a:cubicBezTo>
                  <a:close/>
                  <a:moveTo>
                    <a:pt x="350" y="473"/>
                  </a:moveTo>
                  <a:cubicBezTo>
                    <a:pt x="350" y="538"/>
                    <a:pt x="350" y="538"/>
                    <a:pt x="350" y="538"/>
                  </a:cubicBezTo>
                  <a:cubicBezTo>
                    <a:pt x="341" y="532"/>
                    <a:pt x="332" y="523"/>
                    <a:pt x="327" y="518"/>
                  </a:cubicBezTo>
                  <a:cubicBezTo>
                    <a:pt x="321" y="528"/>
                    <a:pt x="311" y="528"/>
                    <a:pt x="305" y="518"/>
                  </a:cubicBezTo>
                  <a:cubicBezTo>
                    <a:pt x="299" y="524"/>
                    <a:pt x="290" y="532"/>
                    <a:pt x="282" y="538"/>
                  </a:cubicBezTo>
                  <a:cubicBezTo>
                    <a:pt x="282" y="474"/>
                    <a:pt x="282" y="474"/>
                    <a:pt x="282" y="474"/>
                  </a:cubicBezTo>
                  <a:cubicBezTo>
                    <a:pt x="289" y="479"/>
                    <a:pt x="297" y="487"/>
                    <a:pt x="303" y="493"/>
                  </a:cubicBezTo>
                  <a:cubicBezTo>
                    <a:pt x="305" y="487"/>
                    <a:pt x="309" y="480"/>
                    <a:pt x="316" y="480"/>
                  </a:cubicBezTo>
                  <a:cubicBezTo>
                    <a:pt x="323" y="480"/>
                    <a:pt x="327" y="487"/>
                    <a:pt x="329" y="493"/>
                  </a:cubicBezTo>
                  <a:cubicBezTo>
                    <a:pt x="333" y="489"/>
                    <a:pt x="342" y="479"/>
                    <a:pt x="350" y="473"/>
                  </a:cubicBezTo>
                  <a:close/>
                  <a:moveTo>
                    <a:pt x="260" y="20"/>
                  </a:moveTo>
                  <a:cubicBezTo>
                    <a:pt x="268" y="16"/>
                    <a:pt x="275" y="13"/>
                    <a:pt x="282" y="11"/>
                  </a:cubicBezTo>
                  <a:cubicBezTo>
                    <a:pt x="282" y="113"/>
                    <a:pt x="282" y="113"/>
                    <a:pt x="282" y="113"/>
                  </a:cubicBezTo>
                  <a:cubicBezTo>
                    <a:pt x="280" y="110"/>
                    <a:pt x="278" y="107"/>
                    <a:pt x="276" y="105"/>
                  </a:cubicBezTo>
                  <a:cubicBezTo>
                    <a:pt x="271" y="103"/>
                    <a:pt x="265" y="102"/>
                    <a:pt x="260" y="101"/>
                  </a:cubicBezTo>
                  <a:cubicBezTo>
                    <a:pt x="260" y="20"/>
                    <a:pt x="260" y="20"/>
                    <a:pt x="260" y="20"/>
                  </a:cubicBezTo>
                  <a:close/>
                  <a:moveTo>
                    <a:pt x="282" y="666"/>
                  </a:moveTo>
                  <a:cubicBezTo>
                    <a:pt x="260" y="666"/>
                    <a:pt x="260" y="666"/>
                    <a:pt x="260" y="666"/>
                  </a:cubicBezTo>
                  <a:cubicBezTo>
                    <a:pt x="260" y="636"/>
                    <a:pt x="260" y="636"/>
                    <a:pt x="260" y="636"/>
                  </a:cubicBezTo>
                  <a:cubicBezTo>
                    <a:pt x="263" y="639"/>
                    <a:pt x="268" y="635"/>
                    <a:pt x="266" y="631"/>
                  </a:cubicBezTo>
                  <a:cubicBezTo>
                    <a:pt x="265" y="631"/>
                    <a:pt x="265" y="630"/>
                    <a:pt x="265" y="630"/>
                  </a:cubicBezTo>
                  <a:cubicBezTo>
                    <a:pt x="265" y="630"/>
                    <a:pt x="265" y="630"/>
                    <a:pt x="265" y="630"/>
                  </a:cubicBezTo>
                  <a:cubicBezTo>
                    <a:pt x="264" y="629"/>
                    <a:pt x="264" y="629"/>
                    <a:pt x="264" y="629"/>
                  </a:cubicBezTo>
                  <a:cubicBezTo>
                    <a:pt x="264" y="629"/>
                    <a:pt x="264" y="629"/>
                    <a:pt x="264" y="629"/>
                  </a:cubicBezTo>
                  <a:cubicBezTo>
                    <a:pt x="263" y="628"/>
                    <a:pt x="263" y="628"/>
                    <a:pt x="263" y="628"/>
                  </a:cubicBezTo>
                  <a:cubicBezTo>
                    <a:pt x="263" y="627"/>
                    <a:pt x="263" y="627"/>
                    <a:pt x="263" y="627"/>
                  </a:cubicBezTo>
                  <a:cubicBezTo>
                    <a:pt x="262" y="627"/>
                    <a:pt x="262" y="627"/>
                    <a:pt x="262" y="627"/>
                  </a:cubicBezTo>
                  <a:cubicBezTo>
                    <a:pt x="261" y="626"/>
                    <a:pt x="261" y="626"/>
                    <a:pt x="261" y="626"/>
                  </a:cubicBezTo>
                  <a:cubicBezTo>
                    <a:pt x="261" y="625"/>
                    <a:pt x="261" y="625"/>
                    <a:pt x="261" y="625"/>
                  </a:cubicBezTo>
                  <a:cubicBezTo>
                    <a:pt x="260" y="625"/>
                    <a:pt x="260" y="625"/>
                    <a:pt x="260" y="625"/>
                  </a:cubicBezTo>
                  <a:cubicBezTo>
                    <a:pt x="260" y="624"/>
                    <a:pt x="260" y="624"/>
                    <a:pt x="260" y="624"/>
                  </a:cubicBezTo>
                  <a:cubicBezTo>
                    <a:pt x="260" y="563"/>
                    <a:pt x="260" y="563"/>
                    <a:pt x="260" y="563"/>
                  </a:cubicBezTo>
                  <a:cubicBezTo>
                    <a:pt x="267" y="575"/>
                    <a:pt x="274" y="586"/>
                    <a:pt x="282" y="596"/>
                  </a:cubicBezTo>
                  <a:cubicBezTo>
                    <a:pt x="282" y="647"/>
                    <a:pt x="282" y="647"/>
                    <a:pt x="282" y="647"/>
                  </a:cubicBezTo>
                  <a:cubicBezTo>
                    <a:pt x="282" y="646"/>
                    <a:pt x="282" y="646"/>
                    <a:pt x="282" y="646"/>
                  </a:cubicBezTo>
                  <a:cubicBezTo>
                    <a:pt x="281" y="646"/>
                    <a:pt x="281" y="646"/>
                    <a:pt x="281" y="646"/>
                  </a:cubicBezTo>
                  <a:cubicBezTo>
                    <a:pt x="278" y="643"/>
                    <a:pt x="273" y="648"/>
                    <a:pt x="276" y="652"/>
                  </a:cubicBezTo>
                  <a:cubicBezTo>
                    <a:pt x="276" y="652"/>
                    <a:pt x="277" y="652"/>
                    <a:pt x="277" y="652"/>
                  </a:cubicBezTo>
                  <a:cubicBezTo>
                    <a:pt x="277" y="652"/>
                    <a:pt x="277" y="652"/>
                    <a:pt x="277" y="652"/>
                  </a:cubicBezTo>
                  <a:cubicBezTo>
                    <a:pt x="278" y="653"/>
                    <a:pt x="278" y="653"/>
                    <a:pt x="278" y="653"/>
                  </a:cubicBezTo>
                  <a:cubicBezTo>
                    <a:pt x="278" y="654"/>
                    <a:pt x="278" y="654"/>
                    <a:pt x="278" y="654"/>
                  </a:cubicBezTo>
                  <a:cubicBezTo>
                    <a:pt x="279" y="654"/>
                    <a:pt x="279" y="654"/>
                    <a:pt x="279" y="654"/>
                  </a:cubicBezTo>
                  <a:cubicBezTo>
                    <a:pt x="280" y="655"/>
                    <a:pt x="280" y="655"/>
                    <a:pt x="280" y="655"/>
                  </a:cubicBezTo>
                  <a:cubicBezTo>
                    <a:pt x="280" y="655"/>
                    <a:pt x="280" y="655"/>
                    <a:pt x="280" y="655"/>
                  </a:cubicBezTo>
                  <a:cubicBezTo>
                    <a:pt x="281" y="656"/>
                    <a:pt x="281" y="656"/>
                    <a:pt x="281" y="656"/>
                  </a:cubicBezTo>
                  <a:cubicBezTo>
                    <a:pt x="282" y="656"/>
                    <a:pt x="282" y="656"/>
                    <a:pt x="282" y="656"/>
                  </a:cubicBezTo>
                  <a:cubicBezTo>
                    <a:pt x="282" y="656"/>
                    <a:pt x="282" y="656"/>
                    <a:pt x="282" y="656"/>
                  </a:cubicBezTo>
                  <a:cubicBezTo>
                    <a:pt x="282" y="666"/>
                    <a:pt x="282" y="666"/>
                    <a:pt x="282" y="666"/>
                  </a:cubicBezTo>
                  <a:close/>
                  <a:moveTo>
                    <a:pt x="282" y="413"/>
                  </a:moveTo>
                  <a:cubicBezTo>
                    <a:pt x="282" y="434"/>
                    <a:pt x="282" y="434"/>
                    <a:pt x="282" y="434"/>
                  </a:cubicBezTo>
                  <a:cubicBezTo>
                    <a:pt x="274" y="432"/>
                    <a:pt x="267" y="429"/>
                    <a:pt x="260" y="426"/>
                  </a:cubicBezTo>
                  <a:cubicBezTo>
                    <a:pt x="260" y="404"/>
                    <a:pt x="260" y="404"/>
                    <a:pt x="260" y="404"/>
                  </a:cubicBezTo>
                  <a:cubicBezTo>
                    <a:pt x="267" y="407"/>
                    <a:pt x="274" y="410"/>
                    <a:pt x="282" y="413"/>
                  </a:cubicBezTo>
                  <a:close/>
                  <a:moveTo>
                    <a:pt x="282" y="474"/>
                  </a:moveTo>
                  <a:cubicBezTo>
                    <a:pt x="282" y="538"/>
                    <a:pt x="282" y="538"/>
                    <a:pt x="282" y="538"/>
                  </a:cubicBezTo>
                  <a:cubicBezTo>
                    <a:pt x="274" y="542"/>
                    <a:pt x="267" y="545"/>
                    <a:pt x="264" y="541"/>
                  </a:cubicBezTo>
                  <a:cubicBezTo>
                    <a:pt x="255" y="533"/>
                    <a:pt x="267" y="514"/>
                    <a:pt x="267" y="505"/>
                  </a:cubicBezTo>
                  <a:cubicBezTo>
                    <a:pt x="267" y="496"/>
                    <a:pt x="257" y="473"/>
                    <a:pt x="267" y="469"/>
                  </a:cubicBezTo>
                  <a:cubicBezTo>
                    <a:pt x="271" y="468"/>
                    <a:pt x="277" y="470"/>
                    <a:pt x="282" y="474"/>
                  </a:cubicBezTo>
                  <a:close/>
                  <a:moveTo>
                    <a:pt x="241" y="25"/>
                  </a:moveTo>
                  <a:cubicBezTo>
                    <a:pt x="244" y="25"/>
                    <a:pt x="247" y="25"/>
                    <a:pt x="250" y="25"/>
                  </a:cubicBezTo>
                  <a:cubicBezTo>
                    <a:pt x="253" y="23"/>
                    <a:pt x="257" y="21"/>
                    <a:pt x="260" y="20"/>
                  </a:cubicBezTo>
                  <a:cubicBezTo>
                    <a:pt x="260" y="101"/>
                    <a:pt x="260" y="101"/>
                    <a:pt x="260" y="101"/>
                  </a:cubicBezTo>
                  <a:cubicBezTo>
                    <a:pt x="254" y="100"/>
                    <a:pt x="247" y="100"/>
                    <a:pt x="241" y="101"/>
                  </a:cubicBezTo>
                  <a:cubicBezTo>
                    <a:pt x="241" y="25"/>
                    <a:pt x="241" y="25"/>
                    <a:pt x="241" y="25"/>
                  </a:cubicBezTo>
                  <a:close/>
                  <a:moveTo>
                    <a:pt x="260" y="666"/>
                  </a:moveTo>
                  <a:cubicBezTo>
                    <a:pt x="241" y="666"/>
                    <a:pt x="241" y="666"/>
                    <a:pt x="241" y="666"/>
                  </a:cubicBezTo>
                  <a:cubicBezTo>
                    <a:pt x="241" y="612"/>
                    <a:pt x="241" y="612"/>
                    <a:pt x="241" y="612"/>
                  </a:cubicBezTo>
                  <a:cubicBezTo>
                    <a:pt x="244" y="615"/>
                    <a:pt x="248" y="611"/>
                    <a:pt x="247" y="607"/>
                  </a:cubicBezTo>
                  <a:cubicBezTo>
                    <a:pt x="247" y="607"/>
                    <a:pt x="246" y="607"/>
                    <a:pt x="246" y="607"/>
                  </a:cubicBezTo>
                  <a:cubicBezTo>
                    <a:pt x="246" y="606"/>
                    <a:pt x="246" y="606"/>
                    <a:pt x="246" y="606"/>
                  </a:cubicBezTo>
                  <a:cubicBezTo>
                    <a:pt x="246" y="606"/>
                    <a:pt x="246" y="606"/>
                    <a:pt x="246" y="606"/>
                  </a:cubicBezTo>
                  <a:cubicBezTo>
                    <a:pt x="245" y="605"/>
                    <a:pt x="245" y="605"/>
                    <a:pt x="245" y="605"/>
                  </a:cubicBezTo>
                  <a:cubicBezTo>
                    <a:pt x="244" y="604"/>
                    <a:pt x="244" y="604"/>
                    <a:pt x="244" y="604"/>
                  </a:cubicBezTo>
                  <a:cubicBezTo>
                    <a:pt x="244" y="603"/>
                    <a:pt x="244" y="603"/>
                    <a:pt x="244" y="603"/>
                  </a:cubicBezTo>
                  <a:cubicBezTo>
                    <a:pt x="243" y="603"/>
                    <a:pt x="243" y="603"/>
                    <a:pt x="243" y="603"/>
                  </a:cubicBezTo>
                  <a:cubicBezTo>
                    <a:pt x="243" y="602"/>
                    <a:pt x="243" y="602"/>
                    <a:pt x="243" y="602"/>
                  </a:cubicBezTo>
                  <a:cubicBezTo>
                    <a:pt x="242" y="601"/>
                    <a:pt x="242" y="601"/>
                    <a:pt x="242" y="601"/>
                  </a:cubicBezTo>
                  <a:cubicBezTo>
                    <a:pt x="242" y="600"/>
                    <a:pt x="242" y="600"/>
                    <a:pt x="242" y="600"/>
                  </a:cubicBezTo>
                  <a:cubicBezTo>
                    <a:pt x="242" y="600"/>
                    <a:pt x="241" y="600"/>
                    <a:pt x="241" y="599"/>
                  </a:cubicBezTo>
                  <a:cubicBezTo>
                    <a:pt x="241" y="527"/>
                    <a:pt x="241" y="527"/>
                    <a:pt x="241" y="527"/>
                  </a:cubicBezTo>
                  <a:cubicBezTo>
                    <a:pt x="247" y="539"/>
                    <a:pt x="253" y="551"/>
                    <a:pt x="260" y="563"/>
                  </a:cubicBezTo>
                  <a:cubicBezTo>
                    <a:pt x="260" y="624"/>
                    <a:pt x="260" y="624"/>
                    <a:pt x="260" y="624"/>
                  </a:cubicBezTo>
                  <a:cubicBezTo>
                    <a:pt x="257" y="622"/>
                    <a:pt x="252" y="625"/>
                    <a:pt x="254" y="629"/>
                  </a:cubicBezTo>
                  <a:cubicBezTo>
                    <a:pt x="254" y="629"/>
                    <a:pt x="254" y="630"/>
                    <a:pt x="255" y="630"/>
                  </a:cubicBezTo>
                  <a:cubicBezTo>
                    <a:pt x="255" y="631"/>
                    <a:pt x="255" y="631"/>
                    <a:pt x="255" y="631"/>
                  </a:cubicBezTo>
                  <a:cubicBezTo>
                    <a:pt x="256" y="631"/>
                    <a:pt x="256" y="631"/>
                    <a:pt x="256" y="631"/>
                  </a:cubicBezTo>
                  <a:cubicBezTo>
                    <a:pt x="256" y="632"/>
                    <a:pt x="256" y="632"/>
                    <a:pt x="256" y="632"/>
                  </a:cubicBezTo>
                  <a:cubicBezTo>
                    <a:pt x="257" y="633"/>
                    <a:pt x="257" y="633"/>
                    <a:pt x="257" y="633"/>
                  </a:cubicBezTo>
                  <a:cubicBezTo>
                    <a:pt x="258" y="633"/>
                    <a:pt x="258" y="633"/>
                    <a:pt x="258" y="633"/>
                  </a:cubicBezTo>
                  <a:cubicBezTo>
                    <a:pt x="258" y="634"/>
                    <a:pt x="258" y="634"/>
                    <a:pt x="258" y="634"/>
                  </a:cubicBezTo>
                  <a:cubicBezTo>
                    <a:pt x="259" y="635"/>
                    <a:pt x="259" y="635"/>
                    <a:pt x="259" y="635"/>
                  </a:cubicBezTo>
                  <a:cubicBezTo>
                    <a:pt x="260" y="635"/>
                    <a:pt x="260" y="635"/>
                    <a:pt x="260" y="635"/>
                  </a:cubicBezTo>
                  <a:cubicBezTo>
                    <a:pt x="260" y="636"/>
                    <a:pt x="260" y="636"/>
                    <a:pt x="260" y="636"/>
                  </a:cubicBezTo>
                  <a:cubicBezTo>
                    <a:pt x="260" y="636"/>
                    <a:pt x="260" y="636"/>
                    <a:pt x="260" y="636"/>
                  </a:cubicBezTo>
                  <a:cubicBezTo>
                    <a:pt x="260" y="666"/>
                    <a:pt x="260" y="666"/>
                    <a:pt x="260" y="666"/>
                  </a:cubicBezTo>
                  <a:close/>
                  <a:moveTo>
                    <a:pt x="260" y="404"/>
                  </a:moveTo>
                  <a:cubicBezTo>
                    <a:pt x="260" y="426"/>
                    <a:pt x="260" y="426"/>
                    <a:pt x="260" y="426"/>
                  </a:cubicBezTo>
                  <a:cubicBezTo>
                    <a:pt x="256" y="424"/>
                    <a:pt x="251" y="422"/>
                    <a:pt x="247" y="419"/>
                  </a:cubicBezTo>
                  <a:cubicBezTo>
                    <a:pt x="246" y="426"/>
                    <a:pt x="244" y="432"/>
                    <a:pt x="241" y="438"/>
                  </a:cubicBezTo>
                  <a:cubicBezTo>
                    <a:pt x="241" y="391"/>
                    <a:pt x="241" y="391"/>
                    <a:pt x="241" y="391"/>
                  </a:cubicBezTo>
                  <a:cubicBezTo>
                    <a:pt x="247" y="396"/>
                    <a:pt x="253" y="400"/>
                    <a:pt x="260" y="404"/>
                  </a:cubicBezTo>
                  <a:close/>
                  <a:moveTo>
                    <a:pt x="225" y="421"/>
                  </a:moveTo>
                  <a:cubicBezTo>
                    <a:pt x="226" y="416"/>
                    <a:pt x="227" y="411"/>
                    <a:pt x="228" y="405"/>
                  </a:cubicBezTo>
                  <a:cubicBezTo>
                    <a:pt x="227" y="405"/>
                    <a:pt x="226" y="404"/>
                    <a:pt x="225" y="403"/>
                  </a:cubicBezTo>
                  <a:cubicBezTo>
                    <a:pt x="225" y="376"/>
                    <a:pt x="225" y="376"/>
                    <a:pt x="225" y="376"/>
                  </a:cubicBezTo>
                  <a:cubicBezTo>
                    <a:pt x="230" y="382"/>
                    <a:pt x="235" y="387"/>
                    <a:pt x="241" y="391"/>
                  </a:cubicBezTo>
                  <a:cubicBezTo>
                    <a:pt x="241" y="438"/>
                    <a:pt x="241" y="438"/>
                    <a:pt x="241" y="438"/>
                  </a:cubicBezTo>
                  <a:cubicBezTo>
                    <a:pt x="237" y="448"/>
                    <a:pt x="231" y="458"/>
                    <a:pt x="225" y="466"/>
                  </a:cubicBezTo>
                  <a:cubicBezTo>
                    <a:pt x="225" y="421"/>
                    <a:pt x="225" y="421"/>
                    <a:pt x="225" y="421"/>
                  </a:cubicBezTo>
                  <a:close/>
                  <a:moveTo>
                    <a:pt x="225" y="29"/>
                  </a:moveTo>
                  <a:cubicBezTo>
                    <a:pt x="230" y="27"/>
                    <a:pt x="235" y="26"/>
                    <a:pt x="241" y="25"/>
                  </a:cubicBezTo>
                  <a:cubicBezTo>
                    <a:pt x="241" y="101"/>
                    <a:pt x="241" y="101"/>
                    <a:pt x="241" y="101"/>
                  </a:cubicBezTo>
                  <a:cubicBezTo>
                    <a:pt x="235" y="102"/>
                    <a:pt x="230" y="105"/>
                    <a:pt x="225" y="109"/>
                  </a:cubicBezTo>
                  <a:cubicBezTo>
                    <a:pt x="225" y="29"/>
                    <a:pt x="225" y="29"/>
                    <a:pt x="225" y="29"/>
                  </a:cubicBezTo>
                  <a:close/>
                  <a:moveTo>
                    <a:pt x="241" y="666"/>
                  </a:moveTo>
                  <a:cubicBezTo>
                    <a:pt x="225" y="666"/>
                    <a:pt x="225" y="666"/>
                    <a:pt x="225" y="666"/>
                  </a:cubicBezTo>
                  <a:cubicBezTo>
                    <a:pt x="225" y="586"/>
                    <a:pt x="225" y="586"/>
                    <a:pt x="225" y="586"/>
                  </a:cubicBezTo>
                  <a:cubicBezTo>
                    <a:pt x="227" y="588"/>
                    <a:pt x="232" y="585"/>
                    <a:pt x="230" y="581"/>
                  </a:cubicBezTo>
                  <a:cubicBezTo>
                    <a:pt x="230" y="581"/>
                    <a:pt x="230" y="581"/>
                    <a:pt x="230" y="581"/>
                  </a:cubicBezTo>
                  <a:cubicBezTo>
                    <a:pt x="229" y="580"/>
                    <a:pt x="229" y="580"/>
                    <a:pt x="229" y="580"/>
                  </a:cubicBezTo>
                  <a:cubicBezTo>
                    <a:pt x="229" y="580"/>
                    <a:pt x="229" y="580"/>
                    <a:pt x="229" y="580"/>
                  </a:cubicBezTo>
                  <a:cubicBezTo>
                    <a:pt x="229" y="579"/>
                    <a:pt x="229" y="579"/>
                    <a:pt x="229" y="579"/>
                  </a:cubicBezTo>
                  <a:cubicBezTo>
                    <a:pt x="228" y="578"/>
                    <a:pt x="228" y="578"/>
                    <a:pt x="228" y="578"/>
                  </a:cubicBezTo>
                  <a:cubicBezTo>
                    <a:pt x="228" y="577"/>
                    <a:pt x="228" y="577"/>
                    <a:pt x="228" y="577"/>
                  </a:cubicBezTo>
                  <a:cubicBezTo>
                    <a:pt x="227" y="576"/>
                    <a:pt x="227" y="576"/>
                    <a:pt x="227" y="576"/>
                  </a:cubicBezTo>
                  <a:cubicBezTo>
                    <a:pt x="227" y="576"/>
                    <a:pt x="227" y="576"/>
                    <a:pt x="227" y="576"/>
                  </a:cubicBezTo>
                  <a:cubicBezTo>
                    <a:pt x="226" y="575"/>
                    <a:pt x="226" y="575"/>
                    <a:pt x="226" y="575"/>
                  </a:cubicBezTo>
                  <a:cubicBezTo>
                    <a:pt x="226" y="574"/>
                    <a:pt x="226" y="574"/>
                    <a:pt x="226" y="574"/>
                  </a:cubicBezTo>
                  <a:cubicBezTo>
                    <a:pt x="226" y="574"/>
                    <a:pt x="225" y="573"/>
                    <a:pt x="225" y="573"/>
                  </a:cubicBezTo>
                  <a:cubicBezTo>
                    <a:pt x="225" y="484"/>
                    <a:pt x="225" y="484"/>
                    <a:pt x="225" y="484"/>
                  </a:cubicBezTo>
                  <a:cubicBezTo>
                    <a:pt x="228" y="497"/>
                    <a:pt x="234" y="511"/>
                    <a:pt x="241" y="527"/>
                  </a:cubicBezTo>
                  <a:cubicBezTo>
                    <a:pt x="241" y="599"/>
                    <a:pt x="241" y="599"/>
                    <a:pt x="241" y="599"/>
                  </a:cubicBezTo>
                  <a:cubicBezTo>
                    <a:pt x="239" y="598"/>
                    <a:pt x="235" y="600"/>
                    <a:pt x="235" y="603"/>
                  </a:cubicBezTo>
                  <a:cubicBezTo>
                    <a:pt x="235" y="604"/>
                    <a:pt x="236" y="604"/>
                    <a:pt x="236" y="605"/>
                  </a:cubicBezTo>
                  <a:cubicBezTo>
                    <a:pt x="236" y="606"/>
                    <a:pt x="236" y="606"/>
                    <a:pt x="236" y="606"/>
                  </a:cubicBezTo>
                  <a:cubicBezTo>
                    <a:pt x="237" y="606"/>
                    <a:pt x="237" y="606"/>
                    <a:pt x="237" y="606"/>
                  </a:cubicBezTo>
                  <a:cubicBezTo>
                    <a:pt x="237" y="607"/>
                    <a:pt x="237" y="607"/>
                    <a:pt x="237" y="607"/>
                  </a:cubicBezTo>
                  <a:cubicBezTo>
                    <a:pt x="238" y="608"/>
                    <a:pt x="238" y="608"/>
                    <a:pt x="238" y="608"/>
                  </a:cubicBezTo>
                  <a:cubicBezTo>
                    <a:pt x="238" y="609"/>
                    <a:pt x="238" y="609"/>
                    <a:pt x="238" y="609"/>
                  </a:cubicBezTo>
                  <a:cubicBezTo>
                    <a:pt x="239" y="610"/>
                    <a:pt x="239" y="610"/>
                    <a:pt x="239" y="610"/>
                  </a:cubicBezTo>
                  <a:cubicBezTo>
                    <a:pt x="240" y="610"/>
                    <a:pt x="240" y="610"/>
                    <a:pt x="240" y="610"/>
                  </a:cubicBezTo>
                  <a:cubicBezTo>
                    <a:pt x="240" y="611"/>
                    <a:pt x="240" y="611"/>
                    <a:pt x="240" y="611"/>
                  </a:cubicBezTo>
                  <a:cubicBezTo>
                    <a:pt x="240" y="611"/>
                    <a:pt x="240" y="611"/>
                    <a:pt x="240" y="611"/>
                  </a:cubicBezTo>
                  <a:cubicBezTo>
                    <a:pt x="241" y="612"/>
                    <a:pt x="241" y="612"/>
                    <a:pt x="241" y="612"/>
                  </a:cubicBezTo>
                  <a:lnTo>
                    <a:pt x="241" y="666"/>
                  </a:lnTo>
                  <a:close/>
                  <a:moveTo>
                    <a:pt x="210" y="448"/>
                  </a:moveTo>
                  <a:cubicBezTo>
                    <a:pt x="217" y="440"/>
                    <a:pt x="222" y="431"/>
                    <a:pt x="225" y="421"/>
                  </a:cubicBezTo>
                  <a:cubicBezTo>
                    <a:pt x="225" y="466"/>
                    <a:pt x="225" y="466"/>
                    <a:pt x="225" y="466"/>
                  </a:cubicBezTo>
                  <a:cubicBezTo>
                    <a:pt x="224" y="468"/>
                    <a:pt x="222" y="469"/>
                    <a:pt x="221" y="470"/>
                  </a:cubicBezTo>
                  <a:cubicBezTo>
                    <a:pt x="222" y="474"/>
                    <a:pt x="223" y="479"/>
                    <a:pt x="225" y="484"/>
                  </a:cubicBezTo>
                  <a:cubicBezTo>
                    <a:pt x="225" y="573"/>
                    <a:pt x="225" y="573"/>
                    <a:pt x="225" y="573"/>
                  </a:cubicBezTo>
                  <a:cubicBezTo>
                    <a:pt x="222" y="571"/>
                    <a:pt x="218" y="574"/>
                    <a:pt x="219" y="578"/>
                  </a:cubicBezTo>
                  <a:cubicBezTo>
                    <a:pt x="219" y="578"/>
                    <a:pt x="219" y="578"/>
                    <a:pt x="220" y="578"/>
                  </a:cubicBezTo>
                  <a:cubicBezTo>
                    <a:pt x="220" y="579"/>
                    <a:pt x="220" y="579"/>
                    <a:pt x="220" y="579"/>
                  </a:cubicBezTo>
                  <a:cubicBezTo>
                    <a:pt x="220" y="580"/>
                    <a:pt x="220" y="580"/>
                    <a:pt x="220" y="580"/>
                  </a:cubicBezTo>
                  <a:cubicBezTo>
                    <a:pt x="221" y="580"/>
                    <a:pt x="221" y="580"/>
                    <a:pt x="221" y="580"/>
                  </a:cubicBezTo>
                  <a:cubicBezTo>
                    <a:pt x="221" y="581"/>
                    <a:pt x="221" y="581"/>
                    <a:pt x="221" y="581"/>
                  </a:cubicBezTo>
                  <a:cubicBezTo>
                    <a:pt x="222" y="582"/>
                    <a:pt x="222" y="582"/>
                    <a:pt x="222" y="582"/>
                  </a:cubicBezTo>
                  <a:cubicBezTo>
                    <a:pt x="222" y="583"/>
                    <a:pt x="222" y="583"/>
                    <a:pt x="222" y="583"/>
                  </a:cubicBezTo>
                  <a:cubicBezTo>
                    <a:pt x="223" y="584"/>
                    <a:pt x="223" y="584"/>
                    <a:pt x="223" y="584"/>
                  </a:cubicBezTo>
                  <a:cubicBezTo>
                    <a:pt x="223" y="585"/>
                    <a:pt x="223" y="585"/>
                    <a:pt x="223" y="585"/>
                  </a:cubicBezTo>
                  <a:cubicBezTo>
                    <a:pt x="223" y="585"/>
                    <a:pt x="223" y="585"/>
                    <a:pt x="223" y="585"/>
                  </a:cubicBezTo>
                  <a:cubicBezTo>
                    <a:pt x="224" y="586"/>
                    <a:pt x="224" y="586"/>
                    <a:pt x="225" y="586"/>
                  </a:cubicBezTo>
                  <a:cubicBezTo>
                    <a:pt x="225" y="666"/>
                    <a:pt x="225" y="666"/>
                    <a:pt x="225" y="666"/>
                  </a:cubicBezTo>
                  <a:cubicBezTo>
                    <a:pt x="210" y="666"/>
                    <a:pt x="210" y="666"/>
                    <a:pt x="210" y="666"/>
                  </a:cubicBezTo>
                  <a:cubicBezTo>
                    <a:pt x="210" y="559"/>
                    <a:pt x="210" y="559"/>
                    <a:pt x="210" y="559"/>
                  </a:cubicBezTo>
                  <a:cubicBezTo>
                    <a:pt x="211" y="559"/>
                    <a:pt x="212" y="559"/>
                    <a:pt x="212" y="559"/>
                  </a:cubicBezTo>
                  <a:cubicBezTo>
                    <a:pt x="215" y="559"/>
                    <a:pt x="217" y="556"/>
                    <a:pt x="215" y="554"/>
                  </a:cubicBezTo>
                  <a:cubicBezTo>
                    <a:pt x="215" y="553"/>
                    <a:pt x="215" y="553"/>
                    <a:pt x="215" y="553"/>
                  </a:cubicBezTo>
                  <a:cubicBezTo>
                    <a:pt x="215" y="552"/>
                    <a:pt x="215" y="552"/>
                    <a:pt x="215" y="552"/>
                  </a:cubicBezTo>
                  <a:cubicBezTo>
                    <a:pt x="214" y="552"/>
                    <a:pt x="214" y="552"/>
                    <a:pt x="214" y="552"/>
                  </a:cubicBezTo>
                  <a:cubicBezTo>
                    <a:pt x="214" y="551"/>
                    <a:pt x="214" y="551"/>
                    <a:pt x="214" y="551"/>
                  </a:cubicBezTo>
                  <a:cubicBezTo>
                    <a:pt x="214" y="550"/>
                    <a:pt x="214" y="550"/>
                    <a:pt x="214" y="550"/>
                  </a:cubicBezTo>
                  <a:cubicBezTo>
                    <a:pt x="213" y="549"/>
                    <a:pt x="213" y="549"/>
                    <a:pt x="213" y="549"/>
                  </a:cubicBezTo>
                  <a:cubicBezTo>
                    <a:pt x="213" y="548"/>
                    <a:pt x="213" y="548"/>
                    <a:pt x="213" y="548"/>
                  </a:cubicBezTo>
                  <a:cubicBezTo>
                    <a:pt x="213" y="548"/>
                    <a:pt x="213" y="548"/>
                    <a:pt x="213" y="548"/>
                  </a:cubicBezTo>
                  <a:cubicBezTo>
                    <a:pt x="212" y="547"/>
                    <a:pt x="212" y="547"/>
                    <a:pt x="212" y="547"/>
                  </a:cubicBezTo>
                  <a:cubicBezTo>
                    <a:pt x="212" y="547"/>
                    <a:pt x="212" y="547"/>
                    <a:pt x="212" y="547"/>
                  </a:cubicBezTo>
                  <a:cubicBezTo>
                    <a:pt x="212" y="546"/>
                    <a:pt x="211" y="545"/>
                    <a:pt x="210" y="545"/>
                  </a:cubicBezTo>
                  <a:cubicBezTo>
                    <a:pt x="210" y="448"/>
                    <a:pt x="210" y="448"/>
                    <a:pt x="210" y="448"/>
                  </a:cubicBezTo>
                  <a:close/>
                  <a:moveTo>
                    <a:pt x="225" y="403"/>
                  </a:moveTo>
                  <a:cubicBezTo>
                    <a:pt x="220" y="399"/>
                    <a:pt x="215" y="394"/>
                    <a:pt x="210" y="389"/>
                  </a:cubicBezTo>
                  <a:cubicBezTo>
                    <a:pt x="210" y="359"/>
                    <a:pt x="210" y="359"/>
                    <a:pt x="210" y="359"/>
                  </a:cubicBezTo>
                  <a:cubicBezTo>
                    <a:pt x="215" y="365"/>
                    <a:pt x="220" y="371"/>
                    <a:pt x="225" y="376"/>
                  </a:cubicBezTo>
                  <a:cubicBezTo>
                    <a:pt x="225" y="403"/>
                    <a:pt x="225" y="403"/>
                    <a:pt x="225" y="403"/>
                  </a:cubicBezTo>
                  <a:close/>
                  <a:moveTo>
                    <a:pt x="210" y="34"/>
                  </a:moveTo>
                  <a:cubicBezTo>
                    <a:pt x="215" y="32"/>
                    <a:pt x="220" y="30"/>
                    <a:pt x="225" y="29"/>
                  </a:cubicBezTo>
                  <a:cubicBezTo>
                    <a:pt x="225" y="109"/>
                    <a:pt x="225" y="109"/>
                    <a:pt x="225" y="109"/>
                  </a:cubicBezTo>
                  <a:cubicBezTo>
                    <a:pt x="220" y="112"/>
                    <a:pt x="215" y="117"/>
                    <a:pt x="210" y="124"/>
                  </a:cubicBezTo>
                  <a:lnTo>
                    <a:pt x="210" y="34"/>
                  </a:lnTo>
                  <a:close/>
                  <a:moveTo>
                    <a:pt x="199" y="459"/>
                  </a:moveTo>
                  <a:cubicBezTo>
                    <a:pt x="203" y="456"/>
                    <a:pt x="207" y="452"/>
                    <a:pt x="210" y="448"/>
                  </a:cubicBezTo>
                  <a:cubicBezTo>
                    <a:pt x="210" y="545"/>
                    <a:pt x="210" y="545"/>
                    <a:pt x="210" y="545"/>
                  </a:cubicBezTo>
                  <a:cubicBezTo>
                    <a:pt x="208" y="543"/>
                    <a:pt x="204" y="546"/>
                    <a:pt x="205" y="549"/>
                  </a:cubicBezTo>
                  <a:cubicBezTo>
                    <a:pt x="205" y="550"/>
                    <a:pt x="205" y="550"/>
                    <a:pt x="205" y="550"/>
                  </a:cubicBezTo>
                  <a:cubicBezTo>
                    <a:pt x="206" y="550"/>
                    <a:pt x="206" y="550"/>
                    <a:pt x="206" y="550"/>
                  </a:cubicBezTo>
                  <a:cubicBezTo>
                    <a:pt x="206" y="551"/>
                    <a:pt x="206" y="551"/>
                    <a:pt x="206" y="551"/>
                  </a:cubicBezTo>
                  <a:cubicBezTo>
                    <a:pt x="206" y="552"/>
                    <a:pt x="206" y="552"/>
                    <a:pt x="206" y="552"/>
                  </a:cubicBezTo>
                  <a:cubicBezTo>
                    <a:pt x="207" y="553"/>
                    <a:pt x="207" y="553"/>
                    <a:pt x="207" y="553"/>
                  </a:cubicBezTo>
                  <a:cubicBezTo>
                    <a:pt x="207" y="553"/>
                    <a:pt x="207" y="553"/>
                    <a:pt x="207" y="553"/>
                  </a:cubicBezTo>
                  <a:cubicBezTo>
                    <a:pt x="207" y="554"/>
                    <a:pt x="207" y="554"/>
                    <a:pt x="207" y="554"/>
                  </a:cubicBezTo>
                  <a:cubicBezTo>
                    <a:pt x="208" y="555"/>
                    <a:pt x="208" y="555"/>
                    <a:pt x="208" y="555"/>
                  </a:cubicBezTo>
                  <a:cubicBezTo>
                    <a:pt x="208" y="556"/>
                    <a:pt x="208" y="556"/>
                    <a:pt x="208" y="556"/>
                  </a:cubicBezTo>
                  <a:cubicBezTo>
                    <a:pt x="209" y="557"/>
                    <a:pt x="209" y="557"/>
                    <a:pt x="209" y="557"/>
                  </a:cubicBezTo>
                  <a:cubicBezTo>
                    <a:pt x="209" y="557"/>
                    <a:pt x="209" y="557"/>
                    <a:pt x="209" y="557"/>
                  </a:cubicBezTo>
                  <a:cubicBezTo>
                    <a:pt x="209" y="558"/>
                    <a:pt x="210" y="559"/>
                    <a:pt x="210" y="559"/>
                  </a:cubicBezTo>
                  <a:cubicBezTo>
                    <a:pt x="210" y="666"/>
                    <a:pt x="210" y="666"/>
                    <a:pt x="210" y="666"/>
                  </a:cubicBezTo>
                  <a:cubicBezTo>
                    <a:pt x="199" y="666"/>
                    <a:pt x="199" y="666"/>
                    <a:pt x="199" y="666"/>
                  </a:cubicBezTo>
                  <a:cubicBezTo>
                    <a:pt x="199" y="530"/>
                    <a:pt x="199" y="530"/>
                    <a:pt x="199" y="530"/>
                  </a:cubicBezTo>
                  <a:cubicBezTo>
                    <a:pt x="199" y="531"/>
                    <a:pt x="200" y="531"/>
                    <a:pt x="201" y="530"/>
                  </a:cubicBezTo>
                  <a:cubicBezTo>
                    <a:pt x="203" y="530"/>
                    <a:pt x="204" y="527"/>
                    <a:pt x="203" y="525"/>
                  </a:cubicBezTo>
                  <a:cubicBezTo>
                    <a:pt x="203" y="525"/>
                    <a:pt x="203" y="525"/>
                    <a:pt x="203" y="525"/>
                  </a:cubicBezTo>
                  <a:cubicBezTo>
                    <a:pt x="203" y="524"/>
                    <a:pt x="203" y="524"/>
                    <a:pt x="203" y="524"/>
                  </a:cubicBezTo>
                  <a:cubicBezTo>
                    <a:pt x="203" y="524"/>
                    <a:pt x="203" y="524"/>
                    <a:pt x="203" y="524"/>
                  </a:cubicBezTo>
                  <a:cubicBezTo>
                    <a:pt x="203" y="523"/>
                    <a:pt x="203" y="523"/>
                    <a:pt x="203" y="523"/>
                  </a:cubicBezTo>
                  <a:cubicBezTo>
                    <a:pt x="202" y="522"/>
                    <a:pt x="202" y="522"/>
                    <a:pt x="202" y="522"/>
                  </a:cubicBezTo>
                  <a:cubicBezTo>
                    <a:pt x="202" y="522"/>
                    <a:pt x="202" y="522"/>
                    <a:pt x="202" y="522"/>
                  </a:cubicBezTo>
                  <a:cubicBezTo>
                    <a:pt x="202" y="521"/>
                    <a:pt x="202" y="521"/>
                    <a:pt x="202" y="521"/>
                  </a:cubicBezTo>
                  <a:cubicBezTo>
                    <a:pt x="202" y="520"/>
                    <a:pt x="202" y="520"/>
                    <a:pt x="202" y="520"/>
                  </a:cubicBezTo>
                  <a:cubicBezTo>
                    <a:pt x="201" y="520"/>
                    <a:pt x="201" y="520"/>
                    <a:pt x="201" y="520"/>
                  </a:cubicBezTo>
                  <a:cubicBezTo>
                    <a:pt x="201" y="519"/>
                    <a:pt x="201" y="519"/>
                    <a:pt x="201" y="519"/>
                  </a:cubicBezTo>
                  <a:cubicBezTo>
                    <a:pt x="201" y="518"/>
                    <a:pt x="201" y="518"/>
                    <a:pt x="201" y="518"/>
                  </a:cubicBezTo>
                  <a:cubicBezTo>
                    <a:pt x="201" y="518"/>
                    <a:pt x="201" y="518"/>
                    <a:pt x="201" y="518"/>
                  </a:cubicBezTo>
                  <a:cubicBezTo>
                    <a:pt x="200" y="517"/>
                    <a:pt x="200" y="516"/>
                    <a:pt x="199" y="515"/>
                  </a:cubicBezTo>
                  <a:cubicBezTo>
                    <a:pt x="199" y="459"/>
                    <a:pt x="199" y="459"/>
                    <a:pt x="199" y="459"/>
                  </a:cubicBezTo>
                  <a:close/>
                  <a:moveTo>
                    <a:pt x="210" y="389"/>
                  </a:moveTo>
                  <a:cubicBezTo>
                    <a:pt x="206" y="384"/>
                    <a:pt x="202" y="380"/>
                    <a:pt x="199" y="375"/>
                  </a:cubicBezTo>
                  <a:cubicBezTo>
                    <a:pt x="199" y="340"/>
                    <a:pt x="199" y="340"/>
                    <a:pt x="199" y="340"/>
                  </a:cubicBezTo>
                  <a:cubicBezTo>
                    <a:pt x="202" y="346"/>
                    <a:pt x="206" y="353"/>
                    <a:pt x="210" y="359"/>
                  </a:cubicBezTo>
                  <a:cubicBezTo>
                    <a:pt x="210" y="389"/>
                    <a:pt x="210" y="389"/>
                    <a:pt x="210" y="389"/>
                  </a:cubicBezTo>
                  <a:close/>
                  <a:moveTo>
                    <a:pt x="199" y="41"/>
                  </a:moveTo>
                  <a:cubicBezTo>
                    <a:pt x="202" y="38"/>
                    <a:pt x="206" y="36"/>
                    <a:pt x="210" y="34"/>
                  </a:cubicBezTo>
                  <a:cubicBezTo>
                    <a:pt x="210" y="124"/>
                    <a:pt x="210" y="124"/>
                    <a:pt x="210" y="124"/>
                  </a:cubicBezTo>
                  <a:cubicBezTo>
                    <a:pt x="209" y="127"/>
                    <a:pt x="207" y="129"/>
                    <a:pt x="206" y="132"/>
                  </a:cubicBezTo>
                  <a:cubicBezTo>
                    <a:pt x="203" y="138"/>
                    <a:pt x="201" y="143"/>
                    <a:pt x="199" y="149"/>
                  </a:cubicBezTo>
                  <a:cubicBezTo>
                    <a:pt x="199" y="41"/>
                    <a:pt x="199" y="41"/>
                    <a:pt x="199" y="41"/>
                  </a:cubicBezTo>
                  <a:close/>
                  <a:moveTo>
                    <a:pt x="199" y="293"/>
                  </a:moveTo>
                  <a:cubicBezTo>
                    <a:pt x="199" y="253"/>
                    <a:pt x="199" y="253"/>
                    <a:pt x="199" y="253"/>
                  </a:cubicBezTo>
                  <a:cubicBezTo>
                    <a:pt x="202" y="265"/>
                    <a:pt x="205" y="277"/>
                    <a:pt x="209" y="287"/>
                  </a:cubicBezTo>
                  <a:cubicBezTo>
                    <a:pt x="213" y="296"/>
                    <a:pt x="206" y="298"/>
                    <a:pt x="199" y="293"/>
                  </a:cubicBezTo>
                  <a:close/>
                  <a:moveTo>
                    <a:pt x="191" y="464"/>
                  </a:moveTo>
                  <a:cubicBezTo>
                    <a:pt x="194" y="462"/>
                    <a:pt x="196" y="461"/>
                    <a:pt x="199" y="459"/>
                  </a:cubicBezTo>
                  <a:cubicBezTo>
                    <a:pt x="199" y="515"/>
                    <a:pt x="199" y="515"/>
                    <a:pt x="199" y="515"/>
                  </a:cubicBezTo>
                  <a:cubicBezTo>
                    <a:pt x="196" y="515"/>
                    <a:pt x="193" y="517"/>
                    <a:pt x="194" y="520"/>
                  </a:cubicBezTo>
                  <a:cubicBezTo>
                    <a:pt x="194" y="520"/>
                    <a:pt x="194" y="520"/>
                    <a:pt x="194" y="520"/>
                  </a:cubicBezTo>
                  <a:cubicBezTo>
                    <a:pt x="194" y="521"/>
                    <a:pt x="194" y="521"/>
                    <a:pt x="194" y="521"/>
                  </a:cubicBezTo>
                  <a:cubicBezTo>
                    <a:pt x="194" y="522"/>
                    <a:pt x="194" y="522"/>
                    <a:pt x="194" y="522"/>
                  </a:cubicBezTo>
                  <a:cubicBezTo>
                    <a:pt x="194" y="522"/>
                    <a:pt x="194" y="522"/>
                    <a:pt x="194" y="522"/>
                  </a:cubicBezTo>
                  <a:cubicBezTo>
                    <a:pt x="195" y="523"/>
                    <a:pt x="195" y="523"/>
                    <a:pt x="195" y="523"/>
                  </a:cubicBezTo>
                  <a:cubicBezTo>
                    <a:pt x="195" y="524"/>
                    <a:pt x="195" y="524"/>
                    <a:pt x="195" y="524"/>
                  </a:cubicBezTo>
                  <a:cubicBezTo>
                    <a:pt x="195" y="524"/>
                    <a:pt x="195" y="524"/>
                    <a:pt x="195" y="524"/>
                  </a:cubicBezTo>
                  <a:cubicBezTo>
                    <a:pt x="195" y="525"/>
                    <a:pt x="195" y="525"/>
                    <a:pt x="195" y="525"/>
                  </a:cubicBezTo>
                  <a:cubicBezTo>
                    <a:pt x="196" y="526"/>
                    <a:pt x="196" y="526"/>
                    <a:pt x="196" y="526"/>
                  </a:cubicBezTo>
                  <a:cubicBezTo>
                    <a:pt x="196" y="527"/>
                    <a:pt x="196" y="527"/>
                    <a:pt x="196" y="527"/>
                  </a:cubicBezTo>
                  <a:cubicBezTo>
                    <a:pt x="196" y="527"/>
                    <a:pt x="196" y="527"/>
                    <a:pt x="196" y="527"/>
                  </a:cubicBezTo>
                  <a:cubicBezTo>
                    <a:pt x="196" y="528"/>
                    <a:pt x="196" y="528"/>
                    <a:pt x="196" y="528"/>
                  </a:cubicBezTo>
                  <a:cubicBezTo>
                    <a:pt x="196" y="528"/>
                    <a:pt x="196" y="528"/>
                    <a:pt x="196" y="528"/>
                  </a:cubicBezTo>
                  <a:cubicBezTo>
                    <a:pt x="197" y="529"/>
                    <a:pt x="198" y="530"/>
                    <a:pt x="199" y="530"/>
                  </a:cubicBezTo>
                  <a:cubicBezTo>
                    <a:pt x="199" y="666"/>
                    <a:pt x="199" y="666"/>
                    <a:pt x="199" y="666"/>
                  </a:cubicBezTo>
                  <a:cubicBezTo>
                    <a:pt x="191" y="666"/>
                    <a:pt x="191" y="666"/>
                    <a:pt x="191" y="666"/>
                  </a:cubicBezTo>
                  <a:cubicBezTo>
                    <a:pt x="191" y="500"/>
                    <a:pt x="191" y="500"/>
                    <a:pt x="191" y="500"/>
                  </a:cubicBezTo>
                  <a:cubicBezTo>
                    <a:pt x="192" y="501"/>
                    <a:pt x="194" y="500"/>
                    <a:pt x="195" y="497"/>
                  </a:cubicBezTo>
                  <a:cubicBezTo>
                    <a:pt x="195" y="497"/>
                    <a:pt x="195" y="496"/>
                    <a:pt x="195" y="496"/>
                  </a:cubicBezTo>
                  <a:cubicBezTo>
                    <a:pt x="195" y="496"/>
                    <a:pt x="195" y="496"/>
                    <a:pt x="195" y="496"/>
                  </a:cubicBezTo>
                  <a:cubicBezTo>
                    <a:pt x="195" y="495"/>
                    <a:pt x="195" y="495"/>
                    <a:pt x="195" y="495"/>
                  </a:cubicBezTo>
                  <a:cubicBezTo>
                    <a:pt x="195" y="495"/>
                    <a:pt x="195" y="495"/>
                    <a:pt x="195" y="495"/>
                  </a:cubicBezTo>
                  <a:cubicBezTo>
                    <a:pt x="195" y="494"/>
                    <a:pt x="195" y="494"/>
                    <a:pt x="195" y="494"/>
                  </a:cubicBezTo>
                  <a:cubicBezTo>
                    <a:pt x="195" y="494"/>
                    <a:pt x="195" y="494"/>
                    <a:pt x="195" y="494"/>
                  </a:cubicBezTo>
                  <a:cubicBezTo>
                    <a:pt x="194" y="493"/>
                    <a:pt x="194" y="493"/>
                    <a:pt x="194" y="493"/>
                  </a:cubicBezTo>
                  <a:cubicBezTo>
                    <a:pt x="194" y="493"/>
                    <a:pt x="194" y="493"/>
                    <a:pt x="194" y="493"/>
                  </a:cubicBezTo>
                  <a:cubicBezTo>
                    <a:pt x="194" y="492"/>
                    <a:pt x="194" y="492"/>
                    <a:pt x="194" y="492"/>
                  </a:cubicBezTo>
                  <a:cubicBezTo>
                    <a:pt x="194" y="492"/>
                    <a:pt x="194" y="492"/>
                    <a:pt x="194" y="492"/>
                  </a:cubicBezTo>
                  <a:cubicBezTo>
                    <a:pt x="194" y="491"/>
                    <a:pt x="194" y="491"/>
                    <a:pt x="194" y="491"/>
                  </a:cubicBezTo>
                  <a:cubicBezTo>
                    <a:pt x="194" y="491"/>
                    <a:pt x="194" y="491"/>
                    <a:pt x="194" y="491"/>
                  </a:cubicBezTo>
                  <a:cubicBezTo>
                    <a:pt x="194" y="490"/>
                    <a:pt x="194" y="490"/>
                    <a:pt x="194" y="490"/>
                  </a:cubicBezTo>
                  <a:cubicBezTo>
                    <a:pt x="194" y="490"/>
                    <a:pt x="194" y="490"/>
                    <a:pt x="194" y="490"/>
                  </a:cubicBezTo>
                  <a:cubicBezTo>
                    <a:pt x="194" y="490"/>
                    <a:pt x="194" y="490"/>
                    <a:pt x="194" y="490"/>
                  </a:cubicBezTo>
                  <a:cubicBezTo>
                    <a:pt x="194" y="489"/>
                    <a:pt x="194" y="489"/>
                    <a:pt x="194" y="489"/>
                  </a:cubicBezTo>
                  <a:cubicBezTo>
                    <a:pt x="194" y="489"/>
                    <a:pt x="194" y="489"/>
                    <a:pt x="194" y="489"/>
                  </a:cubicBezTo>
                  <a:cubicBezTo>
                    <a:pt x="194" y="488"/>
                    <a:pt x="194" y="488"/>
                    <a:pt x="194" y="488"/>
                  </a:cubicBezTo>
                  <a:cubicBezTo>
                    <a:pt x="194" y="486"/>
                    <a:pt x="192" y="485"/>
                    <a:pt x="191" y="485"/>
                  </a:cubicBezTo>
                  <a:cubicBezTo>
                    <a:pt x="191" y="464"/>
                    <a:pt x="191" y="464"/>
                    <a:pt x="191" y="464"/>
                  </a:cubicBezTo>
                  <a:close/>
                  <a:moveTo>
                    <a:pt x="199" y="375"/>
                  </a:moveTo>
                  <a:cubicBezTo>
                    <a:pt x="196" y="371"/>
                    <a:pt x="193" y="367"/>
                    <a:pt x="191" y="363"/>
                  </a:cubicBezTo>
                  <a:cubicBezTo>
                    <a:pt x="191" y="324"/>
                    <a:pt x="191" y="324"/>
                    <a:pt x="191" y="324"/>
                  </a:cubicBezTo>
                  <a:cubicBezTo>
                    <a:pt x="193" y="330"/>
                    <a:pt x="196" y="335"/>
                    <a:pt x="199" y="340"/>
                  </a:cubicBezTo>
                  <a:cubicBezTo>
                    <a:pt x="199" y="375"/>
                    <a:pt x="199" y="375"/>
                    <a:pt x="199" y="375"/>
                  </a:cubicBezTo>
                  <a:close/>
                  <a:moveTo>
                    <a:pt x="191" y="47"/>
                  </a:moveTo>
                  <a:cubicBezTo>
                    <a:pt x="193" y="45"/>
                    <a:pt x="196" y="43"/>
                    <a:pt x="199" y="41"/>
                  </a:cubicBezTo>
                  <a:cubicBezTo>
                    <a:pt x="199" y="149"/>
                    <a:pt x="199" y="149"/>
                    <a:pt x="199" y="149"/>
                  </a:cubicBezTo>
                  <a:cubicBezTo>
                    <a:pt x="187" y="182"/>
                    <a:pt x="191" y="221"/>
                    <a:pt x="199" y="253"/>
                  </a:cubicBezTo>
                  <a:cubicBezTo>
                    <a:pt x="199" y="293"/>
                    <a:pt x="199" y="293"/>
                    <a:pt x="199" y="293"/>
                  </a:cubicBezTo>
                  <a:cubicBezTo>
                    <a:pt x="196" y="290"/>
                    <a:pt x="193" y="287"/>
                    <a:pt x="191" y="282"/>
                  </a:cubicBezTo>
                  <a:lnTo>
                    <a:pt x="191" y="47"/>
                  </a:lnTo>
                  <a:close/>
                  <a:moveTo>
                    <a:pt x="23" y="666"/>
                  </a:moveTo>
                  <a:cubicBezTo>
                    <a:pt x="11" y="645"/>
                    <a:pt x="3" y="623"/>
                    <a:pt x="2" y="603"/>
                  </a:cubicBezTo>
                  <a:cubicBezTo>
                    <a:pt x="0" y="509"/>
                    <a:pt x="105" y="501"/>
                    <a:pt x="180" y="469"/>
                  </a:cubicBezTo>
                  <a:cubicBezTo>
                    <a:pt x="184" y="468"/>
                    <a:pt x="187" y="466"/>
                    <a:pt x="191" y="464"/>
                  </a:cubicBezTo>
                  <a:cubicBezTo>
                    <a:pt x="191" y="485"/>
                    <a:pt x="191" y="485"/>
                    <a:pt x="191" y="485"/>
                  </a:cubicBezTo>
                  <a:cubicBezTo>
                    <a:pt x="190" y="485"/>
                    <a:pt x="190" y="485"/>
                    <a:pt x="189" y="485"/>
                  </a:cubicBezTo>
                  <a:cubicBezTo>
                    <a:pt x="188" y="485"/>
                    <a:pt x="186" y="487"/>
                    <a:pt x="186" y="489"/>
                  </a:cubicBezTo>
                  <a:cubicBezTo>
                    <a:pt x="186" y="489"/>
                    <a:pt x="186" y="489"/>
                    <a:pt x="186" y="489"/>
                  </a:cubicBezTo>
                  <a:cubicBezTo>
                    <a:pt x="187" y="490"/>
                    <a:pt x="187" y="490"/>
                    <a:pt x="187" y="490"/>
                  </a:cubicBezTo>
                  <a:cubicBezTo>
                    <a:pt x="187" y="490"/>
                    <a:pt x="187" y="490"/>
                    <a:pt x="187" y="490"/>
                  </a:cubicBezTo>
                  <a:cubicBezTo>
                    <a:pt x="187" y="491"/>
                    <a:pt x="187" y="491"/>
                    <a:pt x="187" y="491"/>
                  </a:cubicBezTo>
                  <a:cubicBezTo>
                    <a:pt x="187" y="491"/>
                    <a:pt x="187" y="491"/>
                    <a:pt x="187" y="491"/>
                  </a:cubicBezTo>
                  <a:cubicBezTo>
                    <a:pt x="187" y="492"/>
                    <a:pt x="187" y="492"/>
                    <a:pt x="187" y="492"/>
                  </a:cubicBezTo>
                  <a:cubicBezTo>
                    <a:pt x="187" y="492"/>
                    <a:pt x="187" y="492"/>
                    <a:pt x="187" y="492"/>
                  </a:cubicBezTo>
                  <a:cubicBezTo>
                    <a:pt x="187" y="493"/>
                    <a:pt x="187" y="493"/>
                    <a:pt x="187" y="493"/>
                  </a:cubicBezTo>
                  <a:cubicBezTo>
                    <a:pt x="187" y="493"/>
                    <a:pt x="187" y="493"/>
                    <a:pt x="187" y="493"/>
                  </a:cubicBezTo>
                  <a:cubicBezTo>
                    <a:pt x="187" y="494"/>
                    <a:pt x="187" y="494"/>
                    <a:pt x="187" y="494"/>
                  </a:cubicBezTo>
                  <a:cubicBezTo>
                    <a:pt x="187" y="494"/>
                    <a:pt x="187" y="494"/>
                    <a:pt x="187" y="494"/>
                  </a:cubicBezTo>
                  <a:cubicBezTo>
                    <a:pt x="187" y="495"/>
                    <a:pt x="187" y="495"/>
                    <a:pt x="187" y="495"/>
                  </a:cubicBezTo>
                  <a:cubicBezTo>
                    <a:pt x="187" y="495"/>
                    <a:pt x="187" y="495"/>
                    <a:pt x="187" y="495"/>
                  </a:cubicBezTo>
                  <a:cubicBezTo>
                    <a:pt x="187" y="496"/>
                    <a:pt x="187" y="496"/>
                    <a:pt x="187" y="496"/>
                  </a:cubicBezTo>
                  <a:cubicBezTo>
                    <a:pt x="187" y="496"/>
                    <a:pt x="187" y="496"/>
                    <a:pt x="187" y="496"/>
                  </a:cubicBezTo>
                  <a:cubicBezTo>
                    <a:pt x="188" y="497"/>
                    <a:pt x="188" y="497"/>
                    <a:pt x="188" y="497"/>
                  </a:cubicBezTo>
                  <a:cubicBezTo>
                    <a:pt x="188" y="497"/>
                    <a:pt x="188" y="497"/>
                    <a:pt x="188" y="497"/>
                  </a:cubicBezTo>
                  <a:cubicBezTo>
                    <a:pt x="188" y="499"/>
                    <a:pt x="189" y="500"/>
                    <a:pt x="191" y="500"/>
                  </a:cubicBezTo>
                  <a:cubicBezTo>
                    <a:pt x="191" y="666"/>
                    <a:pt x="191" y="666"/>
                    <a:pt x="191" y="666"/>
                  </a:cubicBezTo>
                  <a:cubicBezTo>
                    <a:pt x="23" y="666"/>
                    <a:pt x="23" y="666"/>
                    <a:pt x="23" y="666"/>
                  </a:cubicBezTo>
                  <a:close/>
                  <a:moveTo>
                    <a:pt x="191" y="363"/>
                  </a:moveTo>
                  <a:cubicBezTo>
                    <a:pt x="185" y="354"/>
                    <a:pt x="180" y="344"/>
                    <a:pt x="175" y="334"/>
                  </a:cubicBezTo>
                  <a:cubicBezTo>
                    <a:pt x="165" y="331"/>
                    <a:pt x="157" y="324"/>
                    <a:pt x="150" y="315"/>
                  </a:cubicBezTo>
                  <a:cubicBezTo>
                    <a:pt x="142" y="304"/>
                    <a:pt x="136" y="290"/>
                    <a:pt x="133" y="274"/>
                  </a:cubicBezTo>
                  <a:cubicBezTo>
                    <a:pt x="130" y="259"/>
                    <a:pt x="129" y="243"/>
                    <a:pt x="132" y="228"/>
                  </a:cubicBezTo>
                  <a:cubicBezTo>
                    <a:pt x="134" y="213"/>
                    <a:pt x="139" y="200"/>
                    <a:pt x="147" y="189"/>
                  </a:cubicBezTo>
                  <a:cubicBezTo>
                    <a:pt x="140" y="157"/>
                    <a:pt x="146" y="84"/>
                    <a:pt x="191" y="47"/>
                  </a:cubicBezTo>
                  <a:cubicBezTo>
                    <a:pt x="191" y="282"/>
                    <a:pt x="191" y="282"/>
                    <a:pt x="191" y="282"/>
                  </a:cubicBezTo>
                  <a:cubicBezTo>
                    <a:pt x="189" y="279"/>
                    <a:pt x="189" y="275"/>
                    <a:pt x="189" y="271"/>
                  </a:cubicBezTo>
                  <a:cubicBezTo>
                    <a:pt x="188" y="210"/>
                    <a:pt x="149" y="175"/>
                    <a:pt x="149" y="247"/>
                  </a:cubicBezTo>
                  <a:cubicBezTo>
                    <a:pt x="149" y="280"/>
                    <a:pt x="163" y="315"/>
                    <a:pt x="188" y="319"/>
                  </a:cubicBezTo>
                  <a:cubicBezTo>
                    <a:pt x="189" y="321"/>
                    <a:pt x="190" y="322"/>
                    <a:pt x="191" y="324"/>
                  </a:cubicBezTo>
                  <a:lnTo>
                    <a:pt x="191" y="363"/>
                  </a:lnTo>
                  <a:close/>
                </a:path>
              </a:pathLst>
            </a:custGeom>
            <a:solidFill>
              <a:srgbClr val="00B6D9"/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720" name="Google Shape;720;p10"/>
            <p:cNvSpPr/>
            <p:nvPr/>
          </p:nvSpPr>
          <p:spPr>
            <a:xfrm>
              <a:off x="6404878" y="3487140"/>
              <a:ext cx="1842813" cy="2115790"/>
            </a:xfrm>
            <a:custGeom>
              <a:rect b="b" l="l" r="r" t="t"/>
              <a:pathLst>
                <a:path extrusionOk="0" h="1137" w="990">
                  <a:moveTo>
                    <a:pt x="729" y="113"/>
                  </a:moveTo>
                  <a:cubicBezTo>
                    <a:pt x="737" y="122"/>
                    <a:pt x="743" y="132"/>
                    <a:pt x="747" y="142"/>
                  </a:cubicBezTo>
                  <a:cubicBezTo>
                    <a:pt x="780" y="235"/>
                    <a:pt x="758" y="279"/>
                    <a:pt x="839" y="301"/>
                  </a:cubicBezTo>
                  <a:cubicBezTo>
                    <a:pt x="919" y="323"/>
                    <a:pt x="947" y="458"/>
                    <a:pt x="891" y="515"/>
                  </a:cubicBezTo>
                  <a:cubicBezTo>
                    <a:pt x="834" y="572"/>
                    <a:pt x="830" y="582"/>
                    <a:pt x="891" y="612"/>
                  </a:cubicBezTo>
                  <a:cubicBezTo>
                    <a:pt x="952" y="642"/>
                    <a:pt x="937" y="687"/>
                    <a:pt x="888" y="712"/>
                  </a:cubicBezTo>
                  <a:cubicBezTo>
                    <a:pt x="840" y="737"/>
                    <a:pt x="810" y="781"/>
                    <a:pt x="855" y="807"/>
                  </a:cubicBezTo>
                  <a:cubicBezTo>
                    <a:pt x="888" y="826"/>
                    <a:pt x="905" y="855"/>
                    <a:pt x="885" y="893"/>
                  </a:cubicBezTo>
                  <a:cubicBezTo>
                    <a:pt x="945" y="921"/>
                    <a:pt x="990" y="961"/>
                    <a:pt x="988" y="1038"/>
                  </a:cubicBezTo>
                  <a:cubicBezTo>
                    <a:pt x="987" y="1070"/>
                    <a:pt x="974" y="1104"/>
                    <a:pt x="955" y="1137"/>
                  </a:cubicBezTo>
                  <a:cubicBezTo>
                    <a:pt x="729" y="1137"/>
                    <a:pt x="729" y="1137"/>
                    <a:pt x="729" y="1137"/>
                  </a:cubicBezTo>
                  <a:cubicBezTo>
                    <a:pt x="729" y="1080"/>
                    <a:pt x="729" y="1080"/>
                    <a:pt x="729" y="1080"/>
                  </a:cubicBezTo>
                  <a:cubicBezTo>
                    <a:pt x="824" y="1054"/>
                    <a:pt x="893" y="1011"/>
                    <a:pt x="916" y="953"/>
                  </a:cubicBezTo>
                  <a:cubicBezTo>
                    <a:pt x="907" y="944"/>
                    <a:pt x="897" y="936"/>
                    <a:pt x="885" y="928"/>
                  </a:cubicBezTo>
                  <a:cubicBezTo>
                    <a:pt x="872" y="979"/>
                    <a:pt x="814" y="1018"/>
                    <a:pt x="729" y="1041"/>
                  </a:cubicBezTo>
                  <a:cubicBezTo>
                    <a:pt x="729" y="976"/>
                    <a:pt x="729" y="976"/>
                    <a:pt x="729" y="976"/>
                  </a:cubicBezTo>
                  <a:cubicBezTo>
                    <a:pt x="772" y="958"/>
                    <a:pt x="803" y="933"/>
                    <a:pt x="814" y="900"/>
                  </a:cubicBezTo>
                  <a:cubicBezTo>
                    <a:pt x="788" y="891"/>
                    <a:pt x="759" y="883"/>
                    <a:pt x="729" y="874"/>
                  </a:cubicBezTo>
                  <a:cubicBezTo>
                    <a:pt x="729" y="560"/>
                    <a:pt x="729" y="560"/>
                    <a:pt x="729" y="560"/>
                  </a:cubicBezTo>
                  <a:cubicBezTo>
                    <a:pt x="732" y="560"/>
                    <a:pt x="735" y="560"/>
                    <a:pt x="737" y="560"/>
                  </a:cubicBezTo>
                  <a:cubicBezTo>
                    <a:pt x="755" y="531"/>
                    <a:pt x="761" y="489"/>
                    <a:pt x="755" y="452"/>
                  </a:cubicBezTo>
                  <a:cubicBezTo>
                    <a:pt x="752" y="436"/>
                    <a:pt x="743" y="403"/>
                    <a:pt x="729" y="398"/>
                  </a:cubicBezTo>
                  <a:cubicBezTo>
                    <a:pt x="729" y="113"/>
                    <a:pt x="729" y="113"/>
                    <a:pt x="729" y="113"/>
                  </a:cubicBezTo>
                  <a:close/>
                  <a:moveTo>
                    <a:pt x="729" y="510"/>
                  </a:moveTo>
                  <a:cubicBezTo>
                    <a:pt x="749" y="482"/>
                    <a:pt x="765" y="449"/>
                    <a:pt x="729" y="425"/>
                  </a:cubicBezTo>
                  <a:lnTo>
                    <a:pt x="729" y="510"/>
                  </a:lnTo>
                  <a:close/>
                  <a:moveTo>
                    <a:pt x="457" y="41"/>
                  </a:moveTo>
                  <a:cubicBezTo>
                    <a:pt x="538" y="0"/>
                    <a:pt x="676" y="49"/>
                    <a:pt x="729" y="113"/>
                  </a:cubicBezTo>
                  <a:cubicBezTo>
                    <a:pt x="729" y="398"/>
                    <a:pt x="729" y="398"/>
                    <a:pt x="729" y="398"/>
                  </a:cubicBezTo>
                  <a:cubicBezTo>
                    <a:pt x="723" y="396"/>
                    <a:pt x="716" y="400"/>
                    <a:pt x="708" y="415"/>
                  </a:cubicBezTo>
                  <a:cubicBezTo>
                    <a:pt x="709" y="415"/>
                    <a:pt x="710" y="416"/>
                    <a:pt x="711" y="416"/>
                  </a:cubicBezTo>
                  <a:cubicBezTo>
                    <a:pt x="718" y="419"/>
                    <a:pt x="724" y="422"/>
                    <a:pt x="729" y="425"/>
                  </a:cubicBezTo>
                  <a:cubicBezTo>
                    <a:pt x="729" y="510"/>
                    <a:pt x="729" y="510"/>
                    <a:pt x="729" y="510"/>
                  </a:cubicBezTo>
                  <a:cubicBezTo>
                    <a:pt x="708" y="540"/>
                    <a:pt x="683" y="563"/>
                    <a:pt x="720" y="560"/>
                  </a:cubicBezTo>
                  <a:cubicBezTo>
                    <a:pt x="723" y="560"/>
                    <a:pt x="726" y="560"/>
                    <a:pt x="729" y="560"/>
                  </a:cubicBezTo>
                  <a:cubicBezTo>
                    <a:pt x="729" y="874"/>
                    <a:pt x="729" y="874"/>
                    <a:pt x="729" y="874"/>
                  </a:cubicBezTo>
                  <a:cubicBezTo>
                    <a:pt x="711" y="869"/>
                    <a:pt x="694" y="863"/>
                    <a:pt x="676" y="857"/>
                  </a:cubicBezTo>
                  <a:cubicBezTo>
                    <a:pt x="623" y="837"/>
                    <a:pt x="612" y="796"/>
                    <a:pt x="613" y="748"/>
                  </a:cubicBezTo>
                  <a:cubicBezTo>
                    <a:pt x="579" y="770"/>
                    <a:pt x="539" y="783"/>
                    <a:pt x="495" y="783"/>
                  </a:cubicBezTo>
                  <a:cubicBezTo>
                    <a:pt x="482" y="783"/>
                    <a:pt x="469" y="782"/>
                    <a:pt x="457" y="780"/>
                  </a:cubicBezTo>
                  <a:cubicBezTo>
                    <a:pt x="457" y="744"/>
                    <a:pt x="457" y="744"/>
                    <a:pt x="457" y="744"/>
                  </a:cubicBezTo>
                  <a:cubicBezTo>
                    <a:pt x="469" y="746"/>
                    <a:pt x="482" y="747"/>
                    <a:pt x="495" y="747"/>
                  </a:cubicBezTo>
                  <a:cubicBezTo>
                    <a:pt x="579" y="747"/>
                    <a:pt x="643" y="695"/>
                    <a:pt x="682" y="621"/>
                  </a:cubicBezTo>
                  <a:cubicBezTo>
                    <a:pt x="623" y="611"/>
                    <a:pt x="615" y="570"/>
                    <a:pt x="643" y="539"/>
                  </a:cubicBezTo>
                  <a:cubicBezTo>
                    <a:pt x="683" y="494"/>
                    <a:pt x="699" y="479"/>
                    <a:pt x="617" y="469"/>
                  </a:cubicBezTo>
                  <a:cubicBezTo>
                    <a:pt x="505" y="454"/>
                    <a:pt x="653" y="368"/>
                    <a:pt x="516" y="370"/>
                  </a:cubicBezTo>
                  <a:cubicBezTo>
                    <a:pt x="495" y="371"/>
                    <a:pt x="476" y="368"/>
                    <a:pt x="457" y="364"/>
                  </a:cubicBezTo>
                  <a:cubicBezTo>
                    <a:pt x="457" y="41"/>
                    <a:pt x="457" y="41"/>
                    <a:pt x="457" y="41"/>
                  </a:cubicBezTo>
                  <a:close/>
                  <a:moveTo>
                    <a:pt x="729" y="1137"/>
                  </a:moveTo>
                  <a:cubicBezTo>
                    <a:pt x="457" y="1137"/>
                    <a:pt x="457" y="1137"/>
                    <a:pt x="457" y="1137"/>
                  </a:cubicBezTo>
                  <a:cubicBezTo>
                    <a:pt x="457" y="1106"/>
                    <a:pt x="457" y="1106"/>
                    <a:pt x="457" y="1106"/>
                  </a:cubicBezTo>
                  <a:cubicBezTo>
                    <a:pt x="471" y="1107"/>
                    <a:pt x="484" y="1107"/>
                    <a:pt x="498" y="1107"/>
                  </a:cubicBezTo>
                  <a:cubicBezTo>
                    <a:pt x="584" y="1107"/>
                    <a:pt x="663" y="1097"/>
                    <a:pt x="729" y="1080"/>
                  </a:cubicBezTo>
                  <a:cubicBezTo>
                    <a:pt x="729" y="1137"/>
                    <a:pt x="729" y="1137"/>
                    <a:pt x="729" y="1137"/>
                  </a:cubicBezTo>
                  <a:close/>
                  <a:moveTo>
                    <a:pt x="729" y="976"/>
                  </a:moveTo>
                  <a:cubicBezTo>
                    <a:pt x="729" y="1041"/>
                    <a:pt x="729" y="1041"/>
                    <a:pt x="729" y="1041"/>
                  </a:cubicBezTo>
                  <a:cubicBezTo>
                    <a:pt x="665" y="1059"/>
                    <a:pt x="585" y="1068"/>
                    <a:pt x="498" y="1068"/>
                  </a:cubicBezTo>
                  <a:cubicBezTo>
                    <a:pt x="484" y="1068"/>
                    <a:pt x="471" y="1068"/>
                    <a:pt x="457" y="1067"/>
                  </a:cubicBezTo>
                  <a:cubicBezTo>
                    <a:pt x="457" y="1010"/>
                    <a:pt x="457" y="1010"/>
                    <a:pt x="457" y="1010"/>
                  </a:cubicBezTo>
                  <a:cubicBezTo>
                    <a:pt x="555" y="1015"/>
                    <a:pt x="658" y="1006"/>
                    <a:pt x="729" y="976"/>
                  </a:cubicBezTo>
                  <a:close/>
                  <a:moveTo>
                    <a:pt x="35" y="1137"/>
                  </a:moveTo>
                  <a:cubicBezTo>
                    <a:pt x="16" y="1104"/>
                    <a:pt x="3" y="1070"/>
                    <a:pt x="2" y="1038"/>
                  </a:cubicBezTo>
                  <a:cubicBezTo>
                    <a:pt x="0" y="961"/>
                    <a:pt x="45" y="920"/>
                    <a:pt x="105" y="892"/>
                  </a:cubicBezTo>
                  <a:cubicBezTo>
                    <a:pt x="83" y="865"/>
                    <a:pt x="98" y="838"/>
                    <a:pt x="129" y="820"/>
                  </a:cubicBezTo>
                  <a:cubicBezTo>
                    <a:pt x="174" y="795"/>
                    <a:pt x="163" y="755"/>
                    <a:pt x="108" y="730"/>
                  </a:cubicBezTo>
                  <a:cubicBezTo>
                    <a:pt x="52" y="704"/>
                    <a:pt x="42" y="628"/>
                    <a:pt x="100" y="586"/>
                  </a:cubicBezTo>
                  <a:cubicBezTo>
                    <a:pt x="159" y="544"/>
                    <a:pt x="140" y="517"/>
                    <a:pt x="99" y="460"/>
                  </a:cubicBezTo>
                  <a:cubicBezTo>
                    <a:pt x="57" y="403"/>
                    <a:pt x="97" y="312"/>
                    <a:pt x="160" y="299"/>
                  </a:cubicBezTo>
                  <a:cubicBezTo>
                    <a:pt x="223" y="287"/>
                    <a:pt x="204" y="263"/>
                    <a:pt x="228" y="176"/>
                  </a:cubicBezTo>
                  <a:cubicBezTo>
                    <a:pt x="252" y="88"/>
                    <a:pt x="369" y="11"/>
                    <a:pt x="423" y="68"/>
                  </a:cubicBezTo>
                  <a:cubicBezTo>
                    <a:pt x="433" y="57"/>
                    <a:pt x="444" y="48"/>
                    <a:pt x="457" y="41"/>
                  </a:cubicBezTo>
                  <a:cubicBezTo>
                    <a:pt x="457" y="364"/>
                    <a:pt x="457" y="364"/>
                    <a:pt x="457" y="364"/>
                  </a:cubicBezTo>
                  <a:cubicBezTo>
                    <a:pt x="402" y="350"/>
                    <a:pt x="358" y="316"/>
                    <a:pt x="334" y="280"/>
                  </a:cubicBezTo>
                  <a:cubicBezTo>
                    <a:pt x="333" y="282"/>
                    <a:pt x="332" y="284"/>
                    <a:pt x="330" y="285"/>
                  </a:cubicBezTo>
                  <a:cubicBezTo>
                    <a:pt x="312" y="328"/>
                    <a:pt x="302" y="376"/>
                    <a:pt x="304" y="419"/>
                  </a:cubicBezTo>
                  <a:cubicBezTo>
                    <a:pt x="306" y="485"/>
                    <a:pt x="303" y="466"/>
                    <a:pt x="289" y="433"/>
                  </a:cubicBezTo>
                  <a:cubicBezTo>
                    <a:pt x="270" y="389"/>
                    <a:pt x="245" y="402"/>
                    <a:pt x="235" y="448"/>
                  </a:cubicBezTo>
                  <a:cubicBezTo>
                    <a:pt x="224" y="507"/>
                    <a:pt x="246" y="584"/>
                    <a:pt x="294" y="593"/>
                  </a:cubicBezTo>
                  <a:cubicBezTo>
                    <a:pt x="327" y="669"/>
                    <a:pt x="382" y="729"/>
                    <a:pt x="457" y="744"/>
                  </a:cubicBezTo>
                  <a:cubicBezTo>
                    <a:pt x="457" y="780"/>
                    <a:pt x="457" y="780"/>
                    <a:pt x="457" y="780"/>
                  </a:cubicBezTo>
                  <a:cubicBezTo>
                    <a:pt x="428" y="775"/>
                    <a:pt x="401" y="764"/>
                    <a:pt x="377" y="748"/>
                  </a:cubicBezTo>
                  <a:cubicBezTo>
                    <a:pt x="378" y="796"/>
                    <a:pt x="367" y="837"/>
                    <a:pt x="314" y="857"/>
                  </a:cubicBezTo>
                  <a:cubicBezTo>
                    <a:pt x="268" y="874"/>
                    <a:pt x="220" y="885"/>
                    <a:pt x="178" y="899"/>
                  </a:cubicBezTo>
                  <a:cubicBezTo>
                    <a:pt x="165" y="958"/>
                    <a:pt x="305" y="1002"/>
                    <a:pt x="457" y="1010"/>
                  </a:cubicBezTo>
                  <a:cubicBezTo>
                    <a:pt x="457" y="1067"/>
                    <a:pt x="457" y="1067"/>
                    <a:pt x="457" y="1067"/>
                  </a:cubicBezTo>
                  <a:cubicBezTo>
                    <a:pt x="272" y="1061"/>
                    <a:pt x="121" y="1010"/>
                    <a:pt x="104" y="925"/>
                  </a:cubicBezTo>
                  <a:cubicBezTo>
                    <a:pt x="92" y="932"/>
                    <a:pt x="81" y="941"/>
                    <a:pt x="72" y="949"/>
                  </a:cubicBezTo>
                  <a:cubicBezTo>
                    <a:pt x="107" y="1043"/>
                    <a:pt x="266" y="1099"/>
                    <a:pt x="457" y="1106"/>
                  </a:cubicBezTo>
                  <a:cubicBezTo>
                    <a:pt x="457" y="1137"/>
                    <a:pt x="457" y="1137"/>
                    <a:pt x="457" y="1137"/>
                  </a:cubicBezTo>
                  <a:lnTo>
                    <a:pt x="35" y="1137"/>
                  </a:lnTo>
                  <a:close/>
                </a:path>
              </a:pathLst>
            </a:custGeom>
            <a:solidFill>
              <a:srgbClr val="00B6D9"/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721" name="Google Shape;721;p10"/>
            <p:cNvSpPr/>
            <p:nvPr/>
          </p:nvSpPr>
          <p:spPr>
            <a:xfrm>
              <a:off x="9378692" y="4388078"/>
              <a:ext cx="1176288" cy="1214853"/>
            </a:xfrm>
            <a:custGeom>
              <a:rect b="b" l="l" r="r" t="t"/>
              <a:pathLst>
                <a:path extrusionOk="0" h="653" w="633">
                  <a:moveTo>
                    <a:pt x="465" y="94"/>
                  </a:moveTo>
                  <a:cubicBezTo>
                    <a:pt x="470" y="108"/>
                    <a:pt x="474" y="123"/>
                    <a:pt x="476" y="141"/>
                  </a:cubicBezTo>
                  <a:cubicBezTo>
                    <a:pt x="478" y="151"/>
                    <a:pt x="480" y="161"/>
                    <a:pt x="481" y="171"/>
                  </a:cubicBezTo>
                  <a:cubicBezTo>
                    <a:pt x="492" y="182"/>
                    <a:pt x="498" y="198"/>
                    <a:pt x="501" y="215"/>
                  </a:cubicBezTo>
                  <a:cubicBezTo>
                    <a:pt x="503" y="230"/>
                    <a:pt x="503" y="246"/>
                    <a:pt x="500" y="261"/>
                  </a:cubicBezTo>
                  <a:cubicBezTo>
                    <a:pt x="496" y="277"/>
                    <a:pt x="491" y="291"/>
                    <a:pt x="482" y="302"/>
                  </a:cubicBezTo>
                  <a:cubicBezTo>
                    <a:pt x="477" y="309"/>
                    <a:pt x="471" y="314"/>
                    <a:pt x="465" y="318"/>
                  </a:cubicBezTo>
                  <a:cubicBezTo>
                    <a:pt x="465" y="293"/>
                    <a:pt x="465" y="293"/>
                    <a:pt x="465" y="293"/>
                  </a:cubicBezTo>
                  <a:cubicBezTo>
                    <a:pt x="478" y="278"/>
                    <a:pt x="485" y="251"/>
                    <a:pt x="483" y="226"/>
                  </a:cubicBezTo>
                  <a:cubicBezTo>
                    <a:pt x="482" y="203"/>
                    <a:pt x="472" y="192"/>
                    <a:pt x="465" y="198"/>
                  </a:cubicBezTo>
                  <a:cubicBezTo>
                    <a:pt x="465" y="94"/>
                    <a:pt x="465" y="94"/>
                    <a:pt x="465" y="94"/>
                  </a:cubicBezTo>
                  <a:close/>
                  <a:moveTo>
                    <a:pt x="465" y="461"/>
                  </a:moveTo>
                  <a:cubicBezTo>
                    <a:pt x="538" y="489"/>
                    <a:pt x="633" y="501"/>
                    <a:pt x="630" y="590"/>
                  </a:cubicBezTo>
                  <a:cubicBezTo>
                    <a:pt x="630" y="610"/>
                    <a:pt x="622" y="632"/>
                    <a:pt x="609" y="653"/>
                  </a:cubicBezTo>
                  <a:cubicBezTo>
                    <a:pt x="465" y="653"/>
                    <a:pt x="465" y="653"/>
                    <a:pt x="465" y="653"/>
                  </a:cubicBezTo>
                  <a:cubicBezTo>
                    <a:pt x="465" y="586"/>
                    <a:pt x="465" y="586"/>
                    <a:pt x="465" y="586"/>
                  </a:cubicBezTo>
                  <a:cubicBezTo>
                    <a:pt x="479" y="581"/>
                    <a:pt x="479" y="581"/>
                    <a:pt x="479" y="581"/>
                  </a:cubicBezTo>
                  <a:cubicBezTo>
                    <a:pt x="465" y="535"/>
                    <a:pt x="465" y="535"/>
                    <a:pt x="465" y="535"/>
                  </a:cubicBezTo>
                  <a:lnTo>
                    <a:pt x="465" y="461"/>
                  </a:lnTo>
                  <a:close/>
                  <a:moveTo>
                    <a:pt x="408" y="25"/>
                  </a:moveTo>
                  <a:cubicBezTo>
                    <a:pt x="432" y="41"/>
                    <a:pt x="453" y="64"/>
                    <a:pt x="465" y="94"/>
                  </a:cubicBezTo>
                  <a:cubicBezTo>
                    <a:pt x="465" y="198"/>
                    <a:pt x="465" y="198"/>
                    <a:pt x="465" y="198"/>
                  </a:cubicBezTo>
                  <a:cubicBezTo>
                    <a:pt x="461" y="202"/>
                    <a:pt x="458" y="211"/>
                    <a:pt x="458" y="227"/>
                  </a:cubicBezTo>
                  <a:cubicBezTo>
                    <a:pt x="458" y="256"/>
                    <a:pt x="453" y="282"/>
                    <a:pt x="446" y="305"/>
                  </a:cubicBezTo>
                  <a:cubicBezTo>
                    <a:pt x="453" y="304"/>
                    <a:pt x="460" y="299"/>
                    <a:pt x="465" y="293"/>
                  </a:cubicBezTo>
                  <a:cubicBezTo>
                    <a:pt x="465" y="318"/>
                    <a:pt x="465" y="318"/>
                    <a:pt x="465" y="318"/>
                  </a:cubicBezTo>
                  <a:cubicBezTo>
                    <a:pt x="463" y="319"/>
                    <a:pt x="460" y="320"/>
                    <a:pt x="457" y="321"/>
                  </a:cubicBezTo>
                  <a:cubicBezTo>
                    <a:pt x="445" y="348"/>
                    <a:pt x="428" y="372"/>
                    <a:pt x="408" y="390"/>
                  </a:cubicBezTo>
                  <a:cubicBezTo>
                    <a:pt x="408" y="340"/>
                    <a:pt x="408" y="340"/>
                    <a:pt x="408" y="340"/>
                  </a:cubicBezTo>
                  <a:cubicBezTo>
                    <a:pt x="437" y="287"/>
                    <a:pt x="436" y="210"/>
                    <a:pt x="437" y="185"/>
                  </a:cubicBezTo>
                  <a:cubicBezTo>
                    <a:pt x="437" y="183"/>
                    <a:pt x="437" y="182"/>
                    <a:pt x="437" y="180"/>
                  </a:cubicBezTo>
                  <a:cubicBezTo>
                    <a:pt x="433" y="161"/>
                    <a:pt x="423" y="142"/>
                    <a:pt x="408" y="125"/>
                  </a:cubicBezTo>
                  <a:cubicBezTo>
                    <a:pt x="408" y="25"/>
                    <a:pt x="408" y="25"/>
                    <a:pt x="408" y="25"/>
                  </a:cubicBezTo>
                  <a:close/>
                  <a:moveTo>
                    <a:pt x="408" y="409"/>
                  </a:moveTo>
                  <a:cubicBezTo>
                    <a:pt x="413" y="429"/>
                    <a:pt x="426" y="445"/>
                    <a:pt x="452" y="456"/>
                  </a:cubicBezTo>
                  <a:cubicBezTo>
                    <a:pt x="456" y="458"/>
                    <a:pt x="461" y="460"/>
                    <a:pt x="465" y="461"/>
                  </a:cubicBezTo>
                  <a:cubicBezTo>
                    <a:pt x="465" y="535"/>
                    <a:pt x="465" y="535"/>
                    <a:pt x="465" y="535"/>
                  </a:cubicBezTo>
                  <a:cubicBezTo>
                    <a:pt x="445" y="472"/>
                    <a:pt x="445" y="472"/>
                    <a:pt x="445" y="472"/>
                  </a:cubicBezTo>
                  <a:cubicBezTo>
                    <a:pt x="464" y="571"/>
                    <a:pt x="464" y="571"/>
                    <a:pt x="464" y="571"/>
                  </a:cubicBezTo>
                  <a:cubicBezTo>
                    <a:pt x="408" y="589"/>
                    <a:pt x="408" y="589"/>
                    <a:pt x="408" y="589"/>
                  </a:cubicBezTo>
                  <a:cubicBezTo>
                    <a:pt x="408" y="473"/>
                    <a:pt x="408" y="473"/>
                    <a:pt x="408" y="473"/>
                  </a:cubicBezTo>
                  <a:cubicBezTo>
                    <a:pt x="409" y="468"/>
                    <a:pt x="410" y="464"/>
                    <a:pt x="411" y="459"/>
                  </a:cubicBezTo>
                  <a:cubicBezTo>
                    <a:pt x="410" y="458"/>
                    <a:pt x="409" y="457"/>
                    <a:pt x="408" y="456"/>
                  </a:cubicBezTo>
                  <a:cubicBezTo>
                    <a:pt x="408" y="409"/>
                    <a:pt x="408" y="409"/>
                    <a:pt x="408" y="409"/>
                  </a:cubicBezTo>
                  <a:close/>
                  <a:moveTo>
                    <a:pt x="465" y="653"/>
                  </a:moveTo>
                  <a:cubicBezTo>
                    <a:pt x="465" y="586"/>
                    <a:pt x="465" y="586"/>
                    <a:pt x="465" y="586"/>
                  </a:cubicBezTo>
                  <a:cubicBezTo>
                    <a:pt x="419" y="601"/>
                    <a:pt x="419" y="601"/>
                    <a:pt x="419" y="601"/>
                  </a:cubicBezTo>
                  <a:cubicBezTo>
                    <a:pt x="418" y="652"/>
                    <a:pt x="418" y="652"/>
                    <a:pt x="418" y="652"/>
                  </a:cubicBezTo>
                  <a:cubicBezTo>
                    <a:pt x="408" y="604"/>
                    <a:pt x="408" y="604"/>
                    <a:pt x="408" y="604"/>
                  </a:cubicBezTo>
                  <a:cubicBezTo>
                    <a:pt x="408" y="653"/>
                    <a:pt x="408" y="653"/>
                    <a:pt x="408" y="653"/>
                  </a:cubicBezTo>
                  <a:lnTo>
                    <a:pt x="465" y="653"/>
                  </a:lnTo>
                  <a:close/>
                  <a:moveTo>
                    <a:pt x="316" y="0"/>
                  </a:moveTo>
                  <a:cubicBezTo>
                    <a:pt x="348" y="0"/>
                    <a:pt x="381" y="8"/>
                    <a:pt x="408" y="25"/>
                  </a:cubicBezTo>
                  <a:cubicBezTo>
                    <a:pt x="408" y="125"/>
                    <a:pt x="408" y="125"/>
                    <a:pt x="408" y="125"/>
                  </a:cubicBezTo>
                  <a:cubicBezTo>
                    <a:pt x="398" y="114"/>
                    <a:pt x="386" y="104"/>
                    <a:pt x="373" y="96"/>
                  </a:cubicBezTo>
                  <a:cubicBezTo>
                    <a:pt x="355" y="110"/>
                    <a:pt x="336" y="118"/>
                    <a:pt x="316" y="123"/>
                  </a:cubicBezTo>
                  <a:cubicBezTo>
                    <a:pt x="316" y="0"/>
                    <a:pt x="316" y="0"/>
                    <a:pt x="316" y="0"/>
                  </a:cubicBezTo>
                  <a:close/>
                  <a:moveTo>
                    <a:pt x="408" y="390"/>
                  </a:moveTo>
                  <a:cubicBezTo>
                    <a:pt x="406" y="392"/>
                    <a:pt x="406" y="392"/>
                    <a:pt x="406" y="392"/>
                  </a:cubicBezTo>
                  <a:cubicBezTo>
                    <a:pt x="406" y="392"/>
                    <a:pt x="406" y="392"/>
                    <a:pt x="406" y="392"/>
                  </a:cubicBezTo>
                  <a:cubicBezTo>
                    <a:pt x="405" y="393"/>
                    <a:pt x="405" y="393"/>
                    <a:pt x="405" y="393"/>
                  </a:cubicBezTo>
                  <a:cubicBezTo>
                    <a:pt x="405" y="398"/>
                    <a:pt x="406" y="404"/>
                    <a:pt x="408" y="409"/>
                  </a:cubicBezTo>
                  <a:cubicBezTo>
                    <a:pt x="408" y="456"/>
                    <a:pt x="408" y="456"/>
                    <a:pt x="408" y="456"/>
                  </a:cubicBezTo>
                  <a:cubicBezTo>
                    <a:pt x="397" y="444"/>
                    <a:pt x="391" y="431"/>
                    <a:pt x="386" y="415"/>
                  </a:cubicBezTo>
                  <a:cubicBezTo>
                    <a:pt x="365" y="437"/>
                    <a:pt x="340" y="447"/>
                    <a:pt x="316" y="447"/>
                  </a:cubicBezTo>
                  <a:cubicBezTo>
                    <a:pt x="316" y="371"/>
                    <a:pt x="316" y="371"/>
                    <a:pt x="316" y="371"/>
                  </a:cubicBezTo>
                  <a:cubicBezTo>
                    <a:pt x="328" y="372"/>
                    <a:pt x="330" y="393"/>
                    <a:pt x="338" y="394"/>
                  </a:cubicBezTo>
                  <a:cubicBezTo>
                    <a:pt x="356" y="393"/>
                    <a:pt x="379" y="376"/>
                    <a:pt x="391" y="364"/>
                  </a:cubicBezTo>
                  <a:cubicBezTo>
                    <a:pt x="397" y="357"/>
                    <a:pt x="403" y="349"/>
                    <a:pt x="408" y="340"/>
                  </a:cubicBezTo>
                  <a:cubicBezTo>
                    <a:pt x="408" y="390"/>
                    <a:pt x="408" y="390"/>
                    <a:pt x="408" y="390"/>
                  </a:cubicBezTo>
                  <a:close/>
                  <a:moveTo>
                    <a:pt x="408" y="653"/>
                  </a:moveTo>
                  <a:cubicBezTo>
                    <a:pt x="316" y="653"/>
                    <a:pt x="316" y="653"/>
                    <a:pt x="316" y="653"/>
                  </a:cubicBezTo>
                  <a:cubicBezTo>
                    <a:pt x="316" y="652"/>
                    <a:pt x="316" y="652"/>
                    <a:pt x="316" y="652"/>
                  </a:cubicBezTo>
                  <a:cubicBezTo>
                    <a:pt x="331" y="652"/>
                    <a:pt x="331" y="652"/>
                    <a:pt x="331" y="652"/>
                  </a:cubicBezTo>
                  <a:cubicBezTo>
                    <a:pt x="331" y="652"/>
                    <a:pt x="331" y="652"/>
                    <a:pt x="331" y="652"/>
                  </a:cubicBezTo>
                  <a:cubicBezTo>
                    <a:pt x="316" y="652"/>
                    <a:pt x="316" y="652"/>
                    <a:pt x="316" y="652"/>
                  </a:cubicBezTo>
                  <a:cubicBezTo>
                    <a:pt x="316" y="464"/>
                    <a:pt x="316" y="464"/>
                    <a:pt x="316" y="464"/>
                  </a:cubicBezTo>
                  <a:cubicBezTo>
                    <a:pt x="370" y="549"/>
                    <a:pt x="370" y="549"/>
                    <a:pt x="370" y="549"/>
                  </a:cubicBezTo>
                  <a:cubicBezTo>
                    <a:pt x="370" y="550"/>
                    <a:pt x="369" y="550"/>
                    <a:pt x="368" y="548"/>
                  </a:cubicBezTo>
                  <a:cubicBezTo>
                    <a:pt x="360" y="537"/>
                    <a:pt x="354" y="533"/>
                    <a:pt x="348" y="534"/>
                  </a:cubicBezTo>
                  <a:cubicBezTo>
                    <a:pt x="341" y="548"/>
                    <a:pt x="335" y="557"/>
                    <a:pt x="330" y="562"/>
                  </a:cubicBezTo>
                  <a:cubicBezTo>
                    <a:pt x="336" y="567"/>
                    <a:pt x="338" y="588"/>
                    <a:pt x="331" y="598"/>
                  </a:cubicBezTo>
                  <a:cubicBezTo>
                    <a:pt x="334" y="610"/>
                    <a:pt x="341" y="620"/>
                    <a:pt x="342" y="641"/>
                  </a:cubicBezTo>
                  <a:cubicBezTo>
                    <a:pt x="376" y="600"/>
                    <a:pt x="396" y="527"/>
                    <a:pt x="408" y="473"/>
                  </a:cubicBezTo>
                  <a:cubicBezTo>
                    <a:pt x="408" y="589"/>
                    <a:pt x="408" y="589"/>
                    <a:pt x="408" y="589"/>
                  </a:cubicBezTo>
                  <a:cubicBezTo>
                    <a:pt x="405" y="590"/>
                    <a:pt x="405" y="590"/>
                    <a:pt x="405" y="590"/>
                  </a:cubicBezTo>
                  <a:cubicBezTo>
                    <a:pt x="408" y="604"/>
                    <a:pt x="408" y="604"/>
                    <a:pt x="408" y="604"/>
                  </a:cubicBezTo>
                  <a:lnTo>
                    <a:pt x="408" y="653"/>
                  </a:lnTo>
                  <a:close/>
                  <a:moveTo>
                    <a:pt x="224" y="409"/>
                  </a:moveTo>
                  <a:cubicBezTo>
                    <a:pt x="226" y="405"/>
                    <a:pt x="227" y="400"/>
                    <a:pt x="227" y="395"/>
                  </a:cubicBezTo>
                  <a:cubicBezTo>
                    <a:pt x="226" y="394"/>
                    <a:pt x="225" y="393"/>
                    <a:pt x="224" y="392"/>
                  </a:cubicBezTo>
                  <a:cubicBezTo>
                    <a:pt x="224" y="392"/>
                    <a:pt x="224" y="392"/>
                    <a:pt x="224" y="392"/>
                  </a:cubicBezTo>
                  <a:cubicBezTo>
                    <a:pt x="224" y="343"/>
                    <a:pt x="224" y="343"/>
                    <a:pt x="224" y="343"/>
                  </a:cubicBezTo>
                  <a:cubicBezTo>
                    <a:pt x="229" y="351"/>
                    <a:pt x="234" y="358"/>
                    <a:pt x="239" y="364"/>
                  </a:cubicBezTo>
                  <a:cubicBezTo>
                    <a:pt x="251" y="376"/>
                    <a:pt x="274" y="393"/>
                    <a:pt x="292" y="394"/>
                  </a:cubicBezTo>
                  <a:cubicBezTo>
                    <a:pt x="300" y="393"/>
                    <a:pt x="302" y="371"/>
                    <a:pt x="315" y="371"/>
                  </a:cubicBezTo>
                  <a:cubicBezTo>
                    <a:pt x="315" y="371"/>
                    <a:pt x="316" y="371"/>
                    <a:pt x="316" y="371"/>
                  </a:cubicBezTo>
                  <a:cubicBezTo>
                    <a:pt x="316" y="447"/>
                    <a:pt x="316" y="447"/>
                    <a:pt x="316" y="447"/>
                  </a:cubicBezTo>
                  <a:cubicBezTo>
                    <a:pt x="288" y="447"/>
                    <a:pt x="261" y="435"/>
                    <a:pt x="245" y="415"/>
                  </a:cubicBezTo>
                  <a:cubicBezTo>
                    <a:pt x="241" y="430"/>
                    <a:pt x="235" y="442"/>
                    <a:pt x="224" y="454"/>
                  </a:cubicBezTo>
                  <a:cubicBezTo>
                    <a:pt x="224" y="409"/>
                    <a:pt x="224" y="409"/>
                    <a:pt x="224" y="409"/>
                  </a:cubicBezTo>
                  <a:close/>
                  <a:moveTo>
                    <a:pt x="224" y="28"/>
                  </a:moveTo>
                  <a:cubicBezTo>
                    <a:pt x="252" y="10"/>
                    <a:pt x="284" y="1"/>
                    <a:pt x="316" y="0"/>
                  </a:cubicBezTo>
                  <a:cubicBezTo>
                    <a:pt x="316" y="123"/>
                    <a:pt x="316" y="123"/>
                    <a:pt x="316" y="123"/>
                  </a:cubicBezTo>
                  <a:cubicBezTo>
                    <a:pt x="282" y="132"/>
                    <a:pt x="248" y="130"/>
                    <a:pt x="224" y="136"/>
                  </a:cubicBezTo>
                  <a:cubicBezTo>
                    <a:pt x="224" y="28"/>
                    <a:pt x="224" y="28"/>
                    <a:pt x="224" y="28"/>
                  </a:cubicBezTo>
                  <a:close/>
                  <a:moveTo>
                    <a:pt x="316" y="653"/>
                  </a:moveTo>
                  <a:cubicBezTo>
                    <a:pt x="224" y="653"/>
                    <a:pt x="224" y="653"/>
                    <a:pt x="224" y="653"/>
                  </a:cubicBezTo>
                  <a:cubicBezTo>
                    <a:pt x="224" y="605"/>
                    <a:pt x="224" y="605"/>
                    <a:pt x="224" y="605"/>
                  </a:cubicBezTo>
                  <a:cubicBezTo>
                    <a:pt x="227" y="590"/>
                    <a:pt x="227" y="590"/>
                    <a:pt x="227" y="590"/>
                  </a:cubicBezTo>
                  <a:cubicBezTo>
                    <a:pt x="224" y="589"/>
                    <a:pt x="224" y="589"/>
                    <a:pt x="224" y="589"/>
                  </a:cubicBezTo>
                  <a:cubicBezTo>
                    <a:pt x="224" y="472"/>
                    <a:pt x="224" y="472"/>
                    <a:pt x="224" y="472"/>
                  </a:cubicBezTo>
                  <a:cubicBezTo>
                    <a:pt x="236" y="525"/>
                    <a:pt x="255" y="596"/>
                    <a:pt x="288" y="638"/>
                  </a:cubicBezTo>
                  <a:cubicBezTo>
                    <a:pt x="289" y="619"/>
                    <a:pt x="296" y="609"/>
                    <a:pt x="298" y="598"/>
                  </a:cubicBezTo>
                  <a:cubicBezTo>
                    <a:pt x="292" y="588"/>
                    <a:pt x="294" y="567"/>
                    <a:pt x="299" y="562"/>
                  </a:cubicBezTo>
                  <a:cubicBezTo>
                    <a:pt x="294" y="555"/>
                    <a:pt x="288" y="548"/>
                    <a:pt x="282" y="536"/>
                  </a:cubicBezTo>
                  <a:cubicBezTo>
                    <a:pt x="277" y="536"/>
                    <a:pt x="270" y="540"/>
                    <a:pt x="263" y="551"/>
                  </a:cubicBezTo>
                  <a:cubicBezTo>
                    <a:pt x="262" y="551"/>
                    <a:pt x="262" y="552"/>
                    <a:pt x="262" y="552"/>
                  </a:cubicBezTo>
                  <a:cubicBezTo>
                    <a:pt x="314" y="460"/>
                    <a:pt x="314" y="460"/>
                    <a:pt x="314" y="460"/>
                  </a:cubicBezTo>
                  <a:cubicBezTo>
                    <a:pt x="316" y="464"/>
                    <a:pt x="316" y="464"/>
                    <a:pt x="316" y="464"/>
                  </a:cubicBezTo>
                  <a:cubicBezTo>
                    <a:pt x="316" y="652"/>
                    <a:pt x="316" y="652"/>
                    <a:pt x="316" y="652"/>
                  </a:cubicBezTo>
                  <a:cubicBezTo>
                    <a:pt x="301" y="652"/>
                    <a:pt x="301" y="652"/>
                    <a:pt x="301" y="652"/>
                  </a:cubicBezTo>
                  <a:cubicBezTo>
                    <a:pt x="301" y="652"/>
                    <a:pt x="301" y="652"/>
                    <a:pt x="301" y="652"/>
                  </a:cubicBezTo>
                  <a:cubicBezTo>
                    <a:pt x="316" y="652"/>
                    <a:pt x="316" y="652"/>
                    <a:pt x="316" y="652"/>
                  </a:cubicBezTo>
                  <a:lnTo>
                    <a:pt x="316" y="653"/>
                  </a:lnTo>
                  <a:close/>
                  <a:moveTo>
                    <a:pt x="165" y="462"/>
                  </a:moveTo>
                  <a:cubicBezTo>
                    <a:pt x="170" y="460"/>
                    <a:pt x="175" y="458"/>
                    <a:pt x="180" y="456"/>
                  </a:cubicBezTo>
                  <a:cubicBezTo>
                    <a:pt x="206" y="445"/>
                    <a:pt x="219" y="429"/>
                    <a:pt x="224" y="409"/>
                  </a:cubicBezTo>
                  <a:cubicBezTo>
                    <a:pt x="224" y="454"/>
                    <a:pt x="224" y="454"/>
                    <a:pt x="224" y="454"/>
                  </a:cubicBezTo>
                  <a:cubicBezTo>
                    <a:pt x="223" y="455"/>
                    <a:pt x="222" y="456"/>
                    <a:pt x="221" y="457"/>
                  </a:cubicBezTo>
                  <a:cubicBezTo>
                    <a:pt x="222" y="462"/>
                    <a:pt x="223" y="467"/>
                    <a:pt x="224" y="472"/>
                  </a:cubicBezTo>
                  <a:cubicBezTo>
                    <a:pt x="224" y="589"/>
                    <a:pt x="224" y="589"/>
                    <a:pt x="224" y="589"/>
                  </a:cubicBezTo>
                  <a:cubicBezTo>
                    <a:pt x="168" y="571"/>
                    <a:pt x="168" y="571"/>
                    <a:pt x="168" y="571"/>
                  </a:cubicBezTo>
                  <a:cubicBezTo>
                    <a:pt x="183" y="478"/>
                    <a:pt x="183" y="478"/>
                    <a:pt x="183" y="478"/>
                  </a:cubicBezTo>
                  <a:cubicBezTo>
                    <a:pt x="165" y="540"/>
                    <a:pt x="165" y="540"/>
                    <a:pt x="165" y="540"/>
                  </a:cubicBezTo>
                  <a:cubicBezTo>
                    <a:pt x="165" y="462"/>
                    <a:pt x="165" y="462"/>
                    <a:pt x="165" y="462"/>
                  </a:cubicBezTo>
                  <a:close/>
                  <a:moveTo>
                    <a:pt x="224" y="392"/>
                  </a:moveTo>
                  <a:cubicBezTo>
                    <a:pt x="223" y="390"/>
                    <a:pt x="222" y="388"/>
                    <a:pt x="220" y="386"/>
                  </a:cubicBezTo>
                  <a:cubicBezTo>
                    <a:pt x="202" y="369"/>
                    <a:pt x="186" y="346"/>
                    <a:pt x="175" y="321"/>
                  </a:cubicBezTo>
                  <a:cubicBezTo>
                    <a:pt x="171" y="320"/>
                    <a:pt x="168" y="318"/>
                    <a:pt x="165" y="316"/>
                  </a:cubicBezTo>
                  <a:cubicBezTo>
                    <a:pt x="165" y="291"/>
                    <a:pt x="165" y="291"/>
                    <a:pt x="165" y="291"/>
                  </a:cubicBezTo>
                  <a:cubicBezTo>
                    <a:pt x="170" y="297"/>
                    <a:pt x="175" y="301"/>
                    <a:pt x="182" y="304"/>
                  </a:cubicBezTo>
                  <a:cubicBezTo>
                    <a:pt x="176" y="281"/>
                    <a:pt x="176" y="255"/>
                    <a:pt x="176" y="225"/>
                  </a:cubicBezTo>
                  <a:cubicBezTo>
                    <a:pt x="176" y="200"/>
                    <a:pt x="171" y="192"/>
                    <a:pt x="165" y="194"/>
                  </a:cubicBezTo>
                  <a:cubicBezTo>
                    <a:pt x="165" y="99"/>
                    <a:pt x="165" y="99"/>
                    <a:pt x="165" y="99"/>
                  </a:cubicBezTo>
                  <a:cubicBezTo>
                    <a:pt x="178" y="68"/>
                    <a:pt x="199" y="44"/>
                    <a:pt x="224" y="28"/>
                  </a:cubicBezTo>
                  <a:cubicBezTo>
                    <a:pt x="224" y="136"/>
                    <a:pt x="224" y="136"/>
                    <a:pt x="224" y="136"/>
                  </a:cubicBezTo>
                  <a:cubicBezTo>
                    <a:pt x="207" y="141"/>
                    <a:pt x="195" y="149"/>
                    <a:pt x="193" y="168"/>
                  </a:cubicBezTo>
                  <a:cubicBezTo>
                    <a:pt x="193" y="170"/>
                    <a:pt x="193" y="173"/>
                    <a:pt x="193" y="176"/>
                  </a:cubicBezTo>
                  <a:cubicBezTo>
                    <a:pt x="193" y="177"/>
                    <a:pt x="193" y="178"/>
                    <a:pt x="193" y="179"/>
                  </a:cubicBezTo>
                  <a:cubicBezTo>
                    <a:pt x="193" y="178"/>
                    <a:pt x="193" y="178"/>
                    <a:pt x="193" y="178"/>
                  </a:cubicBezTo>
                  <a:cubicBezTo>
                    <a:pt x="193" y="181"/>
                    <a:pt x="193" y="183"/>
                    <a:pt x="193" y="185"/>
                  </a:cubicBezTo>
                  <a:cubicBezTo>
                    <a:pt x="194" y="211"/>
                    <a:pt x="193" y="290"/>
                    <a:pt x="224" y="343"/>
                  </a:cubicBezTo>
                  <a:cubicBezTo>
                    <a:pt x="224" y="392"/>
                    <a:pt x="224" y="392"/>
                    <a:pt x="224" y="392"/>
                  </a:cubicBezTo>
                  <a:close/>
                  <a:moveTo>
                    <a:pt x="224" y="653"/>
                  </a:moveTo>
                  <a:cubicBezTo>
                    <a:pt x="224" y="605"/>
                    <a:pt x="224" y="605"/>
                    <a:pt x="224" y="605"/>
                  </a:cubicBezTo>
                  <a:cubicBezTo>
                    <a:pt x="214" y="652"/>
                    <a:pt x="214" y="652"/>
                    <a:pt x="214" y="652"/>
                  </a:cubicBezTo>
                  <a:cubicBezTo>
                    <a:pt x="213" y="601"/>
                    <a:pt x="213" y="601"/>
                    <a:pt x="213" y="601"/>
                  </a:cubicBezTo>
                  <a:cubicBezTo>
                    <a:pt x="165" y="585"/>
                    <a:pt x="165" y="585"/>
                    <a:pt x="165" y="585"/>
                  </a:cubicBezTo>
                  <a:cubicBezTo>
                    <a:pt x="165" y="653"/>
                    <a:pt x="165" y="653"/>
                    <a:pt x="165" y="653"/>
                  </a:cubicBezTo>
                  <a:lnTo>
                    <a:pt x="224" y="653"/>
                  </a:lnTo>
                  <a:close/>
                  <a:moveTo>
                    <a:pt x="23" y="653"/>
                  </a:moveTo>
                  <a:cubicBezTo>
                    <a:pt x="11" y="632"/>
                    <a:pt x="3" y="610"/>
                    <a:pt x="2" y="590"/>
                  </a:cubicBezTo>
                  <a:cubicBezTo>
                    <a:pt x="0" y="502"/>
                    <a:pt x="92" y="489"/>
                    <a:pt x="165" y="462"/>
                  </a:cubicBezTo>
                  <a:cubicBezTo>
                    <a:pt x="165" y="540"/>
                    <a:pt x="165" y="540"/>
                    <a:pt x="165" y="540"/>
                  </a:cubicBezTo>
                  <a:cubicBezTo>
                    <a:pt x="153" y="581"/>
                    <a:pt x="153" y="581"/>
                    <a:pt x="153" y="581"/>
                  </a:cubicBezTo>
                  <a:cubicBezTo>
                    <a:pt x="165" y="585"/>
                    <a:pt x="165" y="585"/>
                    <a:pt x="165" y="585"/>
                  </a:cubicBezTo>
                  <a:cubicBezTo>
                    <a:pt x="165" y="653"/>
                    <a:pt x="165" y="653"/>
                    <a:pt x="165" y="653"/>
                  </a:cubicBezTo>
                  <a:cubicBezTo>
                    <a:pt x="23" y="653"/>
                    <a:pt x="23" y="653"/>
                    <a:pt x="23" y="653"/>
                  </a:cubicBezTo>
                  <a:close/>
                  <a:moveTo>
                    <a:pt x="165" y="316"/>
                  </a:moveTo>
                  <a:cubicBezTo>
                    <a:pt x="160" y="313"/>
                    <a:pt x="155" y="308"/>
                    <a:pt x="150" y="302"/>
                  </a:cubicBezTo>
                  <a:cubicBezTo>
                    <a:pt x="142" y="291"/>
                    <a:pt x="136" y="277"/>
                    <a:pt x="133" y="261"/>
                  </a:cubicBezTo>
                  <a:cubicBezTo>
                    <a:pt x="130" y="246"/>
                    <a:pt x="129" y="230"/>
                    <a:pt x="131" y="215"/>
                  </a:cubicBezTo>
                  <a:cubicBezTo>
                    <a:pt x="134" y="198"/>
                    <a:pt x="141" y="182"/>
                    <a:pt x="151" y="171"/>
                  </a:cubicBezTo>
                  <a:cubicBezTo>
                    <a:pt x="151" y="168"/>
                    <a:pt x="152" y="165"/>
                    <a:pt x="152" y="163"/>
                  </a:cubicBezTo>
                  <a:cubicBezTo>
                    <a:pt x="153" y="139"/>
                    <a:pt x="158" y="118"/>
                    <a:pt x="165" y="99"/>
                  </a:cubicBezTo>
                  <a:cubicBezTo>
                    <a:pt x="165" y="194"/>
                    <a:pt x="165" y="194"/>
                    <a:pt x="165" y="194"/>
                  </a:cubicBezTo>
                  <a:cubicBezTo>
                    <a:pt x="158" y="196"/>
                    <a:pt x="150" y="211"/>
                    <a:pt x="149" y="225"/>
                  </a:cubicBezTo>
                  <a:cubicBezTo>
                    <a:pt x="147" y="251"/>
                    <a:pt x="153" y="276"/>
                    <a:pt x="165" y="291"/>
                  </a:cubicBezTo>
                  <a:lnTo>
                    <a:pt x="165" y="316"/>
                  </a:lnTo>
                  <a:close/>
                </a:path>
              </a:pathLst>
            </a:custGeom>
            <a:solidFill>
              <a:srgbClr val="253A59"/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grpSp>
          <p:nvGrpSpPr>
            <p:cNvPr id="722" name="Google Shape;722;p10"/>
            <p:cNvGrpSpPr/>
            <p:nvPr/>
          </p:nvGrpSpPr>
          <p:grpSpPr>
            <a:xfrm>
              <a:off x="3965211" y="3528995"/>
              <a:ext cx="1977512" cy="2072889"/>
              <a:chOff x="7418091" y="4525311"/>
              <a:chExt cx="525476" cy="550820"/>
            </a:xfrm>
          </p:grpSpPr>
          <p:sp>
            <p:nvSpPr>
              <p:cNvPr id="723" name="Google Shape;723;p10"/>
              <p:cNvSpPr/>
              <p:nvPr/>
            </p:nvSpPr>
            <p:spPr>
              <a:xfrm>
                <a:off x="7418091" y="4525311"/>
                <a:ext cx="525476" cy="550820"/>
              </a:xfrm>
              <a:custGeom>
                <a:rect b="b" l="l" r="r" t="t"/>
                <a:pathLst>
                  <a:path extrusionOk="0" h="666" w="633">
                    <a:moveTo>
                      <a:pt x="442" y="55"/>
                    </a:moveTo>
                    <a:cubicBezTo>
                      <a:pt x="476" y="98"/>
                      <a:pt x="489" y="156"/>
                      <a:pt x="484" y="188"/>
                    </a:cubicBezTo>
                    <a:cubicBezTo>
                      <a:pt x="493" y="199"/>
                      <a:pt x="498" y="213"/>
                      <a:pt x="501" y="228"/>
                    </a:cubicBezTo>
                    <a:cubicBezTo>
                      <a:pt x="503" y="243"/>
                      <a:pt x="503" y="259"/>
                      <a:pt x="500" y="274"/>
                    </a:cubicBezTo>
                    <a:cubicBezTo>
                      <a:pt x="496" y="290"/>
                      <a:pt x="491" y="304"/>
                      <a:pt x="482" y="315"/>
                    </a:cubicBezTo>
                    <a:cubicBezTo>
                      <a:pt x="476" y="324"/>
                      <a:pt x="467" y="331"/>
                      <a:pt x="458" y="334"/>
                    </a:cubicBezTo>
                    <a:cubicBezTo>
                      <a:pt x="453" y="344"/>
                      <a:pt x="448" y="354"/>
                      <a:pt x="442" y="363"/>
                    </a:cubicBezTo>
                    <a:cubicBezTo>
                      <a:pt x="442" y="324"/>
                      <a:pt x="442" y="324"/>
                      <a:pt x="442" y="324"/>
                    </a:cubicBezTo>
                    <a:cubicBezTo>
                      <a:pt x="442" y="322"/>
                      <a:pt x="443" y="321"/>
                      <a:pt x="444" y="319"/>
                    </a:cubicBezTo>
                    <a:cubicBezTo>
                      <a:pt x="469" y="314"/>
                      <a:pt x="484" y="280"/>
                      <a:pt x="483" y="247"/>
                    </a:cubicBezTo>
                    <a:cubicBezTo>
                      <a:pt x="483" y="174"/>
                      <a:pt x="445" y="212"/>
                      <a:pt x="444" y="271"/>
                    </a:cubicBezTo>
                    <a:cubicBezTo>
                      <a:pt x="444" y="275"/>
                      <a:pt x="443" y="280"/>
                      <a:pt x="442" y="283"/>
                    </a:cubicBezTo>
                    <a:cubicBezTo>
                      <a:pt x="442" y="55"/>
                      <a:pt x="442" y="55"/>
                      <a:pt x="442" y="55"/>
                    </a:cubicBezTo>
                    <a:close/>
                    <a:moveTo>
                      <a:pt x="442" y="464"/>
                    </a:moveTo>
                    <a:cubicBezTo>
                      <a:pt x="445" y="466"/>
                      <a:pt x="449" y="468"/>
                      <a:pt x="452" y="469"/>
                    </a:cubicBezTo>
                    <a:cubicBezTo>
                      <a:pt x="527" y="501"/>
                      <a:pt x="633" y="509"/>
                      <a:pt x="630" y="603"/>
                    </a:cubicBezTo>
                    <a:cubicBezTo>
                      <a:pt x="630" y="623"/>
                      <a:pt x="622" y="645"/>
                      <a:pt x="609" y="666"/>
                    </a:cubicBezTo>
                    <a:cubicBezTo>
                      <a:pt x="442" y="666"/>
                      <a:pt x="442" y="666"/>
                      <a:pt x="442" y="666"/>
                    </a:cubicBezTo>
                    <a:cubicBezTo>
                      <a:pt x="442" y="500"/>
                      <a:pt x="442" y="500"/>
                      <a:pt x="442" y="500"/>
                    </a:cubicBezTo>
                    <a:cubicBezTo>
                      <a:pt x="443" y="500"/>
                      <a:pt x="444" y="500"/>
                      <a:pt x="444" y="498"/>
                    </a:cubicBezTo>
                    <a:cubicBezTo>
                      <a:pt x="445" y="498"/>
                      <a:pt x="445" y="498"/>
                      <a:pt x="445" y="497"/>
                    </a:cubicBezTo>
                    <a:cubicBezTo>
                      <a:pt x="445" y="497"/>
                      <a:pt x="445" y="497"/>
                      <a:pt x="445" y="497"/>
                    </a:cubicBezTo>
                    <a:cubicBezTo>
                      <a:pt x="445" y="496"/>
                      <a:pt x="445" y="496"/>
                      <a:pt x="445" y="496"/>
                    </a:cubicBezTo>
                    <a:cubicBezTo>
                      <a:pt x="445" y="496"/>
                      <a:pt x="445" y="496"/>
                      <a:pt x="445" y="496"/>
                    </a:cubicBezTo>
                    <a:cubicBezTo>
                      <a:pt x="445" y="495"/>
                      <a:pt x="445" y="495"/>
                      <a:pt x="445" y="495"/>
                    </a:cubicBezTo>
                    <a:cubicBezTo>
                      <a:pt x="445" y="495"/>
                      <a:pt x="445" y="495"/>
                      <a:pt x="445" y="495"/>
                    </a:cubicBezTo>
                    <a:cubicBezTo>
                      <a:pt x="445" y="494"/>
                      <a:pt x="445" y="494"/>
                      <a:pt x="445" y="494"/>
                    </a:cubicBezTo>
                    <a:cubicBezTo>
                      <a:pt x="445" y="494"/>
                      <a:pt x="445" y="494"/>
                      <a:pt x="445" y="494"/>
                    </a:cubicBezTo>
                    <a:cubicBezTo>
                      <a:pt x="445" y="493"/>
                      <a:pt x="445" y="493"/>
                      <a:pt x="445" y="493"/>
                    </a:cubicBezTo>
                    <a:cubicBezTo>
                      <a:pt x="446" y="493"/>
                      <a:pt x="446" y="493"/>
                      <a:pt x="446" y="493"/>
                    </a:cubicBezTo>
                    <a:cubicBezTo>
                      <a:pt x="446" y="492"/>
                      <a:pt x="446" y="492"/>
                      <a:pt x="446" y="492"/>
                    </a:cubicBezTo>
                    <a:cubicBezTo>
                      <a:pt x="446" y="492"/>
                      <a:pt x="446" y="492"/>
                      <a:pt x="446" y="492"/>
                    </a:cubicBezTo>
                    <a:cubicBezTo>
                      <a:pt x="446" y="491"/>
                      <a:pt x="446" y="491"/>
                      <a:pt x="446" y="491"/>
                    </a:cubicBezTo>
                    <a:cubicBezTo>
                      <a:pt x="446" y="491"/>
                      <a:pt x="446" y="491"/>
                      <a:pt x="446" y="491"/>
                    </a:cubicBezTo>
                    <a:cubicBezTo>
                      <a:pt x="446" y="490"/>
                      <a:pt x="446" y="490"/>
                      <a:pt x="446" y="490"/>
                    </a:cubicBezTo>
                    <a:cubicBezTo>
                      <a:pt x="446" y="490"/>
                      <a:pt x="446" y="490"/>
                      <a:pt x="446" y="490"/>
                    </a:cubicBezTo>
                    <a:cubicBezTo>
                      <a:pt x="446" y="489"/>
                      <a:pt x="446" y="489"/>
                      <a:pt x="446" y="489"/>
                    </a:cubicBezTo>
                    <a:cubicBezTo>
                      <a:pt x="446" y="489"/>
                      <a:pt x="446" y="489"/>
                      <a:pt x="446" y="489"/>
                    </a:cubicBezTo>
                    <a:cubicBezTo>
                      <a:pt x="446" y="486"/>
                      <a:pt x="444" y="484"/>
                      <a:pt x="442" y="485"/>
                    </a:cubicBezTo>
                    <a:lnTo>
                      <a:pt x="442" y="464"/>
                    </a:lnTo>
                    <a:close/>
                    <a:moveTo>
                      <a:pt x="434" y="45"/>
                    </a:moveTo>
                    <a:cubicBezTo>
                      <a:pt x="436" y="48"/>
                      <a:pt x="439" y="51"/>
                      <a:pt x="442" y="55"/>
                    </a:cubicBezTo>
                    <a:cubicBezTo>
                      <a:pt x="442" y="283"/>
                      <a:pt x="442" y="283"/>
                      <a:pt x="442" y="283"/>
                    </a:cubicBezTo>
                    <a:cubicBezTo>
                      <a:pt x="440" y="288"/>
                      <a:pt x="437" y="291"/>
                      <a:pt x="434" y="293"/>
                    </a:cubicBezTo>
                    <a:cubicBezTo>
                      <a:pt x="434" y="253"/>
                      <a:pt x="434" y="253"/>
                      <a:pt x="434" y="253"/>
                    </a:cubicBezTo>
                    <a:cubicBezTo>
                      <a:pt x="441" y="224"/>
                      <a:pt x="441" y="198"/>
                      <a:pt x="434" y="173"/>
                    </a:cubicBezTo>
                    <a:cubicBezTo>
                      <a:pt x="434" y="45"/>
                      <a:pt x="434" y="45"/>
                      <a:pt x="434" y="45"/>
                    </a:cubicBezTo>
                    <a:close/>
                    <a:moveTo>
                      <a:pt x="442" y="363"/>
                    </a:moveTo>
                    <a:cubicBezTo>
                      <a:pt x="439" y="367"/>
                      <a:pt x="436" y="371"/>
                      <a:pt x="434" y="375"/>
                    </a:cubicBezTo>
                    <a:cubicBezTo>
                      <a:pt x="434" y="340"/>
                      <a:pt x="434" y="340"/>
                      <a:pt x="434" y="340"/>
                    </a:cubicBezTo>
                    <a:cubicBezTo>
                      <a:pt x="437" y="335"/>
                      <a:pt x="439" y="330"/>
                      <a:pt x="442" y="324"/>
                    </a:cubicBezTo>
                    <a:cubicBezTo>
                      <a:pt x="442" y="363"/>
                      <a:pt x="442" y="363"/>
                      <a:pt x="442" y="363"/>
                    </a:cubicBezTo>
                    <a:close/>
                    <a:moveTo>
                      <a:pt x="434" y="459"/>
                    </a:moveTo>
                    <a:cubicBezTo>
                      <a:pt x="436" y="461"/>
                      <a:pt x="439" y="462"/>
                      <a:pt x="442" y="464"/>
                    </a:cubicBezTo>
                    <a:cubicBezTo>
                      <a:pt x="442" y="485"/>
                      <a:pt x="442" y="485"/>
                      <a:pt x="442" y="485"/>
                    </a:cubicBezTo>
                    <a:cubicBezTo>
                      <a:pt x="440" y="485"/>
                      <a:pt x="439" y="486"/>
                      <a:pt x="439" y="488"/>
                    </a:cubicBezTo>
                    <a:cubicBezTo>
                      <a:pt x="439" y="488"/>
                      <a:pt x="439" y="488"/>
                      <a:pt x="439" y="488"/>
                    </a:cubicBezTo>
                    <a:cubicBezTo>
                      <a:pt x="438" y="489"/>
                      <a:pt x="438" y="489"/>
                      <a:pt x="438" y="489"/>
                    </a:cubicBezTo>
                    <a:cubicBezTo>
                      <a:pt x="438" y="489"/>
                      <a:pt x="438" y="489"/>
                      <a:pt x="438" y="489"/>
                    </a:cubicBezTo>
                    <a:cubicBezTo>
                      <a:pt x="438" y="490"/>
                      <a:pt x="438" y="490"/>
                      <a:pt x="438" y="490"/>
                    </a:cubicBezTo>
                    <a:cubicBezTo>
                      <a:pt x="438" y="490"/>
                      <a:pt x="438" y="490"/>
                      <a:pt x="438" y="490"/>
                    </a:cubicBezTo>
                    <a:cubicBezTo>
                      <a:pt x="438" y="490"/>
                      <a:pt x="438" y="490"/>
                      <a:pt x="438" y="490"/>
                    </a:cubicBezTo>
                    <a:cubicBezTo>
                      <a:pt x="438" y="491"/>
                      <a:pt x="438" y="491"/>
                      <a:pt x="438" y="491"/>
                    </a:cubicBezTo>
                    <a:cubicBezTo>
                      <a:pt x="438" y="491"/>
                      <a:pt x="438" y="491"/>
                      <a:pt x="438" y="491"/>
                    </a:cubicBezTo>
                    <a:cubicBezTo>
                      <a:pt x="438" y="492"/>
                      <a:pt x="438" y="492"/>
                      <a:pt x="438" y="492"/>
                    </a:cubicBezTo>
                    <a:cubicBezTo>
                      <a:pt x="438" y="492"/>
                      <a:pt x="438" y="492"/>
                      <a:pt x="438" y="492"/>
                    </a:cubicBezTo>
                    <a:cubicBezTo>
                      <a:pt x="438" y="493"/>
                      <a:pt x="438" y="493"/>
                      <a:pt x="438" y="493"/>
                    </a:cubicBezTo>
                    <a:cubicBezTo>
                      <a:pt x="438" y="493"/>
                      <a:pt x="438" y="493"/>
                      <a:pt x="438" y="493"/>
                    </a:cubicBezTo>
                    <a:cubicBezTo>
                      <a:pt x="438" y="494"/>
                      <a:pt x="438" y="494"/>
                      <a:pt x="438" y="494"/>
                    </a:cubicBezTo>
                    <a:cubicBezTo>
                      <a:pt x="438" y="494"/>
                      <a:pt x="438" y="494"/>
                      <a:pt x="438" y="494"/>
                    </a:cubicBezTo>
                    <a:cubicBezTo>
                      <a:pt x="438" y="495"/>
                      <a:pt x="438" y="495"/>
                      <a:pt x="438" y="495"/>
                    </a:cubicBezTo>
                    <a:cubicBezTo>
                      <a:pt x="438" y="495"/>
                      <a:pt x="438" y="495"/>
                      <a:pt x="438" y="495"/>
                    </a:cubicBezTo>
                    <a:cubicBezTo>
                      <a:pt x="438" y="496"/>
                      <a:pt x="438" y="496"/>
                      <a:pt x="438" y="496"/>
                    </a:cubicBezTo>
                    <a:cubicBezTo>
                      <a:pt x="437" y="496"/>
                      <a:pt x="437" y="496"/>
                      <a:pt x="437" y="496"/>
                    </a:cubicBezTo>
                    <a:cubicBezTo>
                      <a:pt x="437" y="499"/>
                      <a:pt x="439" y="501"/>
                      <a:pt x="442" y="500"/>
                    </a:cubicBezTo>
                    <a:cubicBezTo>
                      <a:pt x="442" y="666"/>
                      <a:pt x="442" y="666"/>
                      <a:pt x="442" y="666"/>
                    </a:cubicBezTo>
                    <a:cubicBezTo>
                      <a:pt x="434" y="666"/>
                      <a:pt x="434" y="666"/>
                      <a:pt x="434" y="666"/>
                    </a:cubicBezTo>
                    <a:cubicBezTo>
                      <a:pt x="434" y="530"/>
                      <a:pt x="434" y="530"/>
                      <a:pt x="434" y="530"/>
                    </a:cubicBezTo>
                    <a:cubicBezTo>
                      <a:pt x="435" y="530"/>
                      <a:pt x="435" y="529"/>
                      <a:pt x="436" y="528"/>
                    </a:cubicBezTo>
                    <a:cubicBezTo>
                      <a:pt x="436" y="528"/>
                      <a:pt x="436" y="528"/>
                      <a:pt x="436" y="528"/>
                    </a:cubicBezTo>
                    <a:cubicBezTo>
                      <a:pt x="436" y="527"/>
                      <a:pt x="436" y="527"/>
                      <a:pt x="436" y="527"/>
                    </a:cubicBezTo>
                    <a:cubicBezTo>
                      <a:pt x="436" y="527"/>
                      <a:pt x="436" y="527"/>
                      <a:pt x="436" y="527"/>
                    </a:cubicBezTo>
                    <a:cubicBezTo>
                      <a:pt x="437" y="526"/>
                      <a:pt x="437" y="526"/>
                      <a:pt x="437" y="526"/>
                    </a:cubicBezTo>
                    <a:cubicBezTo>
                      <a:pt x="437" y="525"/>
                      <a:pt x="437" y="525"/>
                      <a:pt x="437" y="525"/>
                    </a:cubicBezTo>
                    <a:cubicBezTo>
                      <a:pt x="437" y="524"/>
                      <a:pt x="437" y="524"/>
                      <a:pt x="437" y="524"/>
                    </a:cubicBezTo>
                    <a:cubicBezTo>
                      <a:pt x="437" y="524"/>
                      <a:pt x="437" y="524"/>
                      <a:pt x="437" y="524"/>
                    </a:cubicBezTo>
                    <a:cubicBezTo>
                      <a:pt x="438" y="523"/>
                      <a:pt x="438" y="523"/>
                      <a:pt x="438" y="523"/>
                    </a:cubicBezTo>
                    <a:cubicBezTo>
                      <a:pt x="438" y="522"/>
                      <a:pt x="438" y="522"/>
                      <a:pt x="438" y="522"/>
                    </a:cubicBezTo>
                    <a:cubicBezTo>
                      <a:pt x="438" y="522"/>
                      <a:pt x="438" y="522"/>
                      <a:pt x="438" y="522"/>
                    </a:cubicBezTo>
                    <a:cubicBezTo>
                      <a:pt x="438" y="521"/>
                      <a:pt x="438" y="521"/>
                      <a:pt x="438" y="521"/>
                    </a:cubicBezTo>
                    <a:cubicBezTo>
                      <a:pt x="439" y="520"/>
                      <a:pt x="439" y="520"/>
                      <a:pt x="439" y="520"/>
                    </a:cubicBezTo>
                    <a:cubicBezTo>
                      <a:pt x="440" y="517"/>
                      <a:pt x="436" y="514"/>
                      <a:pt x="434" y="515"/>
                    </a:cubicBezTo>
                    <a:lnTo>
                      <a:pt x="434" y="459"/>
                    </a:lnTo>
                    <a:close/>
                    <a:moveTo>
                      <a:pt x="422" y="34"/>
                    </a:moveTo>
                    <a:cubicBezTo>
                      <a:pt x="426" y="37"/>
                      <a:pt x="430" y="41"/>
                      <a:pt x="434" y="45"/>
                    </a:cubicBezTo>
                    <a:cubicBezTo>
                      <a:pt x="434" y="173"/>
                      <a:pt x="434" y="173"/>
                      <a:pt x="434" y="173"/>
                    </a:cubicBezTo>
                    <a:cubicBezTo>
                      <a:pt x="431" y="163"/>
                      <a:pt x="427" y="153"/>
                      <a:pt x="422" y="143"/>
                    </a:cubicBezTo>
                    <a:cubicBezTo>
                      <a:pt x="422" y="34"/>
                      <a:pt x="422" y="34"/>
                      <a:pt x="422" y="34"/>
                    </a:cubicBezTo>
                    <a:close/>
                    <a:moveTo>
                      <a:pt x="434" y="375"/>
                    </a:moveTo>
                    <a:cubicBezTo>
                      <a:pt x="430" y="380"/>
                      <a:pt x="426" y="384"/>
                      <a:pt x="422" y="389"/>
                    </a:cubicBezTo>
                    <a:cubicBezTo>
                      <a:pt x="422" y="359"/>
                      <a:pt x="422" y="359"/>
                      <a:pt x="422" y="359"/>
                    </a:cubicBezTo>
                    <a:cubicBezTo>
                      <a:pt x="426" y="353"/>
                      <a:pt x="430" y="346"/>
                      <a:pt x="434" y="340"/>
                    </a:cubicBezTo>
                    <a:cubicBezTo>
                      <a:pt x="434" y="375"/>
                      <a:pt x="434" y="375"/>
                      <a:pt x="434" y="375"/>
                    </a:cubicBezTo>
                    <a:close/>
                    <a:moveTo>
                      <a:pt x="422" y="448"/>
                    </a:moveTo>
                    <a:cubicBezTo>
                      <a:pt x="425" y="452"/>
                      <a:pt x="429" y="456"/>
                      <a:pt x="434" y="459"/>
                    </a:cubicBezTo>
                    <a:cubicBezTo>
                      <a:pt x="434" y="515"/>
                      <a:pt x="434" y="515"/>
                      <a:pt x="434" y="515"/>
                    </a:cubicBezTo>
                    <a:cubicBezTo>
                      <a:pt x="433" y="516"/>
                      <a:pt x="433" y="516"/>
                      <a:pt x="432" y="517"/>
                    </a:cubicBezTo>
                    <a:cubicBezTo>
                      <a:pt x="432" y="517"/>
                      <a:pt x="432" y="517"/>
                      <a:pt x="432" y="518"/>
                    </a:cubicBezTo>
                    <a:cubicBezTo>
                      <a:pt x="431" y="518"/>
                      <a:pt x="431" y="518"/>
                      <a:pt x="431" y="518"/>
                    </a:cubicBezTo>
                    <a:cubicBezTo>
                      <a:pt x="431" y="519"/>
                      <a:pt x="431" y="519"/>
                      <a:pt x="431" y="519"/>
                    </a:cubicBezTo>
                    <a:cubicBezTo>
                      <a:pt x="431" y="520"/>
                      <a:pt x="431" y="520"/>
                      <a:pt x="431" y="520"/>
                    </a:cubicBezTo>
                    <a:cubicBezTo>
                      <a:pt x="431" y="520"/>
                      <a:pt x="431" y="520"/>
                      <a:pt x="431" y="520"/>
                    </a:cubicBezTo>
                    <a:cubicBezTo>
                      <a:pt x="430" y="521"/>
                      <a:pt x="430" y="521"/>
                      <a:pt x="430" y="521"/>
                    </a:cubicBezTo>
                    <a:cubicBezTo>
                      <a:pt x="430" y="522"/>
                      <a:pt x="430" y="522"/>
                      <a:pt x="430" y="522"/>
                    </a:cubicBezTo>
                    <a:cubicBezTo>
                      <a:pt x="430" y="522"/>
                      <a:pt x="430" y="522"/>
                      <a:pt x="430" y="522"/>
                    </a:cubicBezTo>
                    <a:cubicBezTo>
                      <a:pt x="430" y="523"/>
                      <a:pt x="430" y="523"/>
                      <a:pt x="430" y="523"/>
                    </a:cubicBezTo>
                    <a:cubicBezTo>
                      <a:pt x="429" y="524"/>
                      <a:pt x="429" y="524"/>
                      <a:pt x="429" y="524"/>
                    </a:cubicBezTo>
                    <a:cubicBezTo>
                      <a:pt x="429" y="524"/>
                      <a:pt x="429" y="524"/>
                      <a:pt x="429" y="524"/>
                    </a:cubicBezTo>
                    <a:cubicBezTo>
                      <a:pt x="429" y="525"/>
                      <a:pt x="429" y="525"/>
                      <a:pt x="429" y="525"/>
                    </a:cubicBezTo>
                    <a:cubicBezTo>
                      <a:pt x="429" y="525"/>
                      <a:pt x="429" y="525"/>
                      <a:pt x="429" y="525"/>
                    </a:cubicBezTo>
                    <a:cubicBezTo>
                      <a:pt x="429" y="526"/>
                      <a:pt x="429" y="527"/>
                      <a:pt x="429" y="528"/>
                    </a:cubicBezTo>
                    <a:cubicBezTo>
                      <a:pt x="430" y="530"/>
                      <a:pt x="432" y="531"/>
                      <a:pt x="434" y="530"/>
                    </a:cubicBezTo>
                    <a:cubicBezTo>
                      <a:pt x="434" y="666"/>
                      <a:pt x="434" y="666"/>
                      <a:pt x="434" y="666"/>
                    </a:cubicBezTo>
                    <a:cubicBezTo>
                      <a:pt x="422" y="666"/>
                      <a:pt x="422" y="666"/>
                      <a:pt x="422" y="666"/>
                    </a:cubicBezTo>
                    <a:cubicBezTo>
                      <a:pt x="422" y="559"/>
                      <a:pt x="422" y="559"/>
                      <a:pt x="422" y="559"/>
                    </a:cubicBezTo>
                    <a:cubicBezTo>
                      <a:pt x="423" y="559"/>
                      <a:pt x="423" y="558"/>
                      <a:pt x="424" y="557"/>
                    </a:cubicBezTo>
                    <a:cubicBezTo>
                      <a:pt x="424" y="557"/>
                      <a:pt x="424" y="557"/>
                      <a:pt x="424" y="557"/>
                    </a:cubicBezTo>
                    <a:cubicBezTo>
                      <a:pt x="424" y="556"/>
                      <a:pt x="424" y="556"/>
                      <a:pt x="424" y="556"/>
                    </a:cubicBezTo>
                    <a:cubicBezTo>
                      <a:pt x="425" y="555"/>
                      <a:pt x="425" y="555"/>
                      <a:pt x="425" y="555"/>
                    </a:cubicBezTo>
                    <a:cubicBezTo>
                      <a:pt x="425" y="554"/>
                      <a:pt x="425" y="554"/>
                      <a:pt x="425" y="554"/>
                    </a:cubicBezTo>
                    <a:cubicBezTo>
                      <a:pt x="425" y="553"/>
                      <a:pt x="425" y="553"/>
                      <a:pt x="425" y="553"/>
                    </a:cubicBezTo>
                    <a:cubicBezTo>
                      <a:pt x="426" y="553"/>
                      <a:pt x="426" y="553"/>
                      <a:pt x="426" y="553"/>
                    </a:cubicBezTo>
                    <a:cubicBezTo>
                      <a:pt x="426" y="552"/>
                      <a:pt x="426" y="552"/>
                      <a:pt x="426" y="552"/>
                    </a:cubicBezTo>
                    <a:cubicBezTo>
                      <a:pt x="426" y="551"/>
                      <a:pt x="426" y="551"/>
                      <a:pt x="426" y="551"/>
                    </a:cubicBezTo>
                    <a:cubicBezTo>
                      <a:pt x="427" y="550"/>
                      <a:pt x="427" y="550"/>
                      <a:pt x="427" y="550"/>
                    </a:cubicBezTo>
                    <a:cubicBezTo>
                      <a:pt x="427" y="550"/>
                      <a:pt x="427" y="550"/>
                      <a:pt x="427" y="550"/>
                    </a:cubicBezTo>
                    <a:cubicBezTo>
                      <a:pt x="429" y="546"/>
                      <a:pt x="425" y="543"/>
                      <a:pt x="422" y="545"/>
                    </a:cubicBezTo>
                    <a:cubicBezTo>
                      <a:pt x="422" y="448"/>
                      <a:pt x="422" y="448"/>
                      <a:pt x="422" y="448"/>
                    </a:cubicBezTo>
                    <a:close/>
                    <a:moveTo>
                      <a:pt x="434" y="253"/>
                    </a:moveTo>
                    <a:cubicBezTo>
                      <a:pt x="434" y="293"/>
                      <a:pt x="434" y="293"/>
                      <a:pt x="434" y="293"/>
                    </a:cubicBezTo>
                    <a:cubicBezTo>
                      <a:pt x="427" y="298"/>
                      <a:pt x="420" y="296"/>
                      <a:pt x="424" y="287"/>
                    </a:cubicBezTo>
                    <a:cubicBezTo>
                      <a:pt x="428" y="275"/>
                      <a:pt x="431" y="264"/>
                      <a:pt x="434" y="253"/>
                    </a:cubicBezTo>
                    <a:close/>
                    <a:moveTo>
                      <a:pt x="408" y="23"/>
                    </a:moveTo>
                    <a:cubicBezTo>
                      <a:pt x="413" y="26"/>
                      <a:pt x="417" y="30"/>
                      <a:pt x="422" y="34"/>
                    </a:cubicBezTo>
                    <a:cubicBezTo>
                      <a:pt x="422" y="143"/>
                      <a:pt x="422" y="143"/>
                      <a:pt x="422" y="143"/>
                    </a:cubicBezTo>
                    <a:cubicBezTo>
                      <a:pt x="418" y="135"/>
                      <a:pt x="413" y="127"/>
                      <a:pt x="408" y="119"/>
                    </a:cubicBezTo>
                    <a:cubicBezTo>
                      <a:pt x="408" y="23"/>
                      <a:pt x="408" y="23"/>
                      <a:pt x="408" y="23"/>
                    </a:cubicBezTo>
                    <a:close/>
                    <a:moveTo>
                      <a:pt x="422" y="389"/>
                    </a:moveTo>
                    <a:cubicBezTo>
                      <a:pt x="417" y="394"/>
                      <a:pt x="413" y="399"/>
                      <a:pt x="408" y="403"/>
                    </a:cubicBezTo>
                    <a:cubicBezTo>
                      <a:pt x="408" y="376"/>
                      <a:pt x="408" y="376"/>
                      <a:pt x="408" y="376"/>
                    </a:cubicBezTo>
                    <a:cubicBezTo>
                      <a:pt x="413" y="371"/>
                      <a:pt x="418" y="365"/>
                      <a:pt x="422" y="359"/>
                    </a:cubicBezTo>
                    <a:cubicBezTo>
                      <a:pt x="422" y="389"/>
                      <a:pt x="422" y="389"/>
                      <a:pt x="422" y="389"/>
                    </a:cubicBezTo>
                    <a:close/>
                    <a:moveTo>
                      <a:pt x="408" y="421"/>
                    </a:moveTo>
                    <a:cubicBezTo>
                      <a:pt x="410" y="431"/>
                      <a:pt x="415" y="440"/>
                      <a:pt x="422" y="448"/>
                    </a:cubicBezTo>
                    <a:cubicBezTo>
                      <a:pt x="422" y="545"/>
                      <a:pt x="422" y="545"/>
                      <a:pt x="422" y="545"/>
                    </a:cubicBezTo>
                    <a:cubicBezTo>
                      <a:pt x="422" y="545"/>
                      <a:pt x="421" y="545"/>
                      <a:pt x="421" y="546"/>
                    </a:cubicBezTo>
                    <a:cubicBezTo>
                      <a:pt x="421" y="546"/>
                      <a:pt x="420" y="546"/>
                      <a:pt x="420" y="547"/>
                    </a:cubicBezTo>
                    <a:cubicBezTo>
                      <a:pt x="420" y="547"/>
                      <a:pt x="420" y="547"/>
                      <a:pt x="420" y="547"/>
                    </a:cubicBezTo>
                    <a:cubicBezTo>
                      <a:pt x="420" y="548"/>
                      <a:pt x="420" y="548"/>
                      <a:pt x="420" y="548"/>
                    </a:cubicBezTo>
                    <a:cubicBezTo>
                      <a:pt x="419" y="548"/>
                      <a:pt x="419" y="548"/>
                      <a:pt x="419" y="548"/>
                    </a:cubicBezTo>
                    <a:cubicBezTo>
                      <a:pt x="419" y="549"/>
                      <a:pt x="419" y="549"/>
                      <a:pt x="419" y="549"/>
                    </a:cubicBezTo>
                    <a:cubicBezTo>
                      <a:pt x="419" y="550"/>
                      <a:pt x="419" y="550"/>
                      <a:pt x="419" y="550"/>
                    </a:cubicBezTo>
                    <a:cubicBezTo>
                      <a:pt x="418" y="551"/>
                      <a:pt x="418" y="551"/>
                      <a:pt x="418" y="551"/>
                    </a:cubicBezTo>
                    <a:cubicBezTo>
                      <a:pt x="418" y="552"/>
                      <a:pt x="418" y="552"/>
                      <a:pt x="418" y="552"/>
                    </a:cubicBezTo>
                    <a:cubicBezTo>
                      <a:pt x="418" y="552"/>
                      <a:pt x="418" y="552"/>
                      <a:pt x="418" y="552"/>
                    </a:cubicBezTo>
                    <a:cubicBezTo>
                      <a:pt x="417" y="553"/>
                      <a:pt x="417" y="553"/>
                      <a:pt x="417" y="553"/>
                    </a:cubicBezTo>
                    <a:cubicBezTo>
                      <a:pt x="417" y="554"/>
                      <a:pt x="417" y="554"/>
                      <a:pt x="417" y="554"/>
                    </a:cubicBezTo>
                    <a:cubicBezTo>
                      <a:pt x="416" y="555"/>
                      <a:pt x="417" y="557"/>
                      <a:pt x="418" y="559"/>
                    </a:cubicBezTo>
                    <a:cubicBezTo>
                      <a:pt x="419" y="559"/>
                      <a:pt x="421" y="560"/>
                      <a:pt x="422" y="559"/>
                    </a:cubicBezTo>
                    <a:cubicBezTo>
                      <a:pt x="422" y="666"/>
                      <a:pt x="422" y="666"/>
                      <a:pt x="422" y="666"/>
                    </a:cubicBezTo>
                    <a:cubicBezTo>
                      <a:pt x="408" y="666"/>
                      <a:pt x="408" y="666"/>
                      <a:pt x="408" y="666"/>
                    </a:cubicBezTo>
                    <a:cubicBezTo>
                      <a:pt x="408" y="586"/>
                      <a:pt x="408" y="586"/>
                      <a:pt x="408" y="586"/>
                    </a:cubicBezTo>
                    <a:cubicBezTo>
                      <a:pt x="408" y="586"/>
                      <a:pt x="408" y="586"/>
                      <a:pt x="408" y="586"/>
                    </a:cubicBezTo>
                    <a:cubicBezTo>
                      <a:pt x="408" y="586"/>
                      <a:pt x="409" y="585"/>
                      <a:pt x="409" y="585"/>
                    </a:cubicBezTo>
                    <a:cubicBezTo>
                      <a:pt x="409" y="585"/>
                      <a:pt x="409" y="585"/>
                      <a:pt x="409" y="585"/>
                    </a:cubicBezTo>
                    <a:cubicBezTo>
                      <a:pt x="410" y="584"/>
                      <a:pt x="410" y="584"/>
                      <a:pt x="410" y="584"/>
                    </a:cubicBezTo>
                    <a:cubicBezTo>
                      <a:pt x="410" y="583"/>
                      <a:pt x="410" y="583"/>
                      <a:pt x="410" y="583"/>
                    </a:cubicBezTo>
                    <a:cubicBezTo>
                      <a:pt x="411" y="582"/>
                      <a:pt x="411" y="582"/>
                      <a:pt x="411" y="582"/>
                    </a:cubicBezTo>
                    <a:cubicBezTo>
                      <a:pt x="411" y="581"/>
                      <a:pt x="411" y="581"/>
                      <a:pt x="411" y="581"/>
                    </a:cubicBezTo>
                    <a:cubicBezTo>
                      <a:pt x="412" y="580"/>
                      <a:pt x="412" y="580"/>
                      <a:pt x="412" y="580"/>
                    </a:cubicBezTo>
                    <a:cubicBezTo>
                      <a:pt x="412" y="580"/>
                      <a:pt x="412" y="580"/>
                      <a:pt x="412" y="580"/>
                    </a:cubicBezTo>
                    <a:cubicBezTo>
                      <a:pt x="412" y="579"/>
                      <a:pt x="412" y="579"/>
                      <a:pt x="412" y="579"/>
                    </a:cubicBezTo>
                    <a:cubicBezTo>
                      <a:pt x="413" y="578"/>
                      <a:pt x="413" y="578"/>
                      <a:pt x="413" y="578"/>
                    </a:cubicBezTo>
                    <a:cubicBezTo>
                      <a:pt x="414" y="577"/>
                      <a:pt x="413" y="575"/>
                      <a:pt x="413" y="574"/>
                    </a:cubicBezTo>
                    <a:cubicBezTo>
                      <a:pt x="411" y="572"/>
                      <a:pt x="409" y="572"/>
                      <a:pt x="408" y="573"/>
                    </a:cubicBezTo>
                    <a:cubicBezTo>
                      <a:pt x="408" y="484"/>
                      <a:pt x="408" y="484"/>
                      <a:pt x="408" y="484"/>
                    </a:cubicBezTo>
                    <a:cubicBezTo>
                      <a:pt x="409" y="480"/>
                      <a:pt x="410" y="476"/>
                      <a:pt x="411" y="472"/>
                    </a:cubicBezTo>
                    <a:cubicBezTo>
                      <a:pt x="410" y="471"/>
                      <a:pt x="409" y="470"/>
                      <a:pt x="408" y="469"/>
                    </a:cubicBezTo>
                    <a:lnTo>
                      <a:pt x="408" y="421"/>
                    </a:lnTo>
                    <a:close/>
                    <a:moveTo>
                      <a:pt x="391" y="13"/>
                    </a:moveTo>
                    <a:cubicBezTo>
                      <a:pt x="397" y="16"/>
                      <a:pt x="402" y="19"/>
                      <a:pt x="408" y="23"/>
                    </a:cubicBezTo>
                    <a:cubicBezTo>
                      <a:pt x="408" y="119"/>
                      <a:pt x="408" y="119"/>
                      <a:pt x="408" y="119"/>
                    </a:cubicBezTo>
                    <a:cubicBezTo>
                      <a:pt x="406" y="117"/>
                      <a:pt x="404" y="114"/>
                      <a:pt x="403" y="112"/>
                    </a:cubicBezTo>
                    <a:cubicBezTo>
                      <a:pt x="402" y="110"/>
                      <a:pt x="401" y="109"/>
                      <a:pt x="400" y="108"/>
                    </a:cubicBezTo>
                    <a:cubicBezTo>
                      <a:pt x="397" y="109"/>
                      <a:pt x="394" y="110"/>
                      <a:pt x="391" y="111"/>
                    </a:cubicBezTo>
                    <a:cubicBezTo>
                      <a:pt x="391" y="13"/>
                      <a:pt x="391" y="13"/>
                      <a:pt x="391" y="13"/>
                    </a:cubicBezTo>
                    <a:close/>
                    <a:moveTo>
                      <a:pt x="408" y="403"/>
                    </a:moveTo>
                    <a:cubicBezTo>
                      <a:pt x="407" y="404"/>
                      <a:pt x="406" y="405"/>
                      <a:pt x="405" y="405"/>
                    </a:cubicBezTo>
                    <a:cubicBezTo>
                      <a:pt x="405" y="411"/>
                      <a:pt x="406" y="416"/>
                      <a:pt x="408" y="421"/>
                    </a:cubicBezTo>
                    <a:cubicBezTo>
                      <a:pt x="408" y="469"/>
                      <a:pt x="408" y="469"/>
                      <a:pt x="408" y="469"/>
                    </a:cubicBezTo>
                    <a:cubicBezTo>
                      <a:pt x="401" y="461"/>
                      <a:pt x="396" y="451"/>
                      <a:pt x="391" y="441"/>
                    </a:cubicBezTo>
                    <a:cubicBezTo>
                      <a:pt x="391" y="391"/>
                      <a:pt x="391" y="391"/>
                      <a:pt x="391" y="391"/>
                    </a:cubicBezTo>
                    <a:cubicBezTo>
                      <a:pt x="397" y="387"/>
                      <a:pt x="403" y="382"/>
                      <a:pt x="408" y="376"/>
                    </a:cubicBezTo>
                    <a:cubicBezTo>
                      <a:pt x="408" y="403"/>
                      <a:pt x="408" y="403"/>
                      <a:pt x="408" y="403"/>
                    </a:cubicBezTo>
                    <a:close/>
                    <a:moveTo>
                      <a:pt x="408" y="666"/>
                    </a:moveTo>
                    <a:cubicBezTo>
                      <a:pt x="391" y="666"/>
                      <a:pt x="391" y="666"/>
                      <a:pt x="391" y="666"/>
                    </a:cubicBezTo>
                    <a:cubicBezTo>
                      <a:pt x="391" y="612"/>
                      <a:pt x="391" y="612"/>
                      <a:pt x="391" y="612"/>
                    </a:cubicBezTo>
                    <a:cubicBezTo>
                      <a:pt x="392" y="612"/>
                      <a:pt x="392" y="612"/>
                      <a:pt x="392" y="611"/>
                    </a:cubicBezTo>
                    <a:cubicBezTo>
                      <a:pt x="392" y="611"/>
                      <a:pt x="392" y="611"/>
                      <a:pt x="392" y="611"/>
                    </a:cubicBezTo>
                    <a:cubicBezTo>
                      <a:pt x="393" y="610"/>
                      <a:pt x="393" y="610"/>
                      <a:pt x="393" y="610"/>
                    </a:cubicBezTo>
                    <a:cubicBezTo>
                      <a:pt x="393" y="610"/>
                      <a:pt x="393" y="610"/>
                      <a:pt x="393" y="610"/>
                    </a:cubicBezTo>
                    <a:cubicBezTo>
                      <a:pt x="394" y="609"/>
                      <a:pt x="394" y="609"/>
                      <a:pt x="394" y="609"/>
                    </a:cubicBezTo>
                    <a:cubicBezTo>
                      <a:pt x="394" y="608"/>
                      <a:pt x="394" y="608"/>
                      <a:pt x="394" y="608"/>
                    </a:cubicBezTo>
                    <a:cubicBezTo>
                      <a:pt x="395" y="607"/>
                      <a:pt x="395" y="607"/>
                      <a:pt x="395" y="607"/>
                    </a:cubicBezTo>
                    <a:cubicBezTo>
                      <a:pt x="396" y="606"/>
                      <a:pt x="396" y="606"/>
                      <a:pt x="396" y="606"/>
                    </a:cubicBezTo>
                    <a:cubicBezTo>
                      <a:pt x="396" y="606"/>
                      <a:pt x="396" y="606"/>
                      <a:pt x="396" y="606"/>
                    </a:cubicBezTo>
                    <a:cubicBezTo>
                      <a:pt x="396" y="605"/>
                      <a:pt x="396" y="605"/>
                      <a:pt x="396" y="605"/>
                    </a:cubicBezTo>
                    <a:cubicBezTo>
                      <a:pt x="399" y="601"/>
                      <a:pt x="394" y="597"/>
                      <a:pt x="391" y="600"/>
                    </a:cubicBezTo>
                    <a:cubicBezTo>
                      <a:pt x="391" y="527"/>
                      <a:pt x="391" y="527"/>
                      <a:pt x="391" y="527"/>
                    </a:cubicBezTo>
                    <a:cubicBezTo>
                      <a:pt x="398" y="512"/>
                      <a:pt x="404" y="497"/>
                      <a:pt x="408" y="484"/>
                    </a:cubicBezTo>
                    <a:cubicBezTo>
                      <a:pt x="408" y="573"/>
                      <a:pt x="408" y="573"/>
                      <a:pt x="408" y="573"/>
                    </a:cubicBezTo>
                    <a:cubicBezTo>
                      <a:pt x="407" y="573"/>
                      <a:pt x="407" y="574"/>
                      <a:pt x="406" y="574"/>
                    </a:cubicBezTo>
                    <a:cubicBezTo>
                      <a:pt x="406" y="575"/>
                      <a:pt x="406" y="575"/>
                      <a:pt x="406" y="575"/>
                    </a:cubicBezTo>
                    <a:cubicBezTo>
                      <a:pt x="406" y="576"/>
                      <a:pt x="406" y="576"/>
                      <a:pt x="406" y="576"/>
                    </a:cubicBezTo>
                    <a:cubicBezTo>
                      <a:pt x="405" y="576"/>
                      <a:pt x="405" y="576"/>
                      <a:pt x="405" y="576"/>
                    </a:cubicBezTo>
                    <a:cubicBezTo>
                      <a:pt x="405" y="577"/>
                      <a:pt x="405" y="577"/>
                      <a:pt x="405" y="577"/>
                    </a:cubicBezTo>
                    <a:cubicBezTo>
                      <a:pt x="404" y="578"/>
                      <a:pt x="404" y="578"/>
                      <a:pt x="404" y="578"/>
                    </a:cubicBezTo>
                    <a:cubicBezTo>
                      <a:pt x="404" y="579"/>
                      <a:pt x="404" y="579"/>
                      <a:pt x="404" y="579"/>
                    </a:cubicBezTo>
                    <a:cubicBezTo>
                      <a:pt x="403" y="580"/>
                      <a:pt x="403" y="580"/>
                      <a:pt x="403" y="580"/>
                    </a:cubicBezTo>
                    <a:cubicBezTo>
                      <a:pt x="403" y="580"/>
                      <a:pt x="403" y="580"/>
                      <a:pt x="403" y="580"/>
                    </a:cubicBezTo>
                    <a:cubicBezTo>
                      <a:pt x="403" y="581"/>
                      <a:pt x="403" y="581"/>
                      <a:pt x="403" y="581"/>
                    </a:cubicBezTo>
                    <a:cubicBezTo>
                      <a:pt x="401" y="584"/>
                      <a:pt x="404" y="588"/>
                      <a:pt x="408" y="586"/>
                    </a:cubicBezTo>
                    <a:lnTo>
                      <a:pt x="408" y="666"/>
                    </a:lnTo>
                    <a:close/>
                    <a:moveTo>
                      <a:pt x="372" y="6"/>
                    </a:moveTo>
                    <a:cubicBezTo>
                      <a:pt x="379" y="8"/>
                      <a:pt x="385" y="11"/>
                      <a:pt x="391" y="13"/>
                    </a:cubicBezTo>
                    <a:cubicBezTo>
                      <a:pt x="391" y="111"/>
                      <a:pt x="391" y="111"/>
                      <a:pt x="391" y="111"/>
                    </a:cubicBezTo>
                    <a:cubicBezTo>
                      <a:pt x="385" y="113"/>
                      <a:pt x="379" y="114"/>
                      <a:pt x="372" y="115"/>
                    </a:cubicBezTo>
                    <a:cubicBezTo>
                      <a:pt x="372" y="6"/>
                      <a:pt x="372" y="6"/>
                      <a:pt x="372" y="6"/>
                    </a:cubicBezTo>
                    <a:close/>
                    <a:moveTo>
                      <a:pt x="391" y="666"/>
                    </a:moveTo>
                    <a:cubicBezTo>
                      <a:pt x="372" y="666"/>
                      <a:pt x="372" y="666"/>
                      <a:pt x="372" y="666"/>
                    </a:cubicBezTo>
                    <a:cubicBezTo>
                      <a:pt x="372" y="636"/>
                      <a:pt x="372" y="636"/>
                      <a:pt x="372" y="636"/>
                    </a:cubicBezTo>
                    <a:cubicBezTo>
                      <a:pt x="372" y="636"/>
                      <a:pt x="372" y="636"/>
                      <a:pt x="372" y="636"/>
                    </a:cubicBezTo>
                    <a:cubicBezTo>
                      <a:pt x="373" y="635"/>
                      <a:pt x="373" y="635"/>
                      <a:pt x="373" y="635"/>
                    </a:cubicBezTo>
                    <a:cubicBezTo>
                      <a:pt x="373" y="635"/>
                      <a:pt x="373" y="635"/>
                      <a:pt x="373" y="635"/>
                    </a:cubicBezTo>
                    <a:cubicBezTo>
                      <a:pt x="374" y="634"/>
                      <a:pt x="374" y="634"/>
                      <a:pt x="374" y="634"/>
                    </a:cubicBezTo>
                    <a:cubicBezTo>
                      <a:pt x="375" y="633"/>
                      <a:pt x="375" y="633"/>
                      <a:pt x="375" y="633"/>
                    </a:cubicBezTo>
                    <a:cubicBezTo>
                      <a:pt x="375" y="633"/>
                      <a:pt x="375" y="633"/>
                      <a:pt x="375" y="633"/>
                    </a:cubicBezTo>
                    <a:cubicBezTo>
                      <a:pt x="376" y="632"/>
                      <a:pt x="376" y="632"/>
                      <a:pt x="376" y="632"/>
                    </a:cubicBezTo>
                    <a:cubicBezTo>
                      <a:pt x="377" y="631"/>
                      <a:pt x="377" y="631"/>
                      <a:pt x="377" y="631"/>
                    </a:cubicBezTo>
                    <a:cubicBezTo>
                      <a:pt x="377" y="631"/>
                      <a:pt x="377" y="631"/>
                      <a:pt x="377" y="631"/>
                    </a:cubicBezTo>
                    <a:cubicBezTo>
                      <a:pt x="378" y="630"/>
                      <a:pt x="378" y="630"/>
                      <a:pt x="378" y="630"/>
                    </a:cubicBezTo>
                    <a:cubicBezTo>
                      <a:pt x="381" y="626"/>
                      <a:pt x="376" y="621"/>
                      <a:pt x="373" y="624"/>
                    </a:cubicBezTo>
                    <a:cubicBezTo>
                      <a:pt x="372" y="624"/>
                      <a:pt x="372" y="624"/>
                      <a:pt x="372" y="624"/>
                    </a:cubicBezTo>
                    <a:cubicBezTo>
                      <a:pt x="372" y="563"/>
                      <a:pt x="372" y="563"/>
                      <a:pt x="372" y="563"/>
                    </a:cubicBezTo>
                    <a:cubicBezTo>
                      <a:pt x="379" y="551"/>
                      <a:pt x="386" y="539"/>
                      <a:pt x="391" y="527"/>
                    </a:cubicBezTo>
                    <a:cubicBezTo>
                      <a:pt x="391" y="600"/>
                      <a:pt x="391" y="600"/>
                      <a:pt x="391" y="600"/>
                    </a:cubicBezTo>
                    <a:cubicBezTo>
                      <a:pt x="391" y="600"/>
                      <a:pt x="391" y="600"/>
                      <a:pt x="391" y="600"/>
                    </a:cubicBezTo>
                    <a:cubicBezTo>
                      <a:pt x="391" y="600"/>
                      <a:pt x="391" y="600"/>
                      <a:pt x="390" y="600"/>
                    </a:cubicBezTo>
                    <a:cubicBezTo>
                      <a:pt x="390" y="601"/>
                      <a:pt x="390" y="601"/>
                      <a:pt x="390" y="601"/>
                    </a:cubicBezTo>
                    <a:cubicBezTo>
                      <a:pt x="389" y="602"/>
                      <a:pt x="389" y="602"/>
                      <a:pt x="389" y="602"/>
                    </a:cubicBezTo>
                    <a:cubicBezTo>
                      <a:pt x="389" y="603"/>
                      <a:pt x="389" y="603"/>
                      <a:pt x="389" y="603"/>
                    </a:cubicBezTo>
                    <a:cubicBezTo>
                      <a:pt x="388" y="603"/>
                      <a:pt x="388" y="603"/>
                      <a:pt x="388" y="603"/>
                    </a:cubicBezTo>
                    <a:cubicBezTo>
                      <a:pt x="388" y="604"/>
                      <a:pt x="388" y="604"/>
                      <a:pt x="388" y="604"/>
                    </a:cubicBezTo>
                    <a:cubicBezTo>
                      <a:pt x="387" y="605"/>
                      <a:pt x="387" y="605"/>
                      <a:pt x="387" y="605"/>
                    </a:cubicBezTo>
                    <a:cubicBezTo>
                      <a:pt x="387" y="606"/>
                      <a:pt x="387" y="606"/>
                      <a:pt x="387" y="606"/>
                    </a:cubicBezTo>
                    <a:cubicBezTo>
                      <a:pt x="386" y="606"/>
                      <a:pt x="386" y="606"/>
                      <a:pt x="386" y="606"/>
                    </a:cubicBezTo>
                    <a:cubicBezTo>
                      <a:pt x="386" y="607"/>
                      <a:pt x="386" y="607"/>
                      <a:pt x="386" y="607"/>
                    </a:cubicBezTo>
                    <a:cubicBezTo>
                      <a:pt x="384" y="610"/>
                      <a:pt x="387" y="615"/>
                      <a:pt x="391" y="612"/>
                    </a:cubicBezTo>
                    <a:cubicBezTo>
                      <a:pt x="391" y="612"/>
                      <a:pt x="391" y="612"/>
                      <a:pt x="391" y="612"/>
                    </a:cubicBezTo>
                    <a:cubicBezTo>
                      <a:pt x="391" y="666"/>
                      <a:pt x="391" y="666"/>
                      <a:pt x="391" y="666"/>
                    </a:cubicBezTo>
                    <a:close/>
                    <a:moveTo>
                      <a:pt x="391" y="391"/>
                    </a:moveTo>
                    <a:cubicBezTo>
                      <a:pt x="391" y="441"/>
                      <a:pt x="391" y="441"/>
                      <a:pt x="391" y="441"/>
                    </a:cubicBezTo>
                    <a:cubicBezTo>
                      <a:pt x="389" y="434"/>
                      <a:pt x="386" y="427"/>
                      <a:pt x="384" y="420"/>
                    </a:cubicBezTo>
                    <a:cubicBezTo>
                      <a:pt x="380" y="422"/>
                      <a:pt x="376" y="424"/>
                      <a:pt x="372" y="426"/>
                    </a:cubicBezTo>
                    <a:cubicBezTo>
                      <a:pt x="372" y="404"/>
                      <a:pt x="372" y="404"/>
                      <a:pt x="372" y="404"/>
                    </a:cubicBezTo>
                    <a:cubicBezTo>
                      <a:pt x="379" y="400"/>
                      <a:pt x="385" y="396"/>
                      <a:pt x="391" y="391"/>
                    </a:cubicBezTo>
                    <a:close/>
                    <a:moveTo>
                      <a:pt x="372" y="148"/>
                    </a:moveTo>
                    <a:cubicBezTo>
                      <a:pt x="372" y="129"/>
                      <a:pt x="372" y="129"/>
                      <a:pt x="372" y="129"/>
                    </a:cubicBezTo>
                    <a:cubicBezTo>
                      <a:pt x="377" y="128"/>
                      <a:pt x="383" y="125"/>
                      <a:pt x="389" y="121"/>
                    </a:cubicBezTo>
                    <a:cubicBezTo>
                      <a:pt x="390" y="128"/>
                      <a:pt x="384" y="140"/>
                      <a:pt x="372" y="148"/>
                    </a:cubicBezTo>
                    <a:close/>
                    <a:moveTo>
                      <a:pt x="350" y="2"/>
                    </a:moveTo>
                    <a:cubicBezTo>
                      <a:pt x="358" y="3"/>
                      <a:pt x="365" y="4"/>
                      <a:pt x="372" y="6"/>
                    </a:cubicBezTo>
                    <a:cubicBezTo>
                      <a:pt x="372" y="115"/>
                      <a:pt x="372" y="115"/>
                      <a:pt x="372" y="115"/>
                    </a:cubicBezTo>
                    <a:cubicBezTo>
                      <a:pt x="365" y="116"/>
                      <a:pt x="358" y="115"/>
                      <a:pt x="350" y="114"/>
                    </a:cubicBezTo>
                    <a:cubicBezTo>
                      <a:pt x="350" y="2"/>
                      <a:pt x="350" y="2"/>
                      <a:pt x="350" y="2"/>
                    </a:cubicBezTo>
                    <a:close/>
                    <a:moveTo>
                      <a:pt x="372" y="666"/>
                    </a:moveTo>
                    <a:cubicBezTo>
                      <a:pt x="350" y="666"/>
                      <a:pt x="350" y="666"/>
                      <a:pt x="350" y="666"/>
                    </a:cubicBezTo>
                    <a:cubicBezTo>
                      <a:pt x="350" y="656"/>
                      <a:pt x="350" y="656"/>
                      <a:pt x="350" y="656"/>
                    </a:cubicBezTo>
                    <a:cubicBezTo>
                      <a:pt x="351" y="656"/>
                      <a:pt x="351" y="656"/>
                      <a:pt x="351" y="656"/>
                    </a:cubicBezTo>
                    <a:cubicBezTo>
                      <a:pt x="351" y="656"/>
                      <a:pt x="351" y="656"/>
                      <a:pt x="351" y="656"/>
                    </a:cubicBezTo>
                    <a:cubicBezTo>
                      <a:pt x="352" y="655"/>
                      <a:pt x="352" y="655"/>
                      <a:pt x="352" y="655"/>
                    </a:cubicBezTo>
                    <a:cubicBezTo>
                      <a:pt x="353" y="655"/>
                      <a:pt x="353" y="655"/>
                      <a:pt x="353" y="655"/>
                    </a:cubicBezTo>
                    <a:cubicBezTo>
                      <a:pt x="353" y="654"/>
                      <a:pt x="353" y="654"/>
                      <a:pt x="353" y="654"/>
                    </a:cubicBezTo>
                    <a:cubicBezTo>
                      <a:pt x="354" y="654"/>
                      <a:pt x="354" y="654"/>
                      <a:pt x="354" y="654"/>
                    </a:cubicBezTo>
                    <a:cubicBezTo>
                      <a:pt x="355" y="653"/>
                      <a:pt x="355" y="653"/>
                      <a:pt x="355" y="653"/>
                    </a:cubicBezTo>
                    <a:cubicBezTo>
                      <a:pt x="355" y="652"/>
                      <a:pt x="355" y="652"/>
                      <a:pt x="355" y="652"/>
                    </a:cubicBezTo>
                    <a:cubicBezTo>
                      <a:pt x="356" y="652"/>
                      <a:pt x="356" y="652"/>
                      <a:pt x="356" y="652"/>
                    </a:cubicBezTo>
                    <a:cubicBezTo>
                      <a:pt x="359" y="650"/>
                      <a:pt x="356" y="644"/>
                      <a:pt x="352" y="645"/>
                    </a:cubicBezTo>
                    <a:cubicBezTo>
                      <a:pt x="352" y="646"/>
                      <a:pt x="351" y="646"/>
                      <a:pt x="351" y="646"/>
                    </a:cubicBezTo>
                    <a:cubicBezTo>
                      <a:pt x="351" y="646"/>
                      <a:pt x="351" y="646"/>
                      <a:pt x="351" y="646"/>
                    </a:cubicBezTo>
                    <a:cubicBezTo>
                      <a:pt x="350" y="647"/>
                      <a:pt x="350" y="647"/>
                      <a:pt x="350" y="647"/>
                    </a:cubicBezTo>
                    <a:cubicBezTo>
                      <a:pt x="350" y="595"/>
                      <a:pt x="350" y="595"/>
                      <a:pt x="350" y="595"/>
                    </a:cubicBezTo>
                    <a:cubicBezTo>
                      <a:pt x="358" y="585"/>
                      <a:pt x="366" y="574"/>
                      <a:pt x="372" y="563"/>
                    </a:cubicBezTo>
                    <a:cubicBezTo>
                      <a:pt x="372" y="624"/>
                      <a:pt x="372" y="624"/>
                      <a:pt x="372" y="624"/>
                    </a:cubicBezTo>
                    <a:cubicBezTo>
                      <a:pt x="372" y="625"/>
                      <a:pt x="372" y="625"/>
                      <a:pt x="372" y="625"/>
                    </a:cubicBezTo>
                    <a:cubicBezTo>
                      <a:pt x="372" y="625"/>
                      <a:pt x="372" y="625"/>
                      <a:pt x="372" y="625"/>
                    </a:cubicBezTo>
                    <a:cubicBezTo>
                      <a:pt x="371" y="626"/>
                      <a:pt x="371" y="626"/>
                      <a:pt x="371" y="626"/>
                    </a:cubicBezTo>
                    <a:cubicBezTo>
                      <a:pt x="370" y="627"/>
                      <a:pt x="370" y="627"/>
                      <a:pt x="370" y="627"/>
                    </a:cubicBezTo>
                    <a:cubicBezTo>
                      <a:pt x="370" y="627"/>
                      <a:pt x="370" y="627"/>
                      <a:pt x="370" y="627"/>
                    </a:cubicBezTo>
                    <a:cubicBezTo>
                      <a:pt x="369" y="628"/>
                      <a:pt x="369" y="628"/>
                      <a:pt x="369" y="628"/>
                    </a:cubicBezTo>
                    <a:cubicBezTo>
                      <a:pt x="369" y="629"/>
                      <a:pt x="369" y="629"/>
                      <a:pt x="369" y="629"/>
                    </a:cubicBezTo>
                    <a:cubicBezTo>
                      <a:pt x="368" y="629"/>
                      <a:pt x="368" y="629"/>
                      <a:pt x="368" y="629"/>
                    </a:cubicBezTo>
                    <a:cubicBezTo>
                      <a:pt x="367" y="630"/>
                      <a:pt x="367" y="630"/>
                      <a:pt x="367" y="630"/>
                    </a:cubicBezTo>
                    <a:cubicBezTo>
                      <a:pt x="367" y="630"/>
                      <a:pt x="367" y="630"/>
                      <a:pt x="367" y="630"/>
                    </a:cubicBezTo>
                    <a:cubicBezTo>
                      <a:pt x="364" y="633"/>
                      <a:pt x="367" y="638"/>
                      <a:pt x="371" y="637"/>
                    </a:cubicBezTo>
                    <a:cubicBezTo>
                      <a:pt x="372" y="637"/>
                      <a:pt x="372" y="636"/>
                      <a:pt x="372" y="636"/>
                    </a:cubicBezTo>
                    <a:cubicBezTo>
                      <a:pt x="372" y="666"/>
                      <a:pt x="372" y="666"/>
                      <a:pt x="372" y="666"/>
                    </a:cubicBezTo>
                    <a:close/>
                    <a:moveTo>
                      <a:pt x="372" y="129"/>
                    </a:moveTo>
                    <a:cubicBezTo>
                      <a:pt x="372" y="148"/>
                      <a:pt x="372" y="148"/>
                      <a:pt x="372" y="148"/>
                    </a:cubicBezTo>
                    <a:cubicBezTo>
                      <a:pt x="366" y="152"/>
                      <a:pt x="359" y="156"/>
                      <a:pt x="350" y="157"/>
                    </a:cubicBezTo>
                    <a:cubicBezTo>
                      <a:pt x="350" y="129"/>
                      <a:pt x="350" y="129"/>
                      <a:pt x="350" y="129"/>
                    </a:cubicBezTo>
                    <a:cubicBezTo>
                      <a:pt x="357" y="131"/>
                      <a:pt x="364" y="132"/>
                      <a:pt x="372" y="129"/>
                    </a:cubicBezTo>
                    <a:close/>
                    <a:moveTo>
                      <a:pt x="372" y="404"/>
                    </a:moveTo>
                    <a:cubicBezTo>
                      <a:pt x="372" y="426"/>
                      <a:pt x="372" y="426"/>
                      <a:pt x="372" y="426"/>
                    </a:cubicBezTo>
                    <a:cubicBezTo>
                      <a:pt x="365" y="429"/>
                      <a:pt x="358" y="432"/>
                      <a:pt x="350" y="434"/>
                    </a:cubicBezTo>
                    <a:cubicBezTo>
                      <a:pt x="350" y="413"/>
                      <a:pt x="350" y="413"/>
                      <a:pt x="350" y="413"/>
                    </a:cubicBezTo>
                    <a:cubicBezTo>
                      <a:pt x="358" y="410"/>
                      <a:pt x="365" y="407"/>
                      <a:pt x="372" y="404"/>
                    </a:cubicBezTo>
                    <a:close/>
                    <a:moveTo>
                      <a:pt x="350" y="538"/>
                    </a:moveTo>
                    <a:cubicBezTo>
                      <a:pt x="350" y="473"/>
                      <a:pt x="350" y="473"/>
                      <a:pt x="350" y="473"/>
                    </a:cubicBezTo>
                    <a:cubicBezTo>
                      <a:pt x="356" y="470"/>
                      <a:pt x="361" y="468"/>
                      <a:pt x="365" y="469"/>
                    </a:cubicBezTo>
                    <a:cubicBezTo>
                      <a:pt x="375" y="473"/>
                      <a:pt x="365" y="496"/>
                      <a:pt x="365" y="505"/>
                    </a:cubicBezTo>
                    <a:cubicBezTo>
                      <a:pt x="365" y="513"/>
                      <a:pt x="380" y="540"/>
                      <a:pt x="365" y="543"/>
                    </a:cubicBezTo>
                    <a:cubicBezTo>
                      <a:pt x="361" y="544"/>
                      <a:pt x="356" y="541"/>
                      <a:pt x="350" y="538"/>
                    </a:cubicBezTo>
                    <a:close/>
                    <a:moveTo>
                      <a:pt x="282" y="11"/>
                    </a:moveTo>
                    <a:cubicBezTo>
                      <a:pt x="307" y="2"/>
                      <a:pt x="330" y="0"/>
                      <a:pt x="350" y="2"/>
                    </a:cubicBezTo>
                    <a:cubicBezTo>
                      <a:pt x="350" y="114"/>
                      <a:pt x="350" y="114"/>
                      <a:pt x="350" y="114"/>
                    </a:cubicBezTo>
                    <a:cubicBezTo>
                      <a:pt x="343" y="113"/>
                      <a:pt x="336" y="111"/>
                      <a:pt x="328" y="108"/>
                    </a:cubicBezTo>
                    <a:cubicBezTo>
                      <a:pt x="328" y="108"/>
                      <a:pt x="328" y="108"/>
                      <a:pt x="328" y="108"/>
                    </a:cubicBezTo>
                    <a:cubicBezTo>
                      <a:pt x="335" y="118"/>
                      <a:pt x="342" y="125"/>
                      <a:pt x="350" y="129"/>
                    </a:cubicBezTo>
                    <a:cubicBezTo>
                      <a:pt x="350" y="157"/>
                      <a:pt x="350" y="157"/>
                      <a:pt x="350" y="157"/>
                    </a:cubicBezTo>
                    <a:cubicBezTo>
                      <a:pt x="335" y="159"/>
                      <a:pt x="316" y="154"/>
                      <a:pt x="298" y="133"/>
                    </a:cubicBezTo>
                    <a:cubicBezTo>
                      <a:pt x="291" y="126"/>
                      <a:pt x="286" y="119"/>
                      <a:pt x="282" y="113"/>
                    </a:cubicBezTo>
                    <a:cubicBezTo>
                      <a:pt x="282" y="11"/>
                      <a:pt x="282" y="11"/>
                      <a:pt x="282" y="11"/>
                    </a:cubicBezTo>
                    <a:close/>
                    <a:moveTo>
                      <a:pt x="350" y="666"/>
                    </a:moveTo>
                    <a:cubicBezTo>
                      <a:pt x="282" y="666"/>
                      <a:pt x="282" y="666"/>
                      <a:pt x="282" y="666"/>
                    </a:cubicBezTo>
                    <a:cubicBezTo>
                      <a:pt x="282" y="656"/>
                      <a:pt x="282" y="656"/>
                      <a:pt x="282" y="656"/>
                    </a:cubicBezTo>
                    <a:cubicBezTo>
                      <a:pt x="282" y="657"/>
                      <a:pt x="282" y="657"/>
                      <a:pt x="282" y="657"/>
                    </a:cubicBezTo>
                    <a:cubicBezTo>
                      <a:pt x="283" y="657"/>
                      <a:pt x="283" y="657"/>
                      <a:pt x="283" y="657"/>
                    </a:cubicBezTo>
                    <a:cubicBezTo>
                      <a:pt x="285" y="659"/>
                      <a:pt x="288" y="658"/>
                      <a:pt x="289" y="655"/>
                    </a:cubicBezTo>
                    <a:cubicBezTo>
                      <a:pt x="289" y="653"/>
                      <a:pt x="288" y="652"/>
                      <a:pt x="287" y="651"/>
                    </a:cubicBezTo>
                    <a:cubicBezTo>
                      <a:pt x="287" y="650"/>
                      <a:pt x="287" y="650"/>
                      <a:pt x="287" y="650"/>
                    </a:cubicBezTo>
                    <a:cubicBezTo>
                      <a:pt x="286" y="650"/>
                      <a:pt x="286" y="650"/>
                      <a:pt x="286" y="650"/>
                    </a:cubicBezTo>
                    <a:cubicBezTo>
                      <a:pt x="285" y="649"/>
                      <a:pt x="285" y="649"/>
                      <a:pt x="285" y="649"/>
                    </a:cubicBezTo>
                    <a:cubicBezTo>
                      <a:pt x="285" y="649"/>
                      <a:pt x="285" y="649"/>
                      <a:pt x="285" y="649"/>
                    </a:cubicBezTo>
                    <a:cubicBezTo>
                      <a:pt x="284" y="648"/>
                      <a:pt x="284" y="648"/>
                      <a:pt x="284" y="648"/>
                    </a:cubicBezTo>
                    <a:cubicBezTo>
                      <a:pt x="284" y="648"/>
                      <a:pt x="284" y="648"/>
                      <a:pt x="284" y="648"/>
                    </a:cubicBezTo>
                    <a:cubicBezTo>
                      <a:pt x="283" y="647"/>
                      <a:pt x="283" y="647"/>
                      <a:pt x="283" y="647"/>
                    </a:cubicBezTo>
                    <a:cubicBezTo>
                      <a:pt x="282" y="647"/>
                      <a:pt x="282" y="647"/>
                      <a:pt x="282" y="647"/>
                    </a:cubicBezTo>
                    <a:cubicBezTo>
                      <a:pt x="282" y="647"/>
                      <a:pt x="282" y="647"/>
                      <a:pt x="282" y="647"/>
                    </a:cubicBezTo>
                    <a:cubicBezTo>
                      <a:pt x="282" y="596"/>
                      <a:pt x="282" y="596"/>
                      <a:pt x="282" y="596"/>
                    </a:cubicBezTo>
                    <a:cubicBezTo>
                      <a:pt x="293" y="611"/>
                      <a:pt x="305" y="623"/>
                      <a:pt x="316" y="629"/>
                    </a:cubicBezTo>
                    <a:cubicBezTo>
                      <a:pt x="328" y="621"/>
                      <a:pt x="339" y="609"/>
                      <a:pt x="350" y="595"/>
                    </a:cubicBezTo>
                    <a:cubicBezTo>
                      <a:pt x="350" y="647"/>
                      <a:pt x="350" y="647"/>
                      <a:pt x="350" y="647"/>
                    </a:cubicBezTo>
                    <a:cubicBezTo>
                      <a:pt x="350" y="647"/>
                      <a:pt x="350" y="647"/>
                      <a:pt x="350" y="647"/>
                    </a:cubicBezTo>
                    <a:cubicBezTo>
                      <a:pt x="349" y="647"/>
                      <a:pt x="349" y="647"/>
                      <a:pt x="349" y="647"/>
                    </a:cubicBezTo>
                    <a:cubicBezTo>
                      <a:pt x="349" y="648"/>
                      <a:pt x="349" y="648"/>
                      <a:pt x="349" y="648"/>
                    </a:cubicBezTo>
                    <a:cubicBezTo>
                      <a:pt x="348" y="648"/>
                      <a:pt x="348" y="648"/>
                      <a:pt x="348" y="648"/>
                    </a:cubicBezTo>
                    <a:cubicBezTo>
                      <a:pt x="348" y="649"/>
                      <a:pt x="348" y="649"/>
                      <a:pt x="348" y="649"/>
                    </a:cubicBezTo>
                    <a:cubicBezTo>
                      <a:pt x="347" y="649"/>
                      <a:pt x="347" y="649"/>
                      <a:pt x="347" y="649"/>
                    </a:cubicBezTo>
                    <a:cubicBezTo>
                      <a:pt x="346" y="650"/>
                      <a:pt x="346" y="650"/>
                      <a:pt x="346" y="650"/>
                    </a:cubicBezTo>
                    <a:cubicBezTo>
                      <a:pt x="346" y="650"/>
                      <a:pt x="346" y="650"/>
                      <a:pt x="346" y="650"/>
                    </a:cubicBezTo>
                    <a:cubicBezTo>
                      <a:pt x="345" y="651"/>
                      <a:pt x="345" y="651"/>
                      <a:pt x="345" y="651"/>
                    </a:cubicBezTo>
                    <a:cubicBezTo>
                      <a:pt x="342" y="653"/>
                      <a:pt x="344" y="659"/>
                      <a:pt x="349" y="658"/>
                    </a:cubicBezTo>
                    <a:cubicBezTo>
                      <a:pt x="349" y="657"/>
                      <a:pt x="349" y="657"/>
                      <a:pt x="350" y="657"/>
                    </a:cubicBezTo>
                    <a:cubicBezTo>
                      <a:pt x="350" y="657"/>
                      <a:pt x="350" y="657"/>
                      <a:pt x="350" y="657"/>
                    </a:cubicBezTo>
                    <a:cubicBezTo>
                      <a:pt x="350" y="656"/>
                      <a:pt x="350" y="656"/>
                      <a:pt x="350" y="656"/>
                    </a:cubicBezTo>
                    <a:cubicBezTo>
                      <a:pt x="350" y="666"/>
                      <a:pt x="350" y="666"/>
                      <a:pt x="350" y="666"/>
                    </a:cubicBezTo>
                    <a:close/>
                    <a:moveTo>
                      <a:pt x="350" y="413"/>
                    </a:moveTo>
                    <a:cubicBezTo>
                      <a:pt x="350" y="434"/>
                      <a:pt x="350" y="434"/>
                      <a:pt x="350" y="434"/>
                    </a:cubicBezTo>
                    <a:cubicBezTo>
                      <a:pt x="340" y="436"/>
                      <a:pt x="328" y="438"/>
                      <a:pt x="316" y="438"/>
                    </a:cubicBezTo>
                    <a:cubicBezTo>
                      <a:pt x="304" y="438"/>
                      <a:pt x="293" y="436"/>
                      <a:pt x="282" y="434"/>
                    </a:cubicBezTo>
                    <a:cubicBezTo>
                      <a:pt x="282" y="413"/>
                      <a:pt x="282" y="413"/>
                      <a:pt x="282" y="413"/>
                    </a:cubicBezTo>
                    <a:cubicBezTo>
                      <a:pt x="293" y="416"/>
                      <a:pt x="304" y="417"/>
                      <a:pt x="316" y="417"/>
                    </a:cubicBezTo>
                    <a:cubicBezTo>
                      <a:pt x="328" y="417"/>
                      <a:pt x="340" y="416"/>
                      <a:pt x="350" y="413"/>
                    </a:cubicBezTo>
                    <a:close/>
                    <a:moveTo>
                      <a:pt x="350" y="473"/>
                    </a:moveTo>
                    <a:cubicBezTo>
                      <a:pt x="350" y="538"/>
                      <a:pt x="350" y="538"/>
                      <a:pt x="350" y="538"/>
                    </a:cubicBezTo>
                    <a:cubicBezTo>
                      <a:pt x="341" y="532"/>
                      <a:pt x="332" y="523"/>
                      <a:pt x="327" y="518"/>
                    </a:cubicBezTo>
                    <a:cubicBezTo>
                      <a:pt x="321" y="528"/>
                      <a:pt x="311" y="528"/>
                      <a:pt x="305" y="518"/>
                    </a:cubicBezTo>
                    <a:cubicBezTo>
                      <a:pt x="299" y="524"/>
                      <a:pt x="290" y="532"/>
                      <a:pt x="282" y="538"/>
                    </a:cubicBezTo>
                    <a:cubicBezTo>
                      <a:pt x="282" y="474"/>
                      <a:pt x="282" y="474"/>
                      <a:pt x="282" y="474"/>
                    </a:cubicBezTo>
                    <a:cubicBezTo>
                      <a:pt x="289" y="479"/>
                      <a:pt x="297" y="487"/>
                      <a:pt x="303" y="493"/>
                    </a:cubicBezTo>
                    <a:cubicBezTo>
                      <a:pt x="305" y="487"/>
                      <a:pt x="309" y="480"/>
                      <a:pt x="316" y="480"/>
                    </a:cubicBezTo>
                    <a:cubicBezTo>
                      <a:pt x="323" y="480"/>
                      <a:pt x="327" y="487"/>
                      <a:pt x="329" y="493"/>
                    </a:cubicBezTo>
                    <a:cubicBezTo>
                      <a:pt x="333" y="489"/>
                      <a:pt x="342" y="479"/>
                      <a:pt x="350" y="473"/>
                    </a:cubicBezTo>
                    <a:close/>
                    <a:moveTo>
                      <a:pt x="260" y="20"/>
                    </a:moveTo>
                    <a:cubicBezTo>
                      <a:pt x="268" y="16"/>
                      <a:pt x="275" y="13"/>
                      <a:pt x="282" y="11"/>
                    </a:cubicBezTo>
                    <a:cubicBezTo>
                      <a:pt x="282" y="113"/>
                      <a:pt x="282" y="113"/>
                      <a:pt x="282" y="113"/>
                    </a:cubicBezTo>
                    <a:cubicBezTo>
                      <a:pt x="280" y="110"/>
                      <a:pt x="278" y="107"/>
                      <a:pt x="276" y="105"/>
                    </a:cubicBezTo>
                    <a:cubicBezTo>
                      <a:pt x="271" y="103"/>
                      <a:pt x="265" y="102"/>
                      <a:pt x="260" y="101"/>
                    </a:cubicBezTo>
                    <a:cubicBezTo>
                      <a:pt x="260" y="20"/>
                      <a:pt x="260" y="20"/>
                      <a:pt x="260" y="20"/>
                    </a:cubicBezTo>
                    <a:close/>
                    <a:moveTo>
                      <a:pt x="282" y="666"/>
                    </a:moveTo>
                    <a:cubicBezTo>
                      <a:pt x="260" y="666"/>
                      <a:pt x="260" y="666"/>
                      <a:pt x="260" y="666"/>
                    </a:cubicBezTo>
                    <a:cubicBezTo>
                      <a:pt x="260" y="636"/>
                      <a:pt x="260" y="636"/>
                      <a:pt x="260" y="636"/>
                    </a:cubicBezTo>
                    <a:cubicBezTo>
                      <a:pt x="263" y="639"/>
                      <a:pt x="268" y="635"/>
                      <a:pt x="266" y="631"/>
                    </a:cubicBezTo>
                    <a:cubicBezTo>
                      <a:pt x="265" y="631"/>
                      <a:pt x="265" y="630"/>
                      <a:pt x="265" y="630"/>
                    </a:cubicBezTo>
                    <a:cubicBezTo>
                      <a:pt x="265" y="630"/>
                      <a:pt x="265" y="630"/>
                      <a:pt x="265" y="630"/>
                    </a:cubicBezTo>
                    <a:cubicBezTo>
                      <a:pt x="264" y="629"/>
                      <a:pt x="264" y="629"/>
                      <a:pt x="264" y="629"/>
                    </a:cubicBezTo>
                    <a:cubicBezTo>
                      <a:pt x="264" y="629"/>
                      <a:pt x="264" y="629"/>
                      <a:pt x="264" y="629"/>
                    </a:cubicBezTo>
                    <a:cubicBezTo>
                      <a:pt x="263" y="628"/>
                      <a:pt x="263" y="628"/>
                      <a:pt x="263" y="628"/>
                    </a:cubicBezTo>
                    <a:cubicBezTo>
                      <a:pt x="263" y="627"/>
                      <a:pt x="263" y="627"/>
                      <a:pt x="263" y="627"/>
                    </a:cubicBezTo>
                    <a:cubicBezTo>
                      <a:pt x="262" y="627"/>
                      <a:pt x="262" y="627"/>
                      <a:pt x="262" y="627"/>
                    </a:cubicBezTo>
                    <a:cubicBezTo>
                      <a:pt x="261" y="626"/>
                      <a:pt x="261" y="626"/>
                      <a:pt x="261" y="626"/>
                    </a:cubicBezTo>
                    <a:cubicBezTo>
                      <a:pt x="261" y="625"/>
                      <a:pt x="261" y="625"/>
                      <a:pt x="261" y="625"/>
                    </a:cubicBezTo>
                    <a:cubicBezTo>
                      <a:pt x="260" y="625"/>
                      <a:pt x="260" y="625"/>
                      <a:pt x="260" y="625"/>
                    </a:cubicBezTo>
                    <a:cubicBezTo>
                      <a:pt x="260" y="624"/>
                      <a:pt x="260" y="624"/>
                      <a:pt x="260" y="624"/>
                    </a:cubicBezTo>
                    <a:cubicBezTo>
                      <a:pt x="260" y="563"/>
                      <a:pt x="260" y="563"/>
                      <a:pt x="260" y="563"/>
                    </a:cubicBezTo>
                    <a:cubicBezTo>
                      <a:pt x="267" y="575"/>
                      <a:pt x="274" y="586"/>
                      <a:pt x="282" y="596"/>
                    </a:cubicBezTo>
                    <a:cubicBezTo>
                      <a:pt x="282" y="647"/>
                      <a:pt x="282" y="647"/>
                      <a:pt x="282" y="647"/>
                    </a:cubicBezTo>
                    <a:cubicBezTo>
                      <a:pt x="282" y="646"/>
                      <a:pt x="282" y="646"/>
                      <a:pt x="282" y="646"/>
                    </a:cubicBezTo>
                    <a:cubicBezTo>
                      <a:pt x="281" y="646"/>
                      <a:pt x="281" y="646"/>
                      <a:pt x="281" y="646"/>
                    </a:cubicBezTo>
                    <a:cubicBezTo>
                      <a:pt x="278" y="643"/>
                      <a:pt x="273" y="648"/>
                      <a:pt x="276" y="652"/>
                    </a:cubicBezTo>
                    <a:cubicBezTo>
                      <a:pt x="276" y="652"/>
                      <a:pt x="277" y="652"/>
                      <a:pt x="277" y="652"/>
                    </a:cubicBezTo>
                    <a:cubicBezTo>
                      <a:pt x="277" y="652"/>
                      <a:pt x="277" y="652"/>
                      <a:pt x="277" y="652"/>
                    </a:cubicBezTo>
                    <a:cubicBezTo>
                      <a:pt x="278" y="653"/>
                      <a:pt x="278" y="653"/>
                      <a:pt x="278" y="653"/>
                    </a:cubicBezTo>
                    <a:cubicBezTo>
                      <a:pt x="278" y="654"/>
                      <a:pt x="278" y="654"/>
                      <a:pt x="278" y="654"/>
                    </a:cubicBezTo>
                    <a:cubicBezTo>
                      <a:pt x="279" y="654"/>
                      <a:pt x="279" y="654"/>
                      <a:pt x="279" y="654"/>
                    </a:cubicBezTo>
                    <a:cubicBezTo>
                      <a:pt x="280" y="655"/>
                      <a:pt x="280" y="655"/>
                      <a:pt x="280" y="655"/>
                    </a:cubicBezTo>
                    <a:cubicBezTo>
                      <a:pt x="280" y="655"/>
                      <a:pt x="280" y="655"/>
                      <a:pt x="280" y="655"/>
                    </a:cubicBezTo>
                    <a:cubicBezTo>
                      <a:pt x="281" y="656"/>
                      <a:pt x="281" y="656"/>
                      <a:pt x="281" y="656"/>
                    </a:cubicBezTo>
                    <a:cubicBezTo>
                      <a:pt x="282" y="656"/>
                      <a:pt x="282" y="656"/>
                      <a:pt x="282" y="656"/>
                    </a:cubicBezTo>
                    <a:cubicBezTo>
                      <a:pt x="282" y="656"/>
                      <a:pt x="282" y="656"/>
                      <a:pt x="282" y="656"/>
                    </a:cubicBezTo>
                    <a:cubicBezTo>
                      <a:pt x="282" y="666"/>
                      <a:pt x="282" y="666"/>
                      <a:pt x="282" y="666"/>
                    </a:cubicBezTo>
                    <a:close/>
                    <a:moveTo>
                      <a:pt x="282" y="413"/>
                    </a:moveTo>
                    <a:cubicBezTo>
                      <a:pt x="282" y="434"/>
                      <a:pt x="282" y="434"/>
                      <a:pt x="282" y="434"/>
                    </a:cubicBezTo>
                    <a:cubicBezTo>
                      <a:pt x="274" y="432"/>
                      <a:pt x="267" y="429"/>
                      <a:pt x="260" y="426"/>
                    </a:cubicBezTo>
                    <a:cubicBezTo>
                      <a:pt x="260" y="404"/>
                      <a:pt x="260" y="404"/>
                      <a:pt x="260" y="404"/>
                    </a:cubicBezTo>
                    <a:cubicBezTo>
                      <a:pt x="267" y="407"/>
                      <a:pt x="274" y="410"/>
                      <a:pt x="282" y="413"/>
                    </a:cubicBezTo>
                    <a:close/>
                    <a:moveTo>
                      <a:pt x="282" y="474"/>
                    </a:moveTo>
                    <a:cubicBezTo>
                      <a:pt x="282" y="538"/>
                      <a:pt x="282" y="538"/>
                      <a:pt x="282" y="538"/>
                    </a:cubicBezTo>
                    <a:cubicBezTo>
                      <a:pt x="274" y="542"/>
                      <a:pt x="267" y="545"/>
                      <a:pt x="264" y="541"/>
                    </a:cubicBezTo>
                    <a:cubicBezTo>
                      <a:pt x="255" y="533"/>
                      <a:pt x="267" y="514"/>
                      <a:pt x="267" y="505"/>
                    </a:cubicBezTo>
                    <a:cubicBezTo>
                      <a:pt x="267" y="496"/>
                      <a:pt x="257" y="473"/>
                      <a:pt x="267" y="469"/>
                    </a:cubicBezTo>
                    <a:cubicBezTo>
                      <a:pt x="271" y="468"/>
                      <a:pt x="277" y="470"/>
                      <a:pt x="282" y="474"/>
                    </a:cubicBezTo>
                    <a:close/>
                    <a:moveTo>
                      <a:pt x="241" y="25"/>
                    </a:moveTo>
                    <a:cubicBezTo>
                      <a:pt x="244" y="25"/>
                      <a:pt x="247" y="25"/>
                      <a:pt x="250" y="25"/>
                    </a:cubicBezTo>
                    <a:cubicBezTo>
                      <a:pt x="253" y="23"/>
                      <a:pt x="257" y="21"/>
                      <a:pt x="260" y="20"/>
                    </a:cubicBezTo>
                    <a:cubicBezTo>
                      <a:pt x="260" y="101"/>
                      <a:pt x="260" y="101"/>
                      <a:pt x="260" y="101"/>
                    </a:cubicBezTo>
                    <a:cubicBezTo>
                      <a:pt x="254" y="100"/>
                      <a:pt x="247" y="100"/>
                      <a:pt x="241" y="101"/>
                    </a:cubicBezTo>
                    <a:cubicBezTo>
                      <a:pt x="241" y="25"/>
                      <a:pt x="241" y="25"/>
                      <a:pt x="241" y="25"/>
                    </a:cubicBezTo>
                    <a:close/>
                    <a:moveTo>
                      <a:pt x="260" y="666"/>
                    </a:moveTo>
                    <a:cubicBezTo>
                      <a:pt x="241" y="666"/>
                      <a:pt x="241" y="666"/>
                      <a:pt x="241" y="666"/>
                    </a:cubicBezTo>
                    <a:cubicBezTo>
                      <a:pt x="241" y="612"/>
                      <a:pt x="241" y="612"/>
                      <a:pt x="241" y="612"/>
                    </a:cubicBezTo>
                    <a:cubicBezTo>
                      <a:pt x="244" y="615"/>
                      <a:pt x="248" y="611"/>
                      <a:pt x="247" y="607"/>
                    </a:cubicBezTo>
                    <a:cubicBezTo>
                      <a:pt x="247" y="607"/>
                      <a:pt x="246" y="607"/>
                      <a:pt x="246" y="607"/>
                    </a:cubicBezTo>
                    <a:cubicBezTo>
                      <a:pt x="246" y="606"/>
                      <a:pt x="246" y="606"/>
                      <a:pt x="246" y="606"/>
                    </a:cubicBezTo>
                    <a:cubicBezTo>
                      <a:pt x="246" y="606"/>
                      <a:pt x="246" y="606"/>
                      <a:pt x="246" y="606"/>
                    </a:cubicBezTo>
                    <a:cubicBezTo>
                      <a:pt x="245" y="605"/>
                      <a:pt x="245" y="605"/>
                      <a:pt x="245" y="605"/>
                    </a:cubicBezTo>
                    <a:cubicBezTo>
                      <a:pt x="244" y="604"/>
                      <a:pt x="244" y="604"/>
                      <a:pt x="244" y="604"/>
                    </a:cubicBezTo>
                    <a:cubicBezTo>
                      <a:pt x="244" y="603"/>
                      <a:pt x="244" y="603"/>
                      <a:pt x="244" y="603"/>
                    </a:cubicBezTo>
                    <a:cubicBezTo>
                      <a:pt x="243" y="603"/>
                      <a:pt x="243" y="603"/>
                      <a:pt x="243" y="603"/>
                    </a:cubicBezTo>
                    <a:cubicBezTo>
                      <a:pt x="243" y="602"/>
                      <a:pt x="243" y="602"/>
                      <a:pt x="243" y="602"/>
                    </a:cubicBezTo>
                    <a:cubicBezTo>
                      <a:pt x="242" y="601"/>
                      <a:pt x="242" y="601"/>
                      <a:pt x="242" y="601"/>
                    </a:cubicBezTo>
                    <a:cubicBezTo>
                      <a:pt x="242" y="600"/>
                      <a:pt x="242" y="600"/>
                      <a:pt x="242" y="600"/>
                    </a:cubicBezTo>
                    <a:cubicBezTo>
                      <a:pt x="242" y="600"/>
                      <a:pt x="241" y="600"/>
                      <a:pt x="241" y="599"/>
                    </a:cubicBezTo>
                    <a:cubicBezTo>
                      <a:pt x="241" y="527"/>
                      <a:pt x="241" y="527"/>
                      <a:pt x="241" y="527"/>
                    </a:cubicBezTo>
                    <a:cubicBezTo>
                      <a:pt x="247" y="539"/>
                      <a:pt x="253" y="551"/>
                      <a:pt x="260" y="563"/>
                    </a:cubicBezTo>
                    <a:cubicBezTo>
                      <a:pt x="260" y="624"/>
                      <a:pt x="260" y="624"/>
                      <a:pt x="260" y="624"/>
                    </a:cubicBezTo>
                    <a:cubicBezTo>
                      <a:pt x="257" y="622"/>
                      <a:pt x="252" y="625"/>
                      <a:pt x="254" y="629"/>
                    </a:cubicBezTo>
                    <a:cubicBezTo>
                      <a:pt x="254" y="629"/>
                      <a:pt x="254" y="630"/>
                      <a:pt x="255" y="630"/>
                    </a:cubicBezTo>
                    <a:cubicBezTo>
                      <a:pt x="255" y="631"/>
                      <a:pt x="255" y="631"/>
                      <a:pt x="255" y="631"/>
                    </a:cubicBezTo>
                    <a:cubicBezTo>
                      <a:pt x="256" y="631"/>
                      <a:pt x="256" y="631"/>
                      <a:pt x="256" y="631"/>
                    </a:cubicBezTo>
                    <a:cubicBezTo>
                      <a:pt x="256" y="632"/>
                      <a:pt x="256" y="632"/>
                      <a:pt x="256" y="632"/>
                    </a:cubicBezTo>
                    <a:cubicBezTo>
                      <a:pt x="257" y="633"/>
                      <a:pt x="257" y="633"/>
                      <a:pt x="257" y="633"/>
                    </a:cubicBezTo>
                    <a:cubicBezTo>
                      <a:pt x="258" y="633"/>
                      <a:pt x="258" y="633"/>
                      <a:pt x="258" y="633"/>
                    </a:cubicBezTo>
                    <a:cubicBezTo>
                      <a:pt x="258" y="634"/>
                      <a:pt x="258" y="634"/>
                      <a:pt x="258" y="634"/>
                    </a:cubicBezTo>
                    <a:cubicBezTo>
                      <a:pt x="259" y="635"/>
                      <a:pt x="259" y="635"/>
                      <a:pt x="259" y="635"/>
                    </a:cubicBezTo>
                    <a:cubicBezTo>
                      <a:pt x="260" y="635"/>
                      <a:pt x="260" y="635"/>
                      <a:pt x="260" y="635"/>
                    </a:cubicBezTo>
                    <a:cubicBezTo>
                      <a:pt x="260" y="636"/>
                      <a:pt x="260" y="636"/>
                      <a:pt x="260" y="636"/>
                    </a:cubicBezTo>
                    <a:cubicBezTo>
                      <a:pt x="260" y="636"/>
                      <a:pt x="260" y="636"/>
                      <a:pt x="260" y="636"/>
                    </a:cubicBezTo>
                    <a:cubicBezTo>
                      <a:pt x="260" y="666"/>
                      <a:pt x="260" y="666"/>
                      <a:pt x="260" y="666"/>
                    </a:cubicBezTo>
                    <a:close/>
                    <a:moveTo>
                      <a:pt x="260" y="404"/>
                    </a:moveTo>
                    <a:cubicBezTo>
                      <a:pt x="260" y="426"/>
                      <a:pt x="260" y="426"/>
                      <a:pt x="260" y="426"/>
                    </a:cubicBezTo>
                    <a:cubicBezTo>
                      <a:pt x="256" y="424"/>
                      <a:pt x="251" y="422"/>
                      <a:pt x="247" y="419"/>
                    </a:cubicBezTo>
                    <a:cubicBezTo>
                      <a:pt x="246" y="426"/>
                      <a:pt x="244" y="432"/>
                      <a:pt x="241" y="438"/>
                    </a:cubicBezTo>
                    <a:cubicBezTo>
                      <a:pt x="241" y="391"/>
                      <a:pt x="241" y="391"/>
                      <a:pt x="241" y="391"/>
                    </a:cubicBezTo>
                    <a:cubicBezTo>
                      <a:pt x="247" y="396"/>
                      <a:pt x="253" y="400"/>
                      <a:pt x="260" y="404"/>
                    </a:cubicBezTo>
                    <a:close/>
                    <a:moveTo>
                      <a:pt x="225" y="421"/>
                    </a:moveTo>
                    <a:cubicBezTo>
                      <a:pt x="226" y="416"/>
                      <a:pt x="227" y="411"/>
                      <a:pt x="228" y="405"/>
                    </a:cubicBezTo>
                    <a:cubicBezTo>
                      <a:pt x="227" y="405"/>
                      <a:pt x="226" y="404"/>
                      <a:pt x="225" y="403"/>
                    </a:cubicBezTo>
                    <a:cubicBezTo>
                      <a:pt x="225" y="376"/>
                      <a:pt x="225" y="376"/>
                      <a:pt x="225" y="376"/>
                    </a:cubicBezTo>
                    <a:cubicBezTo>
                      <a:pt x="230" y="382"/>
                      <a:pt x="235" y="387"/>
                      <a:pt x="241" y="391"/>
                    </a:cubicBezTo>
                    <a:cubicBezTo>
                      <a:pt x="241" y="438"/>
                      <a:pt x="241" y="438"/>
                      <a:pt x="241" y="438"/>
                    </a:cubicBezTo>
                    <a:cubicBezTo>
                      <a:pt x="237" y="448"/>
                      <a:pt x="231" y="458"/>
                      <a:pt x="225" y="466"/>
                    </a:cubicBezTo>
                    <a:cubicBezTo>
                      <a:pt x="225" y="421"/>
                      <a:pt x="225" y="421"/>
                      <a:pt x="225" y="421"/>
                    </a:cubicBezTo>
                    <a:close/>
                    <a:moveTo>
                      <a:pt x="225" y="29"/>
                    </a:moveTo>
                    <a:cubicBezTo>
                      <a:pt x="230" y="27"/>
                      <a:pt x="235" y="26"/>
                      <a:pt x="241" y="25"/>
                    </a:cubicBezTo>
                    <a:cubicBezTo>
                      <a:pt x="241" y="101"/>
                      <a:pt x="241" y="101"/>
                      <a:pt x="241" y="101"/>
                    </a:cubicBezTo>
                    <a:cubicBezTo>
                      <a:pt x="235" y="102"/>
                      <a:pt x="230" y="105"/>
                      <a:pt x="225" y="109"/>
                    </a:cubicBezTo>
                    <a:cubicBezTo>
                      <a:pt x="225" y="29"/>
                      <a:pt x="225" y="29"/>
                      <a:pt x="225" y="29"/>
                    </a:cubicBezTo>
                    <a:close/>
                    <a:moveTo>
                      <a:pt x="241" y="666"/>
                    </a:moveTo>
                    <a:cubicBezTo>
                      <a:pt x="225" y="666"/>
                      <a:pt x="225" y="666"/>
                      <a:pt x="225" y="666"/>
                    </a:cubicBezTo>
                    <a:cubicBezTo>
                      <a:pt x="225" y="586"/>
                      <a:pt x="225" y="586"/>
                      <a:pt x="225" y="586"/>
                    </a:cubicBezTo>
                    <a:cubicBezTo>
                      <a:pt x="227" y="588"/>
                      <a:pt x="232" y="585"/>
                      <a:pt x="230" y="581"/>
                    </a:cubicBezTo>
                    <a:cubicBezTo>
                      <a:pt x="230" y="581"/>
                      <a:pt x="230" y="581"/>
                      <a:pt x="230" y="581"/>
                    </a:cubicBezTo>
                    <a:cubicBezTo>
                      <a:pt x="229" y="580"/>
                      <a:pt x="229" y="580"/>
                      <a:pt x="229" y="580"/>
                    </a:cubicBezTo>
                    <a:cubicBezTo>
                      <a:pt x="229" y="580"/>
                      <a:pt x="229" y="580"/>
                      <a:pt x="229" y="580"/>
                    </a:cubicBezTo>
                    <a:cubicBezTo>
                      <a:pt x="229" y="579"/>
                      <a:pt x="229" y="579"/>
                      <a:pt x="229" y="579"/>
                    </a:cubicBezTo>
                    <a:cubicBezTo>
                      <a:pt x="228" y="578"/>
                      <a:pt x="228" y="578"/>
                      <a:pt x="228" y="578"/>
                    </a:cubicBezTo>
                    <a:cubicBezTo>
                      <a:pt x="228" y="577"/>
                      <a:pt x="228" y="577"/>
                      <a:pt x="228" y="577"/>
                    </a:cubicBezTo>
                    <a:cubicBezTo>
                      <a:pt x="227" y="576"/>
                      <a:pt x="227" y="576"/>
                      <a:pt x="227" y="576"/>
                    </a:cubicBezTo>
                    <a:cubicBezTo>
                      <a:pt x="227" y="576"/>
                      <a:pt x="227" y="576"/>
                      <a:pt x="227" y="576"/>
                    </a:cubicBezTo>
                    <a:cubicBezTo>
                      <a:pt x="226" y="575"/>
                      <a:pt x="226" y="575"/>
                      <a:pt x="226" y="575"/>
                    </a:cubicBezTo>
                    <a:cubicBezTo>
                      <a:pt x="226" y="574"/>
                      <a:pt x="226" y="574"/>
                      <a:pt x="226" y="574"/>
                    </a:cubicBezTo>
                    <a:cubicBezTo>
                      <a:pt x="226" y="574"/>
                      <a:pt x="225" y="573"/>
                      <a:pt x="225" y="573"/>
                    </a:cubicBezTo>
                    <a:cubicBezTo>
                      <a:pt x="225" y="484"/>
                      <a:pt x="225" y="484"/>
                      <a:pt x="225" y="484"/>
                    </a:cubicBezTo>
                    <a:cubicBezTo>
                      <a:pt x="228" y="497"/>
                      <a:pt x="234" y="511"/>
                      <a:pt x="241" y="527"/>
                    </a:cubicBezTo>
                    <a:cubicBezTo>
                      <a:pt x="241" y="599"/>
                      <a:pt x="241" y="599"/>
                      <a:pt x="241" y="599"/>
                    </a:cubicBezTo>
                    <a:cubicBezTo>
                      <a:pt x="239" y="598"/>
                      <a:pt x="235" y="600"/>
                      <a:pt x="235" y="603"/>
                    </a:cubicBezTo>
                    <a:cubicBezTo>
                      <a:pt x="235" y="604"/>
                      <a:pt x="236" y="604"/>
                      <a:pt x="236" y="605"/>
                    </a:cubicBezTo>
                    <a:cubicBezTo>
                      <a:pt x="236" y="606"/>
                      <a:pt x="236" y="606"/>
                      <a:pt x="236" y="606"/>
                    </a:cubicBezTo>
                    <a:cubicBezTo>
                      <a:pt x="237" y="606"/>
                      <a:pt x="237" y="606"/>
                      <a:pt x="237" y="606"/>
                    </a:cubicBezTo>
                    <a:cubicBezTo>
                      <a:pt x="237" y="607"/>
                      <a:pt x="237" y="607"/>
                      <a:pt x="237" y="607"/>
                    </a:cubicBezTo>
                    <a:cubicBezTo>
                      <a:pt x="238" y="608"/>
                      <a:pt x="238" y="608"/>
                      <a:pt x="238" y="608"/>
                    </a:cubicBezTo>
                    <a:cubicBezTo>
                      <a:pt x="238" y="609"/>
                      <a:pt x="238" y="609"/>
                      <a:pt x="238" y="609"/>
                    </a:cubicBezTo>
                    <a:cubicBezTo>
                      <a:pt x="239" y="610"/>
                      <a:pt x="239" y="610"/>
                      <a:pt x="239" y="610"/>
                    </a:cubicBezTo>
                    <a:cubicBezTo>
                      <a:pt x="240" y="610"/>
                      <a:pt x="240" y="610"/>
                      <a:pt x="240" y="610"/>
                    </a:cubicBezTo>
                    <a:cubicBezTo>
                      <a:pt x="240" y="611"/>
                      <a:pt x="240" y="611"/>
                      <a:pt x="240" y="611"/>
                    </a:cubicBezTo>
                    <a:cubicBezTo>
                      <a:pt x="240" y="611"/>
                      <a:pt x="240" y="611"/>
                      <a:pt x="240" y="611"/>
                    </a:cubicBezTo>
                    <a:cubicBezTo>
                      <a:pt x="241" y="612"/>
                      <a:pt x="241" y="612"/>
                      <a:pt x="241" y="612"/>
                    </a:cubicBezTo>
                    <a:lnTo>
                      <a:pt x="241" y="666"/>
                    </a:lnTo>
                    <a:close/>
                    <a:moveTo>
                      <a:pt x="210" y="448"/>
                    </a:moveTo>
                    <a:cubicBezTo>
                      <a:pt x="217" y="440"/>
                      <a:pt x="222" y="431"/>
                      <a:pt x="225" y="421"/>
                    </a:cubicBezTo>
                    <a:cubicBezTo>
                      <a:pt x="225" y="466"/>
                      <a:pt x="225" y="466"/>
                      <a:pt x="225" y="466"/>
                    </a:cubicBezTo>
                    <a:cubicBezTo>
                      <a:pt x="224" y="468"/>
                      <a:pt x="222" y="469"/>
                      <a:pt x="221" y="470"/>
                    </a:cubicBezTo>
                    <a:cubicBezTo>
                      <a:pt x="222" y="474"/>
                      <a:pt x="223" y="479"/>
                      <a:pt x="225" y="484"/>
                    </a:cubicBezTo>
                    <a:cubicBezTo>
                      <a:pt x="225" y="573"/>
                      <a:pt x="225" y="573"/>
                      <a:pt x="225" y="573"/>
                    </a:cubicBezTo>
                    <a:cubicBezTo>
                      <a:pt x="222" y="571"/>
                      <a:pt x="218" y="574"/>
                      <a:pt x="219" y="578"/>
                    </a:cubicBezTo>
                    <a:cubicBezTo>
                      <a:pt x="219" y="578"/>
                      <a:pt x="219" y="578"/>
                      <a:pt x="220" y="578"/>
                    </a:cubicBezTo>
                    <a:cubicBezTo>
                      <a:pt x="220" y="579"/>
                      <a:pt x="220" y="579"/>
                      <a:pt x="220" y="579"/>
                    </a:cubicBezTo>
                    <a:cubicBezTo>
                      <a:pt x="220" y="580"/>
                      <a:pt x="220" y="580"/>
                      <a:pt x="220" y="580"/>
                    </a:cubicBezTo>
                    <a:cubicBezTo>
                      <a:pt x="221" y="580"/>
                      <a:pt x="221" y="580"/>
                      <a:pt x="221" y="580"/>
                    </a:cubicBezTo>
                    <a:cubicBezTo>
                      <a:pt x="221" y="581"/>
                      <a:pt x="221" y="581"/>
                      <a:pt x="221" y="581"/>
                    </a:cubicBezTo>
                    <a:cubicBezTo>
                      <a:pt x="222" y="582"/>
                      <a:pt x="222" y="582"/>
                      <a:pt x="222" y="582"/>
                    </a:cubicBezTo>
                    <a:cubicBezTo>
                      <a:pt x="222" y="583"/>
                      <a:pt x="222" y="583"/>
                      <a:pt x="222" y="583"/>
                    </a:cubicBezTo>
                    <a:cubicBezTo>
                      <a:pt x="223" y="584"/>
                      <a:pt x="223" y="584"/>
                      <a:pt x="223" y="584"/>
                    </a:cubicBezTo>
                    <a:cubicBezTo>
                      <a:pt x="223" y="585"/>
                      <a:pt x="223" y="585"/>
                      <a:pt x="223" y="585"/>
                    </a:cubicBezTo>
                    <a:cubicBezTo>
                      <a:pt x="223" y="585"/>
                      <a:pt x="223" y="585"/>
                      <a:pt x="223" y="585"/>
                    </a:cubicBezTo>
                    <a:cubicBezTo>
                      <a:pt x="224" y="586"/>
                      <a:pt x="224" y="586"/>
                      <a:pt x="225" y="586"/>
                    </a:cubicBezTo>
                    <a:cubicBezTo>
                      <a:pt x="225" y="666"/>
                      <a:pt x="225" y="666"/>
                      <a:pt x="225" y="666"/>
                    </a:cubicBezTo>
                    <a:cubicBezTo>
                      <a:pt x="210" y="666"/>
                      <a:pt x="210" y="666"/>
                      <a:pt x="210" y="666"/>
                    </a:cubicBezTo>
                    <a:cubicBezTo>
                      <a:pt x="210" y="559"/>
                      <a:pt x="210" y="559"/>
                      <a:pt x="210" y="559"/>
                    </a:cubicBezTo>
                    <a:cubicBezTo>
                      <a:pt x="211" y="559"/>
                      <a:pt x="212" y="559"/>
                      <a:pt x="212" y="559"/>
                    </a:cubicBezTo>
                    <a:cubicBezTo>
                      <a:pt x="215" y="559"/>
                      <a:pt x="217" y="556"/>
                      <a:pt x="215" y="554"/>
                    </a:cubicBezTo>
                    <a:cubicBezTo>
                      <a:pt x="215" y="553"/>
                      <a:pt x="215" y="553"/>
                      <a:pt x="215" y="553"/>
                    </a:cubicBezTo>
                    <a:cubicBezTo>
                      <a:pt x="215" y="552"/>
                      <a:pt x="215" y="552"/>
                      <a:pt x="215" y="552"/>
                    </a:cubicBezTo>
                    <a:cubicBezTo>
                      <a:pt x="214" y="552"/>
                      <a:pt x="214" y="552"/>
                      <a:pt x="214" y="552"/>
                    </a:cubicBezTo>
                    <a:cubicBezTo>
                      <a:pt x="214" y="551"/>
                      <a:pt x="214" y="551"/>
                      <a:pt x="214" y="551"/>
                    </a:cubicBezTo>
                    <a:cubicBezTo>
                      <a:pt x="214" y="550"/>
                      <a:pt x="214" y="550"/>
                      <a:pt x="214" y="550"/>
                    </a:cubicBezTo>
                    <a:cubicBezTo>
                      <a:pt x="213" y="549"/>
                      <a:pt x="213" y="549"/>
                      <a:pt x="213" y="549"/>
                    </a:cubicBezTo>
                    <a:cubicBezTo>
                      <a:pt x="213" y="548"/>
                      <a:pt x="213" y="548"/>
                      <a:pt x="213" y="548"/>
                    </a:cubicBezTo>
                    <a:cubicBezTo>
                      <a:pt x="213" y="548"/>
                      <a:pt x="213" y="548"/>
                      <a:pt x="213" y="548"/>
                    </a:cubicBezTo>
                    <a:cubicBezTo>
                      <a:pt x="212" y="547"/>
                      <a:pt x="212" y="547"/>
                      <a:pt x="212" y="547"/>
                    </a:cubicBezTo>
                    <a:cubicBezTo>
                      <a:pt x="212" y="547"/>
                      <a:pt x="212" y="547"/>
                      <a:pt x="212" y="547"/>
                    </a:cubicBezTo>
                    <a:cubicBezTo>
                      <a:pt x="212" y="546"/>
                      <a:pt x="211" y="545"/>
                      <a:pt x="210" y="545"/>
                    </a:cubicBezTo>
                    <a:cubicBezTo>
                      <a:pt x="210" y="448"/>
                      <a:pt x="210" y="448"/>
                      <a:pt x="210" y="448"/>
                    </a:cubicBezTo>
                    <a:close/>
                    <a:moveTo>
                      <a:pt x="225" y="403"/>
                    </a:moveTo>
                    <a:cubicBezTo>
                      <a:pt x="220" y="399"/>
                      <a:pt x="215" y="394"/>
                      <a:pt x="210" y="389"/>
                    </a:cubicBezTo>
                    <a:cubicBezTo>
                      <a:pt x="210" y="359"/>
                      <a:pt x="210" y="359"/>
                      <a:pt x="210" y="359"/>
                    </a:cubicBezTo>
                    <a:cubicBezTo>
                      <a:pt x="215" y="365"/>
                      <a:pt x="220" y="371"/>
                      <a:pt x="225" y="376"/>
                    </a:cubicBezTo>
                    <a:cubicBezTo>
                      <a:pt x="225" y="403"/>
                      <a:pt x="225" y="403"/>
                      <a:pt x="225" y="403"/>
                    </a:cubicBezTo>
                    <a:close/>
                    <a:moveTo>
                      <a:pt x="210" y="34"/>
                    </a:moveTo>
                    <a:cubicBezTo>
                      <a:pt x="215" y="32"/>
                      <a:pt x="220" y="30"/>
                      <a:pt x="225" y="29"/>
                    </a:cubicBezTo>
                    <a:cubicBezTo>
                      <a:pt x="225" y="109"/>
                      <a:pt x="225" y="109"/>
                      <a:pt x="225" y="109"/>
                    </a:cubicBezTo>
                    <a:cubicBezTo>
                      <a:pt x="220" y="112"/>
                      <a:pt x="215" y="117"/>
                      <a:pt x="210" y="124"/>
                    </a:cubicBezTo>
                    <a:lnTo>
                      <a:pt x="210" y="34"/>
                    </a:lnTo>
                    <a:close/>
                    <a:moveTo>
                      <a:pt x="199" y="459"/>
                    </a:moveTo>
                    <a:cubicBezTo>
                      <a:pt x="203" y="456"/>
                      <a:pt x="207" y="452"/>
                      <a:pt x="210" y="448"/>
                    </a:cubicBezTo>
                    <a:cubicBezTo>
                      <a:pt x="210" y="545"/>
                      <a:pt x="210" y="545"/>
                      <a:pt x="210" y="545"/>
                    </a:cubicBezTo>
                    <a:cubicBezTo>
                      <a:pt x="208" y="543"/>
                      <a:pt x="204" y="546"/>
                      <a:pt x="205" y="549"/>
                    </a:cubicBezTo>
                    <a:cubicBezTo>
                      <a:pt x="205" y="550"/>
                      <a:pt x="205" y="550"/>
                      <a:pt x="205" y="550"/>
                    </a:cubicBezTo>
                    <a:cubicBezTo>
                      <a:pt x="206" y="550"/>
                      <a:pt x="206" y="550"/>
                      <a:pt x="206" y="550"/>
                    </a:cubicBezTo>
                    <a:cubicBezTo>
                      <a:pt x="206" y="551"/>
                      <a:pt x="206" y="551"/>
                      <a:pt x="206" y="551"/>
                    </a:cubicBezTo>
                    <a:cubicBezTo>
                      <a:pt x="206" y="552"/>
                      <a:pt x="206" y="552"/>
                      <a:pt x="206" y="552"/>
                    </a:cubicBezTo>
                    <a:cubicBezTo>
                      <a:pt x="207" y="553"/>
                      <a:pt x="207" y="553"/>
                      <a:pt x="207" y="553"/>
                    </a:cubicBezTo>
                    <a:cubicBezTo>
                      <a:pt x="207" y="553"/>
                      <a:pt x="207" y="553"/>
                      <a:pt x="207" y="553"/>
                    </a:cubicBezTo>
                    <a:cubicBezTo>
                      <a:pt x="207" y="554"/>
                      <a:pt x="207" y="554"/>
                      <a:pt x="207" y="554"/>
                    </a:cubicBezTo>
                    <a:cubicBezTo>
                      <a:pt x="208" y="555"/>
                      <a:pt x="208" y="555"/>
                      <a:pt x="208" y="555"/>
                    </a:cubicBezTo>
                    <a:cubicBezTo>
                      <a:pt x="208" y="556"/>
                      <a:pt x="208" y="556"/>
                      <a:pt x="208" y="556"/>
                    </a:cubicBezTo>
                    <a:cubicBezTo>
                      <a:pt x="209" y="557"/>
                      <a:pt x="209" y="557"/>
                      <a:pt x="209" y="557"/>
                    </a:cubicBezTo>
                    <a:cubicBezTo>
                      <a:pt x="209" y="557"/>
                      <a:pt x="209" y="557"/>
                      <a:pt x="209" y="557"/>
                    </a:cubicBezTo>
                    <a:cubicBezTo>
                      <a:pt x="209" y="558"/>
                      <a:pt x="210" y="559"/>
                      <a:pt x="210" y="559"/>
                    </a:cubicBezTo>
                    <a:cubicBezTo>
                      <a:pt x="210" y="666"/>
                      <a:pt x="210" y="666"/>
                      <a:pt x="210" y="666"/>
                    </a:cubicBezTo>
                    <a:cubicBezTo>
                      <a:pt x="199" y="666"/>
                      <a:pt x="199" y="666"/>
                      <a:pt x="199" y="666"/>
                    </a:cubicBezTo>
                    <a:cubicBezTo>
                      <a:pt x="199" y="530"/>
                      <a:pt x="199" y="530"/>
                      <a:pt x="199" y="530"/>
                    </a:cubicBezTo>
                    <a:cubicBezTo>
                      <a:pt x="199" y="531"/>
                      <a:pt x="200" y="531"/>
                      <a:pt x="201" y="530"/>
                    </a:cubicBezTo>
                    <a:cubicBezTo>
                      <a:pt x="203" y="530"/>
                      <a:pt x="204" y="527"/>
                      <a:pt x="203" y="525"/>
                    </a:cubicBezTo>
                    <a:cubicBezTo>
                      <a:pt x="203" y="525"/>
                      <a:pt x="203" y="525"/>
                      <a:pt x="203" y="525"/>
                    </a:cubicBezTo>
                    <a:cubicBezTo>
                      <a:pt x="203" y="524"/>
                      <a:pt x="203" y="524"/>
                      <a:pt x="203" y="524"/>
                    </a:cubicBezTo>
                    <a:cubicBezTo>
                      <a:pt x="203" y="524"/>
                      <a:pt x="203" y="524"/>
                      <a:pt x="203" y="524"/>
                    </a:cubicBezTo>
                    <a:cubicBezTo>
                      <a:pt x="203" y="523"/>
                      <a:pt x="203" y="523"/>
                      <a:pt x="203" y="523"/>
                    </a:cubicBezTo>
                    <a:cubicBezTo>
                      <a:pt x="202" y="522"/>
                      <a:pt x="202" y="522"/>
                      <a:pt x="202" y="522"/>
                    </a:cubicBezTo>
                    <a:cubicBezTo>
                      <a:pt x="202" y="522"/>
                      <a:pt x="202" y="522"/>
                      <a:pt x="202" y="522"/>
                    </a:cubicBezTo>
                    <a:cubicBezTo>
                      <a:pt x="202" y="521"/>
                      <a:pt x="202" y="521"/>
                      <a:pt x="202" y="521"/>
                    </a:cubicBezTo>
                    <a:cubicBezTo>
                      <a:pt x="202" y="520"/>
                      <a:pt x="202" y="520"/>
                      <a:pt x="202" y="520"/>
                    </a:cubicBezTo>
                    <a:cubicBezTo>
                      <a:pt x="201" y="520"/>
                      <a:pt x="201" y="520"/>
                      <a:pt x="201" y="520"/>
                    </a:cubicBezTo>
                    <a:cubicBezTo>
                      <a:pt x="201" y="519"/>
                      <a:pt x="201" y="519"/>
                      <a:pt x="201" y="519"/>
                    </a:cubicBezTo>
                    <a:cubicBezTo>
                      <a:pt x="201" y="518"/>
                      <a:pt x="201" y="518"/>
                      <a:pt x="201" y="518"/>
                    </a:cubicBezTo>
                    <a:cubicBezTo>
                      <a:pt x="201" y="518"/>
                      <a:pt x="201" y="518"/>
                      <a:pt x="201" y="518"/>
                    </a:cubicBezTo>
                    <a:cubicBezTo>
                      <a:pt x="200" y="517"/>
                      <a:pt x="200" y="516"/>
                      <a:pt x="199" y="515"/>
                    </a:cubicBezTo>
                    <a:cubicBezTo>
                      <a:pt x="199" y="459"/>
                      <a:pt x="199" y="459"/>
                      <a:pt x="199" y="459"/>
                    </a:cubicBezTo>
                    <a:close/>
                    <a:moveTo>
                      <a:pt x="210" y="389"/>
                    </a:moveTo>
                    <a:cubicBezTo>
                      <a:pt x="206" y="384"/>
                      <a:pt x="202" y="380"/>
                      <a:pt x="199" y="375"/>
                    </a:cubicBezTo>
                    <a:cubicBezTo>
                      <a:pt x="199" y="340"/>
                      <a:pt x="199" y="340"/>
                      <a:pt x="199" y="340"/>
                    </a:cubicBezTo>
                    <a:cubicBezTo>
                      <a:pt x="202" y="346"/>
                      <a:pt x="206" y="353"/>
                      <a:pt x="210" y="359"/>
                    </a:cubicBezTo>
                    <a:cubicBezTo>
                      <a:pt x="210" y="389"/>
                      <a:pt x="210" y="389"/>
                      <a:pt x="210" y="389"/>
                    </a:cubicBezTo>
                    <a:close/>
                    <a:moveTo>
                      <a:pt x="199" y="41"/>
                    </a:moveTo>
                    <a:cubicBezTo>
                      <a:pt x="202" y="38"/>
                      <a:pt x="206" y="36"/>
                      <a:pt x="210" y="34"/>
                    </a:cubicBezTo>
                    <a:cubicBezTo>
                      <a:pt x="210" y="124"/>
                      <a:pt x="210" y="124"/>
                      <a:pt x="210" y="124"/>
                    </a:cubicBezTo>
                    <a:cubicBezTo>
                      <a:pt x="209" y="127"/>
                      <a:pt x="207" y="129"/>
                      <a:pt x="206" y="132"/>
                    </a:cubicBezTo>
                    <a:cubicBezTo>
                      <a:pt x="203" y="138"/>
                      <a:pt x="201" y="143"/>
                      <a:pt x="199" y="149"/>
                    </a:cubicBezTo>
                    <a:cubicBezTo>
                      <a:pt x="199" y="41"/>
                      <a:pt x="199" y="41"/>
                      <a:pt x="199" y="41"/>
                    </a:cubicBezTo>
                    <a:close/>
                    <a:moveTo>
                      <a:pt x="199" y="293"/>
                    </a:moveTo>
                    <a:cubicBezTo>
                      <a:pt x="199" y="253"/>
                      <a:pt x="199" y="253"/>
                      <a:pt x="199" y="253"/>
                    </a:cubicBezTo>
                    <a:cubicBezTo>
                      <a:pt x="202" y="265"/>
                      <a:pt x="205" y="277"/>
                      <a:pt x="209" y="287"/>
                    </a:cubicBezTo>
                    <a:cubicBezTo>
                      <a:pt x="213" y="296"/>
                      <a:pt x="206" y="298"/>
                      <a:pt x="199" y="293"/>
                    </a:cubicBezTo>
                    <a:close/>
                    <a:moveTo>
                      <a:pt x="191" y="464"/>
                    </a:moveTo>
                    <a:cubicBezTo>
                      <a:pt x="194" y="462"/>
                      <a:pt x="196" y="461"/>
                      <a:pt x="199" y="459"/>
                    </a:cubicBezTo>
                    <a:cubicBezTo>
                      <a:pt x="199" y="515"/>
                      <a:pt x="199" y="515"/>
                      <a:pt x="199" y="515"/>
                    </a:cubicBezTo>
                    <a:cubicBezTo>
                      <a:pt x="196" y="515"/>
                      <a:pt x="193" y="517"/>
                      <a:pt x="194" y="520"/>
                    </a:cubicBezTo>
                    <a:cubicBezTo>
                      <a:pt x="194" y="520"/>
                      <a:pt x="194" y="520"/>
                      <a:pt x="194" y="520"/>
                    </a:cubicBezTo>
                    <a:cubicBezTo>
                      <a:pt x="194" y="521"/>
                      <a:pt x="194" y="521"/>
                      <a:pt x="194" y="521"/>
                    </a:cubicBezTo>
                    <a:cubicBezTo>
                      <a:pt x="194" y="522"/>
                      <a:pt x="194" y="522"/>
                      <a:pt x="194" y="522"/>
                    </a:cubicBezTo>
                    <a:cubicBezTo>
                      <a:pt x="194" y="522"/>
                      <a:pt x="194" y="522"/>
                      <a:pt x="194" y="522"/>
                    </a:cubicBezTo>
                    <a:cubicBezTo>
                      <a:pt x="195" y="523"/>
                      <a:pt x="195" y="523"/>
                      <a:pt x="195" y="523"/>
                    </a:cubicBezTo>
                    <a:cubicBezTo>
                      <a:pt x="195" y="524"/>
                      <a:pt x="195" y="524"/>
                      <a:pt x="195" y="524"/>
                    </a:cubicBezTo>
                    <a:cubicBezTo>
                      <a:pt x="195" y="524"/>
                      <a:pt x="195" y="524"/>
                      <a:pt x="195" y="524"/>
                    </a:cubicBezTo>
                    <a:cubicBezTo>
                      <a:pt x="195" y="525"/>
                      <a:pt x="195" y="525"/>
                      <a:pt x="195" y="525"/>
                    </a:cubicBezTo>
                    <a:cubicBezTo>
                      <a:pt x="196" y="526"/>
                      <a:pt x="196" y="526"/>
                      <a:pt x="196" y="526"/>
                    </a:cubicBezTo>
                    <a:cubicBezTo>
                      <a:pt x="196" y="527"/>
                      <a:pt x="196" y="527"/>
                      <a:pt x="196" y="527"/>
                    </a:cubicBezTo>
                    <a:cubicBezTo>
                      <a:pt x="196" y="527"/>
                      <a:pt x="196" y="527"/>
                      <a:pt x="196" y="527"/>
                    </a:cubicBezTo>
                    <a:cubicBezTo>
                      <a:pt x="196" y="528"/>
                      <a:pt x="196" y="528"/>
                      <a:pt x="196" y="528"/>
                    </a:cubicBezTo>
                    <a:cubicBezTo>
                      <a:pt x="196" y="528"/>
                      <a:pt x="196" y="528"/>
                      <a:pt x="196" y="528"/>
                    </a:cubicBezTo>
                    <a:cubicBezTo>
                      <a:pt x="197" y="529"/>
                      <a:pt x="198" y="530"/>
                      <a:pt x="199" y="530"/>
                    </a:cubicBezTo>
                    <a:cubicBezTo>
                      <a:pt x="199" y="666"/>
                      <a:pt x="199" y="666"/>
                      <a:pt x="199" y="666"/>
                    </a:cubicBezTo>
                    <a:cubicBezTo>
                      <a:pt x="191" y="666"/>
                      <a:pt x="191" y="666"/>
                      <a:pt x="191" y="666"/>
                    </a:cubicBezTo>
                    <a:cubicBezTo>
                      <a:pt x="191" y="500"/>
                      <a:pt x="191" y="500"/>
                      <a:pt x="191" y="500"/>
                    </a:cubicBezTo>
                    <a:cubicBezTo>
                      <a:pt x="192" y="501"/>
                      <a:pt x="194" y="500"/>
                      <a:pt x="195" y="497"/>
                    </a:cubicBezTo>
                    <a:cubicBezTo>
                      <a:pt x="195" y="497"/>
                      <a:pt x="195" y="496"/>
                      <a:pt x="195" y="496"/>
                    </a:cubicBezTo>
                    <a:cubicBezTo>
                      <a:pt x="195" y="496"/>
                      <a:pt x="195" y="496"/>
                      <a:pt x="195" y="496"/>
                    </a:cubicBezTo>
                    <a:cubicBezTo>
                      <a:pt x="195" y="495"/>
                      <a:pt x="195" y="495"/>
                      <a:pt x="195" y="495"/>
                    </a:cubicBezTo>
                    <a:cubicBezTo>
                      <a:pt x="195" y="495"/>
                      <a:pt x="195" y="495"/>
                      <a:pt x="195" y="495"/>
                    </a:cubicBezTo>
                    <a:cubicBezTo>
                      <a:pt x="195" y="494"/>
                      <a:pt x="195" y="494"/>
                      <a:pt x="195" y="494"/>
                    </a:cubicBezTo>
                    <a:cubicBezTo>
                      <a:pt x="195" y="494"/>
                      <a:pt x="195" y="494"/>
                      <a:pt x="195" y="494"/>
                    </a:cubicBezTo>
                    <a:cubicBezTo>
                      <a:pt x="194" y="493"/>
                      <a:pt x="194" y="493"/>
                      <a:pt x="194" y="493"/>
                    </a:cubicBezTo>
                    <a:cubicBezTo>
                      <a:pt x="194" y="493"/>
                      <a:pt x="194" y="493"/>
                      <a:pt x="194" y="493"/>
                    </a:cubicBezTo>
                    <a:cubicBezTo>
                      <a:pt x="194" y="492"/>
                      <a:pt x="194" y="492"/>
                      <a:pt x="194" y="492"/>
                    </a:cubicBezTo>
                    <a:cubicBezTo>
                      <a:pt x="194" y="492"/>
                      <a:pt x="194" y="492"/>
                      <a:pt x="194" y="492"/>
                    </a:cubicBezTo>
                    <a:cubicBezTo>
                      <a:pt x="194" y="491"/>
                      <a:pt x="194" y="491"/>
                      <a:pt x="194" y="491"/>
                    </a:cubicBezTo>
                    <a:cubicBezTo>
                      <a:pt x="194" y="491"/>
                      <a:pt x="194" y="491"/>
                      <a:pt x="194" y="491"/>
                    </a:cubicBezTo>
                    <a:cubicBezTo>
                      <a:pt x="194" y="490"/>
                      <a:pt x="194" y="490"/>
                      <a:pt x="194" y="490"/>
                    </a:cubicBezTo>
                    <a:cubicBezTo>
                      <a:pt x="194" y="490"/>
                      <a:pt x="194" y="490"/>
                      <a:pt x="194" y="490"/>
                    </a:cubicBezTo>
                    <a:cubicBezTo>
                      <a:pt x="194" y="490"/>
                      <a:pt x="194" y="490"/>
                      <a:pt x="194" y="490"/>
                    </a:cubicBezTo>
                    <a:cubicBezTo>
                      <a:pt x="194" y="489"/>
                      <a:pt x="194" y="489"/>
                      <a:pt x="194" y="489"/>
                    </a:cubicBezTo>
                    <a:cubicBezTo>
                      <a:pt x="194" y="489"/>
                      <a:pt x="194" y="489"/>
                      <a:pt x="194" y="489"/>
                    </a:cubicBezTo>
                    <a:cubicBezTo>
                      <a:pt x="194" y="488"/>
                      <a:pt x="194" y="488"/>
                      <a:pt x="194" y="488"/>
                    </a:cubicBezTo>
                    <a:cubicBezTo>
                      <a:pt x="194" y="486"/>
                      <a:pt x="192" y="485"/>
                      <a:pt x="191" y="485"/>
                    </a:cubicBezTo>
                    <a:cubicBezTo>
                      <a:pt x="191" y="464"/>
                      <a:pt x="191" y="464"/>
                      <a:pt x="191" y="464"/>
                    </a:cubicBezTo>
                    <a:close/>
                    <a:moveTo>
                      <a:pt x="199" y="375"/>
                    </a:moveTo>
                    <a:cubicBezTo>
                      <a:pt x="196" y="371"/>
                      <a:pt x="193" y="367"/>
                      <a:pt x="191" y="363"/>
                    </a:cubicBezTo>
                    <a:cubicBezTo>
                      <a:pt x="191" y="324"/>
                      <a:pt x="191" y="324"/>
                      <a:pt x="191" y="324"/>
                    </a:cubicBezTo>
                    <a:cubicBezTo>
                      <a:pt x="193" y="330"/>
                      <a:pt x="196" y="335"/>
                      <a:pt x="199" y="340"/>
                    </a:cubicBezTo>
                    <a:cubicBezTo>
                      <a:pt x="199" y="375"/>
                      <a:pt x="199" y="375"/>
                      <a:pt x="199" y="375"/>
                    </a:cubicBezTo>
                    <a:close/>
                    <a:moveTo>
                      <a:pt x="191" y="47"/>
                    </a:moveTo>
                    <a:cubicBezTo>
                      <a:pt x="193" y="45"/>
                      <a:pt x="196" y="43"/>
                      <a:pt x="199" y="41"/>
                    </a:cubicBezTo>
                    <a:cubicBezTo>
                      <a:pt x="199" y="149"/>
                      <a:pt x="199" y="149"/>
                      <a:pt x="199" y="149"/>
                    </a:cubicBezTo>
                    <a:cubicBezTo>
                      <a:pt x="187" y="182"/>
                      <a:pt x="191" y="221"/>
                      <a:pt x="199" y="253"/>
                    </a:cubicBezTo>
                    <a:cubicBezTo>
                      <a:pt x="199" y="293"/>
                      <a:pt x="199" y="293"/>
                      <a:pt x="199" y="293"/>
                    </a:cubicBezTo>
                    <a:cubicBezTo>
                      <a:pt x="196" y="290"/>
                      <a:pt x="193" y="287"/>
                      <a:pt x="191" y="282"/>
                    </a:cubicBezTo>
                    <a:lnTo>
                      <a:pt x="191" y="47"/>
                    </a:lnTo>
                    <a:close/>
                    <a:moveTo>
                      <a:pt x="23" y="666"/>
                    </a:moveTo>
                    <a:cubicBezTo>
                      <a:pt x="11" y="645"/>
                      <a:pt x="3" y="623"/>
                      <a:pt x="2" y="603"/>
                    </a:cubicBezTo>
                    <a:cubicBezTo>
                      <a:pt x="0" y="509"/>
                      <a:pt x="105" y="501"/>
                      <a:pt x="180" y="469"/>
                    </a:cubicBezTo>
                    <a:cubicBezTo>
                      <a:pt x="184" y="468"/>
                      <a:pt x="187" y="466"/>
                      <a:pt x="191" y="464"/>
                    </a:cubicBezTo>
                    <a:cubicBezTo>
                      <a:pt x="191" y="485"/>
                      <a:pt x="191" y="485"/>
                      <a:pt x="191" y="485"/>
                    </a:cubicBezTo>
                    <a:cubicBezTo>
                      <a:pt x="190" y="485"/>
                      <a:pt x="190" y="485"/>
                      <a:pt x="189" y="485"/>
                    </a:cubicBezTo>
                    <a:cubicBezTo>
                      <a:pt x="188" y="485"/>
                      <a:pt x="186" y="487"/>
                      <a:pt x="186" y="489"/>
                    </a:cubicBezTo>
                    <a:cubicBezTo>
                      <a:pt x="186" y="489"/>
                      <a:pt x="186" y="489"/>
                      <a:pt x="186" y="489"/>
                    </a:cubicBezTo>
                    <a:cubicBezTo>
                      <a:pt x="187" y="490"/>
                      <a:pt x="187" y="490"/>
                      <a:pt x="187" y="490"/>
                    </a:cubicBezTo>
                    <a:cubicBezTo>
                      <a:pt x="187" y="490"/>
                      <a:pt x="187" y="490"/>
                      <a:pt x="187" y="490"/>
                    </a:cubicBezTo>
                    <a:cubicBezTo>
                      <a:pt x="187" y="491"/>
                      <a:pt x="187" y="491"/>
                      <a:pt x="187" y="491"/>
                    </a:cubicBezTo>
                    <a:cubicBezTo>
                      <a:pt x="187" y="491"/>
                      <a:pt x="187" y="491"/>
                      <a:pt x="187" y="491"/>
                    </a:cubicBezTo>
                    <a:cubicBezTo>
                      <a:pt x="187" y="492"/>
                      <a:pt x="187" y="492"/>
                      <a:pt x="187" y="492"/>
                    </a:cubicBezTo>
                    <a:cubicBezTo>
                      <a:pt x="187" y="492"/>
                      <a:pt x="187" y="492"/>
                      <a:pt x="187" y="492"/>
                    </a:cubicBezTo>
                    <a:cubicBezTo>
                      <a:pt x="187" y="493"/>
                      <a:pt x="187" y="493"/>
                      <a:pt x="187" y="493"/>
                    </a:cubicBezTo>
                    <a:cubicBezTo>
                      <a:pt x="187" y="493"/>
                      <a:pt x="187" y="493"/>
                      <a:pt x="187" y="493"/>
                    </a:cubicBezTo>
                    <a:cubicBezTo>
                      <a:pt x="187" y="494"/>
                      <a:pt x="187" y="494"/>
                      <a:pt x="187" y="494"/>
                    </a:cubicBezTo>
                    <a:cubicBezTo>
                      <a:pt x="187" y="494"/>
                      <a:pt x="187" y="494"/>
                      <a:pt x="187" y="494"/>
                    </a:cubicBezTo>
                    <a:cubicBezTo>
                      <a:pt x="187" y="495"/>
                      <a:pt x="187" y="495"/>
                      <a:pt x="187" y="495"/>
                    </a:cubicBezTo>
                    <a:cubicBezTo>
                      <a:pt x="187" y="495"/>
                      <a:pt x="187" y="495"/>
                      <a:pt x="187" y="495"/>
                    </a:cubicBezTo>
                    <a:cubicBezTo>
                      <a:pt x="187" y="496"/>
                      <a:pt x="187" y="496"/>
                      <a:pt x="187" y="496"/>
                    </a:cubicBezTo>
                    <a:cubicBezTo>
                      <a:pt x="187" y="496"/>
                      <a:pt x="187" y="496"/>
                      <a:pt x="187" y="496"/>
                    </a:cubicBezTo>
                    <a:cubicBezTo>
                      <a:pt x="188" y="497"/>
                      <a:pt x="188" y="497"/>
                      <a:pt x="188" y="497"/>
                    </a:cubicBezTo>
                    <a:cubicBezTo>
                      <a:pt x="188" y="497"/>
                      <a:pt x="188" y="497"/>
                      <a:pt x="188" y="497"/>
                    </a:cubicBezTo>
                    <a:cubicBezTo>
                      <a:pt x="188" y="499"/>
                      <a:pt x="189" y="500"/>
                      <a:pt x="191" y="500"/>
                    </a:cubicBezTo>
                    <a:cubicBezTo>
                      <a:pt x="191" y="666"/>
                      <a:pt x="191" y="666"/>
                      <a:pt x="191" y="666"/>
                    </a:cubicBezTo>
                    <a:cubicBezTo>
                      <a:pt x="23" y="666"/>
                      <a:pt x="23" y="666"/>
                      <a:pt x="23" y="666"/>
                    </a:cubicBezTo>
                    <a:close/>
                    <a:moveTo>
                      <a:pt x="191" y="363"/>
                    </a:moveTo>
                    <a:cubicBezTo>
                      <a:pt x="185" y="354"/>
                      <a:pt x="180" y="344"/>
                      <a:pt x="175" y="334"/>
                    </a:cubicBezTo>
                    <a:cubicBezTo>
                      <a:pt x="165" y="331"/>
                      <a:pt x="157" y="324"/>
                      <a:pt x="150" y="315"/>
                    </a:cubicBezTo>
                    <a:cubicBezTo>
                      <a:pt x="142" y="304"/>
                      <a:pt x="136" y="290"/>
                      <a:pt x="133" y="274"/>
                    </a:cubicBezTo>
                    <a:cubicBezTo>
                      <a:pt x="130" y="259"/>
                      <a:pt x="129" y="243"/>
                      <a:pt x="132" y="228"/>
                    </a:cubicBezTo>
                    <a:cubicBezTo>
                      <a:pt x="134" y="213"/>
                      <a:pt x="139" y="200"/>
                      <a:pt x="147" y="189"/>
                    </a:cubicBezTo>
                    <a:cubicBezTo>
                      <a:pt x="140" y="157"/>
                      <a:pt x="146" y="84"/>
                      <a:pt x="191" y="47"/>
                    </a:cubicBezTo>
                    <a:cubicBezTo>
                      <a:pt x="191" y="282"/>
                      <a:pt x="191" y="282"/>
                      <a:pt x="191" y="282"/>
                    </a:cubicBezTo>
                    <a:cubicBezTo>
                      <a:pt x="189" y="279"/>
                      <a:pt x="189" y="275"/>
                      <a:pt x="189" y="271"/>
                    </a:cubicBezTo>
                    <a:cubicBezTo>
                      <a:pt x="188" y="210"/>
                      <a:pt x="149" y="175"/>
                      <a:pt x="149" y="247"/>
                    </a:cubicBezTo>
                    <a:cubicBezTo>
                      <a:pt x="149" y="280"/>
                      <a:pt x="163" y="315"/>
                      <a:pt x="188" y="319"/>
                    </a:cubicBezTo>
                    <a:cubicBezTo>
                      <a:pt x="189" y="321"/>
                      <a:pt x="190" y="322"/>
                      <a:pt x="191" y="324"/>
                    </a:cubicBezTo>
                    <a:lnTo>
                      <a:pt x="191" y="363"/>
                    </a:lnTo>
                    <a:close/>
                  </a:path>
                </a:pathLst>
              </a:custGeom>
              <a:solidFill>
                <a:srgbClr val="FFB80F"/>
              </a:solidFill>
              <a:ln>
                <a:noFill/>
              </a:ln>
            </p:spPr>
            <p:txBody>
              <a:bodyPr anchorCtr="0" anchor="t" bIns="25700" lIns="51425" spcFirstLastPara="1" rIns="51425" wrap="square" tIns="2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3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724" name="Google Shape;724;p10"/>
              <p:cNvSpPr/>
              <p:nvPr/>
            </p:nvSpPr>
            <p:spPr>
              <a:xfrm>
                <a:off x="7572062" y="4682688"/>
                <a:ext cx="213214" cy="73128"/>
              </a:xfrm>
              <a:custGeom>
                <a:rect b="b" l="l" r="r" t="t"/>
                <a:pathLst>
                  <a:path extrusionOk="0" h="88" w="257">
                    <a:moveTo>
                      <a:pt x="194" y="0"/>
                    </a:moveTo>
                    <a:cubicBezTo>
                      <a:pt x="197" y="0"/>
                      <a:pt x="199" y="0"/>
                      <a:pt x="201" y="0"/>
                    </a:cubicBezTo>
                    <a:cubicBezTo>
                      <a:pt x="212" y="0"/>
                      <a:pt x="227" y="3"/>
                      <a:pt x="237" y="5"/>
                    </a:cubicBezTo>
                    <a:cubicBezTo>
                      <a:pt x="244" y="6"/>
                      <a:pt x="250" y="8"/>
                      <a:pt x="251" y="7"/>
                    </a:cubicBezTo>
                    <a:cubicBezTo>
                      <a:pt x="253" y="7"/>
                      <a:pt x="254" y="8"/>
                      <a:pt x="255" y="10"/>
                    </a:cubicBezTo>
                    <a:cubicBezTo>
                      <a:pt x="256" y="12"/>
                      <a:pt x="257" y="14"/>
                      <a:pt x="257" y="16"/>
                    </a:cubicBezTo>
                    <a:cubicBezTo>
                      <a:pt x="257" y="19"/>
                      <a:pt x="257" y="21"/>
                      <a:pt x="257" y="24"/>
                    </a:cubicBezTo>
                    <a:cubicBezTo>
                      <a:pt x="257" y="31"/>
                      <a:pt x="256" y="39"/>
                      <a:pt x="254" y="40"/>
                    </a:cubicBezTo>
                    <a:cubicBezTo>
                      <a:pt x="254" y="40"/>
                      <a:pt x="254" y="40"/>
                      <a:pt x="254" y="40"/>
                    </a:cubicBezTo>
                    <a:cubicBezTo>
                      <a:pt x="254" y="40"/>
                      <a:pt x="253" y="40"/>
                      <a:pt x="253" y="40"/>
                    </a:cubicBezTo>
                    <a:cubicBezTo>
                      <a:pt x="253" y="40"/>
                      <a:pt x="253" y="40"/>
                      <a:pt x="253" y="40"/>
                    </a:cubicBezTo>
                    <a:cubicBezTo>
                      <a:pt x="251" y="40"/>
                      <a:pt x="248" y="41"/>
                      <a:pt x="245" y="51"/>
                    </a:cubicBezTo>
                    <a:cubicBezTo>
                      <a:pt x="242" y="59"/>
                      <a:pt x="239" y="68"/>
                      <a:pt x="231" y="75"/>
                    </a:cubicBezTo>
                    <a:cubicBezTo>
                      <a:pt x="224" y="83"/>
                      <a:pt x="213" y="88"/>
                      <a:pt x="194" y="88"/>
                    </a:cubicBezTo>
                    <a:cubicBezTo>
                      <a:pt x="194" y="71"/>
                      <a:pt x="194" y="71"/>
                      <a:pt x="194" y="71"/>
                    </a:cubicBezTo>
                    <a:cubicBezTo>
                      <a:pt x="194" y="71"/>
                      <a:pt x="194" y="71"/>
                      <a:pt x="194" y="71"/>
                    </a:cubicBezTo>
                    <a:cubicBezTo>
                      <a:pt x="203" y="71"/>
                      <a:pt x="210" y="69"/>
                      <a:pt x="216" y="65"/>
                    </a:cubicBezTo>
                    <a:cubicBezTo>
                      <a:pt x="221" y="62"/>
                      <a:pt x="225" y="57"/>
                      <a:pt x="227" y="52"/>
                    </a:cubicBezTo>
                    <a:cubicBezTo>
                      <a:pt x="229" y="47"/>
                      <a:pt x="231" y="42"/>
                      <a:pt x="230" y="37"/>
                    </a:cubicBezTo>
                    <a:cubicBezTo>
                      <a:pt x="230" y="33"/>
                      <a:pt x="229" y="28"/>
                      <a:pt x="227" y="25"/>
                    </a:cubicBezTo>
                    <a:cubicBezTo>
                      <a:pt x="226" y="22"/>
                      <a:pt x="221" y="20"/>
                      <a:pt x="215" y="18"/>
                    </a:cubicBezTo>
                    <a:cubicBezTo>
                      <a:pt x="209" y="17"/>
                      <a:pt x="202" y="17"/>
                      <a:pt x="194" y="17"/>
                    </a:cubicBezTo>
                    <a:lnTo>
                      <a:pt x="194" y="0"/>
                    </a:lnTo>
                    <a:close/>
                    <a:moveTo>
                      <a:pt x="64" y="0"/>
                    </a:moveTo>
                    <a:cubicBezTo>
                      <a:pt x="71" y="0"/>
                      <a:pt x="80" y="1"/>
                      <a:pt x="89" y="3"/>
                    </a:cubicBezTo>
                    <a:cubicBezTo>
                      <a:pt x="98" y="4"/>
                      <a:pt x="107" y="6"/>
                      <a:pt x="112" y="8"/>
                    </a:cubicBezTo>
                    <a:cubicBezTo>
                      <a:pt x="117" y="11"/>
                      <a:pt x="123" y="12"/>
                      <a:pt x="129" y="12"/>
                    </a:cubicBezTo>
                    <a:cubicBezTo>
                      <a:pt x="135" y="12"/>
                      <a:pt x="141" y="11"/>
                      <a:pt x="146" y="8"/>
                    </a:cubicBezTo>
                    <a:cubicBezTo>
                      <a:pt x="151" y="6"/>
                      <a:pt x="160" y="4"/>
                      <a:pt x="169" y="3"/>
                    </a:cubicBezTo>
                    <a:cubicBezTo>
                      <a:pt x="178" y="1"/>
                      <a:pt x="187" y="0"/>
                      <a:pt x="194" y="0"/>
                    </a:cubicBezTo>
                    <a:cubicBezTo>
                      <a:pt x="194" y="17"/>
                      <a:pt x="194" y="17"/>
                      <a:pt x="194" y="17"/>
                    </a:cubicBezTo>
                    <a:cubicBezTo>
                      <a:pt x="193" y="17"/>
                      <a:pt x="191" y="17"/>
                      <a:pt x="190" y="17"/>
                    </a:cubicBezTo>
                    <a:cubicBezTo>
                      <a:pt x="181" y="19"/>
                      <a:pt x="173" y="20"/>
                      <a:pt x="167" y="23"/>
                    </a:cubicBezTo>
                    <a:cubicBezTo>
                      <a:pt x="162" y="26"/>
                      <a:pt x="158" y="29"/>
                      <a:pt x="158" y="34"/>
                    </a:cubicBezTo>
                    <a:cubicBezTo>
                      <a:pt x="158" y="35"/>
                      <a:pt x="158" y="36"/>
                      <a:pt x="158" y="37"/>
                    </a:cubicBezTo>
                    <a:cubicBezTo>
                      <a:pt x="158" y="43"/>
                      <a:pt x="160" y="51"/>
                      <a:pt x="165" y="58"/>
                    </a:cubicBezTo>
                    <a:cubicBezTo>
                      <a:pt x="169" y="65"/>
                      <a:pt x="177" y="70"/>
                      <a:pt x="189" y="71"/>
                    </a:cubicBezTo>
                    <a:cubicBezTo>
                      <a:pt x="190" y="71"/>
                      <a:pt x="192" y="71"/>
                      <a:pt x="194" y="71"/>
                    </a:cubicBezTo>
                    <a:cubicBezTo>
                      <a:pt x="194" y="88"/>
                      <a:pt x="194" y="88"/>
                      <a:pt x="194" y="88"/>
                    </a:cubicBezTo>
                    <a:cubicBezTo>
                      <a:pt x="193" y="88"/>
                      <a:pt x="193" y="88"/>
                      <a:pt x="193" y="88"/>
                    </a:cubicBezTo>
                    <a:cubicBezTo>
                      <a:pt x="160" y="88"/>
                      <a:pt x="149" y="69"/>
                      <a:pt x="144" y="59"/>
                    </a:cubicBezTo>
                    <a:cubicBezTo>
                      <a:pt x="143" y="58"/>
                      <a:pt x="142" y="57"/>
                      <a:pt x="142" y="56"/>
                    </a:cubicBezTo>
                    <a:cubicBezTo>
                      <a:pt x="140" y="53"/>
                      <a:pt x="139" y="50"/>
                      <a:pt x="138" y="48"/>
                    </a:cubicBezTo>
                    <a:cubicBezTo>
                      <a:pt x="136" y="43"/>
                      <a:pt x="134" y="38"/>
                      <a:pt x="129" y="38"/>
                    </a:cubicBezTo>
                    <a:cubicBezTo>
                      <a:pt x="124" y="38"/>
                      <a:pt x="122" y="43"/>
                      <a:pt x="120" y="48"/>
                    </a:cubicBezTo>
                    <a:cubicBezTo>
                      <a:pt x="119" y="50"/>
                      <a:pt x="118" y="53"/>
                      <a:pt x="116" y="56"/>
                    </a:cubicBezTo>
                    <a:cubicBezTo>
                      <a:pt x="116" y="57"/>
                      <a:pt x="115" y="58"/>
                      <a:pt x="114" y="59"/>
                    </a:cubicBezTo>
                    <a:cubicBezTo>
                      <a:pt x="108" y="69"/>
                      <a:pt x="98" y="88"/>
                      <a:pt x="64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71"/>
                      <a:pt x="64" y="71"/>
                      <a:pt x="64" y="71"/>
                    </a:cubicBezTo>
                    <a:cubicBezTo>
                      <a:pt x="66" y="71"/>
                      <a:pt x="68" y="71"/>
                      <a:pt x="69" y="71"/>
                    </a:cubicBezTo>
                    <a:cubicBezTo>
                      <a:pt x="81" y="70"/>
                      <a:pt x="89" y="65"/>
                      <a:pt x="93" y="58"/>
                    </a:cubicBezTo>
                    <a:cubicBezTo>
                      <a:pt x="98" y="51"/>
                      <a:pt x="100" y="43"/>
                      <a:pt x="100" y="37"/>
                    </a:cubicBezTo>
                    <a:cubicBezTo>
                      <a:pt x="100" y="36"/>
                      <a:pt x="100" y="35"/>
                      <a:pt x="100" y="34"/>
                    </a:cubicBezTo>
                    <a:cubicBezTo>
                      <a:pt x="100" y="29"/>
                      <a:pt x="96" y="26"/>
                      <a:pt x="91" y="23"/>
                    </a:cubicBezTo>
                    <a:cubicBezTo>
                      <a:pt x="85" y="20"/>
                      <a:pt x="77" y="19"/>
                      <a:pt x="68" y="17"/>
                    </a:cubicBezTo>
                    <a:cubicBezTo>
                      <a:pt x="67" y="17"/>
                      <a:pt x="65" y="17"/>
                      <a:pt x="64" y="17"/>
                    </a:cubicBezTo>
                    <a:lnTo>
                      <a:pt x="64" y="0"/>
                    </a:lnTo>
                    <a:close/>
                    <a:moveTo>
                      <a:pt x="57" y="0"/>
                    </a:moveTo>
                    <a:cubicBezTo>
                      <a:pt x="59" y="0"/>
                      <a:pt x="61" y="0"/>
                      <a:pt x="64" y="0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56" y="17"/>
                      <a:pt x="49" y="17"/>
                      <a:pt x="43" y="18"/>
                    </a:cubicBezTo>
                    <a:cubicBezTo>
                      <a:pt x="37" y="20"/>
                      <a:pt x="32" y="22"/>
                      <a:pt x="31" y="25"/>
                    </a:cubicBezTo>
                    <a:cubicBezTo>
                      <a:pt x="29" y="28"/>
                      <a:pt x="28" y="33"/>
                      <a:pt x="27" y="37"/>
                    </a:cubicBezTo>
                    <a:cubicBezTo>
                      <a:pt x="27" y="42"/>
                      <a:pt x="28" y="47"/>
                      <a:pt x="31" y="52"/>
                    </a:cubicBezTo>
                    <a:cubicBezTo>
                      <a:pt x="33" y="57"/>
                      <a:pt x="37" y="62"/>
                      <a:pt x="42" y="65"/>
                    </a:cubicBezTo>
                    <a:cubicBezTo>
                      <a:pt x="48" y="69"/>
                      <a:pt x="55" y="71"/>
                      <a:pt x="64" y="71"/>
                    </a:cubicBezTo>
                    <a:cubicBezTo>
                      <a:pt x="64" y="71"/>
                      <a:pt x="64" y="71"/>
                      <a:pt x="64" y="71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45" y="88"/>
                      <a:pt x="34" y="83"/>
                      <a:pt x="26" y="75"/>
                    </a:cubicBezTo>
                    <a:cubicBezTo>
                      <a:pt x="19" y="68"/>
                      <a:pt x="16" y="59"/>
                      <a:pt x="13" y="51"/>
                    </a:cubicBezTo>
                    <a:cubicBezTo>
                      <a:pt x="10" y="41"/>
                      <a:pt x="7" y="40"/>
                      <a:pt x="5" y="40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5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2" y="39"/>
                      <a:pt x="0" y="31"/>
                      <a:pt x="1" y="24"/>
                    </a:cubicBezTo>
                    <a:cubicBezTo>
                      <a:pt x="1" y="21"/>
                      <a:pt x="1" y="19"/>
                      <a:pt x="1" y="16"/>
                    </a:cubicBezTo>
                    <a:cubicBezTo>
                      <a:pt x="1" y="14"/>
                      <a:pt x="2" y="12"/>
                      <a:pt x="2" y="10"/>
                    </a:cubicBezTo>
                    <a:cubicBezTo>
                      <a:pt x="3" y="8"/>
                      <a:pt x="5" y="7"/>
                      <a:pt x="7" y="7"/>
                    </a:cubicBezTo>
                    <a:cubicBezTo>
                      <a:pt x="8" y="8"/>
                      <a:pt x="14" y="6"/>
                      <a:pt x="21" y="5"/>
                    </a:cubicBezTo>
                    <a:cubicBezTo>
                      <a:pt x="31" y="3"/>
                      <a:pt x="46" y="0"/>
                      <a:pt x="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25700" lIns="51425" spcFirstLastPara="1" rIns="51425" wrap="square" tIns="2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3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  <p:grpSp>
          <p:nvGrpSpPr>
            <p:cNvPr id="725" name="Google Shape;725;p10"/>
            <p:cNvGrpSpPr/>
            <p:nvPr/>
          </p:nvGrpSpPr>
          <p:grpSpPr>
            <a:xfrm>
              <a:off x="5201882" y="3352157"/>
              <a:ext cx="1960093" cy="2249728"/>
              <a:chOff x="5580697" y="3352157"/>
              <a:chExt cx="1960093" cy="2249728"/>
            </a:xfrm>
          </p:grpSpPr>
          <p:sp>
            <p:nvSpPr>
              <p:cNvPr id="726" name="Google Shape;726;p10"/>
              <p:cNvSpPr/>
              <p:nvPr/>
            </p:nvSpPr>
            <p:spPr>
              <a:xfrm>
                <a:off x="5580697" y="3352157"/>
                <a:ext cx="1960093" cy="2249728"/>
              </a:xfrm>
              <a:custGeom>
                <a:rect b="b" l="l" r="r" t="t"/>
                <a:pathLst>
                  <a:path extrusionOk="0" h="1168" w="1017">
                    <a:moveTo>
                      <a:pt x="282" y="696"/>
                    </a:moveTo>
                    <a:cubicBezTo>
                      <a:pt x="51" y="479"/>
                      <a:pt x="247" y="0"/>
                      <a:pt x="509" y="0"/>
                    </a:cubicBezTo>
                    <a:cubicBezTo>
                      <a:pt x="757" y="0"/>
                      <a:pt x="942" y="435"/>
                      <a:pt x="758" y="663"/>
                    </a:cubicBezTo>
                    <a:cubicBezTo>
                      <a:pt x="765" y="659"/>
                      <a:pt x="770" y="656"/>
                      <a:pt x="770" y="655"/>
                    </a:cubicBezTo>
                    <a:cubicBezTo>
                      <a:pt x="666" y="773"/>
                      <a:pt x="766" y="806"/>
                      <a:pt x="811" y="873"/>
                    </a:cubicBezTo>
                    <a:cubicBezTo>
                      <a:pt x="813" y="877"/>
                      <a:pt x="815" y="880"/>
                      <a:pt x="817" y="883"/>
                    </a:cubicBezTo>
                    <a:cubicBezTo>
                      <a:pt x="918" y="916"/>
                      <a:pt x="1017" y="951"/>
                      <a:pt x="1014" y="1067"/>
                    </a:cubicBezTo>
                    <a:cubicBezTo>
                      <a:pt x="1013" y="1099"/>
                      <a:pt x="1000" y="1134"/>
                      <a:pt x="980" y="1168"/>
                    </a:cubicBezTo>
                    <a:cubicBezTo>
                      <a:pt x="38" y="1168"/>
                      <a:pt x="38" y="1168"/>
                      <a:pt x="38" y="1168"/>
                    </a:cubicBezTo>
                    <a:cubicBezTo>
                      <a:pt x="18" y="1134"/>
                      <a:pt x="5" y="1099"/>
                      <a:pt x="4" y="1067"/>
                    </a:cubicBezTo>
                    <a:cubicBezTo>
                      <a:pt x="0" y="916"/>
                      <a:pt x="170" y="902"/>
                      <a:pt x="290" y="852"/>
                    </a:cubicBezTo>
                    <a:cubicBezTo>
                      <a:pt x="338" y="832"/>
                      <a:pt x="358" y="800"/>
                      <a:pt x="365" y="761"/>
                    </a:cubicBezTo>
                    <a:cubicBezTo>
                      <a:pt x="338" y="744"/>
                      <a:pt x="311" y="722"/>
                      <a:pt x="282" y="696"/>
                    </a:cubicBezTo>
                    <a:close/>
                  </a:path>
                </a:pathLst>
              </a:custGeom>
              <a:solidFill>
                <a:srgbClr val="253A59"/>
              </a:solidFill>
              <a:ln>
                <a:noFill/>
              </a:ln>
            </p:spPr>
            <p:txBody>
              <a:bodyPr anchorCtr="0" anchor="t" bIns="25700" lIns="51425" spcFirstLastPara="1" rIns="51425" wrap="square" tIns="2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3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727" name="Google Shape;727;p10"/>
              <p:cNvSpPr/>
              <p:nvPr/>
            </p:nvSpPr>
            <p:spPr>
              <a:xfrm>
                <a:off x="5723525" y="3464120"/>
                <a:ext cx="1683729" cy="2137765"/>
              </a:xfrm>
              <a:custGeom>
                <a:rect b="b" l="l" r="r" t="t"/>
                <a:pathLst>
                  <a:path extrusionOk="0" h="1110" w="872">
                    <a:moveTo>
                      <a:pt x="674" y="351"/>
                    </a:moveTo>
                    <a:cubicBezTo>
                      <a:pt x="725" y="400"/>
                      <a:pt x="705" y="541"/>
                      <a:pt x="639" y="552"/>
                    </a:cubicBezTo>
                    <a:cubicBezTo>
                      <a:pt x="601" y="643"/>
                      <a:pt x="531" y="711"/>
                      <a:pt x="434" y="711"/>
                    </a:cubicBezTo>
                    <a:cubicBezTo>
                      <a:pt x="434" y="371"/>
                      <a:pt x="434" y="371"/>
                      <a:pt x="434" y="371"/>
                    </a:cubicBezTo>
                    <a:cubicBezTo>
                      <a:pt x="511" y="393"/>
                      <a:pt x="586" y="389"/>
                      <a:pt x="632" y="362"/>
                    </a:cubicBezTo>
                    <a:cubicBezTo>
                      <a:pt x="632" y="366"/>
                      <a:pt x="632" y="370"/>
                      <a:pt x="631" y="375"/>
                    </a:cubicBezTo>
                    <a:cubicBezTo>
                      <a:pt x="629" y="442"/>
                      <a:pt x="634" y="424"/>
                      <a:pt x="645" y="389"/>
                    </a:cubicBezTo>
                    <a:cubicBezTo>
                      <a:pt x="651" y="370"/>
                      <a:pt x="660" y="352"/>
                      <a:pt x="674" y="351"/>
                    </a:cubicBezTo>
                    <a:close/>
                    <a:moveTo>
                      <a:pt x="434" y="1109"/>
                    </a:moveTo>
                    <a:cubicBezTo>
                      <a:pt x="434" y="1107"/>
                      <a:pt x="434" y="1107"/>
                      <a:pt x="434" y="1107"/>
                    </a:cubicBezTo>
                    <a:cubicBezTo>
                      <a:pt x="872" y="1107"/>
                      <a:pt x="872" y="1107"/>
                      <a:pt x="872" y="1107"/>
                    </a:cubicBezTo>
                    <a:cubicBezTo>
                      <a:pt x="871" y="1110"/>
                      <a:pt x="871" y="1110"/>
                      <a:pt x="871" y="1110"/>
                    </a:cubicBezTo>
                    <a:cubicBezTo>
                      <a:pt x="434" y="1109"/>
                      <a:pt x="434" y="1109"/>
                      <a:pt x="434" y="1109"/>
                    </a:cubicBezTo>
                    <a:close/>
                    <a:moveTo>
                      <a:pt x="434" y="1026"/>
                    </a:moveTo>
                    <a:cubicBezTo>
                      <a:pt x="434" y="744"/>
                      <a:pt x="434" y="744"/>
                      <a:pt x="434" y="744"/>
                    </a:cubicBezTo>
                    <a:cubicBezTo>
                      <a:pt x="474" y="744"/>
                      <a:pt x="510" y="733"/>
                      <a:pt x="542" y="715"/>
                    </a:cubicBezTo>
                    <a:cubicBezTo>
                      <a:pt x="534" y="906"/>
                      <a:pt x="731" y="840"/>
                      <a:pt x="714" y="967"/>
                    </a:cubicBezTo>
                    <a:cubicBezTo>
                      <a:pt x="750" y="940"/>
                      <a:pt x="761" y="903"/>
                      <a:pt x="756" y="869"/>
                    </a:cubicBezTo>
                    <a:cubicBezTo>
                      <a:pt x="798" y="882"/>
                      <a:pt x="835" y="897"/>
                      <a:pt x="862" y="919"/>
                    </a:cubicBezTo>
                    <a:cubicBezTo>
                      <a:pt x="864" y="921"/>
                      <a:pt x="866" y="923"/>
                      <a:pt x="868" y="925"/>
                    </a:cubicBezTo>
                    <a:cubicBezTo>
                      <a:pt x="798" y="992"/>
                      <a:pt x="617" y="1026"/>
                      <a:pt x="434" y="1026"/>
                    </a:cubicBezTo>
                    <a:close/>
                    <a:moveTo>
                      <a:pt x="434" y="65"/>
                    </a:moveTo>
                    <a:cubicBezTo>
                      <a:pt x="434" y="0"/>
                      <a:pt x="434" y="0"/>
                      <a:pt x="434" y="0"/>
                    </a:cubicBezTo>
                    <a:cubicBezTo>
                      <a:pt x="577" y="0"/>
                      <a:pt x="693" y="138"/>
                      <a:pt x="696" y="311"/>
                    </a:cubicBezTo>
                    <a:cubicBezTo>
                      <a:pt x="685" y="246"/>
                      <a:pt x="660" y="185"/>
                      <a:pt x="617" y="140"/>
                    </a:cubicBezTo>
                    <a:cubicBezTo>
                      <a:pt x="574" y="94"/>
                      <a:pt x="513" y="65"/>
                      <a:pt x="434" y="65"/>
                    </a:cubicBezTo>
                    <a:close/>
                    <a:moveTo>
                      <a:pt x="434" y="711"/>
                    </a:moveTo>
                    <a:cubicBezTo>
                      <a:pt x="338" y="711"/>
                      <a:pt x="267" y="643"/>
                      <a:pt x="229" y="552"/>
                    </a:cubicBezTo>
                    <a:cubicBezTo>
                      <a:pt x="163" y="541"/>
                      <a:pt x="143" y="400"/>
                      <a:pt x="194" y="351"/>
                    </a:cubicBezTo>
                    <a:cubicBezTo>
                      <a:pt x="208" y="352"/>
                      <a:pt x="217" y="370"/>
                      <a:pt x="223" y="389"/>
                    </a:cubicBezTo>
                    <a:cubicBezTo>
                      <a:pt x="235" y="424"/>
                      <a:pt x="241" y="442"/>
                      <a:pt x="238" y="375"/>
                    </a:cubicBezTo>
                    <a:cubicBezTo>
                      <a:pt x="236" y="334"/>
                      <a:pt x="245" y="290"/>
                      <a:pt x="261" y="250"/>
                    </a:cubicBezTo>
                    <a:cubicBezTo>
                      <a:pt x="284" y="293"/>
                      <a:pt x="336" y="335"/>
                      <a:pt x="404" y="361"/>
                    </a:cubicBezTo>
                    <a:cubicBezTo>
                      <a:pt x="414" y="365"/>
                      <a:pt x="424" y="368"/>
                      <a:pt x="434" y="371"/>
                    </a:cubicBezTo>
                    <a:cubicBezTo>
                      <a:pt x="434" y="711"/>
                      <a:pt x="434" y="711"/>
                      <a:pt x="434" y="711"/>
                    </a:cubicBezTo>
                    <a:close/>
                    <a:moveTo>
                      <a:pt x="434" y="0"/>
                    </a:moveTo>
                    <a:cubicBezTo>
                      <a:pt x="291" y="0"/>
                      <a:pt x="175" y="138"/>
                      <a:pt x="172" y="311"/>
                    </a:cubicBezTo>
                    <a:cubicBezTo>
                      <a:pt x="183" y="246"/>
                      <a:pt x="209" y="185"/>
                      <a:pt x="251" y="140"/>
                    </a:cubicBezTo>
                    <a:cubicBezTo>
                      <a:pt x="295" y="94"/>
                      <a:pt x="355" y="65"/>
                      <a:pt x="434" y="65"/>
                    </a:cubicBezTo>
                    <a:cubicBezTo>
                      <a:pt x="434" y="0"/>
                      <a:pt x="434" y="0"/>
                      <a:pt x="434" y="0"/>
                    </a:cubicBezTo>
                    <a:close/>
                    <a:moveTo>
                      <a:pt x="434" y="744"/>
                    </a:moveTo>
                    <a:cubicBezTo>
                      <a:pt x="434" y="1026"/>
                      <a:pt x="434" y="1026"/>
                      <a:pt x="434" y="1026"/>
                    </a:cubicBezTo>
                    <a:cubicBezTo>
                      <a:pt x="255" y="1026"/>
                      <a:pt x="75" y="994"/>
                      <a:pt x="0" y="930"/>
                    </a:cubicBezTo>
                    <a:cubicBezTo>
                      <a:pt x="2" y="928"/>
                      <a:pt x="4" y="925"/>
                      <a:pt x="7" y="923"/>
                    </a:cubicBezTo>
                    <a:cubicBezTo>
                      <a:pt x="53" y="874"/>
                      <a:pt x="152" y="856"/>
                      <a:pt x="241" y="823"/>
                    </a:cubicBezTo>
                    <a:cubicBezTo>
                      <a:pt x="285" y="807"/>
                      <a:pt x="310" y="763"/>
                      <a:pt x="323" y="714"/>
                    </a:cubicBezTo>
                    <a:cubicBezTo>
                      <a:pt x="356" y="733"/>
                      <a:pt x="393" y="744"/>
                      <a:pt x="434" y="744"/>
                    </a:cubicBezTo>
                    <a:close/>
                    <a:moveTo>
                      <a:pt x="434" y="1107"/>
                    </a:moveTo>
                    <a:cubicBezTo>
                      <a:pt x="434" y="1109"/>
                      <a:pt x="434" y="1109"/>
                      <a:pt x="434" y="1109"/>
                    </a:cubicBezTo>
                    <a:cubicBezTo>
                      <a:pt x="1" y="1109"/>
                      <a:pt x="1" y="1109"/>
                      <a:pt x="1" y="1109"/>
                    </a:cubicBezTo>
                    <a:cubicBezTo>
                      <a:pt x="0" y="1107"/>
                      <a:pt x="0" y="1107"/>
                      <a:pt x="0" y="1107"/>
                    </a:cubicBezTo>
                    <a:lnTo>
                      <a:pt x="434" y="11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25700" lIns="51425" spcFirstLastPara="1" rIns="51425" wrap="square" tIns="2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3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  <p:sp>
          <p:nvSpPr>
            <p:cNvPr id="728" name="Google Shape;728;p10"/>
            <p:cNvSpPr/>
            <p:nvPr/>
          </p:nvSpPr>
          <p:spPr>
            <a:xfrm>
              <a:off x="7598584" y="3700603"/>
              <a:ext cx="1780109" cy="1902328"/>
            </a:xfrm>
            <a:custGeom>
              <a:rect b="b" l="l" r="r" t="t"/>
              <a:pathLst>
                <a:path extrusionOk="0" h="1020" w="957">
                  <a:moveTo>
                    <a:pt x="704" y="152"/>
                  </a:moveTo>
                  <a:cubicBezTo>
                    <a:pt x="723" y="196"/>
                    <a:pt x="736" y="251"/>
                    <a:pt x="743" y="313"/>
                  </a:cubicBezTo>
                  <a:cubicBezTo>
                    <a:pt x="743" y="313"/>
                    <a:pt x="743" y="313"/>
                    <a:pt x="743" y="313"/>
                  </a:cubicBezTo>
                  <a:cubicBezTo>
                    <a:pt x="750" y="326"/>
                    <a:pt x="755" y="342"/>
                    <a:pt x="758" y="358"/>
                  </a:cubicBezTo>
                  <a:cubicBezTo>
                    <a:pt x="761" y="381"/>
                    <a:pt x="761" y="405"/>
                    <a:pt x="756" y="428"/>
                  </a:cubicBezTo>
                  <a:cubicBezTo>
                    <a:pt x="751" y="451"/>
                    <a:pt x="742" y="473"/>
                    <a:pt x="730" y="490"/>
                  </a:cubicBezTo>
                  <a:cubicBezTo>
                    <a:pt x="722" y="499"/>
                    <a:pt x="714" y="507"/>
                    <a:pt x="704" y="513"/>
                  </a:cubicBezTo>
                  <a:cubicBezTo>
                    <a:pt x="704" y="476"/>
                    <a:pt x="704" y="476"/>
                    <a:pt x="704" y="476"/>
                  </a:cubicBezTo>
                  <a:cubicBezTo>
                    <a:pt x="730" y="444"/>
                    <a:pt x="739" y="384"/>
                    <a:pt x="725" y="340"/>
                  </a:cubicBezTo>
                  <a:cubicBezTo>
                    <a:pt x="718" y="320"/>
                    <a:pt x="711" y="310"/>
                    <a:pt x="704" y="308"/>
                  </a:cubicBezTo>
                  <a:cubicBezTo>
                    <a:pt x="704" y="152"/>
                    <a:pt x="704" y="152"/>
                    <a:pt x="704" y="152"/>
                  </a:cubicBezTo>
                  <a:close/>
                  <a:moveTo>
                    <a:pt x="704" y="730"/>
                  </a:moveTo>
                  <a:cubicBezTo>
                    <a:pt x="815" y="772"/>
                    <a:pt x="957" y="791"/>
                    <a:pt x="954" y="925"/>
                  </a:cubicBezTo>
                  <a:cubicBezTo>
                    <a:pt x="953" y="955"/>
                    <a:pt x="941" y="988"/>
                    <a:pt x="922" y="1020"/>
                  </a:cubicBezTo>
                  <a:cubicBezTo>
                    <a:pt x="704" y="1020"/>
                    <a:pt x="704" y="1020"/>
                    <a:pt x="704" y="1020"/>
                  </a:cubicBezTo>
                  <a:lnTo>
                    <a:pt x="704" y="730"/>
                  </a:lnTo>
                  <a:close/>
                  <a:moveTo>
                    <a:pt x="479" y="16"/>
                  </a:moveTo>
                  <a:cubicBezTo>
                    <a:pt x="589" y="0"/>
                    <a:pt x="662" y="52"/>
                    <a:pt x="704" y="152"/>
                  </a:cubicBezTo>
                  <a:cubicBezTo>
                    <a:pt x="704" y="308"/>
                    <a:pt x="704" y="308"/>
                    <a:pt x="704" y="308"/>
                  </a:cubicBezTo>
                  <a:cubicBezTo>
                    <a:pt x="694" y="305"/>
                    <a:pt x="685" y="321"/>
                    <a:pt x="680" y="350"/>
                  </a:cubicBezTo>
                  <a:cubicBezTo>
                    <a:pt x="676" y="380"/>
                    <a:pt x="675" y="428"/>
                    <a:pt x="679" y="493"/>
                  </a:cubicBezTo>
                  <a:cubicBezTo>
                    <a:pt x="689" y="490"/>
                    <a:pt x="697" y="484"/>
                    <a:pt x="704" y="476"/>
                  </a:cubicBezTo>
                  <a:cubicBezTo>
                    <a:pt x="704" y="513"/>
                    <a:pt x="704" y="513"/>
                    <a:pt x="704" y="513"/>
                  </a:cubicBezTo>
                  <a:cubicBezTo>
                    <a:pt x="700" y="515"/>
                    <a:pt x="696" y="517"/>
                    <a:pt x="692" y="518"/>
                  </a:cubicBezTo>
                  <a:cubicBezTo>
                    <a:pt x="685" y="535"/>
                    <a:pt x="676" y="551"/>
                    <a:pt x="666" y="566"/>
                  </a:cubicBezTo>
                  <a:cubicBezTo>
                    <a:pt x="654" y="593"/>
                    <a:pt x="636" y="618"/>
                    <a:pt x="615" y="640"/>
                  </a:cubicBezTo>
                  <a:cubicBezTo>
                    <a:pt x="621" y="675"/>
                    <a:pt x="640" y="704"/>
                    <a:pt x="685" y="723"/>
                  </a:cubicBezTo>
                  <a:cubicBezTo>
                    <a:pt x="691" y="725"/>
                    <a:pt x="697" y="728"/>
                    <a:pt x="704" y="730"/>
                  </a:cubicBezTo>
                  <a:cubicBezTo>
                    <a:pt x="704" y="1020"/>
                    <a:pt x="704" y="1020"/>
                    <a:pt x="704" y="1020"/>
                  </a:cubicBezTo>
                  <a:cubicBezTo>
                    <a:pt x="479" y="1020"/>
                    <a:pt x="479" y="1020"/>
                    <a:pt x="479" y="1020"/>
                  </a:cubicBezTo>
                  <a:cubicBezTo>
                    <a:pt x="479" y="984"/>
                    <a:pt x="479" y="984"/>
                    <a:pt x="479" y="984"/>
                  </a:cubicBezTo>
                  <a:cubicBezTo>
                    <a:pt x="479" y="984"/>
                    <a:pt x="480" y="984"/>
                    <a:pt x="480" y="984"/>
                  </a:cubicBezTo>
                  <a:cubicBezTo>
                    <a:pt x="488" y="984"/>
                    <a:pt x="494" y="977"/>
                    <a:pt x="494" y="969"/>
                  </a:cubicBezTo>
                  <a:cubicBezTo>
                    <a:pt x="494" y="961"/>
                    <a:pt x="488" y="954"/>
                    <a:pt x="480" y="954"/>
                  </a:cubicBezTo>
                  <a:cubicBezTo>
                    <a:pt x="480" y="954"/>
                    <a:pt x="479" y="954"/>
                    <a:pt x="479" y="955"/>
                  </a:cubicBezTo>
                  <a:cubicBezTo>
                    <a:pt x="479" y="944"/>
                    <a:pt x="479" y="944"/>
                    <a:pt x="479" y="944"/>
                  </a:cubicBezTo>
                  <a:cubicBezTo>
                    <a:pt x="479" y="944"/>
                    <a:pt x="480" y="944"/>
                    <a:pt x="480" y="944"/>
                  </a:cubicBezTo>
                  <a:cubicBezTo>
                    <a:pt x="488" y="944"/>
                    <a:pt x="494" y="938"/>
                    <a:pt x="494" y="930"/>
                  </a:cubicBezTo>
                  <a:cubicBezTo>
                    <a:pt x="494" y="922"/>
                    <a:pt x="488" y="915"/>
                    <a:pt x="480" y="915"/>
                  </a:cubicBezTo>
                  <a:cubicBezTo>
                    <a:pt x="480" y="915"/>
                    <a:pt x="479" y="915"/>
                    <a:pt x="479" y="915"/>
                  </a:cubicBezTo>
                  <a:cubicBezTo>
                    <a:pt x="479" y="901"/>
                    <a:pt x="479" y="901"/>
                    <a:pt x="479" y="901"/>
                  </a:cubicBezTo>
                  <a:cubicBezTo>
                    <a:pt x="556" y="871"/>
                    <a:pt x="599" y="831"/>
                    <a:pt x="662" y="750"/>
                  </a:cubicBezTo>
                  <a:cubicBezTo>
                    <a:pt x="625" y="737"/>
                    <a:pt x="603" y="703"/>
                    <a:pt x="589" y="663"/>
                  </a:cubicBezTo>
                  <a:cubicBezTo>
                    <a:pt x="554" y="691"/>
                    <a:pt x="514" y="709"/>
                    <a:pt x="485" y="709"/>
                  </a:cubicBezTo>
                  <a:cubicBezTo>
                    <a:pt x="483" y="709"/>
                    <a:pt x="481" y="709"/>
                    <a:pt x="479" y="708"/>
                  </a:cubicBezTo>
                  <a:cubicBezTo>
                    <a:pt x="479" y="708"/>
                    <a:pt x="479" y="708"/>
                    <a:pt x="479" y="708"/>
                  </a:cubicBezTo>
                  <a:cubicBezTo>
                    <a:pt x="479" y="613"/>
                    <a:pt x="479" y="613"/>
                    <a:pt x="479" y="613"/>
                  </a:cubicBezTo>
                  <a:cubicBezTo>
                    <a:pt x="479" y="613"/>
                    <a:pt x="479" y="613"/>
                    <a:pt x="479" y="613"/>
                  </a:cubicBezTo>
                  <a:cubicBezTo>
                    <a:pt x="494" y="613"/>
                    <a:pt x="504" y="633"/>
                    <a:pt x="519" y="628"/>
                  </a:cubicBezTo>
                  <a:cubicBezTo>
                    <a:pt x="555" y="615"/>
                    <a:pt x="572" y="591"/>
                    <a:pt x="572" y="564"/>
                  </a:cubicBezTo>
                  <a:cubicBezTo>
                    <a:pt x="572" y="529"/>
                    <a:pt x="526" y="512"/>
                    <a:pt x="479" y="512"/>
                  </a:cubicBezTo>
                  <a:cubicBezTo>
                    <a:pt x="479" y="477"/>
                    <a:pt x="479" y="477"/>
                    <a:pt x="479" y="477"/>
                  </a:cubicBezTo>
                  <a:cubicBezTo>
                    <a:pt x="532" y="469"/>
                    <a:pt x="566" y="485"/>
                    <a:pt x="587" y="501"/>
                  </a:cubicBezTo>
                  <a:cubicBezTo>
                    <a:pt x="589" y="503"/>
                    <a:pt x="590" y="504"/>
                    <a:pt x="591" y="505"/>
                  </a:cubicBezTo>
                  <a:cubicBezTo>
                    <a:pt x="644" y="537"/>
                    <a:pt x="663" y="405"/>
                    <a:pt x="664" y="318"/>
                  </a:cubicBezTo>
                  <a:cubicBezTo>
                    <a:pt x="580" y="314"/>
                    <a:pt x="532" y="271"/>
                    <a:pt x="479" y="234"/>
                  </a:cubicBezTo>
                  <a:lnTo>
                    <a:pt x="479" y="16"/>
                  </a:lnTo>
                  <a:close/>
                  <a:moveTo>
                    <a:pt x="254" y="142"/>
                  </a:moveTo>
                  <a:cubicBezTo>
                    <a:pt x="281" y="83"/>
                    <a:pt x="325" y="37"/>
                    <a:pt x="395" y="35"/>
                  </a:cubicBezTo>
                  <a:cubicBezTo>
                    <a:pt x="409" y="30"/>
                    <a:pt x="423" y="27"/>
                    <a:pt x="437" y="24"/>
                  </a:cubicBezTo>
                  <a:cubicBezTo>
                    <a:pt x="452" y="20"/>
                    <a:pt x="466" y="18"/>
                    <a:pt x="479" y="16"/>
                  </a:cubicBezTo>
                  <a:cubicBezTo>
                    <a:pt x="479" y="234"/>
                    <a:pt x="479" y="234"/>
                    <a:pt x="479" y="234"/>
                  </a:cubicBezTo>
                  <a:cubicBezTo>
                    <a:pt x="462" y="223"/>
                    <a:pt x="444" y="212"/>
                    <a:pt x="425" y="203"/>
                  </a:cubicBezTo>
                  <a:cubicBezTo>
                    <a:pt x="378" y="182"/>
                    <a:pt x="333" y="179"/>
                    <a:pt x="316" y="207"/>
                  </a:cubicBezTo>
                  <a:cubicBezTo>
                    <a:pt x="304" y="227"/>
                    <a:pt x="297" y="253"/>
                    <a:pt x="294" y="283"/>
                  </a:cubicBezTo>
                  <a:cubicBezTo>
                    <a:pt x="294" y="285"/>
                    <a:pt x="294" y="287"/>
                    <a:pt x="294" y="289"/>
                  </a:cubicBezTo>
                  <a:cubicBezTo>
                    <a:pt x="291" y="370"/>
                    <a:pt x="304" y="541"/>
                    <a:pt x="363" y="505"/>
                  </a:cubicBezTo>
                  <a:cubicBezTo>
                    <a:pt x="364" y="504"/>
                    <a:pt x="365" y="503"/>
                    <a:pt x="367" y="501"/>
                  </a:cubicBezTo>
                  <a:cubicBezTo>
                    <a:pt x="388" y="484"/>
                    <a:pt x="423" y="469"/>
                    <a:pt x="477" y="478"/>
                  </a:cubicBezTo>
                  <a:cubicBezTo>
                    <a:pt x="479" y="477"/>
                    <a:pt x="479" y="477"/>
                    <a:pt x="479" y="477"/>
                  </a:cubicBezTo>
                  <a:cubicBezTo>
                    <a:pt x="479" y="512"/>
                    <a:pt x="479" y="512"/>
                    <a:pt x="479" y="512"/>
                  </a:cubicBezTo>
                  <a:cubicBezTo>
                    <a:pt x="432" y="511"/>
                    <a:pt x="385" y="528"/>
                    <a:pt x="383" y="560"/>
                  </a:cubicBezTo>
                  <a:cubicBezTo>
                    <a:pt x="381" y="587"/>
                    <a:pt x="401" y="614"/>
                    <a:pt x="439" y="628"/>
                  </a:cubicBezTo>
                  <a:cubicBezTo>
                    <a:pt x="454" y="633"/>
                    <a:pt x="464" y="613"/>
                    <a:pt x="479" y="613"/>
                  </a:cubicBezTo>
                  <a:cubicBezTo>
                    <a:pt x="479" y="708"/>
                    <a:pt x="479" y="708"/>
                    <a:pt x="479" y="708"/>
                  </a:cubicBezTo>
                  <a:cubicBezTo>
                    <a:pt x="477" y="709"/>
                    <a:pt x="475" y="709"/>
                    <a:pt x="473" y="709"/>
                  </a:cubicBezTo>
                  <a:cubicBezTo>
                    <a:pt x="444" y="709"/>
                    <a:pt x="406" y="692"/>
                    <a:pt x="371" y="664"/>
                  </a:cubicBezTo>
                  <a:cubicBezTo>
                    <a:pt x="357" y="704"/>
                    <a:pt x="334" y="737"/>
                    <a:pt x="299" y="750"/>
                  </a:cubicBezTo>
                  <a:cubicBezTo>
                    <a:pt x="359" y="841"/>
                    <a:pt x="407" y="878"/>
                    <a:pt x="479" y="901"/>
                  </a:cubicBezTo>
                  <a:cubicBezTo>
                    <a:pt x="479" y="901"/>
                    <a:pt x="479" y="901"/>
                    <a:pt x="479" y="901"/>
                  </a:cubicBezTo>
                  <a:cubicBezTo>
                    <a:pt x="479" y="915"/>
                    <a:pt x="479" y="915"/>
                    <a:pt x="479" y="915"/>
                  </a:cubicBezTo>
                  <a:cubicBezTo>
                    <a:pt x="472" y="916"/>
                    <a:pt x="466" y="922"/>
                    <a:pt x="466" y="930"/>
                  </a:cubicBezTo>
                  <a:cubicBezTo>
                    <a:pt x="466" y="937"/>
                    <a:pt x="472" y="944"/>
                    <a:pt x="479" y="944"/>
                  </a:cubicBezTo>
                  <a:cubicBezTo>
                    <a:pt x="479" y="955"/>
                    <a:pt x="479" y="955"/>
                    <a:pt x="479" y="955"/>
                  </a:cubicBezTo>
                  <a:cubicBezTo>
                    <a:pt x="472" y="955"/>
                    <a:pt x="466" y="961"/>
                    <a:pt x="466" y="969"/>
                  </a:cubicBezTo>
                  <a:cubicBezTo>
                    <a:pt x="466" y="977"/>
                    <a:pt x="472" y="983"/>
                    <a:pt x="479" y="984"/>
                  </a:cubicBezTo>
                  <a:cubicBezTo>
                    <a:pt x="479" y="1020"/>
                    <a:pt x="479" y="1020"/>
                    <a:pt x="479" y="1020"/>
                  </a:cubicBezTo>
                  <a:cubicBezTo>
                    <a:pt x="254" y="1020"/>
                    <a:pt x="254" y="1020"/>
                    <a:pt x="254" y="1020"/>
                  </a:cubicBezTo>
                  <a:cubicBezTo>
                    <a:pt x="254" y="730"/>
                    <a:pt x="254" y="730"/>
                    <a:pt x="254" y="730"/>
                  </a:cubicBezTo>
                  <a:cubicBezTo>
                    <a:pt x="260" y="728"/>
                    <a:pt x="266" y="725"/>
                    <a:pt x="273" y="723"/>
                  </a:cubicBezTo>
                  <a:cubicBezTo>
                    <a:pt x="317" y="704"/>
                    <a:pt x="336" y="675"/>
                    <a:pt x="343" y="639"/>
                  </a:cubicBezTo>
                  <a:cubicBezTo>
                    <a:pt x="322" y="619"/>
                    <a:pt x="305" y="595"/>
                    <a:pt x="293" y="569"/>
                  </a:cubicBezTo>
                  <a:cubicBezTo>
                    <a:pt x="283" y="553"/>
                    <a:pt x="273" y="536"/>
                    <a:pt x="265" y="518"/>
                  </a:cubicBezTo>
                  <a:cubicBezTo>
                    <a:pt x="261" y="517"/>
                    <a:pt x="257" y="515"/>
                    <a:pt x="254" y="513"/>
                  </a:cubicBezTo>
                  <a:cubicBezTo>
                    <a:pt x="254" y="476"/>
                    <a:pt x="254" y="476"/>
                    <a:pt x="254" y="476"/>
                  </a:cubicBezTo>
                  <a:cubicBezTo>
                    <a:pt x="261" y="484"/>
                    <a:pt x="269" y="490"/>
                    <a:pt x="279" y="494"/>
                  </a:cubicBezTo>
                  <a:cubicBezTo>
                    <a:pt x="283" y="430"/>
                    <a:pt x="283" y="374"/>
                    <a:pt x="276" y="341"/>
                  </a:cubicBezTo>
                  <a:cubicBezTo>
                    <a:pt x="271" y="316"/>
                    <a:pt x="263" y="307"/>
                    <a:pt x="254" y="310"/>
                  </a:cubicBezTo>
                  <a:lnTo>
                    <a:pt x="254" y="142"/>
                  </a:lnTo>
                  <a:close/>
                  <a:moveTo>
                    <a:pt x="214" y="312"/>
                  </a:moveTo>
                  <a:cubicBezTo>
                    <a:pt x="214" y="312"/>
                    <a:pt x="214" y="312"/>
                    <a:pt x="214" y="312"/>
                  </a:cubicBezTo>
                  <a:cubicBezTo>
                    <a:pt x="219" y="257"/>
                    <a:pt x="230" y="194"/>
                    <a:pt x="254" y="142"/>
                  </a:cubicBezTo>
                  <a:cubicBezTo>
                    <a:pt x="254" y="310"/>
                    <a:pt x="254" y="310"/>
                    <a:pt x="254" y="310"/>
                  </a:cubicBezTo>
                  <a:cubicBezTo>
                    <a:pt x="246" y="312"/>
                    <a:pt x="239" y="322"/>
                    <a:pt x="233" y="339"/>
                  </a:cubicBezTo>
                  <a:cubicBezTo>
                    <a:pt x="218" y="383"/>
                    <a:pt x="227" y="445"/>
                    <a:pt x="254" y="476"/>
                  </a:cubicBezTo>
                  <a:cubicBezTo>
                    <a:pt x="254" y="513"/>
                    <a:pt x="254" y="513"/>
                    <a:pt x="254" y="513"/>
                  </a:cubicBezTo>
                  <a:cubicBezTo>
                    <a:pt x="244" y="507"/>
                    <a:pt x="235" y="499"/>
                    <a:pt x="228" y="490"/>
                  </a:cubicBezTo>
                  <a:cubicBezTo>
                    <a:pt x="215" y="473"/>
                    <a:pt x="206" y="451"/>
                    <a:pt x="201" y="428"/>
                  </a:cubicBezTo>
                  <a:cubicBezTo>
                    <a:pt x="197" y="405"/>
                    <a:pt x="196" y="381"/>
                    <a:pt x="199" y="358"/>
                  </a:cubicBezTo>
                  <a:cubicBezTo>
                    <a:pt x="202" y="342"/>
                    <a:pt x="207" y="326"/>
                    <a:pt x="214" y="312"/>
                  </a:cubicBezTo>
                  <a:close/>
                  <a:moveTo>
                    <a:pt x="254" y="1020"/>
                  </a:moveTo>
                  <a:cubicBezTo>
                    <a:pt x="36" y="1020"/>
                    <a:pt x="36" y="1020"/>
                    <a:pt x="36" y="1020"/>
                  </a:cubicBezTo>
                  <a:cubicBezTo>
                    <a:pt x="17" y="988"/>
                    <a:pt x="4" y="955"/>
                    <a:pt x="4" y="925"/>
                  </a:cubicBezTo>
                  <a:cubicBezTo>
                    <a:pt x="0" y="791"/>
                    <a:pt x="142" y="772"/>
                    <a:pt x="254" y="730"/>
                  </a:cubicBezTo>
                  <a:lnTo>
                    <a:pt x="254" y="1020"/>
                  </a:lnTo>
                  <a:close/>
                </a:path>
              </a:pathLst>
            </a:custGeom>
            <a:solidFill>
              <a:srgbClr val="FFB80F"/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aphicFrame>
        <p:nvGraphicFramePr>
          <p:cNvPr id="729" name="Google Shape;729;p10"/>
          <p:cNvGraphicFramePr/>
          <p:nvPr/>
        </p:nvGraphicFramePr>
        <p:xfrm>
          <a:off x="3968214" y="11607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{570E5A2C-2BE4-4480-ACF0-1969F511DE30}</a:tableStyleId>
              </a:tblPr>
              <a:tblGrid>
                <a:gridCol w="1911750"/>
                <a:gridCol w="2012550"/>
              </a:tblGrid>
              <a:tr h="31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400" u="none" cap="none" strike="noStrike">
                          <a:solidFill>
                            <a:srgbClr val="F2F2F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Fecha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3A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375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s-CL" sz="1400" u="none" cap="none" strike="noStrike">
                          <a:solidFill>
                            <a:srgbClr val="1E375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xxxx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8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400" u="none" cap="none" strike="noStrike">
                          <a:solidFill>
                            <a:srgbClr val="F2F2F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Coach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3A59"/>
                    </a:solidFill>
                  </a:tcPr>
                </a:tc>
                <a:tc>
                  <a:txBody>
                    <a:bodyPr/>
                    <a:lstStyle/>
                    <a:p>
                      <a:pPr indent="-104775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375F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1" i="0" lang="es-CL" sz="1400" u="none" cap="none" strike="noStrike">
                          <a:solidFill>
                            <a:srgbClr val="1E375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XXXx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30" name="Google Shape;730;p10"/>
          <p:cNvSpPr/>
          <p:nvPr/>
        </p:nvSpPr>
        <p:spPr>
          <a:xfrm>
            <a:off x="3957465" y="1160749"/>
            <a:ext cx="3938735" cy="742042"/>
          </a:xfrm>
          <a:prstGeom prst="rect">
            <a:avLst/>
          </a:prstGeom>
          <a:noFill/>
          <a:ln cap="flat" cmpd="sng" w="28575">
            <a:solidFill>
              <a:srgbClr val="253A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11"/>
          <p:cNvGrpSpPr/>
          <p:nvPr/>
        </p:nvGrpSpPr>
        <p:grpSpPr>
          <a:xfrm>
            <a:off x="0" y="-1358"/>
            <a:ext cx="12192000" cy="6877707"/>
            <a:chOff x="0" y="-1358"/>
            <a:chExt cx="12192000" cy="6877707"/>
          </a:xfrm>
        </p:grpSpPr>
        <p:pic>
          <p:nvPicPr>
            <p:cNvPr id="736" name="Google Shape;736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3432" y="0"/>
              <a:ext cx="11208568" cy="68763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7" name="Google Shape;737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-1358"/>
              <a:ext cx="11208568" cy="68763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8" name="Google Shape;738;p11"/>
          <p:cNvSpPr txBox="1"/>
          <p:nvPr/>
        </p:nvSpPr>
        <p:spPr>
          <a:xfrm>
            <a:off x="8748878" y="4113076"/>
            <a:ext cx="3455876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Las Urbinas 53, Oficina 71. Providencia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(+56) 2 29.43.33.56 | (+56) 9  68.49.91.00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hola@thinkgo.cl | www.thinkgo.cl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"/>
          <p:cNvSpPr txBox="1"/>
          <p:nvPr/>
        </p:nvSpPr>
        <p:spPr>
          <a:xfrm>
            <a:off x="534124" y="313793"/>
            <a:ext cx="87559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solidFill>
                  <a:srgbClr val="0E2E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ACTIVIDADES DEL PROCESO</a:t>
            </a:r>
            <a:endParaRPr/>
          </a:p>
        </p:txBody>
      </p:sp>
      <p:sp>
        <p:nvSpPr>
          <p:cNvPr id="610" name="Google Shape;610;p2"/>
          <p:cNvSpPr/>
          <p:nvPr/>
        </p:nvSpPr>
        <p:spPr>
          <a:xfrm>
            <a:off x="1863948" y="2781667"/>
            <a:ext cx="1755536" cy="1579823"/>
          </a:xfrm>
          <a:custGeom>
            <a:rect b="b" l="l" r="r" t="t"/>
            <a:pathLst>
              <a:path extrusionOk="0" h="21107" w="20320">
                <a:moveTo>
                  <a:pt x="7937" y="1479"/>
                </a:moveTo>
                <a:lnTo>
                  <a:pt x="347" y="16655"/>
                </a:lnTo>
                <a:cubicBezTo>
                  <a:pt x="-640" y="18637"/>
                  <a:pt x="596" y="21107"/>
                  <a:pt x="2570" y="21107"/>
                </a:cubicBezTo>
                <a:lnTo>
                  <a:pt x="17750" y="21107"/>
                </a:lnTo>
                <a:cubicBezTo>
                  <a:pt x="19724" y="21107"/>
                  <a:pt x="20960" y="18637"/>
                  <a:pt x="19973" y="16655"/>
                </a:cubicBezTo>
                <a:lnTo>
                  <a:pt x="12383" y="1479"/>
                </a:lnTo>
                <a:cubicBezTo>
                  <a:pt x="11396" y="-493"/>
                  <a:pt x="8924" y="-493"/>
                  <a:pt x="7937" y="1479"/>
                </a:cubicBezTo>
                <a:close/>
              </a:path>
            </a:pathLst>
          </a:custGeom>
          <a:solidFill>
            <a:srgbClr val="0E2E47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2"/>
          <p:cNvSpPr/>
          <p:nvPr/>
        </p:nvSpPr>
        <p:spPr>
          <a:xfrm>
            <a:off x="3376048" y="2781668"/>
            <a:ext cx="1756253" cy="1579823"/>
          </a:xfrm>
          <a:custGeom>
            <a:rect b="b" l="l" r="r" t="t"/>
            <a:pathLst>
              <a:path extrusionOk="0" h="21107" w="20321">
                <a:moveTo>
                  <a:pt x="12386" y="19628"/>
                </a:moveTo>
                <a:lnTo>
                  <a:pt x="19973" y="4452"/>
                </a:lnTo>
                <a:cubicBezTo>
                  <a:pt x="20960" y="2470"/>
                  <a:pt x="19725" y="0"/>
                  <a:pt x="17751" y="0"/>
                </a:cubicBezTo>
                <a:lnTo>
                  <a:pt x="2569" y="0"/>
                </a:lnTo>
                <a:cubicBezTo>
                  <a:pt x="595" y="0"/>
                  <a:pt x="-640" y="2470"/>
                  <a:pt x="347" y="4452"/>
                </a:cubicBezTo>
                <a:lnTo>
                  <a:pt x="7934" y="19628"/>
                </a:lnTo>
                <a:cubicBezTo>
                  <a:pt x="8920" y="21600"/>
                  <a:pt x="11391" y="21600"/>
                  <a:pt x="12386" y="19628"/>
                </a:cubicBezTo>
                <a:close/>
              </a:path>
            </a:pathLst>
          </a:custGeom>
          <a:solidFill>
            <a:srgbClr val="0E2E47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2"/>
          <p:cNvSpPr/>
          <p:nvPr/>
        </p:nvSpPr>
        <p:spPr>
          <a:xfrm>
            <a:off x="4888149" y="2781667"/>
            <a:ext cx="1755536" cy="1579823"/>
          </a:xfrm>
          <a:custGeom>
            <a:rect b="b" l="l" r="r" t="t"/>
            <a:pathLst>
              <a:path extrusionOk="0" h="21107" w="20320">
                <a:moveTo>
                  <a:pt x="7937" y="1479"/>
                </a:moveTo>
                <a:lnTo>
                  <a:pt x="347" y="16655"/>
                </a:lnTo>
                <a:cubicBezTo>
                  <a:pt x="-640" y="18637"/>
                  <a:pt x="596" y="21107"/>
                  <a:pt x="2570" y="21107"/>
                </a:cubicBezTo>
                <a:lnTo>
                  <a:pt x="17750" y="21107"/>
                </a:lnTo>
                <a:cubicBezTo>
                  <a:pt x="19724" y="21107"/>
                  <a:pt x="20960" y="18637"/>
                  <a:pt x="19973" y="16655"/>
                </a:cubicBezTo>
                <a:lnTo>
                  <a:pt x="12383" y="1479"/>
                </a:lnTo>
                <a:cubicBezTo>
                  <a:pt x="11396" y="-493"/>
                  <a:pt x="8924" y="-493"/>
                  <a:pt x="7937" y="1479"/>
                </a:cubicBezTo>
                <a:close/>
              </a:path>
            </a:pathLst>
          </a:custGeom>
          <a:solidFill>
            <a:srgbClr val="0E2E47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2"/>
          <p:cNvSpPr/>
          <p:nvPr/>
        </p:nvSpPr>
        <p:spPr>
          <a:xfrm>
            <a:off x="6400249" y="2781668"/>
            <a:ext cx="1756253" cy="1579823"/>
          </a:xfrm>
          <a:custGeom>
            <a:rect b="b" l="l" r="r" t="t"/>
            <a:pathLst>
              <a:path extrusionOk="0" h="21107" w="20321">
                <a:moveTo>
                  <a:pt x="12386" y="19628"/>
                </a:moveTo>
                <a:lnTo>
                  <a:pt x="19973" y="4452"/>
                </a:lnTo>
                <a:cubicBezTo>
                  <a:pt x="20960" y="2470"/>
                  <a:pt x="19725" y="0"/>
                  <a:pt x="17751" y="0"/>
                </a:cubicBezTo>
                <a:lnTo>
                  <a:pt x="2569" y="0"/>
                </a:lnTo>
                <a:cubicBezTo>
                  <a:pt x="595" y="0"/>
                  <a:pt x="-640" y="2470"/>
                  <a:pt x="347" y="4452"/>
                </a:cubicBezTo>
                <a:lnTo>
                  <a:pt x="7934" y="19628"/>
                </a:lnTo>
                <a:cubicBezTo>
                  <a:pt x="8920" y="21600"/>
                  <a:pt x="11391" y="21600"/>
                  <a:pt x="12386" y="19628"/>
                </a:cubicBezTo>
              </a:path>
            </a:pathLst>
          </a:custGeom>
          <a:solidFill>
            <a:srgbClr val="0E2E47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2"/>
          <p:cNvSpPr/>
          <p:nvPr/>
        </p:nvSpPr>
        <p:spPr>
          <a:xfrm>
            <a:off x="7912350" y="2781667"/>
            <a:ext cx="1755536" cy="1579823"/>
          </a:xfrm>
          <a:custGeom>
            <a:rect b="b" l="l" r="r" t="t"/>
            <a:pathLst>
              <a:path extrusionOk="0" h="21107" w="20320">
                <a:moveTo>
                  <a:pt x="7937" y="1479"/>
                </a:moveTo>
                <a:lnTo>
                  <a:pt x="347" y="16655"/>
                </a:lnTo>
                <a:cubicBezTo>
                  <a:pt x="-640" y="18637"/>
                  <a:pt x="596" y="21107"/>
                  <a:pt x="2570" y="21107"/>
                </a:cubicBezTo>
                <a:lnTo>
                  <a:pt x="17750" y="21107"/>
                </a:lnTo>
                <a:cubicBezTo>
                  <a:pt x="19724" y="21107"/>
                  <a:pt x="20960" y="18637"/>
                  <a:pt x="19973" y="16655"/>
                </a:cubicBezTo>
                <a:lnTo>
                  <a:pt x="12383" y="1479"/>
                </a:lnTo>
                <a:cubicBezTo>
                  <a:pt x="11396" y="-493"/>
                  <a:pt x="8924" y="-493"/>
                  <a:pt x="7937" y="1479"/>
                </a:cubicBezTo>
                <a:close/>
              </a:path>
            </a:pathLst>
          </a:custGeom>
          <a:solidFill>
            <a:srgbClr val="0E2E47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2"/>
          <p:cNvSpPr/>
          <p:nvPr/>
        </p:nvSpPr>
        <p:spPr>
          <a:xfrm>
            <a:off x="2422924" y="3906785"/>
            <a:ext cx="634939" cy="634939"/>
          </a:xfrm>
          <a:prstGeom prst="ellipse">
            <a:avLst/>
          </a:prstGeom>
          <a:solidFill>
            <a:srgbClr val="E2001D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2"/>
          <p:cNvSpPr/>
          <p:nvPr/>
        </p:nvSpPr>
        <p:spPr>
          <a:xfrm>
            <a:off x="3935024" y="2602509"/>
            <a:ext cx="634932" cy="634933"/>
          </a:xfrm>
          <a:prstGeom prst="ellipse">
            <a:avLst/>
          </a:prstGeom>
          <a:solidFill>
            <a:srgbClr val="FFB70E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2"/>
          <p:cNvSpPr/>
          <p:nvPr/>
        </p:nvSpPr>
        <p:spPr>
          <a:xfrm>
            <a:off x="5447125" y="3906785"/>
            <a:ext cx="634939" cy="634939"/>
          </a:xfrm>
          <a:prstGeom prst="ellipse">
            <a:avLst/>
          </a:prstGeom>
          <a:solidFill>
            <a:srgbClr val="E2001D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2"/>
          <p:cNvSpPr/>
          <p:nvPr/>
        </p:nvSpPr>
        <p:spPr>
          <a:xfrm>
            <a:off x="6959226" y="2602509"/>
            <a:ext cx="634939" cy="634939"/>
          </a:xfrm>
          <a:custGeom>
            <a:rect b="b" l="l" r="r" t="t"/>
            <a:pathLst>
              <a:path extrusionOk="0" h="21600" w="21600">
                <a:moveTo>
                  <a:pt x="21600" y="10800"/>
                </a:moveTo>
                <a:cubicBezTo>
                  <a:pt x="21600" y="16773"/>
                  <a:pt x="16773" y="21600"/>
                  <a:pt x="10800" y="21600"/>
                </a:cubicBezTo>
                <a:cubicBezTo>
                  <a:pt x="4827" y="21600"/>
                  <a:pt x="0" y="16773"/>
                  <a:pt x="0" y="10800"/>
                </a:cubicBezTo>
                <a:cubicBezTo>
                  <a:pt x="0" y="4827"/>
                  <a:pt x="4827" y="0"/>
                  <a:pt x="10800" y="0"/>
                </a:cubicBezTo>
                <a:cubicBezTo>
                  <a:pt x="16773" y="0"/>
                  <a:pt x="21600" y="4827"/>
                  <a:pt x="21600" y="10800"/>
                </a:cubicBezTo>
              </a:path>
            </a:pathLst>
          </a:custGeom>
          <a:solidFill>
            <a:srgbClr val="FFB70E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2"/>
          <p:cNvSpPr/>
          <p:nvPr/>
        </p:nvSpPr>
        <p:spPr>
          <a:xfrm>
            <a:off x="8471326" y="3906785"/>
            <a:ext cx="634940" cy="634939"/>
          </a:xfrm>
          <a:prstGeom prst="ellipse">
            <a:avLst/>
          </a:prstGeom>
          <a:solidFill>
            <a:srgbClr val="E2001D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at" id="620" name="Google Shape;6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6306" y="3260210"/>
            <a:ext cx="634940" cy="6349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ad with Gears" id="621" name="Google Shape;62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5095" y="3325291"/>
            <a:ext cx="561622" cy="5616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2" name="Google Shape;622;p2"/>
          <p:cNvGrpSpPr/>
          <p:nvPr/>
        </p:nvGrpSpPr>
        <p:grpSpPr>
          <a:xfrm>
            <a:off x="1608482" y="4633118"/>
            <a:ext cx="2010951" cy="1567114"/>
            <a:chOff x="164462" y="2788642"/>
            <a:chExt cx="2010951" cy="1567114"/>
          </a:xfrm>
        </p:grpSpPr>
        <p:sp>
          <p:nvSpPr>
            <p:cNvPr id="623" name="Google Shape;623;p2"/>
            <p:cNvSpPr txBox="1"/>
            <p:nvPr/>
          </p:nvSpPr>
          <p:spPr>
            <a:xfrm>
              <a:off x="164462" y="2788642"/>
              <a:ext cx="19257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1600" cap="none">
                  <a:solidFill>
                    <a:srgbClr val="0E2E47"/>
                  </a:solidFill>
                  <a:latin typeface="Calibri"/>
                  <a:ea typeface="Calibri"/>
                  <a:cs typeface="Calibri"/>
                  <a:sym typeface="Calibri"/>
                </a:rPr>
                <a:t>LEVANTAMIENTO INFORMACIÓN</a:t>
              </a:r>
              <a:endParaRPr/>
            </a:p>
          </p:txBody>
        </p:sp>
        <p:sp>
          <p:nvSpPr>
            <p:cNvPr id="624" name="Google Shape;624;p2"/>
            <p:cNvSpPr txBox="1"/>
            <p:nvPr/>
          </p:nvSpPr>
          <p:spPr>
            <a:xfrm>
              <a:off x="254813" y="3401456"/>
              <a:ext cx="19206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400">
                  <a:solidFill>
                    <a:srgbClr val="0E2E47"/>
                  </a:solidFill>
                  <a:latin typeface="Calibri"/>
                  <a:ea typeface="Calibri"/>
                  <a:cs typeface="Calibri"/>
                  <a:sym typeface="Calibri"/>
                </a:rPr>
                <a:t>Aplicación test:</a:t>
              </a:r>
              <a:endParaRPr/>
            </a:p>
            <a:p>
              <a:pPr indent="-285750" lvl="0" marL="285750" marR="0" rtl="0" algn="just">
                <a:spcBef>
                  <a:spcPts val="0"/>
                </a:spcBef>
                <a:spcAft>
                  <a:spcPts val="0"/>
                </a:spcAft>
                <a:buClr>
                  <a:srgbClr val="0E2E47"/>
                </a:buClr>
                <a:buSzPts val="1400"/>
                <a:buFont typeface="Arial"/>
                <a:buChar char="•"/>
              </a:pPr>
              <a:r>
                <a:rPr lang="es-CL" sz="1400">
                  <a:solidFill>
                    <a:srgbClr val="0E2E47"/>
                  </a:solidFill>
                  <a:latin typeface="Calibri"/>
                  <a:ea typeface="Calibri"/>
                  <a:cs typeface="Calibri"/>
                  <a:sym typeface="Calibri"/>
                </a:rPr>
                <a:t>DISC y motivadores</a:t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400">
                  <a:solidFill>
                    <a:srgbClr val="0E2E47"/>
                  </a:solidFill>
                  <a:latin typeface="Calibri"/>
                  <a:ea typeface="Calibri"/>
                  <a:cs typeface="Calibri"/>
                  <a:sym typeface="Calibri"/>
                </a:rPr>
                <a:t>Reunión Inicial Jefe Directo. </a:t>
              </a:r>
              <a:endParaRPr/>
            </a:p>
          </p:txBody>
        </p:sp>
      </p:grpSp>
      <p:grpSp>
        <p:nvGrpSpPr>
          <p:cNvPr id="625" name="Google Shape;625;p2"/>
          <p:cNvGrpSpPr/>
          <p:nvPr/>
        </p:nvGrpSpPr>
        <p:grpSpPr>
          <a:xfrm>
            <a:off x="4801719" y="4653136"/>
            <a:ext cx="1925752" cy="1764196"/>
            <a:chOff x="249702" y="3101461"/>
            <a:chExt cx="1925752" cy="1764196"/>
          </a:xfrm>
        </p:grpSpPr>
        <p:sp>
          <p:nvSpPr>
            <p:cNvPr id="626" name="Google Shape;626;p2"/>
            <p:cNvSpPr txBox="1"/>
            <p:nvPr/>
          </p:nvSpPr>
          <p:spPr>
            <a:xfrm>
              <a:off x="249702" y="3101461"/>
              <a:ext cx="192575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1600" cap="none">
                  <a:solidFill>
                    <a:srgbClr val="0E2E47"/>
                  </a:solidFill>
                  <a:latin typeface="Calibri"/>
                  <a:ea typeface="Calibri"/>
                  <a:cs typeface="Calibri"/>
                  <a:sym typeface="Calibri"/>
                </a:rPr>
                <a:t>REUNIÓN          AVANCE</a:t>
              </a:r>
              <a:endParaRPr/>
            </a:p>
          </p:txBody>
        </p:sp>
        <p:sp>
          <p:nvSpPr>
            <p:cNvPr id="627" name="Google Shape;627;p2"/>
            <p:cNvSpPr txBox="1"/>
            <p:nvPr/>
          </p:nvSpPr>
          <p:spPr>
            <a:xfrm>
              <a:off x="254813" y="3696106"/>
              <a:ext cx="1920641" cy="11695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400">
                  <a:solidFill>
                    <a:srgbClr val="0E2E47"/>
                  </a:solidFill>
                  <a:latin typeface="Calibri"/>
                  <a:ea typeface="Calibri"/>
                  <a:cs typeface="Calibri"/>
                  <a:sym typeface="Calibri"/>
                </a:rPr>
                <a:t>Reunión de avance con jefatura directa y coach para otorgarse feedback reciproco respecto al proceso.</a:t>
              </a:r>
              <a:endParaRPr sz="1400">
                <a:solidFill>
                  <a:srgbClr val="0E2E4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8" name="Google Shape;628;p2"/>
          <p:cNvGrpSpPr/>
          <p:nvPr/>
        </p:nvGrpSpPr>
        <p:grpSpPr>
          <a:xfrm>
            <a:off x="7825920" y="4653136"/>
            <a:ext cx="1925752" cy="1944216"/>
            <a:chOff x="249702" y="3101461"/>
            <a:chExt cx="1925752" cy="1944216"/>
          </a:xfrm>
        </p:grpSpPr>
        <p:sp>
          <p:nvSpPr>
            <p:cNvPr id="629" name="Google Shape;629;p2"/>
            <p:cNvSpPr txBox="1"/>
            <p:nvPr/>
          </p:nvSpPr>
          <p:spPr>
            <a:xfrm>
              <a:off x="249702" y="3101461"/>
              <a:ext cx="192575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1600" cap="none">
                  <a:solidFill>
                    <a:srgbClr val="0E2E47"/>
                  </a:solidFill>
                  <a:latin typeface="Calibri"/>
                  <a:ea typeface="Calibri"/>
                  <a:cs typeface="Calibri"/>
                  <a:sym typeface="Calibri"/>
                </a:rPr>
                <a:t>CIERRE             PROCESO</a:t>
              </a:r>
              <a:endParaRPr/>
            </a:p>
          </p:txBody>
        </p:sp>
        <p:sp>
          <p:nvSpPr>
            <p:cNvPr id="630" name="Google Shape;630;p2"/>
            <p:cNvSpPr txBox="1"/>
            <p:nvPr/>
          </p:nvSpPr>
          <p:spPr>
            <a:xfrm>
              <a:off x="254813" y="3660682"/>
              <a:ext cx="1920641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400">
                  <a:solidFill>
                    <a:srgbClr val="0E2E47"/>
                  </a:solidFill>
                  <a:latin typeface="Calibri"/>
                  <a:ea typeface="Calibri"/>
                  <a:cs typeface="Calibri"/>
                  <a:sym typeface="Calibri"/>
                </a:rPr>
                <a:t>Reunión final donde se entrega reporte del proceso a la jefatura del coachee y se otorgan recomendaciones de seguimiento y refuerzo.</a:t>
              </a:r>
              <a:endParaRPr/>
            </a:p>
          </p:txBody>
        </p:sp>
      </p:grpSp>
      <p:grpSp>
        <p:nvGrpSpPr>
          <p:cNvPr id="631" name="Google Shape;631;p2"/>
          <p:cNvGrpSpPr/>
          <p:nvPr/>
        </p:nvGrpSpPr>
        <p:grpSpPr>
          <a:xfrm>
            <a:off x="3289618" y="1258710"/>
            <a:ext cx="1755536" cy="1053203"/>
            <a:chOff x="249702" y="3086917"/>
            <a:chExt cx="1925752" cy="1053203"/>
          </a:xfrm>
        </p:grpSpPr>
        <p:sp>
          <p:nvSpPr>
            <p:cNvPr id="632" name="Google Shape;632;p2"/>
            <p:cNvSpPr txBox="1"/>
            <p:nvPr/>
          </p:nvSpPr>
          <p:spPr>
            <a:xfrm>
              <a:off x="249702" y="3086917"/>
              <a:ext cx="192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1600" cap="none">
                  <a:solidFill>
                    <a:srgbClr val="0E2E47"/>
                  </a:solidFill>
                  <a:latin typeface="Calibri"/>
                  <a:ea typeface="Calibri"/>
                  <a:cs typeface="Calibri"/>
                  <a:sym typeface="Calibri"/>
                </a:rPr>
                <a:t>SESIONES</a:t>
              </a:r>
              <a:endParaRPr/>
            </a:p>
          </p:txBody>
        </p:sp>
        <p:sp>
          <p:nvSpPr>
            <p:cNvPr id="633" name="Google Shape;633;p2"/>
            <p:cNvSpPr txBox="1"/>
            <p:nvPr/>
          </p:nvSpPr>
          <p:spPr>
            <a:xfrm>
              <a:off x="254813" y="3401456"/>
              <a:ext cx="1920641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400">
                  <a:solidFill>
                    <a:srgbClr val="0E2E47"/>
                  </a:solidFill>
                  <a:latin typeface="Calibri"/>
                  <a:ea typeface="Calibri"/>
                  <a:cs typeface="Calibri"/>
                  <a:sym typeface="Calibri"/>
                </a:rPr>
                <a:t>Ejecución sesiones de coaching individual, de la 1 a la 3.</a:t>
              </a:r>
              <a:endParaRPr/>
            </a:p>
          </p:txBody>
        </p:sp>
      </p:grpSp>
      <p:grpSp>
        <p:nvGrpSpPr>
          <p:cNvPr id="634" name="Google Shape;634;p2"/>
          <p:cNvGrpSpPr/>
          <p:nvPr/>
        </p:nvGrpSpPr>
        <p:grpSpPr>
          <a:xfrm>
            <a:off x="6313820" y="1250592"/>
            <a:ext cx="1755536" cy="1053203"/>
            <a:chOff x="249702" y="3086917"/>
            <a:chExt cx="1925752" cy="1053203"/>
          </a:xfrm>
        </p:grpSpPr>
        <p:sp>
          <p:nvSpPr>
            <p:cNvPr id="635" name="Google Shape;635;p2"/>
            <p:cNvSpPr txBox="1"/>
            <p:nvPr/>
          </p:nvSpPr>
          <p:spPr>
            <a:xfrm>
              <a:off x="249702" y="3086917"/>
              <a:ext cx="192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1600" cap="none">
                  <a:solidFill>
                    <a:srgbClr val="0E2E47"/>
                  </a:solidFill>
                  <a:latin typeface="Calibri"/>
                  <a:ea typeface="Calibri"/>
                  <a:cs typeface="Calibri"/>
                  <a:sym typeface="Calibri"/>
                </a:rPr>
                <a:t>SESIONES</a:t>
              </a:r>
              <a:endParaRPr/>
            </a:p>
          </p:txBody>
        </p:sp>
        <p:sp>
          <p:nvSpPr>
            <p:cNvPr id="636" name="Google Shape;636;p2"/>
            <p:cNvSpPr txBox="1"/>
            <p:nvPr/>
          </p:nvSpPr>
          <p:spPr>
            <a:xfrm>
              <a:off x="254813" y="3401456"/>
              <a:ext cx="1920641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400">
                  <a:solidFill>
                    <a:srgbClr val="0E2E47"/>
                  </a:solidFill>
                  <a:latin typeface="Calibri"/>
                  <a:ea typeface="Calibri"/>
                  <a:cs typeface="Calibri"/>
                  <a:sym typeface="Calibri"/>
                </a:rPr>
                <a:t>Ejecución sesiones de coaching individual, de la 4 a la 6.</a:t>
              </a:r>
              <a:endParaRPr/>
            </a:p>
          </p:txBody>
        </p:sp>
      </p:grpSp>
      <p:pic>
        <p:nvPicPr>
          <p:cNvPr descr="Magnifying glass" id="637" name="Google Shape;63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59465" y="3260210"/>
            <a:ext cx="555152" cy="5551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ad with Gears" id="638" name="Google Shape;63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05117" y="3292341"/>
            <a:ext cx="561622" cy="561622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2"/>
          <p:cNvSpPr/>
          <p:nvPr/>
        </p:nvSpPr>
        <p:spPr>
          <a:xfrm>
            <a:off x="8614059" y="3260210"/>
            <a:ext cx="349473" cy="504884"/>
          </a:xfrm>
          <a:custGeom>
            <a:rect b="b" l="l" r="r" t="t"/>
            <a:pathLst>
              <a:path extrusionOk="0" h="3200962" w="2215656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rgbClr val="38B6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"/>
          <p:cNvSpPr txBox="1"/>
          <p:nvPr/>
        </p:nvSpPr>
        <p:spPr>
          <a:xfrm>
            <a:off x="534124" y="313793"/>
            <a:ext cx="87559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solidFill>
                  <a:srgbClr val="0E2E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REUNIÓN LEVANTAMIENTO INFORMACIÓN INICIAL</a:t>
            </a:r>
            <a:endParaRPr/>
          </a:p>
        </p:txBody>
      </p:sp>
      <p:graphicFrame>
        <p:nvGraphicFramePr>
          <p:cNvPr id="646" name="Google Shape;646;p3"/>
          <p:cNvGraphicFramePr/>
          <p:nvPr/>
        </p:nvGraphicFramePr>
        <p:xfrm>
          <a:off x="534124" y="24239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{1F610133-D5CC-4C14-8EED-F163685EF777}</a:tableStyleId>
              </a:tblPr>
              <a:tblGrid>
                <a:gridCol w="4265725"/>
                <a:gridCol w="3852425"/>
                <a:gridCol w="3312375"/>
              </a:tblGrid>
              <a:tr h="3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cap="none" strike="noStrike">
                          <a:solidFill>
                            <a:schemeClr val="lt1"/>
                          </a:solidFill>
                        </a:rPr>
                        <a:t>Antecedentes Generales Coachee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253A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Open Sans Light"/>
                        <a:buNone/>
                      </a:pPr>
                      <a:r>
                        <a:rPr lang="es-CL" sz="1600" u="none" cap="none" strike="noStrike">
                          <a:solidFill>
                            <a:schemeClr val="lt1"/>
                          </a:solidFill>
                        </a:rPr>
                        <a:t>Objetivos del Proceso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253A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Open Sans Light"/>
                        <a:buNone/>
                      </a:pPr>
                      <a:r>
                        <a:rPr lang="es-CL" sz="1600" u="none" cap="none" strike="noStrike">
                          <a:solidFill>
                            <a:schemeClr val="lt1"/>
                          </a:solidFill>
                        </a:rPr>
                        <a:t>Indicadores de Éxito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253A59"/>
                    </a:solidFill>
                  </a:tcPr>
                </a:tc>
              </a:tr>
              <a:tr h="37603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Open Sans Light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206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indent="-285750" lvl="0" marL="28575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s-CL" sz="1400" u="none" cap="none" strike="noStrike">
                          <a:solidFill>
                            <a:srgbClr val="00206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XXX</a:t>
                      </a:r>
                      <a:endParaRPr/>
                    </a:p>
                    <a:p>
                      <a:pPr indent="-196850" lvl="0" marL="28575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CA5F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206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1968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206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s-CL" sz="1400" u="none" cap="none" strike="noStrike">
                          <a:solidFill>
                            <a:srgbClr val="00206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XXX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9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Open Sans Light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  <a:p>
                      <a:pPr indent="-285750" lvl="0" marL="285750" marR="0" rtl="0" algn="just">
                        <a:lnSpc>
                          <a:spcPct val="92857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s-CL" sz="1400" u="none" cap="none" strike="noStrike">
                          <a:solidFill>
                            <a:srgbClr val="002060"/>
                          </a:solidFill>
                        </a:rPr>
                        <a:t>XXX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7" name="Google Shape;647;p3"/>
          <p:cNvGraphicFramePr/>
          <p:nvPr/>
        </p:nvGraphicFramePr>
        <p:xfrm>
          <a:off x="536955" y="11330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{1F610133-D5CC-4C14-8EED-F163685EF777}</a:tableStyleId>
              </a:tblPr>
              <a:tblGrid>
                <a:gridCol w="5715275"/>
                <a:gridCol w="5715275"/>
              </a:tblGrid>
              <a:tr h="216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cap="none" strike="noStrike">
                          <a:solidFill>
                            <a:schemeClr val="lt1"/>
                          </a:solidFill>
                        </a:rPr>
                        <a:t>Participantes reunión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253A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cap="none" strike="noStrike">
                          <a:solidFill>
                            <a:schemeClr val="lt1"/>
                          </a:solidFill>
                        </a:rPr>
                        <a:t>Fecha 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253A59"/>
                    </a:solidFill>
                  </a:tcPr>
                </a:tc>
              </a:tr>
              <a:tr h="7474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400"/>
                        <a:buFont typeface="Open Sans Light"/>
                        <a:buNone/>
                      </a:pPr>
                      <a:r>
                        <a:rPr lang="es-CL" sz="1400" u="none" cap="none" strike="noStrike">
                          <a:solidFill>
                            <a:srgbClr val="00206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NOMBRE - Jefe directo del coachee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400"/>
                        <a:buFont typeface="Open Sans Light"/>
                        <a:buNone/>
                      </a:pPr>
                      <a:r>
                        <a:rPr lang="es-CL" sz="1400" u="none" cap="none" strike="noStrike">
                          <a:solidFill>
                            <a:srgbClr val="00206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NOMBRE – Coach 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400"/>
                        <a:buFont typeface="Open Sans Light"/>
                        <a:buNone/>
                      </a:pPr>
                      <a:r>
                        <a:rPr lang="es-CL" sz="1400" u="none" cap="none" strike="noStrike">
                          <a:solidFill>
                            <a:srgbClr val="00206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NOMBRE– Consultor ThinkGo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CA5F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s-CL" sz="1400" u="none" cap="none" strike="noStrike">
                          <a:solidFill>
                            <a:srgbClr val="00206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xx de xx de 2021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"/>
          <p:cNvSpPr txBox="1"/>
          <p:nvPr/>
        </p:nvSpPr>
        <p:spPr>
          <a:xfrm>
            <a:off x="534124" y="313793"/>
            <a:ext cx="50578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solidFill>
                  <a:srgbClr val="0E2E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RESUMEN SESIONES 1 A 3</a:t>
            </a:r>
            <a:endParaRPr/>
          </a:p>
        </p:txBody>
      </p:sp>
      <p:graphicFrame>
        <p:nvGraphicFramePr>
          <p:cNvPr id="654" name="Google Shape;654;p4"/>
          <p:cNvGraphicFramePr/>
          <p:nvPr/>
        </p:nvGraphicFramePr>
        <p:xfrm>
          <a:off x="536955" y="10692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{1F610133-D5CC-4C14-8EED-F163685EF777}</a:tableStyleId>
              </a:tblPr>
              <a:tblGrid>
                <a:gridCol w="1310575"/>
                <a:gridCol w="1152125"/>
                <a:gridCol w="6012675"/>
                <a:gridCol w="2955150"/>
              </a:tblGrid>
              <a:tr h="435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cap="none" strike="noStrike">
                          <a:solidFill>
                            <a:schemeClr val="lt1"/>
                          </a:solidFill>
                        </a:rPr>
                        <a:t>N°  Sesión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253A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Open Sans Light"/>
                        <a:buNone/>
                      </a:pPr>
                      <a:r>
                        <a:rPr lang="es-CL" sz="1600" u="none" cap="none" strike="noStrike">
                          <a:solidFill>
                            <a:schemeClr val="lt1"/>
                          </a:solidFill>
                        </a:rPr>
                        <a:t>Fecha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253A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Open Sans Light"/>
                        <a:buNone/>
                      </a:pPr>
                      <a:r>
                        <a:rPr lang="es-CL" sz="1600" u="none" cap="none" strike="noStrike">
                          <a:solidFill>
                            <a:schemeClr val="lt1"/>
                          </a:solidFill>
                        </a:rPr>
                        <a:t>Descripción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253A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Open Sans Light"/>
                        <a:buNone/>
                      </a:pPr>
                      <a:r>
                        <a:rPr lang="es-CL" sz="1600" u="none" cap="none" strike="noStrike">
                          <a:solidFill>
                            <a:schemeClr val="lt1"/>
                          </a:solidFill>
                        </a:rPr>
                        <a:t>Asignación/Acuerdos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253A59"/>
                    </a:solidFill>
                  </a:tcPr>
                </a:tc>
              </a:tr>
              <a:tr h="16799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CA5F"/>
                        </a:buClr>
                        <a:buSzPts val="1400"/>
                        <a:buFont typeface="Open Sans Light"/>
                        <a:buNone/>
                      </a:pPr>
                      <a:r>
                        <a:rPr lang="es-CL" sz="1400" u="none" cap="none" strike="noStrike">
                          <a:solidFill>
                            <a:srgbClr val="00206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  </a:t>
                      </a:r>
                      <a:endParaRPr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CA5F"/>
                        </a:buClr>
                        <a:buSzPts val="1400"/>
                        <a:buFont typeface="Open Sans Light"/>
                        <a:buNone/>
                      </a:pPr>
                      <a:r>
                        <a:rPr lang="es-CL" sz="1400" u="none" cap="none" strike="noStrike">
                          <a:solidFill>
                            <a:srgbClr val="00206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 Sesión 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206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L" sz="1400" u="none" cap="none" strike="noStrike">
                          <a:solidFill>
                            <a:srgbClr val="00206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XX/3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196850" lvl="0" marL="285750" marR="0" rtl="0" algn="just">
                        <a:lnSpc>
                          <a:spcPct val="9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  <a:p>
                      <a:pPr indent="-285750" lvl="0" marL="285750" marR="0" rtl="0" algn="just">
                        <a:lnSpc>
                          <a:spcPct val="92857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s-CL" sz="1400" u="none" cap="none" strike="noStrike">
                          <a:solidFill>
                            <a:srgbClr val="002060"/>
                          </a:solidFill>
                        </a:rPr>
                        <a:t>xxx</a:t>
                      </a:r>
                      <a:endParaRPr/>
                    </a:p>
                    <a:p>
                      <a:pPr indent="-196850" lvl="0" marL="285750" marR="0" rtl="0" algn="just">
                        <a:lnSpc>
                          <a:spcPct val="92857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196850" lvl="0" marL="285750" marR="0" rtl="0" algn="just">
                        <a:lnSpc>
                          <a:spcPct val="9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  <a:p>
                      <a:pPr indent="-285750" lvl="0" marL="285750" marR="0" rtl="0" algn="just">
                        <a:lnSpc>
                          <a:spcPct val="92857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s-CL" sz="1400" u="none" cap="none" strike="noStrike">
                          <a:solidFill>
                            <a:srgbClr val="002060"/>
                          </a:solidFill>
                        </a:rPr>
                        <a:t>xxx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1679975">
                <a:tc>
                  <a:txBody>
                    <a:bodyPr/>
                    <a:lstStyle/>
                    <a:p>
                      <a:pPr indent="-196850" lvl="0" marL="28575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CA5F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206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CA5F"/>
                        </a:buClr>
                        <a:buSzPts val="1400"/>
                        <a:buFont typeface="Open Sans Light"/>
                        <a:buNone/>
                      </a:pPr>
                      <a:r>
                        <a:rPr lang="es-CL" sz="1400" u="none" cap="none" strike="noStrike">
                          <a:solidFill>
                            <a:srgbClr val="00206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    Sesión 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206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L" sz="1400" u="none" cap="none" strike="noStrike">
                          <a:solidFill>
                            <a:srgbClr val="00206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XX/4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196850" lvl="0" marL="285750" marR="0" rtl="0" algn="just">
                        <a:lnSpc>
                          <a:spcPct val="9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  <a:p>
                      <a:pPr indent="-285750" lvl="0" marL="285750" marR="0" rtl="0" algn="just">
                        <a:lnSpc>
                          <a:spcPct val="92857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s-CL" sz="1400" u="none" cap="none" strike="noStrike">
                          <a:solidFill>
                            <a:srgbClr val="002060"/>
                          </a:solidFill>
                        </a:rPr>
                        <a:t>xxx</a:t>
                      </a:r>
                      <a:endParaRPr/>
                    </a:p>
                    <a:p>
                      <a:pPr indent="-196850" lvl="1" marL="742939" marR="0" rtl="0" algn="just">
                        <a:lnSpc>
                          <a:spcPct val="92857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196850" lvl="0" marL="285750" marR="0" rtl="0" algn="just">
                        <a:lnSpc>
                          <a:spcPct val="9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  <a:p>
                      <a:pPr indent="-285750" lvl="0" marL="285750" marR="0" rtl="0" algn="just">
                        <a:lnSpc>
                          <a:spcPct val="92857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s-CL" sz="1400" u="none" cap="none" strike="noStrike">
                          <a:solidFill>
                            <a:srgbClr val="002060"/>
                          </a:solidFill>
                        </a:rPr>
                        <a:t>xxx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"/>
          <p:cNvSpPr txBox="1"/>
          <p:nvPr/>
        </p:nvSpPr>
        <p:spPr>
          <a:xfrm>
            <a:off x="534124" y="313793"/>
            <a:ext cx="50578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solidFill>
                  <a:srgbClr val="0E2E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RESUMEN SESIONES 1 A 3</a:t>
            </a:r>
            <a:endParaRPr/>
          </a:p>
        </p:txBody>
      </p:sp>
      <p:graphicFrame>
        <p:nvGraphicFramePr>
          <p:cNvPr id="661" name="Google Shape;661;p5"/>
          <p:cNvGraphicFramePr/>
          <p:nvPr/>
        </p:nvGraphicFramePr>
        <p:xfrm>
          <a:off x="536955" y="10692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{1F610133-D5CC-4C14-8EED-F163685EF777}</a:tableStyleId>
              </a:tblPr>
              <a:tblGrid>
                <a:gridCol w="1310575"/>
                <a:gridCol w="1152125"/>
                <a:gridCol w="6012675"/>
                <a:gridCol w="2955150"/>
              </a:tblGrid>
              <a:tr h="435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cap="none" strike="noStrike">
                          <a:solidFill>
                            <a:schemeClr val="lt1"/>
                          </a:solidFill>
                        </a:rPr>
                        <a:t>N°  Sesión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253A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Open Sans Light"/>
                        <a:buNone/>
                      </a:pPr>
                      <a:r>
                        <a:rPr lang="es-CL" sz="1600" u="none" cap="none" strike="noStrike">
                          <a:solidFill>
                            <a:schemeClr val="lt1"/>
                          </a:solidFill>
                        </a:rPr>
                        <a:t>Fecha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253A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Open Sans Light"/>
                        <a:buNone/>
                      </a:pPr>
                      <a:r>
                        <a:rPr lang="es-CL" sz="1600" u="none" cap="none" strike="noStrike">
                          <a:solidFill>
                            <a:schemeClr val="lt1"/>
                          </a:solidFill>
                        </a:rPr>
                        <a:t>Descripción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253A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Open Sans Light"/>
                        <a:buNone/>
                      </a:pPr>
                      <a:r>
                        <a:rPr lang="es-CL" sz="1600" u="none" cap="none" strike="noStrike">
                          <a:solidFill>
                            <a:schemeClr val="lt1"/>
                          </a:solidFill>
                        </a:rPr>
                        <a:t>Asignación/Acuerdos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253A59"/>
                    </a:solidFill>
                  </a:tcPr>
                </a:tc>
              </a:tr>
              <a:tr h="1679975">
                <a:tc>
                  <a:txBody>
                    <a:bodyPr/>
                    <a:lstStyle/>
                    <a:p>
                      <a:pPr indent="-196850" lvl="0" marL="28575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CA5F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206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CA5F"/>
                        </a:buClr>
                        <a:buSzPts val="1400"/>
                        <a:buFont typeface="Open Sans Light"/>
                        <a:buNone/>
                      </a:pPr>
                      <a:r>
                        <a:rPr lang="es-CL" sz="1400" u="none" cap="none" strike="noStrike">
                          <a:solidFill>
                            <a:srgbClr val="00206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  Sesión 3</a:t>
                      </a:r>
                      <a:endParaRPr/>
                    </a:p>
                    <a:p>
                      <a:pPr indent="-196850" lvl="0" marL="28575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CA5F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206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206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L" sz="1400" u="none" cap="none" strike="noStrike">
                          <a:solidFill>
                            <a:srgbClr val="00206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XX/4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196850" lvl="0" marL="285750" marR="0" rtl="0" algn="just">
                        <a:lnSpc>
                          <a:spcPct val="9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  <a:p>
                      <a:pPr indent="-285750" lvl="0" marL="285750" marR="0" rtl="0" algn="just">
                        <a:lnSpc>
                          <a:spcPct val="92857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s-CL" sz="1400" u="none" cap="none" strike="noStrike">
                          <a:solidFill>
                            <a:srgbClr val="002060"/>
                          </a:solidFill>
                        </a:rPr>
                        <a:t>xxx</a:t>
                      </a:r>
                      <a:endParaRPr/>
                    </a:p>
                    <a:p>
                      <a:pPr indent="-196850" lvl="1" marL="742939" marR="0" rtl="0" algn="just">
                        <a:lnSpc>
                          <a:spcPct val="92857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  <a:p>
                      <a:pPr indent="-285750" lvl="0" marL="285750" marR="0" rtl="0" algn="just">
                        <a:lnSpc>
                          <a:spcPct val="92857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s-CL" sz="1400" u="none" cap="none" strike="noStrike">
                          <a:solidFill>
                            <a:srgbClr val="002060"/>
                          </a:solidFill>
                        </a:rPr>
                        <a:t>xxx</a:t>
                      </a:r>
                      <a:endParaRPr/>
                    </a:p>
                    <a:p>
                      <a:pPr indent="-196850" lvl="1" marL="742939" marR="0" rtl="0" algn="just">
                        <a:lnSpc>
                          <a:spcPct val="92857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196850" lvl="0" marL="285750" marR="0" rtl="0" algn="just">
                        <a:lnSpc>
                          <a:spcPct val="9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  <a:p>
                      <a:pPr indent="-285750" lvl="0" marL="285750" marR="0" rtl="0" algn="just">
                        <a:lnSpc>
                          <a:spcPct val="92857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s-CL" sz="1400" u="none" cap="none" strike="noStrike">
                          <a:solidFill>
                            <a:srgbClr val="002060"/>
                          </a:solidFill>
                        </a:rPr>
                        <a:t>xxx</a:t>
                      </a:r>
                      <a:endParaRPr/>
                    </a:p>
                    <a:p>
                      <a:pPr indent="-196850" lvl="0" marL="285750" marR="0" rtl="0" algn="just">
                        <a:lnSpc>
                          <a:spcPct val="92857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  <a:p>
                      <a:pPr indent="-196850" lvl="0" marL="285750" marR="0" rtl="0" algn="just">
                        <a:lnSpc>
                          <a:spcPct val="92857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"/>
          <p:cNvSpPr txBox="1"/>
          <p:nvPr/>
        </p:nvSpPr>
        <p:spPr>
          <a:xfrm>
            <a:off x="534124" y="313793"/>
            <a:ext cx="87559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solidFill>
                  <a:srgbClr val="0E2E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REUNIÓN AVANCE</a:t>
            </a:r>
            <a:endParaRPr/>
          </a:p>
        </p:txBody>
      </p:sp>
      <p:graphicFrame>
        <p:nvGraphicFramePr>
          <p:cNvPr id="668" name="Google Shape;668;p6"/>
          <p:cNvGraphicFramePr/>
          <p:nvPr/>
        </p:nvGraphicFramePr>
        <p:xfrm>
          <a:off x="534124" y="24239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{1F610133-D5CC-4C14-8EED-F163685EF777}</a:tableStyleId>
              </a:tblPr>
              <a:tblGrid>
                <a:gridCol w="11430525"/>
              </a:tblGrid>
              <a:tr h="359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cap="none" strike="noStrike">
                          <a:solidFill>
                            <a:schemeClr val="lt1"/>
                          </a:solidFill>
                        </a:rPr>
                        <a:t>Descripción temas tratados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253A59"/>
                    </a:solidFill>
                  </a:tcPr>
                </a:tc>
              </a:tr>
              <a:tr h="37603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Open Sans Light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206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400"/>
                        <a:buFont typeface="Open Sans Light"/>
                        <a:buNone/>
                      </a:pPr>
                      <a:r>
                        <a:rPr b="1" lang="es-CL" sz="1400" u="none" cap="none" strike="noStrike">
                          <a:solidFill>
                            <a:srgbClr val="00206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Revisión sesiones realizadas</a:t>
                      </a:r>
                      <a:endParaRPr/>
                    </a:p>
                    <a:p>
                      <a:pPr indent="-285750" lvl="0" marL="28575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s-CL" sz="1400" u="none" cap="none" strike="noStrike">
                          <a:solidFill>
                            <a:srgbClr val="00206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XXXXX</a:t>
                      </a:r>
                      <a:endParaRPr/>
                    </a:p>
                    <a:p>
                      <a:pPr indent="-196850" lvl="0" marL="28575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206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400"/>
                        <a:buFont typeface="Open Sans Light"/>
                        <a:buNone/>
                      </a:pPr>
                      <a:r>
                        <a:rPr lang="es-CL" sz="1400" u="none" cap="none" strike="noStrike">
                          <a:solidFill>
                            <a:srgbClr val="00206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O</a:t>
                      </a:r>
                      <a:r>
                        <a:rPr b="1" lang="es-CL" sz="1400" u="none" cap="none" strike="noStrike">
                          <a:solidFill>
                            <a:srgbClr val="00206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bservaciones de la Jefatura</a:t>
                      </a:r>
                      <a:r>
                        <a:rPr lang="es-CL" sz="1400" u="none" cap="none" strike="noStrike">
                          <a:solidFill>
                            <a:srgbClr val="00206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: </a:t>
                      </a:r>
                      <a:endParaRPr/>
                    </a:p>
                    <a:p>
                      <a:pPr indent="-285750" lvl="0" marL="28575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s-CL" sz="1400" u="none" cap="none" strike="noStrike">
                          <a:solidFill>
                            <a:srgbClr val="00206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XXXXX</a:t>
                      </a:r>
                      <a:endParaRPr/>
                    </a:p>
                    <a:p>
                      <a:pPr indent="-196850" lvl="0" marL="28575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206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206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indent="-196850" lvl="0" marL="28575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CA5F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206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9" name="Google Shape;669;p6"/>
          <p:cNvGraphicFramePr/>
          <p:nvPr/>
        </p:nvGraphicFramePr>
        <p:xfrm>
          <a:off x="536955" y="11330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{1F610133-D5CC-4C14-8EED-F163685EF777}</a:tableStyleId>
              </a:tblPr>
              <a:tblGrid>
                <a:gridCol w="5715275"/>
                <a:gridCol w="5715275"/>
              </a:tblGrid>
              <a:tr h="216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cap="none" strike="noStrike">
                          <a:solidFill>
                            <a:schemeClr val="lt1"/>
                          </a:solidFill>
                        </a:rPr>
                        <a:t>Participantes reunión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253A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cap="none" strike="noStrike">
                          <a:solidFill>
                            <a:schemeClr val="lt1"/>
                          </a:solidFill>
                        </a:rPr>
                        <a:t>Fecha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253A59"/>
                    </a:solidFill>
                  </a:tcPr>
                </a:tc>
              </a:tr>
              <a:tr h="7474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400"/>
                        <a:buFont typeface="Open Sans Light"/>
                        <a:buNone/>
                      </a:pPr>
                      <a:r>
                        <a:rPr lang="es-CL" sz="1400" u="none" cap="none" strike="noStrike">
                          <a:solidFill>
                            <a:srgbClr val="00206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ErNOMBRE– Jefe directo del coachee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400"/>
                        <a:buFont typeface="Open Sans Light"/>
                        <a:buNone/>
                      </a:pPr>
                      <a:r>
                        <a:rPr lang="es-CL" sz="1400" u="none" cap="none" strike="noStrike">
                          <a:solidFill>
                            <a:srgbClr val="00206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NOMBRE– Coach </a:t>
                      </a:r>
                      <a:endParaRPr/>
                    </a:p>
                    <a:p>
                      <a:pPr indent="-196850" lvl="0" marL="28575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CA5F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206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CA5F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s-CL" sz="1400" u="none" cap="none" strike="noStrike">
                          <a:solidFill>
                            <a:srgbClr val="00206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xx de xxx de 2021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"/>
          <p:cNvSpPr txBox="1"/>
          <p:nvPr/>
        </p:nvSpPr>
        <p:spPr>
          <a:xfrm>
            <a:off x="534124" y="313793"/>
            <a:ext cx="50578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solidFill>
                  <a:srgbClr val="0E2E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RESUMEN SESIONES 1 A 3</a:t>
            </a:r>
            <a:endParaRPr/>
          </a:p>
        </p:txBody>
      </p:sp>
      <p:graphicFrame>
        <p:nvGraphicFramePr>
          <p:cNvPr id="676" name="Google Shape;676;p7"/>
          <p:cNvGraphicFramePr/>
          <p:nvPr/>
        </p:nvGraphicFramePr>
        <p:xfrm>
          <a:off x="536955" y="10692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{1F610133-D5CC-4C14-8EED-F163685EF777}</a:tableStyleId>
              </a:tblPr>
              <a:tblGrid>
                <a:gridCol w="1310575"/>
                <a:gridCol w="1152125"/>
                <a:gridCol w="6012675"/>
                <a:gridCol w="2955150"/>
              </a:tblGrid>
              <a:tr h="435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cap="none" strike="noStrike">
                          <a:solidFill>
                            <a:schemeClr val="lt1"/>
                          </a:solidFill>
                        </a:rPr>
                        <a:t>N°  Sesión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253A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Open Sans Light"/>
                        <a:buNone/>
                      </a:pPr>
                      <a:r>
                        <a:rPr lang="es-CL" sz="1600" u="none" cap="none" strike="noStrike">
                          <a:solidFill>
                            <a:schemeClr val="lt1"/>
                          </a:solidFill>
                        </a:rPr>
                        <a:t>Fecha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253A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Open Sans Light"/>
                        <a:buNone/>
                      </a:pPr>
                      <a:r>
                        <a:rPr lang="es-CL" sz="1600" u="none" cap="none" strike="noStrike">
                          <a:solidFill>
                            <a:schemeClr val="lt1"/>
                          </a:solidFill>
                        </a:rPr>
                        <a:t>Descripción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253A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Open Sans Light"/>
                        <a:buNone/>
                      </a:pPr>
                      <a:r>
                        <a:rPr lang="es-CL" sz="1600" u="none" cap="none" strike="noStrike">
                          <a:solidFill>
                            <a:schemeClr val="lt1"/>
                          </a:solidFill>
                        </a:rPr>
                        <a:t>Asignación/Acuerdos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253A59"/>
                    </a:solidFill>
                  </a:tcPr>
                </a:tc>
              </a:tr>
              <a:tr h="16799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CA5F"/>
                        </a:buClr>
                        <a:buSzPts val="1400"/>
                        <a:buFont typeface="Open Sans Light"/>
                        <a:buNone/>
                      </a:pPr>
                      <a:r>
                        <a:rPr lang="es-CL" sz="1400" u="none" cap="none" strike="noStrike">
                          <a:solidFill>
                            <a:srgbClr val="00206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  </a:t>
                      </a:r>
                      <a:endParaRPr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CA5F"/>
                        </a:buClr>
                        <a:buSzPts val="1400"/>
                        <a:buFont typeface="Open Sans Light"/>
                        <a:buNone/>
                      </a:pPr>
                      <a:r>
                        <a:rPr lang="es-CL" sz="1400" u="none" cap="none" strike="noStrike">
                          <a:solidFill>
                            <a:srgbClr val="00206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 Sesión 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206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L" sz="1400" u="none" cap="none" strike="noStrike">
                          <a:solidFill>
                            <a:srgbClr val="00206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XX/3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196850" lvl="0" marL="285750" marR="0" rtl="0" algn="just">
                        <a:lnSpc>
                          <a:spcPct val="9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  <a:p>
                      <a:pPr indent="-285750" lvl="0" marL="285750" marR="0" rtl="0" algn="just">
                        <a:lnSpc>
                          <a:spcPct val="92857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s-CL" sz="1400" u="none" cap="none" strike="noStrike">
                          <a:solidFill>
                            <a:srgbClr val="002060"/>
                          </a:solidFill>
                        </a:rPr>
                        <a:t>xxx</a:t>
                      </a:r>
                      <a:endParaRPr/>
                    </a:p>
                    <a:p>
                      <a:pPr indent="-196850" lvl="0" marL="285750" marR="0" rtl="0" algn="just">
                        <a:lnSpc>
                          <a:spcPct val="92857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196850" lvl="0" marL="285750" marR="0" rtl="0" algn="just">
                        <a:lnSpc>
                          <a:spcPct val="9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  <a:p>
                      <a:pPr indent="-285750" lvl="0" marL="285750" marR="0" rtl="0" algn="just">
                        <a:lnSpc>
                          <a:spcPct val="92857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s-CL" sz="1400" u="none" cap="none" strike="noStrike">
                          <a:solidFill>
                            <a:srgbClr val="002060"/>
                          </a:solidFill>
                        </a:rPr>
                        <a:t>xxx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1679975">
                <a:tc>
                  <a:txBody>
                    <a:bodyPr/>
                    <a:lstStyle/>
                    <a:p>
                      <a:pPr indent="-196850" lvl="0" marL="28575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CA5F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206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CA5F"/>
                        </a:buClr>
                        <a:buSzPts val="1400"/>
                        <a:buFont typeface="Open Sans Light"/>
                        <a:buNone/>
                      </a:pPr>
                      <a:r>
                        <a:rPr lang="es-CL" sz="1400" u="none" cap="none" strike="noStrike">
                          <a:solidFill>
                            <a:srgbClr val="00206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    Sesión 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206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L" sz="1400" u="none" cap="none" strike="noStrike">
                          <a:solidFill>
                            <a:srgbClr val="00206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XX/4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196850" lvl="0" marL="285750" marR="0" rtl="0" algn="just">
                        <a:lnSpc>
                          <a:spcPct val="9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  <a:p>
                      <a:pPr indent="-285750" lvl="0" marL="285750" marR="0" rtl="0" algn="just">
                        <a:lnSpc>
                          <a:spcPct val="92857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s-CL" sz="1400" u="none" cap="none" strike="noStrike">
                          <a:solidFill>
                            <a:srgbClr val="002060"/>
                          </a:solidFill>
                        </a:rPr>
                        <a:t>xxx</a:t>
                      </a:r>
                      <a:endParaRPr/>
                    </a:p>
                    <a:p>
                      <a:pPr indent="-196850" lvl="1" marL="742939" marR="0" rtl="0" algn="just">
                        <a:lnSpc>
                          <a:spcPct val="92857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196850" lvl="0" marL="285750" marR="0" rtl="0" algn="just">
                        <a:lnSpc>
                          <a:spcPct val="9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  <a:p>
                      <a:pPr indent="-285750" lvl="0" marL="285750" marR="0" rtl="0" algn="just">
                        <a:lnSpc>
                          <a:spcPct val="92857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s-CL" sz="1400" u="none" cap="none" strike="noStrike">
                          <a:solidFill>
                            <a:srgbClr val="002060"/>
                          </a:solidFill>
                        </a:rPr>
                        <a:t>xxx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8"/>
          <p:cNvSpPr txBox="1"/>
          <p:nvPr/>
        </p:nvSpPr>
        <p:spPr>
          <a:xfrm>
            <a:off x="534124" y="313793"/>
            <a:ext cx="50578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solidFill>
                  <a:srgbClr val="0E2E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RESUMEN SESIONES 4 A 6</a:t>
            </a:r>
            <a:endParaRPr/>
          </a:p>
        </p:txBody>
      </p:sp>
      <p:graphicFrame>
        <p:nvGraphicFramePr>
          <p:cNvPr id="683" name="Google Shape;683;p8"/>
          <p:cNvGraphicFramePr/>
          <p:nvPr/>
        </p:nvGraphicFramePr>
        <p:xfrm>
          <a:off x="536955" y="10692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{1F610133-D5CC-4C14-8EED-F163685EF777}</a:tableStyleId>
              </a:tblPr>
              <a:tblGrid>
                <a:gridCol w="1310575"/>
                <a:gridCol w="936100"/>
                <a:gridCol w="6696750"/>
                <a:gridCol w="2487100"/>
              </a:tblGrid>
              <a:tr h="498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cap="none" strike="noStrike">
                          <a:solidFill>
                            <a:schemeClr val="lt1"/>
                          </a:solidFill>
                        </a:rPr>
                        <a:t>Nº Sesión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253A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Open Sans Light"/>
                        <a:buNone/>
                      </a:pPr>
                      <a:r>
                        <a:rPr lang="es-CL" sz="1600" u="none" cap="none" strike="noStrike">
                          <a:solidFill>
                            <a:schemeClr val="lt1"/>
                          </a:solidFill>
                        </a:rPr>
                        <a:t>Fecha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253A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Open Sans Light"/>
                        <a:buNone/>
                      </a:pPr>
                      <a:r>
                        <a:rPr lang="es-CL" sz="1600" u="none" cap="none" strike="noStrike">
                          <a:solidFill>
                            <a:schemeClr val="lt1"/>
                          </a:solidFill>
                        </a:rPr>
                        <a:t>Descripción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253A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Open Sans Light"/>
                        <a:buNone/>
                      </a:pPr>
                      <a:r>
                        <a:rPr lang="es-CL" sz="1600" u="none" cap="none" strike="noStrike">
                          <a:solidFill>
                            <a:schemeClr val="lt1"/>
                          </a:solidFill>
                        </a:rPr>
                        <a:t>Asignación/Acuerdos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253A59"/>
                    </a:solidFill>
                  </a:tcPr>
                </a:tc>
              </a:tr>
              <a:tr h="4976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CA5F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206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CA5F"/>
                        </a:buClr>
                        <a:buSzPts val="1400"/>
                        <a:buFont typeface="Arial"/>
                        <a:buNone/>
                      </a:pPr>
                      <a:r>
                        <a:rPr lang="es-CL" sz="1400" u="none" cap="none" strike="noStrike">
                          <a:solidFill>
                            <a:srgbClr val="00206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Sesión 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CA5F"/>
                        </a:buClr>
                        <a:buSzPts val="1400"/>
                        <a:buFont typeface="Arial"/>
                        <a:buNone/>
                      </a:pPr>
                      <a:r>
                        <a:rPr lang="es-CL" sz="1400" u="none" cap="none" strike="noStrike">
                          <a:solidFill>
                            <a:srgbClr val="00206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Cierre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206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L" sz="1400" u="none" cap="none" strike="noStrike">
                          <a:solidFill>
                            <a:srgbClr val="00206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XX/5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just">
                        <a:lnSpc>
                          <a:spcPct val="9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s-CL" sz="1400" u="none" cap="none" strike="noStrike">
                          <a:solidFill>
                            <a:srgbClr val="002060"/>
                          </a:solidFill>
                        </a:rPr>
                        <a:t>XXX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just">
                        <a:lnSpc>
                          <a:spcPct val="9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s-CL" sz="1400" u="none" cap="none" strike="noStrike">
                          <a:solidFill>
                            <a:srgbClr val="002060"/>
                          </a:solidFill>
                        </a:rPr>
                        <a:t>XXX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8" name="Google Shape;688;p9"/>
          <p:cNvCxnSpPr/>
          <p:nvPr/>
        </p:nvCxnSpPr>
        <p:spPr>
          <a:xfrm>
            <a:off x="1981460" y="836712"/>
            <a:ext cx="411454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9" name="Google Shape;689;p9"/>
          <p:cNvSpPr/>
          <p:nvPr/>
        </p:nvSpPr>
        <p:spPr>
          <a:xfrm>
            <a:off x="515380" y="368246"/>
            <a:ext cx="83806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 cap="none">
                <a:solidFill>
                  <a:srgbClr val="002B49"/>
                </a:solidFill>
                <a:latin typeface="Calibri"/>
                <a:ea typeface="Calibri"/>
                <a:cs typeface="Calibri"/>
                <a:sym typeface="Calibri"/>
              </a:rPr>
              <a:t>COMENTARIOS Y SUGERENCIAS</a:t>
            </a:r>
            <a:endParaRPr/>
          </a:p>
        </p:txBody>
      </p:sp>
      <p:sp>
        <p:nvSpPr>
          <p:cNvPr id="690" name="Google Shape;690;p9"/>
          <p:cNvSpPr/>
          <p:nvPr/>
        </p:nvSpPr>
        <p:spPr>
          <a:xfrm>
            <a:off x="1981460" y="1134766"/>
            <a:ext cx="2581163" cy="556691"/>
          </a:xfrm>
          <a:prstGeom prst="roundRect">
            <a:avLst>
              <a:gd fmla="val 16667" name="adj"/>
            </a:avLst>
          </a:prstGeom>
          <a:solidFill>
            <a:srgbClr val="0E2E47"/>
          </a:solidFill>
          <a:ln>
            <a:noFill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91" name="Google Shape;691;p9"/>
          <p:cNvSpPr txBox="1"/>
          <p:nvPr/>
        </p:nvSpPr>
        <p:spPr>
          <a:xfrm>
            <a:off x="2023211" y="1264964"/>
            <a:ext cx="2550537" cy="300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Comentarios 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9"/>
          <p:cNvSpPr/>
          <p:nvPr/>
        </p:nvSpPr>
        <p:spPr>
          <a:xfrm>
            <a:off x="7750568" y="1134766"/>
            <a:ext cx="2581163" cy="556691"/>
          </a:xfrm>
          <a:prstGeom prst="roundRect">
            <a:avLst>
              <a:gd fmla="val 16667" name="adj"/>
            </a:avLst>
          </a:prstGeom>
          <a:solidFill>
            <a:srgbClr val="0E2E47"/>
          </a:solidFill>
          <a:ln>
            <a:noFill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93" name="Google Shape;693;p9"/>
          <p:cNvSpPr txBox="1"/>
          <p:nvPr/>
        </p:nvSpPr>
        <p:spPr>
          <a:xfrm>
            <a:off x="7750566" y="1271973"/>
            <a:ext cx="2550537" cy="300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Sugerencias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9"/>
          <p:cNvSpPr/>
          <p:nvPr/>
        </p:nvSpPr>
        <p:spPr>
          <a:xfrm>
            <a:off x="562732" y="1821657"/>
            <a:ext cx="5641280" cy="4919711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253A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95" name="Google Shape;695;p9"/>
          <p:cNvSpPr txBox="1"/>
          <p:nvPr/>
        </p:nvSpPr>
        <p:spPr>
          <a:xfrm>
            <a:off x="6704640" y="2159421"/>
            <a:ext cx="50725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2563" lvl="0" marL="182563" marR="0" rtl="0" algn="just">
              <a:spcBef>
                <a:spcPts val="0"/>
              </a:spcBef>
              <a:spcAft>
                <a:spcPts val="0"/>
              </a:spcAft>
              <a:buClr>
                <a:srgbClr val="1E375F"/>
              </a:buClr>
              <a:buSzPts val="1400"/>
              <a:buFont typeface="Arial"/>
              <a:buChar char="•"/>
            </a:pPr>
            <a:r>
              <a:rPr lang="es-CL" sz="1400">
                <a:solidFill>
                  <a:srgbClr val="1E375F"/>
                </a:solidFill>
                <a:latin typeface="Calibri"/>
                <a:ea typeface="Calibri"/>
                <a:cs typeface="Calibri"/>
                <a:sym typeface="Calibri"/>
              </a:rPr>
              <a:t>xxxx</a:t>
            </a:r>
            <a:endParaRPr/>
          </a:p>
        </p:txBody>
      </p:sp>
      <p:sp>
        <p:nvSpPr>
          <p:cNvPr id="696" name="Google Shape;696;p9"/>
          <p:cNvSpPr/>
          <p:nvPr/>
        </p:nvSpPr>
        <p:spPr>
          <a:xfrm>
            <a:off x="6456040" y="1828664"/>
            <a:ext cx="5569796" cy="4023399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253A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97" name="Google Shape;697;p9"/>
          <p:cNvSpPr txBox="1"/>
          <p:nvPr/>
        </p:nvSpPr>
        <p:spPr>
          <a:xfrm>
            <a:off x="767408" y="2008143"/>
            <a:ext cx="52205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2563" lvl="0" marL="182563" marR="0" rtl="0" algn="just">
              <a:spcBef>
                <a:spcPts val="0"/>
              </a:spcBef>
              <a:spcAft>
                <a:spcPts val="0"/>
              </a:spcAft>
              <a:buClr>
                <a:srgbClr val="1E375F"/>
              </a:buClr>
              <a:buSzPts val="1400"/>
              <a:buFont typeface="Arial"/>
              <a:buChar char="•"/>
            </a:pPr>
            <a:r>
              <a:rPr lang="es-CL" sz="1400">
                <a:solidFill>
                  <a:srgbClr val="1E375F"/>
                </a:solidFill>
                <a:latin typeface="Calibri"/>
                <a:ea typeface="Calibri"/>
                <a:cs typeface="Calibri"/>
                <a:sym typeface="Calibri"/>
              </a:rPr>
              <a:t>Se xxxxx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2_Office Theme">
  <a:themeElements>
    <a:clrScheme name="i9_Multicolored">
      <a:dk1>
        <a:srgbClr val="57565A"/>
      </a:dk1>
      <a:lt1>
        <a:srgbClr val="FFFFFF"/>
      </a:lt1>
      <a:dk2>
        <a:srgbClr val="21B169"/>
      </a:dk2>
      <a:lt2>
        <a:srgbClr val="CF423F"/>
      </a:lt2>
      <a:accent1>
        <a:srgbClr val="4DB3C7"/>
      </a:accent1>
      <a:accent2>
        <a:srgbClr val="85CA46"/>
      </a:accent2>
      <a:accent3>
        <a:srgbClr val="F49D00"/>
      </a:accent3>
      <a:accent4>
        <a:srgbClr val="D2326B"/>
      </a:accent4>
      <a:accent5>
        <a:srgbClr val="1D6E9B"/>
      </a:accent5>
      <a:accent6>
        <a:srgbClr val="6850B4"/>
      </a:accent6>
      <a:hlink>
        <a:srgbClr val="7030A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2014-10-08T23:03:32Z</dcterms:created>
  <dc:creator>You Exec (youexec.com)</dc:creator>
</cp:coreProperties>
</file>