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  <p:sldMasterId id="2147483981" r:id="rId2"/>
  </p:sldMasterIdLst>
  <p:notesMasterIdLst>
    <p:notesMasterId r:id="rId14"/>
  </p:notesMasterIdLst>
  <p:sldIdLst>
    <p:sldId id="1564" r:id="rId3"/>
    <p:sldId id="1569" r:id="rId4"/>
    <p:sldId id="1570" r:id="rId5"/>
    <p:sldId id="1565" r:id="rId6"/>
    <p:sldId id="1616" r:id="rId7"/>
    <p:sldId id="1571" r:id="rId8"/>
    <p:sldId id="1620" r:id="rId9"/>
    <p:sldId id="1619" r:id="rId10"/>
    <p:sldId id="1629" r:id="rId11"/>
    <p:sldId id="1630" r:id="rId12"/>
    <p:sldId id="1563" r:id="rId13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udia Unzueta" initials="CU" lastIdx="1" clrIdx="0">
    <p:extLst>
      <p:ext uri="{19B8F6BF-5375-455C-9EA6-DF929625EA0E}">
        <p15:presenceInfo xmlns:p15="http://schemas.microsoft.com/office/powerpoint/2012/main" userId="Claudia Unzue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E47"/>
    <a:srgbClr val="253A59"/>
    <a:srgbClr val="38B6D9"/>
    <a:srgbClr val="E2001D"/>
    <a:srgbClr val="FFB70E"/>
    <a:srgbClr val="FD3E2F"/>
    <a:srgbClr val="283F62"/>
    <a:srgbClr val="233857"/>
    <a:srgbClr val="203350"/>
    <a:srgbClr val="2A4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4" autoAdjust="0"/>
    <p:restoredTop sz="87389" autoAdjust="0"/>
  </p:normalViewPr>
  <p:slideViewPr>
    <p:cSldViewPr snapToObjects="1">
      <p:cViewPr varScale="1">
        <p:scale>
          <a:sx n="63" d="100"/>
          <a:sy n="63" d="100"/>
        </p:scale>
        <p:origin x="948" y="66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1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1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5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3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95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59641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4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4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4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4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443792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buSzPct val="100000"/>
              <a:defRPr sz="1050"/>
            </a:lvl3pPr>
            <a:lvl4pPr marL="385763" indent="-128588">
              <a:buClr>
                <a:schemeClr val="accent2"/>
              </a:buClr>
              <a:buSzPct val="100000"/>
              <a:defRPr sz="1050"/>
            </a:lvl4pPr>
            <a:lvl5pPr>
              <a:buClr>
                <a:schemeClr val="accent2"/>
              </a:buClr>
              <a:buSzPct val="100000"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0787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24404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918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118560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11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11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11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11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677056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11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11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11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11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8247317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446192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626234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7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9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9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7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3578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81630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7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9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9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7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9780798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5053712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5053712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5053712"/>
            <a:ext cx="2441448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5053712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4928540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5053712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5053712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5053712"/>
            <a:ext cx="2441448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5053712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335713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8033579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9398535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372136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2439057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431671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431671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431671"/>
            <a:ext cx="2441448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431671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6825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431671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431671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431671"/>
            <a:ext cx="2441448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431671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019950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4358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59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2578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9364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1015143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8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8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8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3834158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8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8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5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7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8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5360285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25084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5231927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2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2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2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9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9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9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6006840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2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2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2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9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9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9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4253644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8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5" y="1639792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4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1" y="1639792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8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5" y="3886579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4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1" y="3886579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97429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54821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8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5" y="1639792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4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1" y="1639792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8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5" y="3886579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4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1" y="3886579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468369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90" y="3256996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8" y="3256996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5" y="3256996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8092574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90" y="3256996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8" y="3256996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5" y="3256996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703252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8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3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056714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8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3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828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3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3" y="4980569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9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3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10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88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011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08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4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0567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5359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49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4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93846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4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4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39337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4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4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74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4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4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4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16049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932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29631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48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0620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845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3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05908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46942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3"/>
              </a:buClr>
              <a:defRPr sz="1050"/>
            </a:lvl3pPr>
            <a:lvl4pPr marL="400040" indent="-171446">
              <a:buClr>
                <a:schemeClr val="accent3"/>
              </a:buClr>
              <a:defRPr sz="1050"/>
            </a:lvl4pPr>
            <a:lvl5pPr marL="571486" indent="-171446"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5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3"/>
              </a:buClr>
              <a:defRPr sz="1050"/>
            </a:lvl3pPr>
            <a:lvl4pPr marL="400040" indent="-171446">
              <a:buClr>
                <a:schemeClr val="accent3"/>
              </a:buClr>
              <a:defRPr sz="1050"/>
            </a:lvl4pPr>
            <a:lvl5pPr marL="571486" indent="-171446"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40802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3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3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3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9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9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4"/>
              </a:buClr>
              <a:defRPr sz="1050"/>
            </a:lvl3pPr>
            <a:lvl4pPr marL="400040" indent="-171446">
              <a:buClr>
                <a:schemeClr val="accent4"/>
              </a:buClr>
              <a:defRPr sz="1050"/>
            </a:lvl4pPr>
            <a:lvl5pPr marL="571486" indent="-171446"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9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40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3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3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3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9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9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4"/>
              </a:buClr>
              <a:defRPr sz="1050"/>
            </a:lvl3pPr>
            <a:lvl4pPr marL="400040" indent="-171446">
              <a:buClr>
                <a:schemeClr val="accent4"/>
              </a:buClr>
              <a:defRPr sz="1050"/>
            </a:lvl4pPr>
            <a:lvl5pPr marL="571486" indent="-171446"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9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00289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3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3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9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9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17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3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3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9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9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63772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4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4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4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4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30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4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4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4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4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95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83749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3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8724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597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007559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11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11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11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11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269765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11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11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11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11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87581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9170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02950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7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9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9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7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81854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7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9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9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7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8452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09702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5053712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5053712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5053712"/>
            <a:ext cx="2441448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5053712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723313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5053712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5053712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5053712"/>
            <a:ext cx="2441448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5053712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311255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788204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292266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736352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54624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431671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431671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431671"/>
            <a:ext cx="2441448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431671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72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431671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431671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431671"/>
            <a:ext cx="2441448" cy="609398"/>
          </a:xfrm>
          <a:solidFill>
            <a:schemeClr val="accent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431671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208668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459285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702882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2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4"/>
              </a:buClr>
              <a:defRPr sz="1050"/>
            </a:lvl3pPr>
            <a:lvl4pPr marL="385763" indent="-128588">
              <a:buClr>
                <a:schemeClr val="accent4"/>
              </a:buClr>
              <a:defRPr sz="1050"/>
            </a:lvl4pPr>
            <a:lvl5pPr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69736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8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8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8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56323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8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8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8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097419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28614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11186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2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2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2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9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9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9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192599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2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2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2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9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9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6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9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93079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8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5" y="1639792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4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1" y="1639792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8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5" y="3886579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4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1" y="3886579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67045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8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5" y="1639792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4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1" y="1639792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8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5" y="3886579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4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1" y="3886579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450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8388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5068" y="1639790"/>
            <a:ext cx="1837576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90" y="3256996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30005" y="1639790"/>
            <a:ext cx="1837576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8" y="3256996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4943" y="1639789"/>
            <a:ext cx="1837576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5" y="3256996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324679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90" y="3256996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8" y="3256996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5" y="3256996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19243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8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3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56888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8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4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3" y="3256996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7928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3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3" y="4980569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9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606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49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18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07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97574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3555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4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300570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283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4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28081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4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4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68286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4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4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97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006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4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4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16692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504375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8725792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79F02A-D58A-48D7-9524-168305380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077" y="87043"/>
            <a:ext cx="1981993" cy="961266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8271DD1-E0B8-4782-A5B1-76B863C294F6}"/>
              </a:ext>
            </a:extLst>
          </p:cNvPr>
          <p:cNvCxnSpPr/>
          <p:nvPr userDrawn="1"/>
        </p:nvCxnSpPr>
        <p:spPr>
          <a:xfrm>
            <a:off x="587388" y="944724"/>
            <a:ext cx="1141568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5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965892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4373727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552672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591564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3"/>
              </a:buClr>
              <a:defRPr sz="1050"/>
            </a:lvl3pPr>
            <a:lvl4pPr marL="400040" indent="-171446">
              <a:buClr>
                <a:schemeClr val="accent3"/>
              </a:buClr>
              <a:defRPr sz="1050"/>
            </a:lvl4pPr>
            <a:lvl5pPr marL="571486" indent="-171446"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43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3"/>
              </a:buClr>
              <a:defRPr sz="1050"/>
            </a:lvl3pPr>
            <a:lvl4pPr marL="400040" indent="-171446">
              <a:buClr>
                <a:schemeClr val="accent3"/>
              </a:buClr>
              <a:defRPr sz="1050"/>
            </a:lvl4pPr>
            <a:lvl5pPr marL="571486" indent="-171446"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9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0477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3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3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59800" y="1397003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9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9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4"/>
              </a:buClr>
              <a:defRPr sz="1050"/>
            </a:lvl3pPr>
            <a:lvl4pPr marL="400040" indent="-171446">
              <a:buClr>
                <a:schemeClr val="accent4"/>
              </a:buClr>
              <a:defRPr sz="1050"/>
            </a:lvl4pPr>
            <a:lvl5pPr marL="571486" indent="-171446"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9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7710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3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3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3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9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9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4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4"/>
              </a:buClr>
              <a:defRPr sz="1050"/>
            </a:lvl3pPr>
            <a:lvl4pPr marL="400040" indent="-171446">
              <a:buClr>
                <a:schemeClr val="accent4"/>
              </a:buClr>
              <a:defRPr sz="1050"/>
            </a:lvl4pPr>
            <a:lvl5pPr marL="571486" indent="-171446">
              <a:buClr>
                <a:schemeClr val="accent4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9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accent2"/>
              </a:buClr>
              <a:defRPr sz="1050"/>
            </a:lvl3pPr>
            <a:lvl4pPr marL="400040" indent="-171446">
              <a:buClr>
                <a:schemeClr val="accent2"/>
              </a:buClr>
              <a:defRPr sz="1050"/>
            </a:lvl4pPr>
            <a:lvl5pPr marL="571486" indent="-171446"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632733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3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3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9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9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5120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3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3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9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9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28594" indent="-114297">
              <a:buClr>
                <a:schemeClr val="bg2"/>
              </a:buClr>
              <a:defRPr sz="1050"/>
            </a:lvl3pPr>
            <a:lvl4pPr marL="400040" indent="-171446">
              <a:buClr>
                <a:schemeClr val="bg2"/>
              </a:buClr>
              <a:defRPr sz="1050"/>
            </a:lvl4pPr>
            <a:lvl5pPr marL="571486" indent="-171446"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9519913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4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4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4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4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3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3"/>
              </a:buClr>
              <a:defRPr sz="1050"/>
            </a:lvl3pPr>
            <a:lvl4pPr marL="385763" indent="-128588">
              <a:buClr>
                <a:schemeClr val="accent3"/>
              </a:buClr>
              <a:defRPr sz="1050"/>
            </a:lvl4pPr>
            <a:lvl5pPr>
              <a:buClr>
                <a:schemeClr val="accent3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accent2"/>
              </a:buClr>
              <a:defRPr sz="1050"/>
            </a:lvl3pPr>
            <a:lvl4pPr marL="385763" indent="-128588">
              <a:buClr>
                <a:schemeClr val="accent2"/>
              </a:buClr>
              <a:defRPr sz="1050"/>
            </a:lvl4pPr>
            <a:lvl5pPr>
              <a:buClr>
                <a:schemeClr val="accent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050"/>
            </a:lvl2pPr>
            <a:lvl3pPr marL="257175" indent="-128588">
              <a:buClr>
                <a:schemeClr val="bg2"/>
              </a:buClr>
              <a:defRPr sz="1050"/>
            </a:lvl3pPr>
            <a:lvl4pPr marL="385763" indent="-128588">
              <a:buClr>
                <a:schemeClr val="bg2"/>
              </a:buClr>
              <a:defRPr sz="1050"/>
            </a:lvl4pPr>
            <a:lvl5pPr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9" Type="http://schemas.openxmlformats.org/officeDocument/2006/relationships/slideLayout" Target="../slideLayouts/slideLayout116.xml"/><Relationship Id="rId21" Type="http://schemas.openxmlformats.org/officeDocument/2006/relationships/slideLayout" Target="../slideLayouts/slideLayout98.xml"/><Relationship Id="rId34" Type="http://schemas.openxmlformats.org/officeDocument/2006/relationships/slideLayout" Target="../slideLayouts/slideLayout111.xml"/><Relationship Id="rId42" Type="http://schemas.openxmlformats.org/officeDocument/2006/relationships/slideLayout" Target="../slideLayouts/slideLayout119.xml"/><Relationship Id="rId47" Type="http://schemas.openxmlformats.org/officeDocument/2006/relationships/slideLayout" Target="../slideLayouts/slideLayout124.xml"/><Relationship Id="rId50" Type="http://schemas.openxmlformats.org/officeDocument/2006/relationships/slideLayout" Target="../slideLayouts/slideLayout127.xml"/><Relationship Id="rId55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9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32" Type="http://schemas.openxmlformats.org/officeDocument/2006/relationships/slideLayout" Target="../slideLayouts/slideLayout109.xml"/><Relationship Id="rId37" Type="http://schemas.openxmlformats.org/officeDocument/2006/relationships/slideLayout" Target="../slideLayouts/slideLayout114.xml"/><Relationship Id="rId40" Type="http://schemas.openxmlformats.org/officeDocument/2006/relationships/slideLayout" Target="../slideLayouts/slideLayout117.xml"/><Relationship Id="rId45" Type="http://schemas.openxmlformats.org/officeDocument/2006/relationships/slideLayout" Target="../slideLayouts/slideLayout122.xml"/><Relationship Id="rId53" Type="http://schemas.openxmlformats.org/officeDocument/2006/relationships/slideLayout" Target="../slideLayouts/slideLayout130.xml"/><Relationship Id="rId58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slideLayout" Target="../slideLayouts/slideLayout104.xml"/><Relationship Id="rId30" Type="http://schemas.openxmlformats.org/officeDocument/2006/relationships/slideLayout" Target="../slideLayouts/slideLayout107.xml"/><Relationship Id="rId35" Type="http://schemas.openxmlformats.org/officeDocument/2006/relationships/slideLayout" Target="../slideLayouts/slideLayout112.xml"/><Relationship Id="rId43" Type="http://schemas.openxmlformats.org/officeDocument/2006/relationships/slideLayout" Target="../slideLayouts/slideLayout120.xml"/><Relationship Id="rId48" Type="http://schemas.openxmlformats.org/officeDocument/2006/relationships/slideLayout" Target="../slideLayouts/slideLayout125.xml"/><Relationship Id="rId56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85.xml"/><Relationship Id="rId51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33" Type="http://schemas.openxmlformats.org/officeDocument/2006/relationships/slideLayout" Target="../slideLayouts/slideLayout110.xml"/><Relationship Id="rId38" Type="http://schemas.openxmlformats.org/officeDocument/2006/relationships/slideLayout" Target="../slideLayouts/slideLayout115.xml"/><Relationship Id="rId46" Type="http://schemas.openxmlformats.org/officeDocument/2006/relationships/slideLayout" Target="../slideLayouts/slideLayout123.xml"/><Relationship Id="rId59" Type="http://schemas.openxmlformats.org/officeDocument/2006/relationships/theme" Target="../theme/theme2.xml"/><Relationship Id="rId20" Type="http://schemas.openxmlformats.org/officeDocument/2006/relationships/slideLayout" Target="../slideLayouts/slideLayout97.xml"/><Relationship Id="rId41" Type="http://schemas.openxmlformats.org/officeDocument/2006/relationships/slideLayout" Target="../slideLayouts/slideLayout118.xml"/><Relationship Id="rId54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slideLayout" Target="../slideLayouts/slideLayout105.xml"/><Relationship Id="rId36" Type="http://schemas.openxmlformats.org/officeDocument/2006/relationships/slideLayout" Target="../slideLayouts/slideLayout113.xml"/><Relationship Id="rId49" Type="http://schemas.openxmlformats.org/officeDocument/2006/relationships/slideLayout" Target="../slideLayouts/slideLayout126.xml"/><Relationship Id="rId57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108.xml"/><Relationship Id="rId44" Type="http://schemas.openxmlformats.org/officeDocument/2006/relationships/slideLayout" Target="../slideLayouts/slideLayout121.xml"/><Relationship Id="rId52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4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4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8" r:id="rId35"/>
    <p:sldLayoutId id="2147483939" r:id="rId36"/>
    <p:sldLayoutId id="2147483940" r:id="rId37"/>
    <p:sldLayoutId id="2147483941" r:id="rId38"/>
    <p:sldLayoutId id="2147483942" r:id="rId39"/>
    <p:sldLayoutId id="2147483943" r:id="rId40"/>
    <p:sldLayoutId id="2147483944" r:id="rId41"/>
    <p:sldLayoutId id="2147483945" r:id="rId42"/>
    <p:sldLayoutId id="2147483946" r:id="rId43"/>
    <p:sldLayoutId id="2147483947" r:id="rId44"/>
    <p:sldLayoutId id="2147483948" r:id="rId45"/>
    <p:sldLayoutId id="2147483949" r:id="rId46"/>
    <p:sldLayoutId id="2147483950" r:id="rId47"/>
    <p:sldLayoutId id="2147483951" r:id="rId48"/>
    <p:sldLayoutId id="2147483952" r:id="rId49"/>
    <p:sldLayoutId id="2147483953" r:id="rId50"/>
    <p:sldLayoutId id="2147483954" r:id="rId51"/>
    <p:sldLayoutId id="2147483955" r:id="rId52"/>
    <p:sldLayoutId id="2147483956" r:id="rId53"/>
    <p:sldLayoutId id="2147483957" r:id="rId54"/>
    <p:sldLayoutId id="2147483958" r:id="rId55"/>
    <p:sldLayoutId id="2147483959" r:id="rId56"/>
    <p:sldLayoutId id="2147483960" r:id="rId57"/>
    <p:sldLayoutId id="2147483961" r:id="rId58"/>
    <p:sldLayoutId id="2147483962" r:id="rId59"/>
    <p:sldLayoutId id="2147483963" r:id="rId60"/>
    <p:sldLayoutId id="2147483964" r:id="rId61"/>
    <p:sldLayoutId id="2147483965" r:id="rId62"/>
    <p:sldLayoutId id="2147483966" r:id="rId63"/>
    <p:sldLayoutId id="2147483967" r:id="rId64"/>
    <p:sldLayoutId id="2147483968" r:id="rId65"/>
    <p:sldLayoutId id="2147483969" r:id="rId66"/>
    <p:sldLayoutId id="2147483970" r:id="rId67"/>
    <p:sldLayoutId id="2147483971" r:id="rId68"/>
    <p:sldLayoutId id="2147483972" r:id="rId69"/>
    <p:sldLayoutId id="2147483973" r:id="rId70"/>
    <p:sldLayoutId id="2147483974" r:id="rId71"/>
    <p:sldLayoutId id="2147483975" r:id="rId72"/>
    <p:sldLayoutId id="2147483976" r:id="rId73"/>
    <p:sldLayoutId id="2147483977" r:id="rId74"/>
    <p:sldLayoutId id="2147483978" r:id="rId75"/>
    <p:sldLayoutId id="2147483979" r:id="rId76"/>
    <p:sldLayoutId id="2147483980" r:id="rId77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5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4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8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  <p:sldLayoutId id="2147484018" r:id="rId37"/>
    <p:sldLayoutId id="2147484019" r:id="rId38"/>
    <p:sldLayoutId id="2147484020" r:id="rId39"/>
    <p:sldLayoutId id="2147484021" r:id="rId40"/>
    <p:sldLayoutId id="2147484022" r:id="rId41"/>
    <p:sldLayoutId id="2147484023" r:id="rId42"/>
    <p:sldLayoutId id="2147484024" r:id="rId43"/>
    <p:sldLayoutId id="2147484025" r:id="rId44"/>
    <p:sldLayoutId id="2147484026" r:id="rId45"/>
    <p:sldLayoutId id="2147484027" r:id="rId46"/>
    <p:sldLayoutId id="2147484028" r:id="rId47"/>
    <p:sldLayoutId id="2147484029" r:id="rId48"/>
    <p:sldLayoutId id="2147484030" r:id="rId49"/>
    <p:sldLayoutId id="2147484031" r:id="rId50"/>
    <p:sldLayoutId id="2147484032" r:id="rId51"/>
    <p:sldLayoutId id="2147484033" r:id="rId52"/>
    <p:sldLayoutId id="2147484034" r:id="rId53"/>
    <p:sldLayoutId id="2147484035" r:id="rId54"/>
    <p:sldLayoutId id="2147484036" r:id="rId55"/>
    <p:sldLayoutId id="2147484037" r:id="rId56"/>
    <p:sldLayoutId id="2147484038" r:id="rId57"/>
    <p:sldLayoutId id="2147484039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C860A9D5-6EAE-4CE8-910D-1E83E4C9BF11}"/>
              </a:ext>
            </a:extLst>
          </p:cNvPr>
          <p:cNvGrpSpPr/>
          <p:nvPr/>
        </p:nvGrpSpPr>
        <p:grpSpPr>
          <a:xfrm>
            <a:off x="-61584" y="0"/>
            <a:ext cx="12279253" cy="6876349"/>
            <a:chOff x="-61584" y="0"/>
            <a:chExt cx="12279253" cy="6876349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5AC1D7F2-BEDB-4623-946D-252005B04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20"/>
            <a:stretch/>
          </p:blipFill>
          <p:spPr>
            <a:xfrm>
              <a:off x="-61584" y="0"/>
              <a:ext cx="12279253" cy="6876349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14214EE-1EBE-4208-9FB7-704BED615FC2}"/>
                </a:ext>
              </a:extLst>
            </p:cNvPr>
            <p:cNvSpPr/>
            <p:nvPr/>
          </p:nvSpPr>
          <p:spPr>
            <a:xfrm>
              <a:off x="551384" y="548677"/>
              <a:ext cx="11017224" cy="5760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6" name="TextBox 13">
            <a:extLst>
              <a:ext uri="{FF2B5EF4-FFF2-40B4-BE49-F238E27FC236}">
                <a16:creationId xmlns:a16="http://schemas.microsoft.com/office/drawing/2014/main" id="{8ACBD0FC-18C2-414E-B3CA-E42A6EED4FF2}"/>
              </a:ext>
            </a:extLst>
          </p:cNvPr>
          <p:cNvSpPr txBox="1"/>
          <p:nvPr/>
        </p:nvSpPr>
        <p:spPr>
          <a:xfrm>
            <a:off x="2477598" y="2676465"/>
            <a:ext cx="723680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rgbClr val="1E375F"/>
                </a:solidFill>
                <a:latin typeface="Calibri" panose="020F0502020204030204" pitchFamily="34" charset="0"/>
                <a:ea typeface="Gotham Book" charset="0"/>
                <a:cs typeface="Calibri" panose="020F0502020204030204" pitchFamily="34" charset="0"/>
              </a:rPr>
              <a:t>REPORTE PROCESO COACHING INDIVIDUAL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3E5259-7940-4458-81EA-2A4D72E83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603" y="546120"/>
            <a:ext cx="1981993" cy="97466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E4BCD75-7C5F-47F1-9CCF-877F0309F70B}"/>
              </a:ext>
            </a:extLst>
          </p:cNvPr>
          <p:cNvSpPr/>
          <p:nvPr/>
        </p:nvSpPr>
        <p:spPr>
          <a:xfrm>
            <a:off x="5578070" y="5858600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002A48"/>
                </a:solidFill>
                <a:latin typeface="Calibri" charset="0"/>
                <a:cs typeface="Calibri" charset="0"/>
              </a:rPr>
              <a:t>mes</a:t>
            </a:r>
            <a:r>
              <a:rPr lang="en-US" sz="1600" b="1" dirty="0">
                <a:solidFill>
                  <a:srgbClr val="002A48"/>
                </a:solidFill>
                <a:latin typeface="Calibri" charset="0"/>
                <a:cs typeface="Calibri" charset="0"/>
              </a:rPr>
              <a:t>, 2021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93DB615-BBB0-48F3-9C60-775818084426}"/>
              </a:ext>
            </a:extLst>
          </p:cNvPr>
          <p:cNvSpPr/>
          <p:nvPr/>
        </p:nvSpPr>
        <p:spPr>
          <a:xfrm>
            <a:off x="908369" y="3965774"/>
            <a:ext cx="54630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rgbClr val="002A48"/>
                </a:solidFill>
                <a:latin typeface="Calibri" charset="0"/>
                <a:ea typeface="Calibri" charset="0"/>
                <a:cs typeface="Calibri" charset="0"/>
              </a:rPr>
              <a:t>NOMBRE DEL </a:t>
            </a:r>
            <a:r>
              <a:rPr lang="es-ES_tradnl" sz="1600" b="1" dirty="0">
                <a:solidFill>
                  <a:srgbClr val="0E2E47"/>
                </a:solidFill>
                <a:latin typeface="Calibri" charset="0"/>
                <a:ea typeface="Calibri" charset="0"/>
                <a:cs typeface="Calibri" charset="0"/>
              </a:rPr>
              <a:t>COACHEE</a:t>
            </a:r>
            <a:r>
              <a:rPr lang="es-ES_tradnl" sz="1600" b="1" dirty="0">
                <a:solidFill>
                  <a:srgbClr val="002A48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r>
              <a:rPr lang="es-ES_tradnl" sz="1600" dirty="0">
                <a:solidFill>
                  <a:srgbClr val="002A48"/>
                </a:solidFill>
                <a:latin typeface="Calibri" charset="0"/>
                <a:ea typeface="Calibri" charset="0"/>
                <a:cs typeface="Calibri" charset="0"/>
              </a:rPr>
              <a:t>xx</a:t>
            </a:r>
          </a:p>
          <a:p>
            <a:endParaRPr lang="es-ES_tradnl" sz="1600" b="1" dirty="0">
              <a:solidFill>
                <a:srgbClr val="002A48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s-ES_tradnl" sz="1600" b="1" dirty="0">
                <a:solidFill>
                  <a:srgbClr val="002A48"/>
                </a:solidFill>
                <a:latin typeface="Calibri" charset="0"/>
                <a:ea typeface="Calibri" charset="0"/>
                <a:cs typeface="Calibri" charset="0"/>
              </a:rPr>
              <a:t>CARGO Y EMPRESA</a:t>
            </a:r>
          </a:p>
          <a:p>
            <a:r>
              <a:rPr lang="es-ES_tradnl" sz="1600" dirty="0">
                <a:solidFill>
                  <a:srgbClr val="002A48"/>
                </a:solidFill>
                <a:latin typeface="Calibri" charset="0"/>
                <a:ea typeface="Calibri" charset="0"/>
                <a:cs typeface="Calibri" charset="0"/>
              </a:rPr>
              <a:t>xxx</a:t>
            </a:r>
          </a:p>
          <a:p>
            <a:endParaRPr lang="es-ES_tradnl" sz="1600" b="1" dirty="0">
              <a:solidFill>
                <a:srgbClr val="002A48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s-ES_tradnl" sz="1600" b="1" dirty="0">
                <a:solidFill>
                  <a:srgbClr val="002A48"/>
                </a:solidFill>
                <a:latin typeface="Calibri" charset="0"/>
                <a:ea typeface="Calibri" charset="0"/>
                <a:cs typeface="Calibri" charset="0"/>
              </a:rPr>
              <a:t>NOMBRE DEL COACH</a:t>
            </a:r>
          </a:p>
          <a:p>
            <a:r>
              <a:rPr lang="es-ES_tradnl" sz="1600" dirty="0">
                <a:solidFill>
                  <a:srgbClr val="002A48"/>
                </a:solidFill>
                <a:latin typeface="Calibri" charset="0"/>
                <a:ea typeface="Calibri" charset="0"/>
                <a:cs typeface="Calibri" charset="0"/>
              </a:rPr>
              <a:t>xxx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1C5795A-B854-4DFB-8317-9647BDC1344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9478603" y="3956864"/>
            <a:ext cx="2063859" cy="22802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1F375CF-01BE-42D7-BB37-6C10CE48A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603" y="532052"/>
            <a:ext cx="1981993" cy="97466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B879209-3925-43DF-B3A5-2D041131A16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9478603" y="3942796"/>
            <a:ext cx="2063859" cy="2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6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C61A5E37-9E1F-4C91-B59B-8594EA307F71}"/>
              </a:ext>
            </a:extLst>
          </p:cNvPr>
          <p:cNvSpPr/>
          <p:nvPr/>
        </p:nvSpPr>
        <p:spPr>
          <a:xfrm>
            <a:off x="0" y="2929"/>
            <a:ext cx="3575971" cy="6858000"/>
          </a:xfrm>
          <a:prstGeom prst="rect">
            <a:avLst/>
          </a:prstGeom>
          <a:gradFill flip="none" rotWithShape="1">
            <a:gsLst>
              <a:gs pos="0">
                <a:srgbClr val="1E375F"/>
              </a:gs>
              <a:gs pos="100000">
                <a:srgbClr val="002A48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5"/>
          <p:cNvCxnSpPr>
            <a:cxnSpLocks/>
          </p:cNvCxnSpPr>
          <p:nvPr/>
        </p:nvCxnSpPr>
        <p:spPr>
          <a:xfrm>
            <a:off x="-75809" y="944724"/>
            <a:ext cx="36517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6075CC69-DF17-46D8-AEFF-9A9D4E9646E5}"/>
              </a:ext>
            </a:extLst>
          </p:cNvPr>
          <p:cNvSpPr txBox="1"/>
          <p:nvPr/>
        </p:nvSpPr>
        <p:spPr>
          <a:xfrm>
            <a:off x="366018" y="1406447"/>
            <a:ext cx="318548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36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Encuesta Satisfacción </a:t>
            </a:r>
            <a:r>
              <a:rPr lang="es-ES_tradnl" sz="36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Coachee</a:t>
            </a:r>
            <a:endParaRPr lang="es-ES_tradnl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Conector recto 14"/>
          <p:cNvCxnSpPr>
            <a:cxnSpLocks/>
          </p:cNvCxnSpPr>
          <p:nvPr/>
        </p:nvCxnSpPr>
        <p:spPr>
          <a:xfrm>
            <a:off x="0" y="6453336"/>
            <a:ext cx="35759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E2000D7-39C2-3546-9A3B-E13937981622}"/>
              </a:ext>
            </a:extLst>
          </p:cNvPr>
          <p:cNvCxnSpPr>
            <a:cxnSpLocks/>
          </p:cNvCxnSpPr>
          <p:nvPr/>
        </p:nvCxnSpPr>
        <p:spPr>
          <a:xfrm>
            <a:off x="3575971" y="6441188"/>
            <a:ext cx="8616029" cy="0"/>
          </a:xfrm>
          <a:prstGeom prst="line">
            <a:avLst/>
          </a:prstGeom>
          <a:ln>
            <a:solidFill>
              <a:srgbClr val="002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3 Tabla">
            <a:extLst>
              <a:ext uri="{FF2B5EF4-FFF2-40B4-BE49-F238E27FC236}">
                <a16:creationId xmlns:a16="http://schemas.microsoft.com/office/drawing/2014/main" id="{DB539672-320C-FA42-AF1C-5548485F4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70307"/>
              </p:ext>
            </p:extLst>
          </p:nvPr>
        </p:nvGraphicFramePr>
        <p:xfrm>
          <a:off x="3971764" y="2636915"/>
          <a:ext cx="3924301" cy="3237908"/>
        </p:xfrm>
        <a:graphic>
          <a:graphicData uri="http://schemas.openxmlformats.org/drawingml/2006/table">
            <a:tbl>
              <a:tblPr/>
              <a:tblGrid>
                <a:gridCol w="270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Preguntas</a:t>
                      </a:r>
                      <a:endParaRPr lang="es-CL" sz="1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5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Notas</a:t>
                      </a:r>
                      <a:endParaRPr lang="es-CL" sz="1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3A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31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CL" sz="1400" b="0" dirty="0">
                          <a:solidFill>
                            <a:srgbClr val="1E375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¿xxxxx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rgbClr val="1E375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31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CL" sz="1400" b="0" kern="1200" dirty="0">
                          <a:solidFill>
                            <a:srgbClr val="1E375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¿xxxx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rgbClr val="1E375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699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CL" sz="1400" b="0" kern="1200" dirty="0">
                          <a:solidFill>
                            <a:srgbClr val="1E375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¿xxxx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rgbClr val="1E375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84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CL" sz="1400" b="0" kern="1200" dirty="0">
                          <a:solidFill>
                            <a:srgbClr val="1E375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¿xxx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rgbClr val="1E375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62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CL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Promedio Final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3A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4548"/>
                  </a:ext>
                </a:extLst>
              </a:tr>
            </a:tbl>
          </a:graphicData>
        </a:graphic>
      </p:graphicFrame>
      <p:graphicFrame>
        <p:nvGraphicFramePr>
          <p:cNvPr id="12" name="Tabla 21">
            <a:extLst>
              <a:ext uri="{FF2B5EF4-FFF2-40B4-BE49-F238E27FC236}">
                <a16:creationId xmlns:a16="http://schemas.microsoft.com/office/drawing/2014/main" id="{EBCEDD95-8477-47C8-85FE-E4EA64C17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63218"/>
              </p:ext>
            </p:extLst>
          </p:nvPr>
        </p:nvGraphicFramePr>
        <p:xfrm>
          <a:off x="8256240" y="1166966"/>
          <a:ext cx="3697088" cy="176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088">
                  <a:extLst>
                    <a:ext uri="{9D8B030D-6E8A-4147-A177-3AD203B41FA5}">
                      <a16:colId xmlns:a16="http://schemas.microsoft.com/office/drawing/2014/main" val="3698752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  <a:cs typeface="Times New Roman"/>
                        </a:rPr>
                        <a:t>Comentarios y sugerencias del </a:t>
                      </a:r>
                    </a:p>
                    <a:p>
                      <a:pPr marL="0" marR="0" lvl="0" indent="0" algn="ctr" defTabSz="914378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  <a:cs typeface="Times New Roman"/>
                        </a:rPr>
                        <a:t>Programa de Coaching</a:t>
                      </a:r>
                    </a:p>
                  </a:txBody>
                  <a:tcPr>
                    <a:solidFill>
                      <a:srgbClr val="253A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553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2563" marR="0" lvl="0" indent="-182563" algn="l" defTabSz="914378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300" b="0" kern="1200" dirty="0">
                        <a:solidFill>
                          <a:srgbClr val="1E375F"/>
                        </a:solidFill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  <a:p>
                      <a:pPr marL="182563" marR="0" lvl="0" indent="-182563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300" b="0" kern="1200" dirty="0" err="1">
                          <a:solidFill>
                            <a:srgbClr val="1E375F"/>
                          </a:solidFill>
                          <a:effectLst/>
                          <a:latin typeface="Calibri"/>
                          <a:ea typeface="+mn-ea"/>
                          <a:cs typeface="Times New Roman"/>
                        </a:rPr>
                        <a:t>xxx</a:t>
                      </a:r>
                      <a:endParaRPr lang="es-ES" sz="1400" u="none" strike="noStrike" dirty="0">
                        <a:effectLst/>
                      </a:endParaRPr>
                    </a:p>
                    <a:p>
                      <a:pPr marL="182563" marR="0" lvl="0" indent="-182563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400" b="0" i="0" u="none" strike="noStrike" dirty="0">
                        <a:solidFill>
                          <a:srgbClr val="333E48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182563" marR="0" lvl="0" indent="-182563" algn="l" defTabSz="914378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u="none" strike="noStrike" dirty="0">
                        <a:effectLst/>
                      </a:endParaRPr>
                    </a:p>
                    <a:p>
                      <a:pPr marL="182563" marR="0" lvl="0" indent="-182563" algn="l" defTabSz="914378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300" b="0" kern="1200" dirty="0">
                        <a:solidFill>
                          <a:srgbClr val="1E375F"/>
                        </a:solidFill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182563" marR="0" lvl="0" indent="-182563" algn="l" defTabSz="914378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300" b="0" kern="1200" dirty="0">
                        <a:solidFill>
                          <a:srgbClr val="1E375F"/>
                        </a:solidFill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692961"/>
                  </a:ext>
                </a:extLst>
              </a:tr>
            </a:tbl>
          </a:graphicData>
        </a:graphic>
      </p:graphicFrame>
      <p:sp>
        <p:nvSpPr>
          <p:cNvPr id="22" name="Rectángulo 21">
            <a:extLst>
              <a:ext uri="{FF2B5EF4-FFF2-40B4-BE49-F238E27FC236}">
                <a16:creationId xmlns:a16="http://schemas.microsoft.com/office/drawing/2014/main" id="{C0DD37D7-EF68-4678-86E2-A9D08132947C}"/>
              </a:ext>
            </a:extLst>
          </p:cNvPr>
          <p:cNvSpPr/>
          <p:nvPr/>
        </p:nvSpPr>
        <p:spPr>
          <a:xfrm>
            <a:off x="8256240" y="1169721"/>
            <a:ext cx="3697088" cy="5139591"/>
          </a:xfrm>
          <a:prstGeom prst="rect">
            <a:avLst/>
          </a:prstGeom>
          <a:noFill/>
          <a:ln w="28575">
            <a:solidFill>
              <a:srgbClr val="253A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E3DEF78-5BB0-4499-B412-E26E29495429}"/>
              </a:ext>
            </a:extLst>
          </p:cNvPr>
          <p:cNvSpPr/>
          <p:nvPr/>
        </p:nvSpPr>
        <p:spPr>
          <a:xfrm>
            <a:off x="3950446" y="2624768"/>
            <a:ext cx="3924300" cy="3250055"/>
          </a:xfrm>
          <a:prstGeom prst="rect">
            <a:avLst/>
          </a:prstGeom>
          <a:noFill/>
          <a:ln w="28575">
            <a:solidFill>
              <a:srgbClr val="253A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7" name="Group 31">
            <a:extLst>
              <a:ext uri="{FF2B5EF4-FFF2-40B4-BE49-F238E27FC236}">
                <a16:creationId xmlns:a16="http://schemas.microsoft.com/office/drawing/2014/main" id="{4129F76B-50E8-4EAA-8EB1-97EB9D46A0EC}"/>
              </a:ext>
            </a:extLst>
          </p:cNvPr>
          <p:cNvGrpSpPr>
            <a:grpSpLocks/>
          </p:cNvGrpSpPr>
          <p:nvPr/>
        </p:nvGrpSpPr>
        <p:grpSpPr bwMode="auto">
          <a:xfrm>
            <a:off x="8277694" y="5373217"/>
            <a:ext cx="3675634" cy="936104"/>
            <a:chOff x="1637021" y="3352157"/>
            <a:chExt cx="8917959" cy="2275887"/>
          </a:xfrm>
        </p:grpSpPr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0BE3EACB-817C-442B-ABB0-2F3B3F16A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7021" y="4344516"/>
              <a:ext cx="1105446" cy="1283528"/>
              <a:chOff x="1561331" y="2776160"/>
              <a:chExt cx="522287" cy="606425"/>
            </a:xfrm>
          </p:grpSpPr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426C365D-FE5F-4D1F-98EE-47530C12F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1331" y="2775978"/>
                <a:ext cx="521194" cy="606607"/>
              </a:xfrm>
              <a:custGeom>
                <a:avLst/>
                <a:gdLst>
                  <a:gd name="T0" fmla="*/ 23 w 631"/>
                  <a:gd name="T1" fmla="*/ 731 h 731"/>
                  <a:gd name="T2" fmla="*/ 1 w 631"/>
                  <a:gd name="T3" fmla="*/ 668 h 731"/>
                  <a:gd name="T4" fmla="*/ 58 w 631"/>
                  <a:gd name="T5" fmla="*/ 579 h 731"/>
                  <a:gd name="T6" fmla="*/ 26 w 631"/>
                  <a:gd name="T7" fmla="*/ 478 h 731"/>
                  <a:gd name="T8" fmla="*/ 124 w 631"/>
                  <a:gd name="T9" fmla="*/ 506 h 731"/>
                  <a:gd name="T10" fmla="*/ 85 w 631"/>
                  <a:gd name="T11" fmla="*/ 413 h 731"/>
                  <a:gd name="T12" fmla="*/ 118 w 631"/>
                  <a:gd name="T13" fmla="*/ 287 h 731"/>
                  <a:gd name="T14" fmla="*/ 252 w 631"/>
                  <a:gd name="T15" fmla="*/ 66 h 731"/>
                  <a:gd name="T16" fmla="*/ 510 w 631"/>
                  <a:gd name="T17" fmla="*/ 269 h 731"/>
                  <a:gd name="T18" fmla="*/ 552 w 631"/>
                  <a:gd name="T19" fmla="*/ 406 h 731"/>
                  <a:gd name="T20" fmla="*/ 520 w 631"/>
                  <a:gd name="T21" fmla="*/ 494 h 731"/>
                  <a:gd name="T22" fmla="*/ 609 w 631"/>
                  <a:gd name="T23" fmla="*/ 485 h 731"/>
                  <a:gd name="T24" fmla="*/ 576 w 631"/>
                  <a:gd name="T25" fmla="*/ 581 h 731"/>
                  <a:gd name="T26" fmla="*/ 630 w 631"/>
                  <a:gd name="T27" fmla="*/ 668 h 731"/>
                  <a:gd name="T28" fmla="*/ 609 w 631"/>
                  <a:gd name="T29" fmla="*/ 731 h 731"/>
                  <a:gd name="T30" fmla="*/ 23 w 631"/>
                  <a:gd name="T31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1" h="731">
                    <a:moveTo>
                      <a:pt x="23" y="731"/>
                    </a:moveTo>
                    <a:cubicBezTo>
                      <a:pt x="10" y="710"/>
                      <a:pt x="2" y="688"/>
                      <a:pt x="1" y="668"/>
                    </a:cubicBezTo>
                    <a:cubicBezTo>
                      <a:pt x="0" y="622"/>
                      <a:pt x="25" y="597"/>
                      <a:pt x="58" y="579"/>
                    </a:cubicBezTo>
                    <a:cubicBezTo>
                      <a:pt x="39" y="560"/>
                      <a:pt x="25" y="529"/>
                      <a:pt x="26" y="478"/>
                    </a:cubicBezTo>
                    <a:cubicBezTo>
                      <a:pt x="36" y="535"/>
                      <a:pt x="99" y="558"/>
                      <a:pt x="124" y="506"/>
                    </a:cubicBezTo>
                    <a:cubicBezTo>
                      <a:pt x="77" y="497"/>
                      <a:pt x="79" y="440"/>
                      <a:pt x="85" y="413"/>
                    </a:cubicBezTo>
                    <a:cubicBezTo>
                      <a:pt x="146" y="446"/>
                      <a:pt x="131" y="361"/>
                      <a:pt x="118" y="287"/>
                    </a:cubicBezTo>
                    <a:cubicBezTo>
                      <a:pt x="101" y="186"/>
                      <a:pt x="131" y="66"/>
                      <a:pt x="252" y="66"/>
                    </a:cubicBezTo>
                    <a:cubicBezTo>
                      <a:pt x="321" y="0"/>
                      <a:pt x="530" y="56"/>
                      <a:pt x="510" y="269"/>
                    </a:cubicBezTo>
                    <a:cubicBezTo>
                      <a:pt x="503" y="340"/>
                      <a:pt x="472" y="503"/>
                      <a:pt x="552" y="406"/>
                    </a:cubicBezTo>
                    <a:cubicBezTo>
                      <a:pt x="557" y="434"/>
                      <a:pt x="547" y="466"/>
                      <a:pt x="520" y="494"/>
                    </a:cubicBezTo>
                    <a:cubicBezTo>
                      <a:pt x="534" y="537"/>
                      <a:pt x="599" y="541"/>
                      <a:pt x="609" y="485"/>
                    </a:cubicBezTo>
                    <a:cubicBezTo>
                      <a:pt x="610" y="533"/>
                      <a:pt x="596" y="563"/>
                      <a:pt x="576" y="581"/>
                    </a:cubicBezTo>
                    <a:cubicBezTo>
                      <a:pt x="608" y="599"/>
                      <a:pt x="631" y="624"/>
                      <a:pt x="630" y="668"/>
                    </a:cubicBezTo>
                    <a:cubicBezTo>
                      <a:pt x="629" y="688"/>
                      <a:pt x="621" y="710"/>
                      <a:pt x="609" y="731"/>
                    </a:cubicBezTo>
                    <a:lnTo>
                      <a:pt x="23" y="731"/>
                    </a:lnTo>
                    <a:close/>
                  </a:path>
                </a:pathLst>
              </a:custGeom>
              <a:solidFill>
                <a:srgbClr val="253A59"/>
              </a:solidFill>
              <a:ln>
                <a:noFill/>
              </a:ln>
            </p:spPr>
            <p:txBody>
              <a:bodyPr lIns="51435" tIns="25718" rIns="51435" bIns="25718"/>
              <a:lstStyle/>
              <a:p>
                <a:endParaRPr lang="en-US" sz="1013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E68146E8-F1B9-4AE3-9934-F5DD16B097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5595" y="2891663"/>
                <a:ext cx="491568" cy="490922"/>
              </a:xfrm>
              <a:custGeom>
                <a:avLst/>
                <a:gdLst>
                  <a:gd name="T0" fmla="*/ 447 w 595"/>
                  <a:gd name="T1" fmla="*/ 120 h 592"/>
                  <a:gd name="T2" fmla="*/ 425 w 595"/>
                  <a:gd name="T3" fmla="*/ 245 h 592"/>
                  <a:gd name="T4" fmla="*/ 298 w 595"/>
                  <a:gd name="T5" fmla="*/ 343 h 592"/>
                  <a:gd name="T6" fmla="*/ 297 w 595"/>
                  <a:gd name="T7" fmla="*/ 343 h 592"/>
                  <a:gd name="T8" fmla="*/ 297 w 595"/>
                  <a:gd name="T9" fmla="*/ 23 h 592"/>
                  <a:gd name="T10" fmla="*/ 420 w 595"/>
                  <a:gd name="T11" fmla="*/ 122 h 592"/>
                  <a:gd name="T12" fmla="*/ 420 w 595"/>
                  <a:gd name="T13" fmla="*/ 134 h 592"/>
                  <a:gd name="T14" fmla="*/ 429 w 595"/>
                  <a:gd name="T15" fmla="*/ 143 h 592"/>
                  <a:gd name="T16" fmla="*/ 443 w 595"/>
                  <a:gd name="T17" fmla="*/ 121 h 592"/>
                  <a:gd name="T18" fmla="*/ 447 w 595"/>
                  <a:gd name="T19" fmla="*/ 120 h 592"/>
                  <a:gd name="T20" fmla="*/ 297 w 595"/>
                  <a:gd name="T21" fmla="*/ 546 h 592"/>
                  <a:gd name="T22" fmla="*/ 297 w 595"/>
                  <a:gd name="T23" fmla="*/ 529 h 592"/>
                  <a:gd name="T24" fmla="*/ 443 w 595"/>
                  <a:gd name="T25" fmla="*/ 419 h 592"/>
                  <a:gd name="T26" fmla="*/ 441 w 595"/>
                  <a:gd name="T27" fmla="*/ 542 h 592"/>
                  <a:gd name="T28" fmla="*/ 299 w 595"/>
                  <a:gd name="T29" fmla="*/ 544 h 592"/>
                  <a:gd name="T30" fmla="*/ 297 w 595"/>
                  <a:gd name="T31" fmla="*/ 546 h 592"/>
                  <a:gd name="T32" fmla="*/ 297 w 595"/>
                  <a:gd name="T33" fmla="*/ 506 h 592"/>
                  <a:gd name="T34" fmla="*/ 414 w 595"/>
                  <a:gd name="T35" fmla="*/ 413 h 592"/>
                  <a:gd name="T36" fmla="*/ 367 w 595"/>
                  <a:gd name="T37" fmla="*/ 345 h 592"/>
                  <a:gd name="T38" fmla="*/ 298 w 595"/>
                  <a:gd name="T39" fmla="*/ 364 h 592"/>
                  <a:gd name="T40" fmla="*/ 297 w 595"/>
                  <a:gd name="T41" fmla="*/ 364 h 592"/>
                  <a:gd name="T42" fmla="*/ 297 w 595"/>
                  <a:gd name="T43" fmla="*/ 506 h 592"/>
                  <a:gd name="T44" fmla="*/ 595 w 595"/>
                  <a:gd name="T45" fmla="*/ 508 h 592"/>
                  <a:gd name="T46" fmla="*/ 498 w 595"/>
                  <a:gd name="T47" fmla="*/ 592 h 592"/>
                  <a:gd name="T48" fmla="*/ 520 w 595"/>
                  <a:gd name="T49" fmla="*/ 592 h 592"/>
                  <a:gd name="T50" fmla="*/ 595 w 595"/>
                  <a:gd name="T51" fmla="*/ 508 h 592"/>
                  <a:gd name="T52" fmla="*/ 297 w 595"/>
                  <a:gd name="T53" fmla="*/ 343 h 592"/>
                  <a:gd name="T54" fmla="*/ 170 w 595"/>
                  <a:gd name="T55" fmla="*/ 245 h 592"/>
                  <a:gd name="T56" fmla="*/ 148 w 595"/>
                  <a:gd name="T57" fmla="*/ 120 h 592"/>
                  <a:gd name="T58" fmla="*/ 166 w 595"/>
                  <a:gd name="T59" fmla="*/ 143 h 592"/>
                  <a:gd name="T60" fmla="*/ 293 w 595"/>
                  <a:gd name="T61" fmla="*/ 20 h 592"/>
                  <a:gd name="T62" fmla="*/ 297 w 595"/>
                  <a:gd name="T63" fmla="*/ 23 h 592"/>
                  <a:gd name="T64" fmla="*/ 297 w 595"/>
                  <a:gd name="T65" fmla="*/ 343 h 592"/>
                  <a:gd name="T66" fmla="*/ 297 w 595"/>
                  <a:gd name="T67" fmla="*/ 364 h 592"/>
                  <a:gd name="T68" fmla="*/ 297 w 595"/>
                  <a:gd name="T69" fmla="*/ 506 h 592"/>
                  <a:gd name="T70" fmla="*/ 179 w 595"/>
                  <a:gd name="T71" fmla="*/ 413 h 592"/>
                  <a:gd name="T72" fmla="*/ 230 w 595"/>
                  <a:gd name="T73" fmla="*/ 346 h 592"/>
                  <a:gd name="T74" fmla="*/ 297 w 595"/>
                  <a:gd name="T75" fmla="*/ 364 h 592"/>
                  <a:gd name="T76" fmla="*/ 297 w 595"/>
                  <a:gd name="T77" fmla="*/ 529 h 592"/>
                  <a:gd name="T78" fmla="*/ 154 w 595"/>
                  <a:gd name="T79" fmla="*/ 419 h 592"/>
                  <a:gd name="T80" fmla="*/ 160 w 595"/>
                  <a:gd name="T81" fmla="*/ 546 h 592"/>
                  <a:gd name="T82" fmla="*/ 297 w 595"/>
                  <a:gd name="T83" fmla="*/ 546 h 592"/>
                  <a:gd name="T84" fmla="*/ 297 w 595"/>
                  <a:gd name="T85" fmla="*/ 529 h 592"/>
                  <a:gd name="T86" fmla="*/ 0 w 595"/>
                  <a:gd name="T87" fmla="*/ 508 h 592"/>
                  <a:gd name="T88" fmla="*/ 97 w 595"/>
                  <a:gd name="T89" fmla="*/ 592 h 592"/>
                  <a:gd name="T90" fmla="*/ 75 w 595"/>
                  <a:gd name="T91" fmla="*/ 592 h 592"/>
                  <a:gd name="T92" fmla="*/ 0 w 595"/>
                  <a:gd name="T93" fmla="*/ 508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95" h="592">
                    <a:moveTo>
                      <a:pt x="447" y="120"/>
                    </a:moveTo>
                    <a:cubicBezTo>
                      <a:pt x="479" y="150"/>
                      <a:pt x="466" y="238"/>
                      <a:pt x="425" y="245"/>
                    </a:cubicBezTo>
                    <a:cubicBezTo>
                      <a:pt x="401" y="301"/>
                      <a:pt x="358" y="343"/>
                      <a:pt x="298" y="343"/>
                    </a:cubicBezTo>
                    <a:cubicBezTo>
                      <a:pt x="297" y="343"/>
                      <a:pt x="297" y="343"/>
                      <a:pt x="297" y="343"/>
                    </a:cubicBezTo>
                    <a:cubicBezTo>
                      <a:pt x="297" y="23"/>
                      <a:pt x="297" y="23"/>
                      <a:pt x="297" y="23"/>
                    </a:cubicBezTo>
                    <a:cubicBezTo>
                      <a:pt x="331" y="51"/>
                      <a:pt x="369" y="116"/>
                      <a:pt x="420" y="122"/>
                    </a:cubicBezTo>
                    <a:cubicBezTo>
                      <a:pt x="420" y="126"/>
                      <a:pt x="420" y="130"/>
                      <a:pt x="420" y="134"/>
                    </a:cubicBezTo>
                    <a:cubicBezTo>
                      <a:pt x="419" y="176"/>
                      <a:pt x="422" y="165"/>
                      <a:pt x="429" y="143"/>
                    </a:cubicBezTo>
                    <a:cubicBezTo>
                      <a:pt x="432" y="133"/>
                      <a:pt x="436" y="124"/>
                      <a:pt x="443" y="121"/>
                    </a:cubicBezTo>
                    <a:cubicBezTo>
                      <a:pt x="444" y="120"/>
                      <a:pt x="445" y="120"/>
                      <a:pt x="447" y="120"/>
                    </a:cubicBezTo>
                    <a:close/>
                    <a:moveTo>
                      <a:pt x="297" y="546"/>
                    </a:moveTo>
                    <a:cubicBezTo>
                      <a:pt x="297" y="529"/>
                      <a:pt x="297" y="529"/>
                      <a:pt x="297" y="529"/>
                    </a:cubicBezTo>
                    <a:cubicBezTo>
                      <a:pt x="370" y="529"/>
                      <a:pt x="443" y="492"/>
                      <a:pt x="443" y="419"/>
                    </a:cubicBezTo>
                    <a:cubicBezTo>
                      <a:pt x="485" y="447"/>
                      <a:pt x="472" y="514"/>
                      <a:pt x="441" y="542"/>
                    </a:cubicBezTo>
                    <a:cubicBezTo>
                      <a:pt x="406" y="574"/>
                      <a:pt x="342" y="582"/>
                      <a:pt x="299" y="544"/>
                    </a:cubicBezTo>
                    <a:cubicBezTo>
                      <a:pt x="297" y="546"/>
                      <a:pt x="297" y="546"/>
                      <a:pt x="297" y="546"/>
                    </a:cubicBezTo>
                    <a:close/>
                    <a:moveTo>
                      <a:pt x="297" y="506"/>
                    </a:moveTo>
                    <a:cubicBezTo>
                      <a:pt x="361" y="506"/>
                      <a:pt x="426" y="474"/>
                      <a:pt x="414" y="413"/>
                    </a:cubicBezTo>
                    <a:cubicBezTo>
                      <a:pt x="389" y="402"/>
                      <a:pt x="374" y="376"/>
                      <a:pt x="367" y="345"/>
                    </a:cubicBezTo>
                    <a:cubicBezTo>
                      <a:pt x="346" y="357"/>
                      <a:pt x="323" y="364"/>
                      <a:pt x="298" y="364"/>
                    </a:cubicBezTo>
                    <a:cubicBezTo>
                      <a:pt x="297" y="364"/>
                      <a:pt x="297" y="364"/>
                      <a:pt x="297" y="364"/>
                    </a:cubicBezTo>
                    <a:cubicBezTo>
                      <a:pt x="297" y="506"/>
                      <a:pt x="297" y="506"/>
                      <a:pt x="297" y="506"/>
                    </a:cubicBezTo>
                    <a:close/>
                    <a:moveTo>
                      <a:pt x="595" y="508"/>
                    </a:moveTo>
                    <a:cubicBezTo>
                      <a:pt x="555" y="510"/>
                      <a:pt x="515" y="539"/>
                      <a:pt x="498" y="592"/>
                    </a:cubicBezTo>
                    <a:cubicBezTo>
                      <a:pt x="520" y="592"/>
                      <a:pt x="520" y="592"/>
                      <a:pt x="520" y="592"/>
                    </a:cubicBezTo>
                    <a:cubicBezTo>
                      <a:pt x="538" y="543"/>
                      <a:pt x="561" y="526"/>
                      <a:pt x="595" y="508"/>
                    </a:cubicBezTo>
                    <a:close/>
                    <a:moveTo>
                      <a:pt x="297" y="343"/>
                    </a:moveTo>
                    <a:cubicBezTo>
                      <a:pt x="237" y="343"/>
                      <a:pt x="194" y="301"/>
                      <a:pt x="170" y="245"/>
                    </a:cubicBezTo>
                    <a:cubicBezTo>
                      <a:pt x="129" y="238"/>
                      <a:pt x="116" y="150"/>
                      <a:pt x="148" y="120"/>
                    </a:cubicBezTo>
                    <a:cubicBezTo>
                      <a:pt x="157" y="120"/>
                      <a:pt x="163" y="131"/>
                      <a:pt x="166" y="143"/>
                    </a:cubicBezTo>
                    <a:cubicBezTo>
                      <a:pt x="187" y="206"/>
                      <a:pt x="157" y="0"/>
                      <a:pt x="293" y="20"/>
                    </a:cubicBezTo>
                    <a:cubicBezTo>
                      <a:pt x="294" y="21"/>
                      <a:pt x="296" y="22"/>
                      <a:pt x="297" y="23"/>
                    </a:cubicBezTo>
                    <a:cubicBezTo>
                      <a:pt x="297" y="343"/>
                      <a:pt x="297" y="343"/>
                      <a:pt x="297" y="343"/>
                    </a:cubicBezTo>
                    <a:close/>
                    <a:moveTo>
                      <a:pt x="297" y="364"/>
                    </a:moveTo>
                    <a:cubicBezTo>
                      <a:pt x="297" y="506"/>
                      <a:pt x="297" y="506"/>
                      <a:pt x="297" y="506"/>
                    </a:cubicBezTo>
                    <a:cubicBezTo>
                      <a:pt x="234" y="506"/>
                      <a:pt x="172" y="476"/>
                      <a:pt x="179" y="413"/>
                    </a:cubicBezTo>
                    <a:cubicBezTo>
                      <a:pt x="206" y="403"/>
                      <a:pt x="221" y="377"/>
                      <a:pt x="230" y="346"/>
                    </a:cubicBezTo>
                    <a:cubicBezTo>
                      <a:pt x="250" y="357"/>
                      <a:pt x="272" y="364"/>
                      <a:pt x="297" y="364"/>
                    </a:cubicBezTo>
                    <a:close/>
                    <a:moveTo>
                      <a:pt x="297" y="529"/>
                    </a:moveTo>
                    <a:cubicBezTo>
                      <a:pt x="225" y="529"/>
                      <a:pt x="154" y="493"/>
                      <a:pt x="154" y="419"/>
                    </a:cubicBezTo>
                    <a:cubicBezTo>
                      <a:pt x="109" y="440"/>
                      <a:pt x="126" y="518"/>
                      <a:pt x="160" y="546"/>
                    </a:cubicBezTo>
                    <a:cubicBezTo>
                      <a:pt x="196" y="575"/>
                      <a:pt x="255" y="581"/>
                      <a:pt x="297" y="546"/>
                    </a:cubicBezTo>
                    <a:cubicBezTo>
                      <a:pt x="297" y="529"/>
                      <a:pt x="297" y="529"/>
                      <a:pt x="297" y="529"/>
                    </a:cubicBezTo>
                    <a:close/>
                    <a:moveTo>
                      <a:pt x="0" y="508"/>
                    </a:moveTo>
                    <a:cubicBezTo>
                      <a:pt x="41" y="510"/>
                      <a:pt x="80" y="540"/>
                      <a:pt x="97" y="592"/>
                    </a:cubicBezTo>
                    <a:cubicBezTo>
                      <a:pt x="75" y="592"/>
                      <a:pt x="75" y="592"/>
                      <a:pt x="75" y="592"/>
                    </a:cubicBezTo>
                    <a:cubicBezTo>
                      <a:pt x="47" y="539"/>
                      <a:pt x="47" y="543"/>
                      <a:pt x="0" y="5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51435" tIns="25718" rIns="51435" bIns="25718"/>
              <a:lstStyle/>
              <a:p>
                <a:pPr>
                  <a:defRPr/>
                </a:pPr>
                <a:endParaRPr lang="en-US" sz="1013"/>
              </a:p>
            </p:txBody>
          </p:sp>
        </p:grpSp>
        <p:grpSp>
          <p:nvGrpSpPr>
            <p:cNvPr id="29" name="Group 27">
              <a:extLst>
                <a:ext uri="{FF2B5EF4-FFF2-40B4-BE49-F238E27FC236}">
                  <a16:creationId xmlns:a16="http://schemas.microsoft.com/office/drawing/2014/main" id="{7D9D4DE0-62BB-4B60-936F-B3416B0D43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1459" y="4364659"/>
              <a:ext cx="1136015" cy="1263385"/>
              <a:chOff x="2499543" y="2799973"/>
              <a:chExt cx="523875" cy="582612"/>
            </a:xfrm>
          </p:grpSpPr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89578FF1-5439-47F5-BF15-04B1F95F6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9787" y="2800639"/>
                <a:ext cx="522634" cy="581946"/>
              </a:xfrm>
              <a:custGeom>
                <a:avLst/>
                <a:gdLst>
                  <a:gd name="T0" fmla="*/ 279 w 633"/>
                  <a:gd name="T1" fmla="*/ 22 h 703"/>
                  <a:gd name="T2" fmla="*/ 294 w 633"/>
                  <a:gd name="T3" fmla="*/ 25 h 703"/>
                  <a:gd name="T4" fmla="*/ 331 w 633"/>
                  <a:gd name="T5" fmla="*/ 0 h 703"/>
                  <a:gd name="T6" fmla="*/ 372 w 633"/>
                  <a:gd name="T7" fmla="*/ 39 h 703"/>
                  <a:gd name="T8" fmla="*/ 396 w 633"/>
                  <a:gd name="T9" fmla="*/ 30 h 703"/>
                  <a:gd name="T10" fmla="*/ 437 w 633"/>
                  <a:gd name="T11" fmla="*/ 72 h 703"/>
                  <a:gd name="T12" fmla="*/ 456 w 633"/>
                  <a:gd name="T13" fmla="*/ 67 h 703"/>
                  <a:gd name="T14" fmla="*/ 497 w 633"/>
                  <a:gd name="T15" fmla="*/ 111 h 703"/>
                  <a:gd name="T16" fmla="*/ 493 w 633"/>
                  <a:gd name="T17" fmla="*/ 129 h 703"/>
                  <a:gd name="T18" fmla="*/ 500 w 633"/>
                  <a:gd name="T19" fmla="*/ 129 h 703"/>
                  <a:gd name="T20" fmla="*/ 541 w 633"/>
                  <a:gd name="T21" fmla="*/ 172 h 703"/>
                  <a:gd name="T22" fmla="*/ 534 w 633"/>
                  <a:gd name="T23" fmla="*/ 197 h 703"/>
                  <a:gd name="T24" fmla="*/ 543 w 633"/>
                  <a:gd name="T25" fmla="*/ 225 h 703"/>
                  <a:gd name="T26" fmla="*/ 529 w 633"/>
                  <a:gd name="T27" fmla="*/ 258 h 703"/>
                  <a:gd name="T28" fmla="*/ 541 w 633"/>
                  <a:gd name="T29" fmla="*/ 288 h 703"/>
                  <a:gd name="T30" fmla="*/ 516 w 633"/>
                  <a:gd name="T31" fmla="*/ 329 h 703"/>
                  <a:gd name="T32" fmla="*/ 527 w 633"/>
                  <a:gd name="T33" fmla="*/ 357 h 703"/>
                  <a:gd name="T34" fmla="*/ 497 w 633"/>
                  <a:gd name="T35" fmla="*/ 399 h 703"/>
                  <a:gd name="T36" fmla="*/ 499 w 633"/>
                  <a:gd name="T37" fmla="*/ 411 h 703"/>
                  <a:gd name="T38" fmla="*/ 458 w 633"/>
                  <a:gd name="T39" fmla="*/ 454 h 703"/>
                  <a:gd name="T40" fmla="*/ 453 w 633"/>
                  <a:gd name="T41" fmla="*/ 454 h 703"/>
                  <a:gd name="T42" fmla="*/ 422 w 633"/>
                  <a:gd name="T43" fmla="*/ 485 h 703"/>
                  <a:gd name="T44" fmla="*/ 453 w 633"/>
                  <a:gd name="T45" fmla="*/ 506 h 703"/>
                  <a:gd name="T46" fmla="*/ 631 w 633"/>
                  <a:gd name="T47" fmla="*/ 640 h 703"/>
                  <a:gd name="T48" fmla="*/ 610 w 633"/>
                  <a:gd name="T49" fmla="*/ 703 h 703"/>
                  <a:gd name="T50" fmla="*/ 24 w 633"/>
                  <a:gd name="T51" fmla="*/ 703 h 703"/>
                  <a:gd name="T52" fmla="*/ 3 w 633"/>
                  <a:gd name="T53" fmla="*/ 640 h 703"/>
                  <a:gd name="T54" fmla="*/ 181 w 633"/>
                  <a:gd name="T55" fmla="*/ 506 h 703"/>
                  <a:gd name="T56" fmla="*/ 208 w 633"/>
                  <a:gd name="T57" fmla="*/ 488 h 703"/>
                  <a:gd name="T58" fmla="*/ 200 w 633"/>
                  <a:gd name="T59" fmla="*/ 464 h 703"/>
                  <a:gd name="T60" fmla="*/ 199 w 633"/>
                  <a:gd name="T61" fmla="*/ 464 h 703"/>
                  <a:gd name="T62" fmla="*/ 158 w 633"/>
                  <a:gd name="T63" fmla="*/ 421 h 703"/>
                  <a:gd name="T64" fmla="*/ 159 w 633"/>
                  <a:gd name="T65" fmla="*/ 410 h 703"/>
                  <a:gd name="T66" fmla="*/ 125 w 633"/>
                  <a:gd name="T67" fmla="*/ 367 h 703"/>
                  <a:gd name="T68" fmla="*/ 127 w 633"/>
                  <a:gd name="T69" fmla="*/ 354 h 703"/>
                  <a:gd name="T70" fmla="*/ 97 w 633"/>
                  <a:gd name="T71" fmla="*/ 312 h 703"/>
                  <a:gd name="T72" fmla="*/ 99 w 633"/>
                  <a:gd name="T73" fmla="*/ 297 h 703"/>
                  <a:gd name="T74" fmla="*/ 84 w 633"/>
                  <a:gd name="T75" fmla="*/ 263 h 703"/>
                  <a:gd name="T76" fmla="*/ 97 w 633"/>
                  <a:gd name="T77" fmla="*/ 230 h 703"/>
                  <a:gd name="T78" fmla="*/ 87 w 633"/>
                  <a:gd name="T79" fmla="*/ 202 h 703"/>
                  <a:gd name="T80" fmla="*/ 110 w 633"/>
                  <a:gd name="T81" fmla="*/ 163 h 703"/>
                  <a:gd name="T82" fmla="*/ 108 w 633"/>
                  <a:gd name="T83" fmla="*/ 148 h 703"/>
                  <a:gd name="T84" fmla="*/ 149 w 633"/>
                  <a:gd name="T85" fmla="*/ 105 h 703"/>
                  <a:gd name="T86" fmla="*/ 153 w 633"/>
                  <a:gd name="T87" fmla="*/ 105 h 703"/>
                  <a:gd name="T88" fmla="*/ 184 w 633"/>
                  <a:gd name="T89" fmla="*/ 76 h 703"/>
                  <a:gd name="T90" fmla="*/ 184 w 633"/>
                  <a:gd name="T91" fmla="*/ 73 h 703"/>
                  <a:gd name="T92" fmla="*/ 225 w 633"/>
                  <a:gd name="T93" fmla="*/ 30 h 703"/>
                  <a:gd name="T94" fmla="*/ 248 w 633"/>
                  <a:gd name="T95" fmla="*/ 37 h 703"/>
                  <a:gd name="T96" fmla="*/ 279 w 633"/>
                  <a:gd name="T97" fmla="*/ 22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3" h="703">
                    <a:moveTo>
                      <a:pt x="279" y="22"/>
                    </a:moveTo>
                    <a:cubicBezTo>
                      <a:pt x="284" y="22"/>
                      <a:pt x="289" y="23"/>
                      <a:pt x="294" y="25"/>
                    </a:cubicBezTo>
                    <a:cubicBezTo>
                      <a:pt x="301" y="10"/>
                      <a:pt x="315" y="0"/>
                      <a:pt x="331" y="0"/>
                    </a:cubicBezTo>
                    <a:cubicBezTo>
                      <a:pt x="352" y="0"/>
                      <a:pt x="369" y="17"/>
                      <a:pt x="372" y="39"/>
                    </a:cubicBezTo>
                    <a:cubicBezTo>
                      <a:pt x="379" y="33"/>
                      <a:pt x="387" y="30"/>
                      <a:pt x="396" y="30"/>
                    </a:cubicBezTo>
                    <a:cubicBezTo>
                      <a:pt x="419" y="30"/>
                      <a:pt x="437" y="49"/>
                      <a:pt x="437" y="72"/>
                    </a:cubicBezTo>
                    <a:cubicBezTo>
                      <a:pt x="443" y="69"/>
                      <a:pt x="449" y="67"/>
                      <a:pt x="456" y="67"/>
                    </a:cubicBezTo>
                    <a:cubicBezTo>
                      <a:pt x="478" y="67"/>
                      <a:pt x="497" y="87"/>
                      <a:pt x="497" y="111"/>
                    </a:cubicBezTo>
                    <a:cubicBezTo>
                      <a:pt x="497" y="117"/>
                      <a:pt x="495" y="124"/>
                      <a:pt x="493" y="129"/>
                    </a:cubicBezTo>
                    <a:cubicBezTo>
                      <a:pt x="495" y="129"/>
                      <a:pt x="498" y="129"/>
                      <a:pt x="500" y="129"/>
                    </a:cubicBezTo>
                    <a:cubicBezTo>
                      <a:pt x="523" y="129"/>
                      <a:pt x="541" y="148"/>
                      <a:pt x="541" y="172"/>
                    </a:cubicBezTo>
                    <a:cubicBezTo>
                      <a:pt x="541" y="181"/>
                      <a:pt x="539" y="190"/>
                      <a:pt x="534" y="197"/>
                    </a:cubicBezTo>
                    <a:cubicBezTo>
                      <a:pt x="540" y="205"/>
                      <a:pt x="543" y="215"/>
                      <a:pt x="543" y="225"/>
                    </a:cubicBezTo>
                    <a:cubicBezTo>
                      <a:pt x="543" y="238"/>
                      <a:pt x="538" y="250"/>
                      <a:pt x="529" y="258"/>
                    </a:cubicBezTo>
                    <a:cubicBezTo>
                      <a:pt x="537" y="266"/>
                      <a:pt x="541" y="276"/>
                      <a:pt x="541" y="288"/>
                    </a:cubicBezTo>
                    <a:cubicBezTo>
                      <a:pt x="541" y="307"/>
                      <a:pt x="531" y="322"/>
                      <a:pt x="516" y="329"/>
                    </a:cubicBezTo>
                    <a:cubicBezTo>
                      <a:pt x="523" y="336"/>
                      <a:pt x="527" y="346"/>
                      <a:pt x="527" y="357"/>
                    </a:cubicBezTo>
                    <a:cubicBezTo>
                      <a:pt x="527" y="377"/>
                      <a:pt x="514" y="394"/>
                      <a:pt x="497" y="399"/>
                    </a:cubicBezTo>
                    <a:cubicBezTo>
                      <a:pt x="498" y="403"/>
                      <a:pt x="499" y="407"/>
                      <a:pt x="499" y="411"/>
                    </a:cubicBezTo>
                    <a:cubicBezTo>
                      <a:pt x="499" y="435"/>
                      <a:pt x="480" y="454"/>
                      <a:pt x="458" y="454"/>
                    </a:cubicBezTo>
                    <a:cubicBezTo>
                      <a:pt x="456" y="454"/>
                      <a:pt x="454" y="454"/>
                      <a:pt x="453" y="454"/>
                    </a:cubicBezTo>
                    <a:cubicBezTo>
                      <a:pt x="449" y="469"/>
                      <a:pt x="437" y="481"/>
                      <a:pt x="422" y="485"/>
                    </a:cubicBezTo>
                    <a:cubicBezTo>
                      <a:pt x="429" y="493"/>
                      <a:pt x="439" y="500"/>
                      <a:pt x="453" y="506"/>
                    </a:cubicBezTo>
                    <a:cubicBezTo>
                      <a:pt x="528" y="537"/>
                      <a:pt x="633" y="546"/>
                      <a:pt x="631" y="640"/>
                    </a:cubicBezTo>
                    <a:cubicBezTo>
                      <a:pt x="631" y="660"/>
                      <a:pt x="622" y="682"/>
                      <a:pt x="610" y="703"/>
                    </a:cubicBezTo>
                    <a:cubicBezTo>
                      <a:pt x="24" y="703"/>
                      <a:pt x="24" y="703"/>
                      <a:pt x="24" y="703"/>
                    </a:cubicBezTo>
                    <a:cubicBezTo>
                      <a:pt x="11" y="682"/>
                      <a:pt x="3" y="660"/>
                      <a:pt x="3" y="640"/>
                    </a:cubicBezTo>
                    <a:cubicBezTo>
                      <a:pt x="0" y="546"/>
                      <a:pt x="106" y="537"/>
                      <a:pt x="181" y="506"/>
                    </a:cubicBezTo>
                    <a:cubicBezTo>
                      <a:pt x="192" y="501"/>
                      <a:pt x="201" y="495"/>
                      <a:pt x="208" y="488"/>
                    </a:cubicBezTo>
                    <a:cubicBezTo>
                      <a:pt x="203" y="482"/>
                      <a:pt x="200" y="473"/>
                      <a:pt x="200" y="464"/>
                    </a:cubicBezTo>
                    <a:cubicBezTo>
                      <a:pt x="200" y="464"/>
                      <a:pt x="199" y="464"/>
                      <a:pt x="199" y="464"/>
                    </a:cubicBezTo>
                    <a:cubicBezTo>
                      <a:pt x="176" y="464"/>
                      <a:pt x="158" y="445"/>
                      <a:pt x="158" y="421"/>
                    </a:cubicBezTo>
                    <a:cubicBezTo>
                      <a:pt x="158" y="417"/>
                      <a:pt x="158" y="414"/>
                      <a:pt x="159" y="410"/>
                    </a:cubicBezTo>
                    <a:cubicBezTo>
                      <a:pt x="140" y="407"/>
                      <a:pt x="125" y="389"/>
                      <a:pt x="125" y="367"/>
                    </a:cubicBezTo>
                    <a:cubicBezTo>
                      <a:pt x="125" y="363"/>
                      <a:pt x="125" y="358"/>
                      <a:pt x="127" y="354"/>
                    </a:cubicBezTo>
                    <a:cubicBezTo>
                      <a:pt x="109" y="349"/>
                      <a:pt x="97" y="332"/>
                      <a:pt x="97" y="312"/>
                    </a:cubicBezTo>
                    <a:cubicBezTo>
                      <a:pt x="97" y="307"/>
                      <a:pt x="98" y="302"/>
                      <a:pt x="99" y="297"/>
                    </a:cubicBezTo>
                    <a:cubicBezTo>
                      <a:pt x="90" y="289"/>
                      <a:pt x="84" y="277"/>
                      <a:pt x="84" y="263"/>
                    </a:cubicBezTo>
                    <a:cubicBezTo>
                      <a:pt x="84" y="250"/>
                      <a:pt x="89" y="238"/>
                      <a:pt x="97" y="230"/>
                    </a:cubicBezTo>
                    <a:cubicBezTo>
                      <a:pt x="91" y="223"/>
                      <a:pt x="87" y="213"/>
                      <a:pt x="87" y="202"/>
                    </a:cubicBezTo>
                    <a:cubicBezTo>
                      <a:pt x="87" y="185"/>
                      <a:pt x="97" y="170"/>
                      <a:pt x="110" y="163"/>
                    </a:cubicBezTo>
                    <a:cubicBezTo>
                      <a:pt x="109" y="158"/>
                      <a:pt x="108" y="153"/>
                      <a:pt x="108" y="148"/>
                    </a:cubicBezTo>
                    <a:cubicBezTo>
                      <a:pt x="108" y="124"/>
                      <a:pt x="126" y="105"/>
                      <a:pt x="149" y="105"/>
                    </a:cubicBezTo>
                    <a:cubicBezTo>
                      <a:pt x="150" y="105"/>
                      <a:pt x="151" y="105"/>
                      <a:pt x="153" y="105"/>
                    </a:cubicBezTo>
                    <a:cubicBezTo>
                      <a:pt x="157" y="90"/>
                      <a:pt x="169" y="79"/>
                      <a:pt x="184" y="76"/>
                    </a:cubicBezTo>
                    <a:cubicBezTo>
                      <a:pt x="184" y="75"/>
                      <a:pt x="184" y="74"/>
                      <a:pt x="184" y="73"/>
                    </a:cubicBezTo>
                    <a:cubicBezTo>
                      <a:pt x="184" y="49"/>
                      <a:pt x="202" y="30"/>
                      <a:pt x="225" y="30"/>
                    </a:cubicBezTo>
                    <a:cubicBezTo>
                      <a:pt x="234" y="30"/>
                      <a:pt x="241" y="33"/>
                      <a:pt x="248" y="37"/>
                    </a:cubicBezTo>
                    <a:cubicBezTo>
                      <a:pt x="255" y="28"/>
                      <a:pt x="267" y="22"/>
                      <a:pt x="279" y="22"/>
                    </a:cubicBezTo>
                    <a:close/>
                  </a:path>
                </a:pathLst>
              </a:custGeom>
              <a:solidFill>
                <a:srgbClr val="FFB80F"/>
              </a:solidFill>
              <a:ln>
                <a:noFill/>
              </a:ln>
            </p:spPr>
            <p:txBody>
              <a:bodyPr lIns="51435" tIns="25718" rIns="51435" bIns="25718"/>
              <a:lstStyle/>
              <a:p>
                <a:endParaRPr lang="en-US" sz="1013"/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8A0A7A6C-4E71-45D1-A201-A2E5F0E048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01928" y="2954088"/>
                <a:ext cx="510318" cy="428497"/>
              </a:xfrm>
              <a:custGeom>
                <a:avLst/>
                <a:gdLst>
                  <a:gd name="T0" fmla="*/ 581 w 618"/>
                  <a:gd name="T1" fmla="*/ 397 h 516"/>
                  <a:gd name="T2" fmla="*/ 434 w 618"/>
                  <a:gd name="T3" fmla="*/ 515 h 516"/>
                  <a:gd name="T4" fmla="*/ 467 w 618"/>
                  <a:gd name="T5" fmla="*/ 515 h 516"/>
                  <a:gd name="T6" fmla="*/ 541 w 618"/>
                  <a:gd name="T7" fmla="*/ 375 h 516"/>
                  <a:gd name="T8" fmla="*/ 443 w 618"/>
                  <a:gd name="T9" fmla="*/ 362 h 516"/>
                  <a:gd name="T10" fmla="*/ 440 w 618"/>
                  <a:gd name="T11" fmla="*/ 341 h 516"/>
                  <a:gd name="T12" fmla="*/ 434 w 618"/>
                  <a:gd name="T13" fmla="*/ 365 h 516"/>
                  <a:gd name="T14" fmla="*/ 434 w 618"/>
                  <a:gd name="T15" fmla="*/ 188 h 516"/>
                  <a:gd name="T16" fmla="*/ 474 w 618"/>
                  <a:gd name="T17" fmla="*/ 105 h 516"/>
                  <a:gd name="T18" fmla="*/ 443 w 618"/>
                  <a:gd name="T19" fmla="*/ 169 h 516"/>
                  <a:gd name="T20" fmla="*/ 434 w 618"/>
                  <a:gd name="T21" fmla="*/ 57 h 516"/>
                  <a:gd name="T22" fmla="*/ 434 w 618"/>
                  <a:gd name="T23" fmla="*/ 56 h 516"/>
                  <a:gd name="T24" fmla="*/ 434 w 618"/>
                  <a:gd name="T25" fmla="*/ 515 h 516"/>
                  <a:gd name="T26" fmla="*/ 434 w 618"/>
                  <a:gd name="T27" fmla="*/ 515 h 516"/>
                  <a:gd name="T28" fmla="*/ 434 w 618"/>
                  <a:gd name="T29" fmla="*/ 56 h 516"/>
                  <a:gd name="T30" fmla="*/ 433 w 618"/>
                  <a:gd name="T31" fmla="*/ 62 h 516"/>
                  <a:gd name="T32" fmla="*/ 434 w 618"/>
                  <a:gd name="T33" fmla="*/ 188 h 516"/>
                  <a:gd name="T34" fmla="*/ 187 w 618"/>
                  <a:gd name="T35" fmla="*/ 169 h 516"/>
                  <a:gd name="T36" fmla="*/ 167 w 618"/>
                  <a:gd name="T37" fmla="*/ 149 h 516"/>
                  <a:gd name="T38" fmla="*/ 207 w 618"/>
                  <a:gd name="T39" fmla="*/ 100 h 516"/>
                  <a:gd name="T40" fmla="*/ 249 w 618"/>
                  <a:gd name="T41" fmla="*/ 58 h 516"/>
                  <a:gd name="T42" fmla="*/ 305 w 618"/>
                  <a:gd name="T43" fmla="*/ 27 h 516"/>
                  <a:gd name="T44" fmla="*/ 342 w 618"/>
                  <a:gd name="T45" fmla="*/ 7 h 516"/>
                  <a:gd name="T46" fmla="*/ 390 w 618"/>
                  <a:gd name="T47" fmla="*/ 22 h 516"/>
                  <a:gd name="T48" fmla="*/ 434 w 618"/>
                  <a:gd name="T49" fmla="*/ 56 h 516"/>
                  <a:gd name="T50" fmla="*/ 434 w 618"/>
                  <a:gd name="T51" fmla="*/ 379 h 516"/>
                  <a:gd name="T52" fmla="*/ 400 w 618"/>
                  <a:gd name="T53" fmla="*/ 403 h 516"/>
                  <a:gd name="T54" fmla="*/ 312 w 618"/>
                  <a:gd name="T55" fmla="*/ 379 h 516"/>
                  <a:gd name="T56" fmla="*/ 207 w 618"/>
                  <a:gd name="T57" fmla="*/ 386 h 516"/>
                  <a:gd name="T58" fmla="*/ 184 w 618"/>
                  <a:gd name="T59" fmla="*/ 341 h 516"/>
                  <a:gd name="T60" fmla="*/ 196 w 618"/>
                  <a:gd name="T61" fmla="*/ 358 h 516"/>
                  <a:gd name="T62" fmla="*/ 237 w 618"/>
                  <a:gd name="T63" fmla="*/ 394 h 516"/>
                  <a:gd name="T64" fmla="*/ 221 w 618"/>
                  <a:gd name="T65" fmla="*/ 320 h 516"/>
                  <a:gd name="T66" fmla="*/ 315 w 618"/>
                  <a:gd name="T67" fmla="*/ 288 h 516"/>
                  <a:gd name="T68" fmla="*/ 411 w 618"/>
                  <a:gd name="T69" fmla="*/ 323 h 516"/>
                  <a:gd name="T70" fmla="*/ 398 w 618"/>
                  <a:gd name="T71" fmla="*/ 395 h 516"/>
                  <a:gd name="T72" fmla="*/ 434 w 618"/>
                  <a:gd name="T73" fmla="*/ 365 h 516"/>
                  <a:gd name="T74" fmla="*/ 77 w 618"/>
                  <a:gd name="T75" fmla="*/ 376 h 516"/>
                  <a:gd name="T76" fmla="*/ 45 w 618"/>
                  <a:gd name="T77" fmla="*/ 51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18" h="516">
                    <a:moveTo>
                      <a:pt x="541" y="375"/>
                    </a:moveTo>
                    <a:cubicBezTo>
                      <a:pt x="557" y="381"/>
                      <a:pt x="570" y="388"/>
                      <a:pt x="581" y="397"/>
                    </a:cubicBezTo>
                    <a:cubicBezTo>
                      <a:pt x="618" y="429"/>
                      <a:pt x="608" y="476"/>
                      <a:pt x="587" y="516"/>
                    </a:cubicBezTo>
                    <a:cubicBezTo>
                      <a:pt x="434" y="515"/>
                      <a:pt x="434" y="515"/>
                      <a:pt x="434" y="515"/>
                    </a:cubicBezTo>
                    <a:cubicBezTo>
                      <a:pt x="434" y="515"/>
                      <a:pt x="434" y="515"/>
                      <a:pt x="434" y="515"/>
                    </a:cubicBezTo>
                    <a:cubicBezTo>
                      <a:pt x="467" y="515"/>
                      <a:pt x="467" y="515"/>
                      <a:pt x="467" y="515"/>
                    </a:cubicBezTo>
                    <a:cubicBezTo>
                      <a:pt x="467" y="515"/>
                      <a:pt x="467" y="515"/>
                      <a:pt x="467" y="515"/>
                    </a:cubicBezTo>
                    <a:cubicBezTo>
                      <a:pt x="473" y="447"/>
                      <a:pt x="507" y="384"/>
                      <a:pt x="541" y="375"/>
                    </a:cubicBezTo>
                    <a:close/>
                    <a:moveTo>
                      <a:pt x="434" y="379"/>
                    </a:moveTo>
                    <a:cubicBezTo>
                      <a:pt x="438" y="374"/>
                      <a:pt x="441" y="368"/>
                      <a:pt x="443" y="362"/>
                    </a:cubicBezTo>
                    <a:cubicBezTo>
                      <a:pt x="446" y="356"/>
                      <a:pt x="447" y="350"/>
                      <a:pt x="448" y="344"/>
                    </a:cubicBezTo>
                    <a:cubicBezTo>
                      <a:pt x="445" y="343"/>
                      <a:pt x="443" y="342"/>
                      <a:pt x="440" y="341"/>
                    </a:cubicBezTo>
                    <a:cubicBezTo>
                      <a:pt x="440" y="347"/>
                      <a:pt x="439" y="353"/>
                      <a:pt x="437" y="359"/>
                    </a:cubicBezTo>
                    <a:cubicBezTo>
                      <a:pt x="436" y="361"/>
                      <a:pt x="435" y="363"/>
                      <a:pt x="434" y="365"/>
                    </a:cubicBezTo>
                    <a:cubicBezTo>
                      <a:pt x="434" y="379"/>
                      <a:pt x="434" y="379"/>
                      <a:pt x="434" y="379"/>
                    </a:cubicBezTo>
                    <a:close/>
                    <a:moveTo>
                      <a:pt x="434" y="188"/>
                    </a:moveTo>
                    <a:cubicBezTo>
                      <a:pt x="434" y="67"/>
                      <a:pt x="434" y="67"/>
                      <a:pt x="434" y="67"/>
                    </a:cubicBezTo>
                    <a:cubicBezTo>
                      <a:pt x="436" y="88"/>
                      <a:pt x="453" y="105"/>
                      <a:pt x="474" y="105"/>
                    </a:cubicBezTo>
                    <a:cubicBezTo>
                      <a:pt x="477" y="105"/>
                      <a:pt x="480" y="105"/>
                      <a:pt x="482" y="105"/>
                    </a:cubicBezTo>
                    <a:cubicBezTo>
                      <a:pt x="480" y="135"/>
                      <a:pt x="466" y="165"/>
                      <a:pt x="443" y="169"/>
                    </a:cubicBezTo>
                    <a:cubicBezTo>
                      <a:pt x="440" y="175"/>
                      <a:pt x="437" y="182"/>
                      <a:pt x="434" y="188"/>
                    </a:cubicBezTo>
                    <a:close/>
                    <a:moveTo>
                      <a:pt x="434" y="57"/>
                    </a:moveTo>
                    <a:cubicBezTo>
                      <a:pt x="434" y="56"/>
                      <a:pt x="434" y="56"/>
                      <a:pt x="434" y="56"/>
                    </a:cubicBezTo>
                    <a:cubicBezTo>
                      <a:pt x="434" y="56"/>
                      <a:pt x="434" y="56"/>
                      <a:pt x="434" y="56"/>
                    </a:cubicBezTo>
                    <a:lnTo>
                      <a:pt x="434" y="57"/>
                    </a:lnTo>
                    <a:close/>
                    <a:moveTo>
                      <a:pt x="434" y="515"/>
                    </a:moveTo>
                    <a:cubicBezTo>
                      <a:pt x="420" y="515"/>
                      <a:pt x="420" y="515"/>
                      <a:pt x="420" y="515"/>
                    </a:cubicBezTo>
                    <a:cubicBezTo>
                      <a:pt x="434" y="515"/>
                      <a:pt x="434" y="515"/>
                      <a:pt x="434" y="515"/>
                    </a:cubicBezTo>
                    <a:cubicBezTo>
                      <a:pt x="434" y="515"/>
                      <a:pt x="434" y="515"/>
                      <a:pt x="434" y="515"/>
                    </a:cubicBezTo>
                    <a:close/>
                    <a:moveTo>
                      <a:pt x="434" y="56"/>
                    </a:moveTo>
                    <a:cubicBezTo>
                      <a:pt x="434" y="57"/>
                      <a:pt x="434" y="57"/>
                      <a:pt x="434" y="57"/>
                    </a:cubicBezTo>
                    <a:cubicBezTo>
                      <a:pt x="433" y="59"/>
                      <a:pt x="433" y="60"/>
                      <a:pt x="433" y="62"/>
                    </a:cubicBezTo>
                    <a:cubicBezTo>
                      <a:pt x="433" y="64"/>
                      <a:pt x="433" y="65"/>
                      <a:pt x="434" y="67"/>
                    </a:cubicBezTo>
                    <a:cubicBezTo>
                      <a:pt x="434" y="188"/>
                      <a:pt x="434" y="188"/>
                      <a:pt x="434" y="188"/>
                    </a:cubicBezTo>
                    <a:cubicBezTo>
                      <a:pt x="408" y="234"/>
                      <a:pt x="368" y="267"/>
                      <a:pt x="315" y="267"/>
                    </a:cubicBezTo>
                    <a:cubicBezTo>
                      <a:pt x="255" y="267"/>
                      <a:pt x="211" y="225"/>
                      <a:pt x="187" y="169"/>
                    </a:cubicBezTo>
                    <a:cubicBezTo>
                      <a:pt x="176" y="167"/>
                      <a:pt x="168" y="159"/>
                      <a:pt x="161" y="149"/>
                    </a:cubicBezTo>
                    <a:cubicBezTo>
                      <a:pt x="163" y="149"/>
                      <a:pt x="165" y="149"/>
                      <a:pt x="167" y="149"/>
                    </a:cubicBezTo>
                    <a:cubicBezTo>
                      <a:pt x="189" y="149"/>
                      <a:pt x="208" y="130"/>
                      <a:pt x="208" y="106"/>
                    </a:cubicBezTo>
                    <a:cubicBezTo>
                      <a:pt x="208" y="104"/>
                      <a:pt x="208" y="102"/>
                      <a:pt x="207" y="100"/>
                    </a:cubicBezTo>
                    <a:cubicBezTo>
                      <a:pt x="208" y="100"/>
                      <a:pt x="208" y="100"/>
                      <a:pt x="208" y="100"/>
                    </a:cubicBezTo>
                    <a:cubicBezTo>
                      <a:pt x="230" y="100"/>
                      <a:pt x="248" y="81"/>
                      <a:pt x="249" y="58"/>
                    </a:cubicBezTo>
                    <a:cubicBezTo>
                      <a:pt x="254" y="60"/>
                      <a:pt x="259" y="61"/>
                      <a:pt x="265" y="61"/>
                    </a:cubicBezTo>
                    <a:cubicBezTo>
                      <a:pt x="285" y="61"/>
                      <a:pt x="301" y="47"/>
                      <a:pt x="305" y="27"/>
                    </a:cubicBezTo>
                    <a:cubicBezTo>
                      <a:pt x="306" y="27"/>
                      <a:pt x="307" y="27"/>
                      <a:pt x="307" y="27"/>
                    </a:cubicBezTo>
                    <a:cubicBezTo>
                      <a:pt x="322" y="27"/>
                      <a:pt x="335" y="19"/>
                      <a:pt x="342" y="7"/>
                    </a:cubicBezTo>
                    <a:cubicBezTo>
                      <a:pt x="349" y="6"/>
                      <a:pt x="355" y="4"/>
                      <a:pt x="360" y="0"/>
                    </a:cubicBezTo>
                    <a:cubicBezTo>
                      <a:pt x="366" y="12"/>
                      <a:pt x="377" y="20"/>
                      <a:pt x="390" y="22"/>
                    </a:cubicBezTo>
                    <a:cubicBezTo>
                      <a:pt x="394" y="41"/>
                      <a:pt x="410" y="56"/>
                      <a:pt x="430" y="56"/>
                    </a:cubicBezTo>
                    <a:cubicBezTo>
                      <a:pt x="431" y="56"/>
                      <a:pt x="432" y="56"/>
                      <a:pt x="434" y="56"/>
                    </a:cubicBezTo>
                    <a:close/>
                    <a:moveTo>
                      <a:pt x="434" y="365"/>
                    </a:moveTo>
                    <a:cubicBezTo>
                      <a:pt x="434" y="379"/>
                      <a:pt x="434" y="379"/>
                      <a:pt x="434" y="379"/>
                    </a:cubicBezTo>
                    <a:cubicBezTo>
                      <a:pt x="431" y="382"/>
                      <a:pt x="429" y="384"/>
                      <a:pt x="427" y="387"/>
                    </a:cubicBezTo>
                    <a:cubicBezTo>
                      <a:pt x="419" y="394"/>
                      <a:pt x="410" y="399"/>
                      <a:pt x="400" y="403"/>
                    </a:cubicBezTo>
                    <a:cubicBezTo>
                      <a:pt x="376" y="410"/>
                      <a:pt x="346" y="406"/>
                      <a:pt x="317" y="379"/>
                    </a:cubicBezTo>
                    <a:cubicBezTo>
                      <a:pt x="315" y="379"/>
                      <a:pt x="314" y="379"/>
                      <a:pt x="312" y="379"/>
                    </a:cubicBezTo>
                    <a:cubicBezTo>
                      <a:pt x="287" y="403"/>
                      <a:pt x="258" y="408"/>
                      <a:pt x="235" y="401"/>
                    </a:cubicBezTo>
                    <a:cubicBezTo>
                      <a:pt x="224" y="398"/>
                      <a:pt x="215" y="393"/>
                      <a:pt x="207" y="386"/>
                    </a:cubicBezTo>
                    <a:cubicBezTo>
                      <a:pt x="200" y="379"/>
                      <a:pt x="193" y="371"/>
                      <a:pt x="189" y="362"/>
                    </a:cubicBezTo>
                    <a:cubicBezTo>
                      <a:pt x="186" y="355"/>
                      <a:pt x="185" y="348"/>
                      <a:pt x="184" y="341"/>
                    </a:cubicBezTo>
                    <a:cubicBezTo>
                      <a:pt x="187" y="340"/>
                      <a:pt x="189" y="339"/>
                      <a:pt x="191" y="338"/>
                    </a:cubicBezTo>
                    <a:cubicBezTo>
                      <a:pt x="192" y="345"/>
                      <a:pt x="193" y="352"/>
                      <a:pt x="196" y="358"/>
                    </a:cubicBezTo>
                    <a:cubicBezTo>
                      <a:pt x="200" y="367"/>
                      <a:pt x="205" y="374"/>
                      <a:pt x="212" y="380"/>
                    </a:cubicBezTo>
                    <a:cubicBezTo>
                      <a:pt x="219" y="386"/>
                      <a:pt x="227" y="391"/>
                      <a:pt x="237" y="394"/>
                    </a:cubicBezTo>
                    <a:cubicBezTo>
                      <a:pt x="256" y="399"/>
                      <a:pt x="279" y="396"/>
                      <a:pt x="301" y="378"/>
                    </a:cubicBezTo>
                    <a:cubicBezTo>
                      <a:pt x="262" y="376"/>
                      <a:pt x="227" y="356"/>
                      <a:pt x="221" y="320"/>
                    </a:cubicBezTo>
                    <a:cubicBezTo>
                      <a:pt x="233" y="306"/>
                      <a:pt x="241" y="289"/>
                      <a:pt x="246" y="269"/>
                    </a:cubicBezTo>
                    <a:cubicBezTo>
                      <a:pt x="266" y="281"/>
                      <a:pt x="289" y="288"/>
                      <a:pt x="315" y="288"/>
                    </a:cubicBezTo>
                    <a:cubicBezTo>
                      <a:pt x="340" y="288"/>
                      <a:pt x="363" y="281"/>
                      <a:pt x="383" y="270"/>
                    </a:cubicBezTo>
                    <a:cubicBezTo>
                      <a:pt x="389" y="291"/>
                      <a:pt x="397" y="310"/>
                      <a:pt x="411" y="323"/>
                    </a:cubicBezTo>
                    <a:cubicBezTo>
                      <a:pt x="397" y="355"/>
                      <a:pt x="363" y="373"/>
                      <a:pt x="327" y="378"/>
                    </a:cubicBezTo>
                    <a:cubicBezTo>
                      <a:pt x="353" y="398"/>
                      <a:pt x="378" y="402"/>
                      <a:pt x="398" y="395"/>
                    </a:cubicBezTo>
                    <a:cubicBezTo>
                      <a:pt x="407" y="392"/>
                      <a:pt x="415" y="387"/>
                      <a:pt x="422" y="381"/>
                    </a:cubicBezTo>
                    <a:cubicBezTo>
                      <a:pt x="426" y="376"/>
                      <a:pt x="431" y="371"/>
                      <a:pt x="434" y="365"/>
                    </a:cubicBezTo>
                    <a:close/>
                    <a:moveTo>
                      <a:pt x="43" y="395"/>
                    </a:moveTo>
                    <a:cubicBezTo>
                      <a:pt x="52" y="387"/>
                      <a:pt x="63" y="381"/>
                      <a:pt x="77" y="376"/>
                    </a:cubicBezTo>
                    <a:cubicBezTo>
                      <a:pt x="143" y="370"/>
                      <a:pt x="168" y="452"/>
                      <a:pt x="163" y="515"/>
                    </a:cubicBezTo>
                    <a:cubicBezTo>
                      <a:pt x="45" y="515"/>
                      <a:pt x="45" y="515"/>
                      <a:pt x="45" y="515"/>
                    </a:cubicBezTo>
                    <a:cubicBezTo>
                      <a:pt x="25" y="474"/>
                      <a:pt x="0" y="434"/>
                      <a:pt x="43" y="3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51435" tIns="25718" rIns="51435" bIns="25718"/>
              <a:lstStyle/>
              <a:p>
                <a:pPr>
                  <a:defRPr/>
                </a:pPr>
                <a:endParaRPr lang="en-US" sz="1013"/>
              </a:p>
            </p:txBody>
          </p:sp>
        </p:grp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E11E902-E497-404F-927A-C52BBA4FA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5616" y="3681768"/>
              <a:ext cx="1853263" cy="1939998"/>
            </a:xfrm>
            <a:custGeom>
              <a:avLst/>
              <a:gdLst>
                <a:gd name="T0" fmla="*/ 500 w 633"/>
                <a:gd name="T1" fmla="*/ 269 h 661"/>
                <a:gd name="T2" fmla="*/ 457 w 633"/>
                <a:gd name="T3" fmla="*/ 329 h 661"/>
                <a:gd name="T4" fmla="*/ 452 w 633"/>
                <a:gd name="T5" fmla="*/ 464 h 661"/>
                <a:gd name="T6" fmla="*/ 609 w 633"/>
                <a:gd name="T7" fmla="*/ 661 h 661"/>
                <a:gd name="T8" fmla="*/ 316 w 633"/>
                <a:gd name="T9" fmla="*/ 642 h 661"/>
                <a:gd name="T10" fmla="*/ 606 w 633"/>
                <a:gd name="T11" fmla="*/ 608 h 661"/>
                <a:gd name="T12" fmla="*/ 511 w 633"/>
                <a:gd name="T13" fmla="*/ 610 h 661"/>
                <a:gd name="T14" fmla="*/ 316 w 633"/>
                <a:gd name="T15" fmla="*/ 569 h 661"/>
                <a:gd name="T16" fmla="*/ 535 w 633"/>
                <a:gd name="T17" fmla="*/ 517 h 661"/>
                <a:gd name="T18" fmla="*/ 316 w 633"/>
                <a:gd name="T19" fmla="*/ 515 h 661"/>
                <a:gd name="T20" fmla="*/ 413 w 633"/>
                <a:gd name="T21" fmla="*/ 469 h 661"/>
                <a:gd name="T22" fmla="*/ 316 w 633"/>
                <a:gd name="T23" fmla="*/ 412 h 661"/>
                <a:gd name="T24" fmla="*/ 477 w 633"/>
                <a:gd name="T25" fmla="*/ 206 h 661"/>
                <a:gd name="T26" fmla="*/ 444 w 633"/>
                <a:gd name="T27" fmla="*/ 251 h 661"/>
                <a:gd name="T28" fmla="*/ 434 w 633"/>
                <a:gd name="T29" fmla="*/ 228 h 661"/>
                <a:gd name="T30" fmla="*/ 316 w 633"/>
                <a:gd name="T31" fmla="*/ 1 h 661"/>
                <a:gd name="T32" fmla="*/ 501 w 633"/>
                <a:gd name="T33" fmla="*/ 223 h 661"/>
                <a:gd name="T34" fmla="*/ 23 w 633"/>
                <a:gd name="T35" fmla="*/ 661 h 661"/>
                <a:gd name="T36" fmla="*/ 180 w 633"/>
                <a:gd name="T37" fmla="*/ 464 h 661"/>
                <a:gd name="T38" fmla="*/ 175 w 633"/>
                <a:gd name="T39" fmla="*/ 329 h 661"/>
                <a:gd name="T40" fmla="*/ 133 w 633"/>
                <a:gd name="T41" fmla="*/ 269 h 661"/>
                <a:gd name="T42" fmla="*/ 141 w 633"/>
                <a:gd name="T43" fmla="*/ 178 h 661"/>
                <a:gd name="T44" fmla="*/ 316 w 633"/>
                <a:gd name="T45" fmla="*/ 1 h 661"/>
                <a:gd name="T46" fmla="*/ 314 w 633"/>
                <a:gd name="T47" fmla="*/ 155 h 661"/>
                <a:gd name="T48" fmla="*/ 194 w 633"/>
                <a:gd name="T49" fmla="*/ 189 h 661"/>
                <a:gd name="T50" fmla="*/ 188 w 633"/>
                <a:gd name="T51" fmla="*/ 251 h 661"/>
                <a:gd name="T52" fmla="*/ 188 w 633"/>
                <a:gd name="T53" fmla="*/ 314 h 661"/>
                <a:gd name="T54" fmla="*/ 316 w 633"/>
                <a:gd name="T55" fmla="*/ 497 h 661"/>
                <a:gd name="T56" fmla="*/ 202 w 633"/>
                <a:gd name="T57" fmla="*/ 479 h 661"/>
                <a:gd name="T58" fmla="*/ 316 w 633"/>
                <a:gd name="T59" fmla="*/ 551 h 661"/>
                <a:gd name="T60" fmla="*/ 72 w 633"/>
                <a:gd name="T61" fmla="*/ 527 h 661"/>
                <a:gd name="T62" fmla="*/ 316 w 633"/>
                <a:gd name="T63" fmla="*/ 624 h 661"/>
                <a:gd name="T64" fmla="*/ 26 w 633"/>
                <a:gd name="T65" fmla="*/ 590 h 661"/>
                <a:gd name="T66" fmla="*/ 117 w 633"/>
                <a:gd name="T67" fmla="*/ 627 h 661"/>
                <a:gd name="T68" fmla="*/ 316 w 633"/>
                <a:gd name="T6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3" h="661">
                  <a:moveTo>
                    <a:pt x="501" y="223"/>
                  </a:moveTo>
                  <a:cubicBezTo>
                    <a:pt x="503" y="238"/>
                    <a:pt x="503" y="254"/>
                    <a:pt x="500" y="269"/>
                  </a:cubicBezTo>
                  <a:cubicBezTo>
                    <a:pt x="496" y="285"/>
                    <a:pt x="491" y="299"/>
                    <a:pt x="482" y="310"/>
                  </a:cubicBezTo>
                  <a:cubicBezTo>
                    <a:pt x="475" y="319"/>
                    <a:pt x="467" y="326"/>
                    <a:pt x="457" y="329"/>
                  </a:cubicBezTo>
                  <a:cubicBezTo>
                    <a:pt x="445" y="357"/>
                    <a:pt x="427" y="382"/>
                    <a:pt x="405" y="400"/>
                  </a:cubicBezTo>
                  <a:cubicBezTo>
                    <a:pt x="408" y="428"/>
                    <a:pt x="419" y="450"/>
                    <a:pt x="452" y="464"/>
                  </a:cubicBezTo>
                  <a:cubicBezTo>
                    <a:pt x="527" y="495"/>
                    <a:pt x="633" y="504"/>
                    <a:pt x="630" y="598"/>
                  </a:cubicBezTo>
                  <a:cubicBezTo>
                    <a:pt x="630" y="618"/>
                    <a:pt x="622" y="640"/>
                    <a:pt x="609" y="661"/>
                  </a:cubicBezTo>
                  <a:cubicBezTo>
                    <a:pt x="316" y="661"/>
                    <a:pt x="316" y="661"/>
                    <a:pt x="316" y="661"/>
                  </a:cubicBezTo>
                  <a:cubicBezTo>
                    <a:pt x="316" y="642"/>
                    <a:pt x="316" y="642"/>
                    <a:pt x="316" y="642"/>
                  </a:cubicBezTo>
                  <a:cubicBezTo>
                    <a:pt x="390" y="642"/>
                    <a:pt x="450" y="638"/>
                    <a:pt x="516" y="627"/>
                  </a:cubicBezTo>
                  <a:cubicBezTo>
                    <a:pt x="538" y="611"/>
                    <a:pt x="575" y="601"/>
                    <a:pt x="606" y="608"/>
                  </a:cubicBezTo>
                  <a:cubicBezTo>
                    <a:pt x="607" y="602"/>
                    <a:pt x="607" y="596"/>
                    <a:pt x="607" y="590"/>
                  </a:cubicBezTo>
                  <a:cubicBezTo>
                    <a:pt x="575" y="583"/>
                    <a:pt x="534" y="590"/>
                    <a:pt x="511" y="610"/>
                  </a:cubicBezTo>
                  <a:cubicBezTo>
                    <a:pt x="446" y="621"/>
                    <a:pt x="388" y="624"/>
                    <a:pt x="316" y="624"/>
                  </a:cubicBezTo>
                  <a:cubicBezTo>
                    <a:pt x="316" y="569"/>
                    <a:pt x="316" y="569"/>
                    <a:pt x="316" y="569"/>
                  </a:cubicBezTo>
                  <a:cubicBezTo>
                    <a:pt x="404" y="569"/>
                    <a:pt x="487" y="554"/>
                    <a:pt x="559" y="527"/>
                  </a:cubicBezTo>
                  <a:cubicBezTo>
                    <a:pt x="552" y="524"/>
                    <a:pt x="544" y="520"/>
                    <a:pt x="535" y="517"/>
                  </a:cubicBezTo>
                  <a:cubicBezTo>
                    <a:pt x="469" y="539"/>
                    <a:pt x="395" y="551"/>
                    <a:pt x="316" y="551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56" y="515"/>
                    <a:pt x="394" y="503"/>
                    <a:pt x="428" y="480"/>
                  </a:cubicBezTo>
                  <a:cubicBezTo>
                    <a:pt x="423" y="477"/>
                    <a:pt x="417" y="474"/>
                    <a:pt x="413" y="469"/>
                  </a:cubicBezTo>
                  <a:cubicBezTo>
                    <a:pt x="383" y="487"/>
                    <a:pt x="351" y="497"/>
                    <a:pt x="316" y="497"/>
                  </a:cubicBezTo>
                  <a:cubicBezTo>
                    <a:pt x="316" y="412"/>
                    <a:pt x="316" y="412"/>
                    <a:pt x="316" y="412"/>
                  </a:cubicBezTo>
                  <a:cubicBezTo>
                    <a:pt x="376" y="412"/>
                    <a:pt x="420" y="370"/>
                    <a:pt x="444" y="314"/>
                  </a:cubicBezTo>
                  <a:cubicBezTo>
                    <a:pt x="479" y="308"/>
                    <a:pt x="493" y="244"/>
                    <a:pt x="477" y="206"/>
                  </a:cubicBezTo>
                  <a:cubicBezTo>
                    <a:pt x="470" y="212"/>
                    <a:pt x="460" y="219"/>
                    <a:pt x="448" y="224"/>
                  </a:cubicBezTo>
                  <a:cubicBezTo>
                    <a:pt x="445" y="237"/>
                    <a:pt x="444" y="248"/>
                    <a:pt x="444" y="251"/>
                  </a:cubicBezTo>
                  <a:cubicBezTo>
                    <a:pt x="444" y="276"/>
                    <a:pt x="417" y="284"/>
                    <a:pt x="423" y="267"/>
                  </a:cubicBezTo>
                  <a:cubicBezTo>
                    <a:pt x="427" y="257"/>
                    <a:pt x="431" y="244"/>
                    <a:pt x="434" y="228"/>
                  </a:cubicBezTo>
                  <a:cubicBezTo>
                    <a:pt x="401" y="236"/>
                    <a:pt x="358" y="227"/>
                    <a:pt x="316" y="159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92" y="0"/>
                    <a:pt x="467" y="66"/>
                    <a:pt x="487" y="154"/>
                  </a:cubicBezTo>
                  <a:cubicBezTo>
                    <a:pt x="490" y="170"/>
                    <a:pt x="498" y="208"/>
                    <a:pt x="501" y="223"/>
                  </a:cubicBezTo>
                  <a:close/>
                  <a:moveTo>
                    <a:pt x="316" y="661"/>
                  </a:moveTo>
                  <a:cubicBezTo>
                    <a:pt x="23" y="661"/>
                    <a:pt x="23" y="661"/>
                    <a:pt x="23" y="661"/>
                  </a:cubicBezTo>
                  <a:cubicBezTo>
                    <a:pt x="11" y="640"/>
                    <a:pt x="2" y="618"/>
                    <a:pt x="2" y="598"/>
                  </a:cubicBezTo>
                  <a:cubicBezTo>
                    <a:pt x="0" y="504"/>
                    <a:pt x="105" y="495"/>
                    <a:pt x="180" y="464"/>
                  </a:cubicBezTo>
                  <a:cubicBezTo>
                    <a:pt x="213" y="450"/>
                    <a:pt x="225" y="428"/>
                    <a:pt x="228" y="400"/>
                  </a:cubicBezTo>
                  <a:cubicBezTo>
                    <a:pt x="205" y="382"/>
                    <a:pt x="188" y="357"/>
                    <a:pt x="175" y="329"/>
                  </a:cubicBezTo>
                  <a:cubicBezTo>
                    <a:pt x="165" y="326"/>
                    <a:pt x="157" y="319"/>
                    <a:pt x="150" y="310"/>
                  </a:cubicBezTo>
                  <a:cubicBezTo>
                    <a:pt x="142" y="299"/>
                    <a:pt x="136" y="285"/>
                    <a:pt x="133" y="269"/>
                  </a:cubicBezTo>
                  <a:cubicBezTo>
                    <a:pt x="130" y="254"/>
                    <a:pt x="129" y="238"/>
                    <a:pt x="131" y="223"/>
                  </a:cubicBezTo>
                  <a:cubicBezTo>
                    <a:pt x="134" y="206"/>
                    <a:pt x="138" y="198"/>
                    <a:pt x="141" y="178"/>
                  </a:cubicBezTo>
                  <a:cubicBezTo>
                    <a:pt x="148" y="113"/>
                    <a:pt x="175" y="37"/>
                    <a:pt x="242" y="26"/>
                  </a:cubicBezTo>
                  <a:cubicBezTo>
                    <a:pt x="265" y="9"/>
                    <a:pt x="291" y="1"/>
                    <a:pt x="316" y="1"/>
                  </a:cubicBezTo>
                  <a:cubicBezTo>
                    <a:pt x="316" y="159"/>
                    <a:pt x="316" y="159"/>
                    <a:pt x="316" y="159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296" y="124"/>
                    <a:pt x="240" y="68"/>
                    <a:pt x="210" y="120"/>
                  </a:cubicBezTo>
                  <a:cubicBezTo>
                    <a:pt x="199" y="141"/>
                    <a:pt x="194" y="166"/>
                    <a:pt x="194" y="189"/>
                  </a:cubicBezTo>
                  <a:cubicBezTo>
                    <a:pt x="195" y="223"/>
                    <a:pt x="203" y="250"/>
                    <a:pt x="209" y="267"/>
                  </a:cubicBezTo>
                  <a:cubicBezTo>
                    <a:pt x="215" y="284"/>
                    <a:pt x="188" y="276"/>
                    <a:pt x="188" y="251"/>
                  </a:cubicBezTo>
                  <a:cubicBezTo>
                    <a:pt x="188" y="221"/>
                    <a:pt x="169" y="152"/>
                    <a:pt x="152" y="217"/>
                  </a:cubicBezTo>
                  <a:cubicBezTo>
                    <a:pt x="142" y="255"/>
                    <a:pt x="157" y="308"/>
                    <a:pt x="188" y="314"/>
                  </a:cubicBezTo>
                  <a:cubicBezTo>
                    <a:pt x="212" y="370"/>
                    <a:pt x="256" y="412"/>
                    <a:pt x="316" y="412"/>
                  </a:cubicBezTo>
                  <a:cubicBezTo>
                    <a:pt x="316" y="497"/>
                    <a:pt x="316" y="497"/>
                    <a:pt x="316" y="497"/>
                  </a:cubicBezTo>
                  <a:cubicBezTo>
                    <a:pt x="281" y="497"/>
                    <a:pt x="248" y="487"/>
                    <a:pt x="218" y="468"/>
                  </a:cubicBezTo>
                  <a:cubicBezTo>
                    <a:pt x="213" y="473"/>
                    <a:pt x="208" y="476"/>
                    <a:pt x="202" y="479"/>
                  </a:cubicBezTo>
                  <a:cubicBezTo>
                    <a:pt x="237" y="502"/>
                    <a:pt x="275" y="515"/>
                    <a:pt x="316" y="515"/>
                  </a:cubicBezTo>
                  <a:cubicBezTo>
                    <a:pt x="316" y="551"/>
                    <a:pt x="316" y="551"/>
                    <a:pt x="316" y="551"/>
                  </a:cubicBezTo>
                  <a:cubicBezTo>
                    <a:pt x="237" y="551"/>
                    <a:pt x="162" y="538"/>
                    <a:pt x="95" y="516"/>
                  </a:cubicBezTo>
                  <a:cubicBezTo>
                    <a:pt x="87" y="520"/>
                    <a:pt x="79" y="523"/>
                    <a:pt x="72" y="527"/>
                  </a:cubicBezTo>
                  <a:cubicBezTo>
                    <a:pt x="145" y="554"/>
                    <a:pt x="228" y="569"/>
                    <a:pt x="316" y="569"/>
                  </a:cubicBezTo>
                  <a:cubicBezTo>
                    <a:pt x="316" y="624"/>
                    <a:pt x="316" y="624"/>
                    <a:pt x="316" y="624"/>
                  </a:cubicBezTo>
                  <a:cubicBezTo>
                    <a:pt x="248" y="624"/>
                    <a:pt x="181" y="619"/>
                    <a:pt x="119" y="609"/>
                  </a:cubicBezTo>
                  <a:cubicBezTo>
                    <a:pt x="84" y="589"/>
                    <a:pt x="51" y="579"/>
                    <a:pt x="26" y="590"/>
                  </a:cubicBezTo>
                  <a:cubicBezTo>
                    <a:pt x="25" y="596"/>
                    <a:pt x="25" y="602"/>
                    <a:pt x="27" y="608"/>
                  </a:cubicBezTo>
                  <a:cubicBezTo>
                    <a:pt x="54" y="598"/>
                    <a:pt x="85" y="608"/>
                    <a:pt x="117" y="627"/>
                  </a:cubicBezTo>
                  <a:cubicBezTo>
                    <a:pt x="180" y="637"/>
                    <a:pt x="247" y="642"/>
                    <a:pt x="316" y="642"/>
                  </a:cubicBezTo>
                  <a:lnTo>
                    <a:pt x="316" y="661"/>
                  </a:lnTo>
                  <a:close/>
                </a:path>
              </a:pathLst>
            </a:custGeom>
            <a:solidFill>
              <a:srgbClr val="00B6D9"/>
            </a:solidFill>
            <a:ln>
              <a:noFill/>
            </a:ln>
          </p:spPr>
          <p:txBody>
            <a:bodyPr lIns="51435" tIns="25718" rIns="51435" bIns="25718"/>
            <a:lstStyle/>
            <a:p>
              <a:pPr>
                <a:defRPr/>
              </a:pPr>
              <a:endParaRPr lang="en-US" sz="1013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7A7E5382-13A3-4171-B076-3EF7119AEE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1786" y="4366104"/>
              <a:ext cx="1180932" cy="1236827"/>
            </a:xfrm>
            <a:custGeom>
              <a:avLst/>
              <a:gdLst>
                <a:gd name="T0" fmla="*/ 442 w 633"/>
                <a:gd name="T1" fmla="*/ 283 h 666"/>
                <a:gd name="T2" fmla="*/ 445 w 633"/>
                <a:gd name="T3" fmla="*/ 496 h 666"/>
                <a:gd name="T4" fmla="*/ 446 w 633"/>
                <a:gd name="T5" fmla="*/ 490 h 666"/>
                <a:gd name="T6" fmla="*/ 442 w 633"/>
                <a:gd name="T7" fmla="*/ 363 h 666"/>
                <a:gd name="T8" fmla="*/ 438 w 633"/>
                <a:gd name="T9" fmla="*/ 490 h 666"/>
                <a:gd name="T10" fmla="*/ 438 w 633"/>
                <a:gd name="T11" fmla="*/ 495 h 666"/>
                <a:gd name="T12" fmla="*/ 437 w 633"/>
                <a:gd name="T13" fmla="*/ 525 h 666"/>
                <a:gd name="T14" fmla="*/ 434 w 633"/>
                <a:gd name="T15" fmla="*/ 173 h 666"/>
                <a:gd name="T16" fmla="*/ 432 w 633"/>
                <a:gd name="T17" fmla="*/ 518 h 666"/>
                <a:gd name="T18" fmla="*/ 429 w 633"/>
                <a:gd name="T19" fmla="*/ 525 h 666"/>
                <a:gd name="T20" fmla="*/ 426 w 633"/>
                <a:gd name="T21" fmla="*/ 553 h 666"/>
                <a:gd name="T22" fmla="*/ 422 w 633"/>
                <a:gd name="T23" fmla="*/ 34 h 666"/>
                <a:gd name="T24" fmla="*/ 421 w 633"/>
                <a:gd name="T25" fmla="*/ 546 h 666"/>
                <a:gd name="T26" fmla="*/ 418 w 633"/>
                <a:gd name="T27" fmla="*/ 559 h 666"/>
                <a:gd name="T28" fmla="*/ 412 w 633"/>
                <a:gd name="T29" fmla="*/ 580 h 666"/>
                <a:gd name="T30" fmla="*/ 408 w 633"/>
                <a:gd name="T31" fmla="*/ 119 h 666"/>
                <a:gd name="T32" fmla="*/ 408 w 633"/>
                <a:gd name="T33" fmla="*/ 403 h 666"/>
                <a:gd name="T34" fmla="*/ 396 w 633"/>
                <a:gd name="T35" fmla="*/ 606 h 666"/>
                <a:gd name="T36" fmla="*/ 404 w 633"/>
                <a:gd name="T37" fmla="*/ 579 h 666"/>
                <a:gd name="T38" fmla="*/ 372 w 633"/>
                <a:gd name="T39" fmla="*/ 666 h 666"/>
                <a:gd name="T40" fmla="*/ 373 w 633"/>
                <a:gd name="T41" fmla="*/ 624 h 666"/>
                <a:gd name="T42" fmla="*/ 387 w 633"/>
                <a:gd name="T43" fmla="*/ 605 h 666"/>
                <a:gd name="T44" fmla="*/ 391 w 633"/>
                <a:gd name="T45" fmla="*/ 391 h 666"/>
                <a:gd name="T46" fmla="*/ 350 w 633"/>
                <a:gd name="T47" fmla="*/ 656 h 666"/>
                <a:gd name="T48" fmla="*/ 351 w 633"/>
                <a:gd name="T49" fmla="*/ 646 h 666"/>
                <a:gd name="T50" fmla="*/ 368 w 633"/>
                <a:gd name="T51" fmla="*/ 629 h 666"/>
                <a:gd name="T52" fmla="*/ 372 w 633"/>
                <a:gd name="T53" fmla="*/ 426 h 666"/>
                <a:gd name="T54" fmla="*/ 350 w 633"/>
                <a:gd name="T55" fmla="*/ 114 h 666"/>
                <a:gd name="T56" fmla="*/ 283 w 633"/>
                <a:gd name="T57" fmla="*/ 657 h 666"/>
                <a:gd name="T58" fmla="*/ 282 w 633"/>
                <a:gd name="T59" fmla="*/ 596 h 666"/>
                <a:gd name="T60" fmla="*/ 345 w 633"/>
                <a:gd name="T61" fmla="*/ 651 h 666"/>
                <a:gd name="T62" fmla="*/ 350 w 633"/>
                <a:gd name="T63" fmla="*/ 413 h 666"/>
                <a:gd name="T64" fmla="*/ 282 w 633"/>
                <a:gd name="T65" fmla="*/ 11 h 666"/>
                <a:gd name="T66" fmla="*/ 264 w 633"/>
                <a:gd name="T67" fmla="*/ 629 h 666"/>
                <a:gd name="T68" fmla="*/ 281 w 633"/>
                <a:gd name="T69" fmla="*/ 646 h 666"/>
                <a:gd name="T70" fmla="*/ 282 w 633"/>
                <a:gd name="T71" fmla="*/ 666 h 666"/>
                <a:gd name="T72" fmla="*/ 241 w 633"/>
                <a:gd name="T73" fmla="*/ 25 h 666"/>
                <a:gd name="T74" fmla="*/ 246 w 633"/>
                <a:gd name="T75" fmla="*/ 606 h 666"/>
                <a:gd name="T76" fmla="*/ 254 w 633"/>
                <a:gd name="T77" fmla="*/ 629 h 666"/>
                <a:gd name="T78" fmla="*/ 260 w 633"/>
                <a:gd name="T79" fmla="*/ 666 h 666"/>
                <a:gd name="T80" fmla="*/ 241 w 633"/>
                <a:gd name="T81" fmla="*/ 438 h 666"/>
                <a:gd name="T82" fmla="*/ 230 w 633"/>
                <a:gd name="T83" fmla="*/ 581 h 666"/>
                <a:gd name="T84" fmla="*/ 241 w 633"/>
                <a:gd name="T85" fmla="*/ 527 h 666"/>
                <a:gd name="T86" fmla="*/ 240 w 633"/>
                <a:gd name="T87" fmla="*/ 611 h 666"/>
                <a:gd name="T88" fmla="*/ 220 w 633"/>
                <a:gd name="T89" fmla="*/ 580 h 666"/>
                <a:gd name="T90" fmla="*/ 212 w 633"/>
                <a:gd name="T91" fmla="*/ 559 h 666"/>
                <a:gd name="T92" fmla="*/ 210 w 633"/>
                <a:gd name="T93" fmla="*/ 545 h 666"/>
                <a:gd name="T94" fmla="*/ 199 w 633"/>
                <a:gd name="T95" fmla="*/ 459 h 666"/>
                <a:gd name="T96" fmla="*/ 208 w 633"/>
                <a:gd name="T97" fmla="*/ 556 h 666"/>
                <a:gd name="T98" fmla="*/ 203 w 633"/>
                <a:gd name="T99" fmla="*/ 523 h 666"/>
                <a:gd name="T100" fmla="*/ 199 w 633"/>
                <a:gd name="T101" fmla="*/ 375 h 666"/>
                <a:gd name="T102" fmla="*/ 209 w 633"/>
                <a:gd name="T103" fmla="*/ 287 h 666"/>
                <a:gd name="T104" fmla="*/ 195 w 633"/>
                <a:gd name="T105" fmla="*/ 524 h 666"/>
                <a:gd name="T106" fmla="*/ 195 w 633"/>
                <a:gd name="T107" fmla="*/ 496 h 666"/>
                <a:gd name="T108" fmla="*/ 194 w 633"/>
                <a:gd name="T109" fmla="*/ 490 h 666"/>
                <a:gd name="T110" fmla="*/ 199 w 633"/>
                <a:gd name="T111" fmla="*/ 375 h 666"/>
                <a:gd name="T112" fmla="*/ 191 w 633"/>
                <a:gd name="T113" fmla="*/ 485 h 666"/>
                <a:gd name="T114" fmla="*/ 187 w 633"/>
                <a:gd name="T115" fmla="*/ 494 h 666"/>
                <a:gd name="T116" fmla="*/ 175 w 633"/>
                <a:gd name="T117" fmla="*/ 334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3" h="666">
                  <a:moveTo>
                    <a:pt x="442" y="55"/>
                  </a:moveTo>
                  <a:cubicBezTo>
                    <a:pt x="476" y="98"/>
                    <a:pt x="489" y="156"/>
                    <a:pt x="484" y="188"/>
                  </a:cubicBezTo>
                  <a:cubicBezTo>
                    <a:pt x="493" y="199"/>
                    <a:pt x="498" y="213"/>
                    <a:pt x="501" y="228"/>
                  </a:cubicBezTo>
                  <a:cubicBezTo>
                    <a:pt x="503" y="243"/>
                    <a:pt x="503" y="259"/>
                    <a:pt x="500" y="274"/>
                  </a:cubicBezTo>
                  <a:cubicBezTo>
                    <a:pt x="496" y="290"/>
                    <a:pt x="491" y="304"/>
                    <a:pt x="482" y="315"/>
                  </a:cubicBezTo>
                  <a:cubicBezTo>
                    <a:pt x="476" y="324"/>
                    <a:pt x="467" y="331"/>
                    <a:pt x="458" y="334"/>
                  </a:cubicBezTo>
                  <a:cubicBezTo>
                    <a:pt x="453" y="344"/>
                    <a:pt x="448" y="354"/>
                    <a:pt x="442" y="363"/>
                  </a:cubicBezTo>
                  <a:cubicBezTo>
                    <a:pt x="442" y="324"/>
                    <a:pt x="442" y="324"/>
                    <a:pt x="442" y="324"/>
                  </a:cubicBezTo>
                  <a:cubicBezTo>
                    <a:pt x="442" y="322"/>
                    <a:pt x="443" y="321"/>
                    <a:pt x="444" y="319"/>
                  </a:cubicBezTo>
                  <a:cubicBezTo>
                    <a:pt x="469" y="314"/>
                    <a:pt x="484" y="280"/>
                    <a:pt x="483" y="247"/>
                  </a:cubicBezTo>
                  <a:cubicBezTo>
                    <a:pt x="483" y="174"/>
                    <a:pt x="445" y="212"/>
                    <a:pt x="444" y="271"/>
                  </a:cubicBezTo>
                  <a:cubicBezTo>
                    <a:pt x="444" y="275"/>
                    <a:pt x="443" y="280"/>
                    <a:pt x="442" y="283"/>
                  </a:cubicBezTo>
                  <a:cubicBezTo>
                    <a:pt x="442" y="55"/>
                    <a:pt x="442" y="55"/>
                    <a:pt x="442" y="55"/>
                  </a:cubicBezTo>
                  <a:close/>
                  <a:moveTo>
                    <a:pt x="442" y="464"/>
                  </a:moveTo>
                  <a:cubicBezTo>
                    <a:pt x="445" y="466"/>
                    <a:pt x="449" y="468"/>
                    <a:pt x="452" y="469"/>
                  </a:cubicBezTo>
                  <a:cubicBezTo>
                    <a:pt x="527" y="501"/>
                    <a:pt x="633" y="509"/>
                    <a:pt x="630" y="603"/>
                  </a:cubicBezTo>
                  <a:cubicBezTo>
                    <a:pt x="630" y="623"/>
                    <a:pt x="622" y="645"/>
                    <a:pt x="609" y="666"/>
                  </a:cubicBezTo>
                  <a:cubicBezTo>
                    <a:pt x="442" y="666"/>
                    <a:pt x="442" y="666"/>
                    <a:pt x="442" y="666"/>
                  </a:cubicBezTo>
                  <a:cubicBezTo>
                    <a:pt x="442" y="500"/>
                    <a:pt x="442" y="500"/>
                    <a:pt x="442" y="500"/>
                  </a:cubicBezTo>
                  <a:cubicBezTo>
                    <a:pt x="443" y="500"/>
                    <a:pt x="444" y="500"/>
                    <a:pt x="444" y="498"/>
                  </a:cubicBezTo>
                  <a:cubicBezTo>
                    <a:pt x="445" y="498"/>
                    <a:pt x="445" y="498"/>
                    <a:pt x="445" y="497"/>
                  </a:cubicBezTo>
                  <a:cubicBezTo>
                    <a:pt x="445" y="497"/>
                    <a:pt x="445" y="497"/>
                    <a:pt x="445" y="497"/>
                  </a:cubicBezTo>
                  <a:cubicBezTo>
                    <a:pt x="445" y="496"/>
                    <a:pt x="445" y="496"/>
                    <a:pt x="445" y="496"/>
                  </a:cubicBezTo>
                  <a:cubicBezTo>
                    <a:pt x="445" y="496"/>
                    <a:pt x="445" y="496"/>
                    <a:pt x="445" y="496"/>
                  </a:cubicBezTo>
                  <a:cubicBezTo>
                    <a:pt x="445" y="495"/>
                    <a:pt x="445" y="495"/>
                    <a:pt x="445" y="495"/>
                  </a:cubicBezTo>
                  <a:cubicBezTo>
                    <a:pt x="445" y="495"/>
                    <a:pt x="445" y="495"/>
                    <a:pt x="445" y="495"/>
                  </a:cubicBezTo>
                  <a:cubicBezTo>
                    <a:pt x="445" y="494"/>
                    <a:pt x="445" y="494"/>
                    <a:pt x="445" y="494"/>
                  </a:cubicBezTo>
                  <a:cubicBezTo>
                    <a:pt x="445" y="494"/>
                    <a:pt x="445" y="494"/>
                    <a:pt x="445" y="494"/>
                  </a:cubicBezTo>
                  <a:cubicBezTo>
                    <a:pt x="445" y="493"/>
                    <a:pt x="445" y="493"/>
                    <a:pt x="445" y="493"/>
                  </a:cubicBezTo>
                  <a:cubicBezTo>
                    <a:pt x="446" y="493"/>
                    <a:pt x="446" y="493"/>
                    <a:pt x="446" y="493"/>
                  </a:cubicBezTo>
                  <a:cubicBezTo>
                    <a:pt x="446" y="492"/>
                    <a:pt x="446" y="492"/>
                    <a:pt x="446" y="492"/>
                  </a:cubicBezTo>
                  <a:cubicBezTo>
                    <a:pt x="446" y="492"/>
                    <a:pt x="446" y="492"/>
                    <a:pt x="446" y="492"/>
                  </a:cubicBezTo>
                  <a:cubicBezTo>
                    <a:pt x="446" y="491"/>
                    <a:pt x="446" y="491"/>
                    <a:pt x="446" y="491"/>
                  </a:cubicBezTo>
                  <a:cubicBezTo>
                    <a:pt x="446" y="491"/>
                    <a:pt x="446" y="491"/>
                    <a:pt x="446" y="491"/>
                  </a:cubicBezTo>
                  <a:cubicBezTo>
                    <a:pt x="446" y="490"/>
                    <a:pt x="446" y="490"/>
                    <a:pt x="446" y="490"/>
                  </a:cubicBezTo>
                  <a:cubicBezTo>
                    <a:pt x="446" y="490"/>
                    <a:pt x="446" y="490"/>
                    <a:pt x="446" y="490"/>
                  </a:cubicBezTo>
                  <a:cubicBezTo>
                    <a:pt x="446" y="489"/>
                    <a:pt x="446" y="489"/>
                    <a:pt x="446" y="489"/>
                  </a:cubicBezTo>
                  <a:cubicBezTo>
                    <a:pt x="446" y="489"/>
                    <a:pt x="446" y="489"/>
                    <a:pt x="446" y="489"/>
                  </a:cubicBezTo>
                  <a:cubicBezTo>
                    <a:pt x="446" y="486"/>
                    <a:pt x="444" y="484"/>
                    <a:pt x="442" y="485"/>
                  </a:cubicBezTo>
                  <a:lnTo>
                    <a:pt x="442" y="464"/>
                  </a:lnTo>
                  <a:close/>
                  <a:moveTo>
                    <a:pt x="434" y="45"/>
                  </a:moveTo>
                  <a:cubicBezTo>
                    <a:pt x="436" y="48"/>
                    <a:pt x="439" y="51"/>
                    <a:pt x="442" y="55"/>
                  </a:cubicBezTo>
                  <a:cubicBezTo>
                    <a:pt x="442" y="283"/>
                    <a:pt x="442" y="283"/>
                    <a:pt x="442" y="283"/>
                  </a:cubicBezTo>
                  <a:cubicBezTo>
                    <a:pt x="440" y="288"/>
                    <a:pt x="437" y="291"/>
                    <a:pt x="434" y="293"/>
                  </a:cubicBezTo>
                  <a:cubicBezTo>
                    <a:pt x="434" y="253"/>
                    <a:pt x="434" y="253"/>
                    <a:pt x="434" y="253"/>
                  </a:cubicBezTo>
                  <a:cubicBezTo>
                    <a:pt x="441" y="224"/>
                    <a:pt x="441" y="198"/>
                    <a:pt x="434" y="173"/>
                  </a:cubicBezTo>
                  <a:cubicBezTo>
                    <a:pt x="434" y="45"/>
                    <a:pt x="434" y="45"/>
                    <a:pt x="434" y="45"/>
                  </a:cubicBezTo>
                  <a:close/>
                  <a:moveTo>
                    <a:pt x="442" y="363"/>
                  </a:moveTo>
                  <a:cubicBezTo>
                    <a:pt x="439" y="367"/>
                    <a:pt x="436" y="371"/>
                    <a:pt x="434" y="375"/>
                  </a:cubicBezTo>
                  <a:cubicBezTo>
                    <a:pt x="434" y="340"/>
                    <a:pt x="434" y="340"/>
                    <a:pt x="434" y="340"/>
                  </a:cubicBezTo>
                  <a:cubicBezTo>
                    <a:pt x="437" y="335"/>
                    <a:pt x="439" y="330"/>
                    <a:pt x="442" y="324"/>
                  </a:cubicBezTo>
                  <a:cubicBezTo>
                    <a:pt x="442" y="363"/>
                    <a:pt x="442" y="363"/>
                    <a:pt x="442" y="363"/>
                  </a:cubicBezTo>
                  <a:close/>
                  <a:moveTo>
                    <a:pt x="434" y="459"/>
                  </a:moveTo>
                  <a:cubicBezTo>
                    <a:pt x="436" y="461"/>
                    <a:pt x="439" y="462"/>
                    <a:pt x="442" y="464"/>
                  </a:cubicBezTo>
                  <a:cubicBezTo>
                    <a:pt x="442" y="485"/>
                    <a:pt x="442" y="485"/>
                    <a:pt x="442" y="485"/>
                  </a:cubicBezTo>
                  <a:cubicBezTo>
                    <a:pt x="440" y="485"/>
                    <a:pt x="439" y="486"/>
                    <a:pt x="439" y="488"/>
                  </a:cubicBezTo>
                  <a:cubicBezTo>
                    <a:pt x="439" y="488"/>
                    <a:pt x="439" y="488"/>
                    <a:pt x="439" y="488"/>
                  </a:cubicBezTo>
                  <a:cubicBezTo>
                    <a:pt x="438" y="489"/>
                    <a:pt x="438" y="489"/>
                    <a:pt x="438" y="489"/>
                  </a:cubicBezTo>
                  <a:cubicBezTo>
                    <a:pt x="438" y="489"/>
                    <a:pt x="438" y="489"/>
                    <a:pt x="438" y="489"/>
                  </a:cubicBezTo>
                  <a:cubicBezTo>
                    <a:pt x="438" y="490"/>
                    <a:pt x="438" y="490"/>
                    <a:pt x="438" y="490"/>
                  </a:cubicBezTo>
                  <a:cubicBezTo>
                    <a:pt x="438" y="490"/>
                    <a:pt x="438" y="490"/>
                    <a:pt x="438" y="490"/>
                  </a:cubicBezTo>
                  <a:cubicBezTo>
                    <a:pt x="438" y="490"/>
                    <a:pt x="438" y="490"/>
                    <a:pt x="438" y="490"/>
                  </a:cubicBezTo>
                  <a:cubicBezTo>
                    <a:pt x="438" y="491"/>
                    <a:pt x="438" y="491"/>
                    <a:pt x="438" y="491"/>
                  </a:cubicBezTo>
                  <a:cubicBezTo>
                    <a:pt x="438" y="491"/>
                    <a:pt x="438" y="491"/>
                    <a:pt x="438" y="491"/>
                  </a:cubicBezTo>
                  <a:cubicBezTo>
                    <a:pt x="438" y="492"/>
                    <a:pt x="438" y="492"/>
                    <a:pt x="438" y="492"/>
                  </a:cubicBezTo>
                  <a:cubicBezTo>
                    <a:pt x="438" y="492"/>
                    <a:pt x="438" y="492"/>
                    <a:pt x="438" y="492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8" y="493"/>
                    <a:pt x="438" y="493"/>
                    <a:pt x="438" y="493"/>
                  </a:cubicBezTo>
                  <a:cubicBezTo>
                    <a:pt x="438" y="494"/>
                    <a:pt x="438" y="494"/>
                    <a:pt x="438" y="494"/>
                  </a:cubicBezTo>
                  <a:cubicBezTo>
                    <a:pt x="438" y="494"/>
                    <a:pt x="438" y="494"/>
                    <a:pt x="438" y="494"/>
                  </a:cubicBezTo>
                  <a:cubicBezTo>
                    <a:pt x="438" y="495"/>
                    <a:pt x="438" y="495"/>
                    <a:pt x="438" y="495"/>
                  </a:cubicBezTo>
                  <a:cubicBezTo>
                    <a:pt x="438" y="495"/>
                    <a:pt x="438" y="495"/>
                    <a:pt x="438" y="495"/>
                  </a:cubicBezTo>
                  <a:cubicBezTo>
                    <a:pt x="438" y="496"/>
                    <a:pt x="438" y="496"/>
                    <a:pt x="438" y="496"/>
                  </a:cubicBezTo>
                  <a:cubicBezTo>
                    <a:pt x="437" y="496"/>
                    <a:pt x="437" y="496"/>
                    <a:pt x="437" y="496"/>
                  </a:cubicBezTo>
                  <a:cubicBezTo>
                    <a:pt x="437" y="499"/>
                    <a:pt x="439" y="501"/>
                    <a:pt x="442" y="500"/>
                  </a:cubicBezTo>
                  <a:cubicBezTo>
                    <a:pt x="442" y="666"/>
                    <a:pt x="442" y="666"/>
                    <a:pt x="442" y="666"/>
                  </a:cubicBezTo>
                  <a:cubicBezTo>
                    <a:pt x="434" y="666"/>
                    <a:pt x="434" y="666"/>
                    <a:pt x="434" y="666"/>
                  </a:cubicBezTo>
                  <a:cubicBezTo>
                    <a:pt x="434" y="530"/>
                    <a:pt x="434" y="530"/>
                    <a:pt x="434" y="530"/>
                  </a:cubicBezTo>
                  <a:cubicBezTo>
                    <a:pt x="435" y="530"/>
                    <a:pt x="435" y="529"/>
                    <a:pt x="436" y="528"/>
                  </a:cubicBezTo>
                  <a:cubicBezTo>
                    <a:pt x="436" y="528"/>
                    <a:pt x="436" y="528"/>
                    <a:pt x="436" y="528"/>
                  </a:cubicBezTo>
                  <a:cubicBezTo>
                    <a:pt x="436" y="527"/>
                    <a:pt x="436" y="527"/>
                    <a:pt x="436" y="527"/>
                  </a:cubicBezTo>
                  <a:cubicBezTo>
                    <a:pt x="436" y="527"/>
                    <a:pt x="436" y="527"/>
                    <a:pt x="436" y="527"/>
                  </a:cubicBezTo>
                  <a:cubicBezTo>
                    <a:pt x="437" y="526"/>
                    <a:pt x="437" y="526"/>
                    <a:pt x="437" y="526"/>
                  </a:cubicBezTo>
                  <a:cubicBezTo>
                    <a:pt x="437" y="525"/>
                    <a:pt x="437" y="525"/>
                    <a:pt x="437" y="525"/>
                  </a:cubicBezTo>
                  <a:cubicBezTo>
                    <a:pt x="437" y="524"/>
                    <a:pt x="437" y="524"/>
                    <a:pt x="437" y="524"/>
                  </a:cubicBezTo>
                  <a:cubicBezTo>
                    <a:pt x="437" y="524"/>
                    <a:pt x="437" y="524"/>
                    <a:pt x="437" y="524"/>
                  </a:cubicBezTo>
                  <a:cubicBezTo>
                    <a:pt x="438" y="523"/>
                    <a:pt x="438" y="523"/>
                    <a:pt x="438" y="523"/>
                  </a:cubicBezTo>
                  <a:cubicBezTo>
                    <a:pt x="438" y="522"/>
                    <a:pt x="438" y="522"/>
                    <a:pt x="438" y="522"/>
                  </a:cubicBezTo>
                  <a:cubicBezTo>
                    <a:pt x="438" y="522"/>
                    <a:pt x="438" y="522"/>
                    <a:pt x="438" y="522"/>
                  </a:cubicBezTo>
                  <a:cubicBezTo>
                    <a:pt x="438" y="521"/>
                    <a:pt x="438" y="521"/>
                    <a:pt x="438" y="521"/>
                  </a:cubicBezTo>
                  <a:cubicBezTo>
                    <a:pt x="439" y="520"/>
                    <a:pt x="439" y="520"/>
                    <a:pt x="439" y="520"/>
                  </a:cubicBezTo>
                  <a:cubicBezTo>
                    <a:pt x="440" y="517"/>
                    <a:pt x="436" y="514"/>
                    <a:pt x="434" y="515"/>
                  </a:cubicBezTo>
                  <a:lnTo>
                    <a:pt x="434" y="459"/>
                  </a:lnTo>
                  <a:close/>
                  <a:moveTo>
                    <a:pt x="422" y="34"/>
                  </a:moveTo>
                  <a:cubicBezTo>
                    <a:pt x="426" y="37"/>
                    <a:pt x="430" y="41"/>
                    <a:pt x="434" y="45"/>
                  </a:cubicBezTo>
                  <a:cubicBezTo>
                    <a:pt x="434" y="173"/>
                    <a:pt x="434" y="173"/>
                    <a:pt x="434" y="173"/>
                  </a:cubicBezTo>
                  <a:cubicBezTo>
                    <a:pt x="431" y="163"/>
                    <a:pt x="427" y="153"/>
                    <a:pt x="422" y="143"/>
                  </a:cubicBezTo>
                  <a:cubicBezTo>
                    <a:pt x="422" y="34"/>
                    <a:pt x="422" y="34"/>
                    <a:pt x="422" y="34"/>
                  </a:cubicBezTo>
                  <a:close/>
                  <a:moveTo>
                    <a:pt x="434" y="375"/>
                  </a:moveTo>
                  <a:cubicBezTo>
                    <a:pt x="430" y="380"/>
                    <a:pt x="426" y="384"/>
                    <a:pt x="422" y="389"/>
                  </a:cubicBezTo>
                  <a:cubicBezTo>
                    <a:pt x="422" y="359"/>
                    <a:pt x="422" y="359"/>
                    <a:pt x="422" y="359"/>
                  </a:cubicBezTo>
                  <a:cubicBezTo>
                    <a:pt x="426" y="353"/>
                    <a:pt x="430" y="346"/>
                    <a:pt x="434" y="340"/>
                  </a:cubicBezTo>
                  <a:cubicBezTo>
                    <a:pt x="434" y="375"/>
                    <a:pt x="434" y="375"/>
                    <a:pt x="434" y="375"/>
                  </a:cubicBezTo>
                  <a:close/>
                  <a:moveTo>
                    <a:pt x="422" y="448"/>
                  </a:moveTo>
                  <a:cubicBezTo>
                    <a:pt x="425" y="452"/>
                    <a:pt x="429" y="456"/>
                    <a:pt x="434" y="459"/>
                  </a:cubicBezTo>
                  <a:cubicBezTo>
                    <a:pt x="434" y="515"/>
                    <a:pt x="434" y="515"/>
                    <a:pt x="434" y="515"/>
                  </a:cubicBezTo>
                  <a:cubicBezTo>
                    <a:pt x="433" y="516"/>
                    <a:pt x="433" y="516"/>
                    <a:pt x="432" y="517"/>
                  </a:cubicBezTo>
                  <a:cubicBezTo>
                    <a:pt x="432" y="517"/>
                    <a:pt x="432" y="517"/>
                    <a:pt x="432" y="518"/>
                  </a:cubicBezTo>
                  <a:cubicBezTo>
                    <a:pt x="431" y="518"/>
                    <a:pt x="431" y="518"/>
                    <a:pt x="431" y="518"/>
                  </a:cubicBezTo>
                  <a:cubicBezTo>
                    <a:pt x="431" y="519"/>
                    <a:pt x="431" y="519"/>
                    <a:pt x="431" y="519"/>
                  </a:cubicBezTo>
                  <a:cubicBezTo>
                    <a:pt x="431" y="520"/>
                    <a:pt x="431" y="520"/>
                    <a:pt x="431" y="520"/>
                  </a:cubicBezTo>
                  <a:cubicBezTo>
                    <a:pt x="431" y="520"/>
                    <a:pt x="431" y="520"/>
                    <a:pt x="431" y="520"/>
                  </a:cubicBezTo>
                  <a:cubicBezTo>
                    <a:pt x="430" y="521"/>
                    <a:pt x="430" y="521"/>
                    <a:pt x="430" y="521"/>
                  </a:cubicBezTo>
                  <a:cubicBezTo>
                    <a:pt x="430" y="522"/>
                    <a:pt x="430" y="522"/>
                    <a:pt x="430" y="522"/>
                  </a:cubicBezTo>
                  <a:cubicBezTo>
                    <a:pt x="430" y="522"/>
                    <a:pt x="430" y="522"/>
                    <a:pt x="430" y="522"/>
                  </a:cubicBezTo>
                  <a:cubicBezTo>
                    <a:pt x="430" y="523"/>
                    <a:pt x="430" y="523"/>
                    <a:pt x="430" y="523"/>
                  </a:cubicBezTo>
                  <a:cubicBezTo>
                    <a:pt x="429" y="524"/>
                    <a:pt x="429" y="524"/>
                    <a:pt x="429" y="524"/>
                  </a:cubicBezTo>
                  <a:cubicBezTo>
                    <a:pt x="429" y="524"/>
                    <a:pt x="429" y="524"/>
                    <a:pt x="429" y="524"/>
                  </a:cubicBezTo>
                  <a:cubicBezTo>
                    <a:pt x="429" y="525"/>
                    <a:pt x="429" y="525"/>
                    <a:pt x="429" y="525"/>
                  </a:cubicBezTo>
                  <a:cubicBezTo>
                    <a:pt x="429" y="525"/>
                    <a:pt x="429" y="525"/>
                    <a:pt x="429" y="525"/>
                  </a:cubicBezTo>
                  <a:cubicBezTo>
                    <a:pt x="429" y="526"/>
                    <a:pt x="429" y="527"/>
                    <a:pt x="429" y="528"/>
                  </a:cubicBezTo>
                  <a:cubicBezTo>
                    <a:pt x="430" y="530"/>
                    <a:pt x="432" y="531"/>
                    <a:pt x="434" y="530"/>
                  </a:cubicBezTo>
                  <a:cubicBezTo>
                    <a:pt x="434" y="666"/>
                    <a:pt x="434" y="666"/>
                    <a:pt x="434" y="666"/>
                  </a:cubicBezTo>
                  <a:cubicBezTo>
                    <a:pt x="422" y="666"/>
                    <a:pt x="422" y="666"/>
                    <a:pt x="422" y="666"/>
                  </a:cubicBezTo>
                  <a:cubicBezTo>
                    <a:pt x="422" y="559"/>
                    <a:pt x="422" y="559"/>
                    <a:pt x="422" y="559"/>
                  </a:cubicBezTo>
                  <a:cubicBezTo>
                    <a:pt x="423" y="559"/>
                    <a:pt x="423" y="558"/>
                    <a:pt x="424" y="557"/>
                  </a:cubicBezTo>
                  <a:cubicBezTo>
                    <a:pt x="424" y="557"/>
                    <a:pt x="424" y="557"/>
                    <a:pt x="424" y="557"/>
                  </a:cubicBezTo>
                  <a:cubicBezTo>
                    <a:pt x="424" y="556"/>
                    <a:pt x="424" y="556"/>
                    <a:pt x="424" y="556"/>
                  </a:cubicBezTo>
                  <a:cubicBezTo>
                    <a:pt x="425" y="555"/>
                    <a:pt x="425" y="555"/>
                    <a:pt x="425" y="555"/>
                  </a:cubicBezTo>
                  <a:cubicBezTo>
                    <a:pt x="425" y="554"/>
                    <a:pt x="425" y="554"/>
                    <a:pt x="425" y="554"/>
                  </a:cubicBezTo>
                  <a:cubicBezTo>
                    <a:pt x="425" y="553"/>
                    <a:pt x="425" y="553"/>
                    <a:pt x="425" y="553"/>
                  </a:cubicBezTo>
                  <a:cubicBezTo>
                    <a:pt x="426" y="553"/>
                    <a:pt x="426" y="553"/>
                    <a:pt x="426" y="553"/>
                  </a:cubicBezTo>
                  <a:cubicBezTo>
                    <a:pt x="426" y="552"/>
                    <a:pt x="426" y="552"/>
                    <a:pt x="426" y="552"/>
                  </a:cubicBezTo>
                  <a:cubicBezTo>
                    <a:pt x="426" y="551"/>
                    <a:pt x="426" y="551"/>
                    <a:pt x="426" y="551"/>
                  </a:cubicBezTo>
                  <a:cubicBezTo>
                    <a:pt x="427" y="550"/>
                    <a:pt x="427" y="550"/>
                    <a:pt x="427" y="550"/>
                  </a:cubicBezTo>
                  <a:cubicBezTo>
                    <a:pt x="427" y="550"/>
                    <a:pt x="427" y="550"/>
                    <a:pt x="427" y="550"/>
                  </a:cubicBezTo>
                  <a:cubicBezTo>
                    <a:pt x="429" y="546"/>
                    <a:pt x="425" y="543"/>
                    <a:pt x="422" y="545"/>
                  </a:cubicBezTo>
                  <a:cubicBezTo>
                    <a:pt x="422" y="448"/>
                    <a:pt x="422" y="448"/>
                    <a:pt x="422" y="448"/>
                  </a:cubicBezTo>
                  <a:close/>
                  <a:moveTo>
                    <a:pt x="434" y="253"/>
                  </a:moveTo>
                  <a:cubicBezTo>
                    <a:pt x="434" y="293"/>
                    <a:pt x="434" y="293"/>
                    <a:pt x="434" y="293"/>
                  </a:cubicBezTo>
                  <a:cubicBezTo>
                    <a:pt x="427" y="298"/>
                    <a:pt x="420" y="296"/>
                    <a:pt x="424" y="287"/>
                  </a:cubicBezTo>
                  <a:cubicBezTo>
                    <a:pt x="428" y="275"/>
                    <a:pt x="431" y="264"/>
                    <a:pt x="434" y="253"/>
                  </a:cubicBezTo>
                  <a:close/>
                  <a:moveTo>
                    <a:pt x="408" y="23"/>
                  </a:moveTo>
                  <a:cubicBezTo>
                    <a:pt x="413" y="26"/>
                    <a:pt x="417" y="30"/>
                    <a:pt x="422" y="34"/>
                  </a:cubicBezTo>
                  <a:cubicBezTo>
                    <a:pt x="422" y="143"/>
                    <a:pt x="422" y="143"/>
                    <a:pt x="422" y="143"/>
                  </a:cubicBezTo>
                  <a:cubicBezTo>
                    <a:pt x="418" y="135"/>
                    <a:pt x="413" y="127"/>
                    <a:pt x="408" y="119"/>
                  </a:cubicBezTo>
                  <a:cubicBezTo>
                    <a:pt x="408" y="23"/>
                    <a:pt x="408" y="23"/>
                    <a:pt x="408" y="23"/>
                  </a:cubicBezTo>
                  <a:close/>
                  <a:moveTo>
                    <a:pt x="422" y="389"/>
                  </a:moveTo>
                  <a:cubicBezTo>
                    <a:pt x="417" y="394"/>
                    <a:pt x="413" y="399"/>
                    <a:pt x="408" y="403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13" y="371"/>
                    <a:pt x="418" y="365"/>
                    <a:pt x="422" y="359"/>
                  </a:cubicBezTo>
                  <a:cubicBezTo>
                    <a:pt x="422" y="389"/>
                    <a:pt x="422" y="389"/>
                    <a:pt x="422" y="389"/>
                  </a:cubicBezTo>
                  <a:close/>
                  <a:moveTo>
                    <a:pt x="408" y="421"/>
                  </a:moveTo>
                  <a:cubicBezTo>
                    <a:pt x="410" y="431"/>
                    <a:pt x="415" y="440"/>
                    <a:pt x="422" y="448"/>
                  </a:cubicBezTo>
                  <a:cubicBezTo>
                    <a:pt x="422" y="545"/>
                    <a:pt x="422" y="545"/>
                    <a:pt x="422" y="545"/>
                  </a:cubicBezTo>
                  <a:cubicBezTo>
                    <a:pt x="422" y="545"/>
                    <a:pt x="421" y="545"/>
                    <a:pt x="421" y="546"/>
                  </a:cubicBezTo>
                  <a:cubicBezTo>
                    <a:pt x="421" y="546"/>
                    <a:pt x="420" y="546"/>
                    <a:pt x="420" y="547"/>
                  </a:cubicBezTo>
                  <a:cubicBezTo>
                    <a:pt x="420" y="547"/>
                    <a:pt x="420" y="547"/>
                    <a:pt x="420" y="547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19" y="548"/>
                    <a:pt x="419" y="548"/>
                    <a:pt x="419" y="548"/>
                  </a:cubicBezTo>
                  <a:cubicBezTo>
                    <a:pt x="419" y="549"/>
                    <a:pt x="419" y="549"/>
                    <a:pt x="419" y="549"/>
                  </a:cubicBezTo>
                  <a:cubicBezTo>
                    <a:pt x="419" y="550"/>
                    <a:pt x="419" y="550"/>
                    <a:pt x="419" y="550"/>
                  </a:cubicBezTo>
                  <a:cubicBezTo>
                    <a:pt x="418" y="551"/>
                    <a:pt x="418" y="551"/>
                    <a:pt x="418" y="551"/>
                  </a:cubicBezTo>
                  <a:cubicBezTo>
                    <a:pt x="418" y="552"/>
                    <a:pt x="418" y="552"/>
                    <a:pt x="418" y="552"/>
                  </a:cubicBezTo>
                  <a:cubicBezTo>
                    <a:pt x="418" y="552"/>
                    <a:pt x="418" y="552"/>
                    <a:pt x="418" y="552"/>
                  </a:cubicBezTo>
                  <a:cubicBezTo>
                    <a:pt x="417" y="553"/>
                    <a:pt x="417" y="553"/>
                    <a:pt x="417" y="553"/>
                  </a:cubicBezTo>
                  <a:cubicBezTo>
                    <a:pt x="417" y="554"/>
                    <a:pt x="417" y="554"/>
                    <a:pt x="417" y="554"/>
                  </a:cubicBezTo>
                  <a:cubicBezTo>
                    <a:pt x="416" y="555"/>
                    <a:pt x="417" y="557"/>
                    <a:pt x="418" y="559"/>
                  </a:cubicBezTo>
                  <a:cubicBezTo>
                    <a:pt x="419" y="559"/>
                    <a:pt x="421" y="560"/>
                    <a:pt x="422" y="559"/>
                  </a:cubicBezTo>
                  <a:cubicBezTo>
                    <a:pt x="422" y="666"/>
                    <a:pt x="422" y="666"/>
                    <a:pt x="422" y="666"/>
                  </a:cubicBezTo>
                  <a:cubicBezTo>
                    <a:pt x="408" y="666"/>
                    <a:pt x="408" y="666"/>
                    <a:pt x="408" y="666"/>
                  </a:cubicBezTo>
                  <a:cubicBezTo>
                    <a:pt x="408" y="586"/>
                    <a:pt x="408" y="586"/>
                    <a:pt x="408" y="586"/>
                  </a:cubicBezTo>
                  <a:cubicBezTo>
                    <a:pt x="408" y="586"/>
                    <a:pt x="408" y="586"/>
                    <a:pt x="408" y="586"/>
                  </a:cubicBezTo>
                  <a:cubicBezTo>
                    <a:pt x="408" y="586"/>
                    <a:pt x="409" y="585"/>
                    <a:pt x="409" y="585"/>
                  </a:cubicBezTo>
                  <a:cubicBezTo>
                    <a:pt x="409" y="585"/>
                    <a:pt x="409" y="585"/>
                    <a:pt x="409" y="585"/>
                  </a:cubicBezTo>
                  <a:cubicBezTo>
                    <a:pt x="410" y="584"/>
                    <a:pt x="410" y="584"/>
                    <a:pt x="410" y="584"/>
                  </a:cubicBezTo>
                  <a:cubicBezTo>
                    <a:pt x="410" y="583"/>
                    <a:pt x="410" y="583"/>
                    <a:pt x="410" y="583"/>
                  </a:cubicBezTo>
                  <a:cubicBezTo>
                    <a:pt x="411" y="582"/>
                    <a:pt x="411" y="582"/>
                    <a:pt x="411" y="582"/>
                  </a:cubicBezTo>
                  <a:cubicBezTo>
                    <a:pt x="411" y="581"/>
                    <a:pt x="411" y="581"/>
                    <a:pt x="411" y="581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12" y="580"/>
                    <a:pt x="412" y="580"/>
                    <a:pt x="412" y="580"/>
                  </a:cubicBezTo>
                  <a:cubicBezTo>
                    <a:pt x="412" y="579"/>
                    <a:pt x="412" y="579"/>
                    <a:pt x="412" y="579"/>
                  </a:cubicBezTo>
                  <a:cubicBezTo>
                    <a:pt x="413" y="578"/>
                    <a:pt x="413" y="578"/>
                    <a:pt x="413" y="578"/>
                  </a:cubicBezTo>
                  <a:cubicBezTo>
                    <a:pt x="414" y="577"/>
                    <a:pt x="413" y="575"/>
                    <a:pt x="413" y="574"/>
                  </a:cubicBezTo>
                  <a:cubicBezTo>
                    <a:pt x="411" y="572"/>
                    <a:pt x="409" y="572"/>
                    <a:pt x="408" y="573"/>
                  </a:cubicBezTo>
                  <a:cubicBezTo>
                    <a:pt x="408" y="484"/>
                    <a:pt x="408" y="484"/>
                    <a:pt x="408" y="484"/>
                  </a:cubicBezTo>
                  <a:cubicBezTo>
                    <a:pt x="409" y="480"/>
                    <a:pt x="410" y="476"/>
                    <a:pt x="411" y="472"/>
                  </a:cubicBezTo>
                  <a:cubicBezTo>
                    <a:pt x="410" y="471"/>
                    <a:pt x="409" y="470"/>
                    <a:pt x="408" y="469"/>
                  </a:cubicBezTo>
                  <a:lnTo>
                    <a:pt x="408" y="421"/>
                  </a:lnTo>
                  <a:close/>
                  <a:moveTo>
                    <a:pt x="391" y="13"/>
                  </a:moveTo>
                  <a:cubicBezTo>
                    <a:pt x="397" y="16"/>
                    <a:pt x="402" y="19"/>
                    <a:pt x="408" y="23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06" y="117"/>
                    <a:pt x="404" y="114"/>
                    <a:pt x="403" y="112"/>
                  </a:cubicBezTo>
                  <a:cubicBezTo>
                    <a:pt x="402" y="110"/>
                    <a:pt x="401" y="109"/>
                    <a:pt x="400" y="108"/>
                  </a:cubicBezTo>
                  <a:cubicBezTo>
                    <a:pt x="397" y="109"/>
                    <a:pt x="394" y="110"/>
                    <a:pt x="391" y="111"/>
                  </a:cubicBezTo>
                  <a:cubicBezTo>
                    <a:pt x="391" y="13"/>
                    <a:pt x="391" y="13"/>
                    <a:pt x="391" y="13"/>
                  </a:cubicBezTo>
                  <a:close/>
                  <a:moveTo>
                    <a:pt x="408" y="403"/>
                  </a:moveTo>
                  <a:cubicBezTo>
                    <a:pt x="407" y="404"/>
                    <a:pt x="406" y="405"/>
                    <a:pt x="405" y="405"/>
                  </a:cubicBezTo>
                  <a:cubicBezTo>
                    <a:pt x="405" y="411"/>
                    <a:pt x="406" y="416"/>
                    <a:pt x="408" y="421"/>
                  </a:cubicBezTo>
                  <a:cubicBezTo>
                    <a:pt x="408" y="469"/>
                    <a:pt x="408" y="469"/>
                    <a:pt x="408" y="469"/>
                  </a:cubicBezTo>
                  <a:cubicBezTo>
                    <a:pt x="401" y="461"/>
                    <a:pt x="396" y="451"/>
                    <a:pt x="391" y="441"/>
                  </a:cubicBezTo>
                  <a:cubicBezTo>
                    <a:pt x="391" y="391"/>
                    <a:pt x="391" y="391"/>
                    <a:pt x="391" y="391"/>
                  </a:cubicBezTo>
                  <a:cubicBezTo>
                    <a:pt x="397" y="387"/>
                    <a:pt x="403" y="382"/>
                    <a:pt x="408" y="376"/>
                  </a:cubicBezTo>
                  <a:cubicBezTo>
                    <a:pt x="408" y="403"/>
                    <a:pt x="408" y="403"/>
                    <a:pt x="408" y="403"/>
                  </a:cubicBezTo>
                  <a:close/>
                  <a:moveTo>
                    <a:pt x="408" y="666"/>
                  </a:moveTo>
                  <a:cubicBezTo>
                    <a:pt x="391" y="666"/>
                    <a:pt x="391" y="666"/>
                    <a:pt x="391" y="666"/>
                  </a:cubicBezTo>
                  <a:cubicBezTo>
                    <a:pt x="391" y="612"/>
                    <a:pt x="391" y="612"/>
                    <a:pt x="391" y="612"/>
                  </a:cubicBezTo>
                  <a:cubicBezTo>
                    <a:pt x="392" y="612"/>
                    <a:pt x="392" y="612"/>
                    <a:pt x="392" y="611"/>
                  </a:cubicBezTo>
                  <a:cubicBezTo>
                    <a:pt x="392" y="611"/>
                    <a:pt x="392" y="611"/>
                    <a:pt x="392" y="611"/>
                  </a:cubicBezTo>
                  <a:cubicBezTo>
                    <a:pt x="393" y="610"/>
                    <a:pt x="393" y="610"/>
                    <a:pt x="393" y="610"/>
                  </a:cubicBezTo>
                  <a:cubicBezTo>
                    <a:pt x="393" y="610"/>
                    <a:pt x="393" y="610"/>
                    <a:pt x="393" y="610"/>
                  </a:cubicBezTo>
                  <a:cubicBezTo>
                    <a:pt x="394" y="609"/>
                    <a:pt x="394" y="609"/>
                    <a:pt x="394" y="609"/>
                  </a:cubicBezTo>
                  <a:cubicBezTo>
                    <a:pt x="394" y="608"/>
                    <a:pt x="394" y="608"/>
                    <a:pt x="394" y="608"/>
                  </a:cubicBezTo>
                  <a:cubicBezTo>
                    <a:pt x="395" y="607"/>
                    <a:pt x="395" y="607"/>
                    <a:pt x="395" y="607"/>
                  </a:cubicBezTo>
                  <a:cubicBezTo>
                    <a:pt x="396" y="606"/>
                    <a:pt x="396" y="606"/>
                    <a:pt x="396" y="606"/>
                  </a:cubicBezTo>
                  <a:cubicBezTo>
                    <a:pt x="396" y="606"/>
                    <a:pt x="396" y="606"/>
                    <a:pt x="396" y="606"/>
                  </a:cubicBezTo>
                  <a:cubicBezTo>
                    <a:pt x="396" y="605"/>
                    <a:pt x="396" y="605"/>
                    <a:pt x="396" y="605"/>
                  </a:cubicBezTo>
                  <a:cubicBezTo>
                    <a:pt x="399" y="601"/>
                    <a:pt x="394" y="597"/>
                    <a:pt x="391" y="600"/>
                  </a:cubicBezTo>
                  <a:cubicBezTo>
                    <a:pt x="391" y="527"/>
                    <a:pt x="391" y="527"/>
                    <a:pt x="391" y="527"/>
                  </a:cubicBezTo>
                  <a:cubicBezTo>
                    <a:pt x="398" y="512"/>
                    <a:pt x="404" y="497"/>
                    <a:pt x="408" y="484"/>
                  </a:cubicBezTo>
                  <a:cubicBezTo>
                    <a:pt x="408" y="573"/>
                    <a:pt x="408" y="573"/>
                    <a:pt x="408" y="573"/>
                  </a:cubicBezTo>
                  <a:cubicBezTo>
                    <a:pt x="407" y="573"/>
                    <a:pt x="407" y="574"/>
                    <a:pt x="406" y="574"/>
                  </a:cubicBezTo>
                  <a:cubicBezTo>
                    <a:pt x="406" y="575"/>
                    <a:pt x="406" y="575"/>
                    <a:pt x="406" y="575"/>
                  </a:cubicBezTo>
                  <a:cubicBezTo>
                    <a:pt x="406" y="576"/>
                    <a:pt x="406" y="576"/>
                    <a:pt x="406" y="576"/>
                  </a:cubicBezTo>
                  <a:cubicBezTo>
                    <a:pt x="405" y="576"/>
                    <a:pt x="405" y="576"/>
                    <a:pt x="405" y="576"/>
                  </a:cubicBezTo>
                  <a:cubicBezTo>
                    <a:pt x="405" y="577"/>
                    <a:pt x="405" y="577"/>
                    <a:pt x="405" y="577"/>
                  </a:cubicBezTo>
                  <a:cubicBezTo>
                    <a:pt x="404" y="578"/>
                    <a:pt x="404" y="578"/>
                    <a:pt x="404" y="578"/>
                  </a:cubicBezTo>
                  <a:cubicBezTo>
                    <a:pt x="404" y="579"/>
                    <a:pt x="404" y="579"/>
                    <a:pt x="404" y="579"/>
                  </a:cubicBezTo>
                  <a:cubicBezTo>
                    <a:pt x="403" y="580"/>
                    <a:pt x="403" y="580"/>
                    <a:pt x="403" y="580"/>
                  </a:cubicBezTo>
                  <a:cubicBezTo>
                    <a:pt x="403" y="580"/>
                    <a:pt x="403" y="580"/>
                    <a:pt x="403" y="580"/>
                  </a:cubicBezTo>
                  <a:cubicBezTo>
                    <a:pt x="403" y="581"/>
                    <a:pt x="403" y="581"/>
                    <a:pt x="403" y="581"/>
                  </a:cubicBezTo>
                  <a:cubicBezTo>
                    <a:pt x="401" y="584"/>
                    <a:pt x="404" y="588"/>
                    <a:pt x="408" y="586"/>
                  </a:cubicBezTo>
                  <a:lnTo>
                    <a:pt x="408" y="666"/>
                  </a:lnTo>
                  <a:close/>
                  <a:moveTo>
                    <a:pt x="372" y="6"/>
                  </a:moveTo>
                  <a:cubicBezTo>
                    <a:pt x="379" y="8"/>
                    <a:pt x="385" y="11"/>
                    <a:pt x="391" y="13"/>
                  </a:cubicBezTo>
                  <a:cubicBezTo>
                    <a:pt x="391" y="111"/>
                    <a:pt x="391" y="111"/>
                    <a:pt x="391" y="111"/>
                  </a:cubicBezTo>
                  <a:cubicBezTo>
                    <a:pt x="385" y="113"/>
                    <a:pt x="379" y="114"/>
                    <a:pt x="372" y="115"/>
                  </a:cubicBezTo>
                  <a:cubicBezTo>
                    <a:pt x="372" y="6"/>
                    <a:pt x="372" y="6"/>
                    <a:pt x="372" y="6"/>
                  </a:cubicBezTo>
                  <a:close/>
                  <a:moveTo>
                    <a:pt x="391" y="666"/>
                  </a:moveTo>
                  <a:cubicBezTo>
                    <a:pt x="372" y="666"/>
                    <a:pt x="372" y="666"/>
                    <a:pt x="372" y="666"/>
                  </a:cubicBezTo>
                  <a:cubicBezTo>
                    <a:pt x="372" y="636"/>
                    <a:pt x="372" y="636"/>
                    <a:pt x="372" y="636"/>
                  </a:cubicBezTo>
                  <a:cubicBezTo>
                    <a:pt x="372" y="636"/>
                    <a:pt x="372" y="636"/>
                    <a:pt x="372" y="636"/>
                  </a:cubicBezTo>
                  <a:cubicBezTo>
                    <a:pt x="373" y="635"/>
                    <a:pt x="373" y="635"/>
                    <a:pt x="373" y="635"/>
                  </a:cubicBezTo>
                  <a:cubicBezTo>
                    <a:pt x="373" y="635"/>
                    <a:pt x="373" y="635"/>
                    <a:pt x="373" y="635"/>
                  </a:cubicBezTo>
                  <a:cubicBezTo>
                    <a:pt x="374" y="634"/>
                    <a:pt x="374" y="634"/>
                    <a:pt x="374" y="634"/>
                  </a:cubicBezTo>
                  <a:cubicBezTo>
                    <a:pt x="375" y="633"/>
                    <a:pt x="375" y="633"/>
                    <a:pt x="375" y="633"/>
                  </a:cubicBezTo>
                  <a:cubicBezTo>
                    <a:pt x="375" y="633"/>
                    <a:pt x="375" y="633"/>
                    <a:pt x="375" y="633"/>
                  </a:cubicBezTo>
                  <a:cubicBezTo>
                    <a:pt x="376" y="632"/>
                    <a:pt x="376" y="632"/>
                    <a:pt x="376" y="632"/>
                  </a:cubicBezTo>
                  <a:cubicBezTo>
                    <a:pt x="377" y="631"/>
                    <a:pt x="377" y="631"/>
                    <a:pt x="377" y="631"/>
                  </a:cubicBezTo>
                  <a:cubicBezTo>
                    <a:pt x="377" y="631"/>
                    <a:pt x="377" y="631"/>
                    <a:pt x="377" y="631"/>
                  </a:cubicBezTo>
                  <a:cubicBezTo>
                    <a:pt x="378" y="630"/>
                    <a:pt x="378" y="630"/>
                    <a:pt x="378" y="630"/>
                  </a:cubicBezTo>
                  <a:cubicBezTo>
                    <a:pt x="381" y="626"/>
                    <a:pt x="376" y="621"/>
                    <a:pt x="373" y="624"/>
                  </a:cubicBezTo>
                  <a:cubicBezTo>
                    <a:pt x="372" y="624"/>
                    <a:pt x="372" y="624"/>
                    <a:pt x="372" y="624"/>
                  </a:cubicBezTo>
                  <a:cubicBezTo>
                    <a:pt x="372" y="563"/>
                    <a:pt x="372" y="563"/>
                    <a:pt x="372" y="563"/>
                  </a:cubicBezTo>
                  <a:cubicBezTo>
                    <a:pt x="379" y="551"/>
                    <a:pt x="386" y="539"/>
                    <a:pt x="391" y="527"/>
                  </a:cubicBezTo>
                  <a:cubicBezTo>
                    <a:pt x="391" y="600"/>
                    <a:pt x="391" y="600"/>
                    <a:pt x="391" y="600"/>
                  </a:cubicBezTo>
                  <a:cubicBezTo>
                    <a:pt x="391" y="600"/>
                    <a:pt x="391" y="600"/>
                    <a:pt x="391" y="600"/>
                  </a:cubicBezTo>
                  <a:cubicBezTo>
                    <a:pt x="391" y="600"/>
                    <a:pt x="391" y="600"/>
                    <a:pt x="390" y="600"/>
                  </a:cubicBezTo>
                  <a:cubicBezTo>
                    <a:pt x="390" y="601"/>
                    <a:pt x="390" y="601"/>
                    <a:pt x="390" y="601"/>
                  </a:cubicBezTo>
                  <a:cubicBezTo>
                    <a:pt x="389" y="602"/>
                    <a:pt x="389" y="602"/>
                    <a:pt x="389" y="602"/>
                  </a:cubicBezTo>
                  <a:cubicBezTo>
                    <a:pt x="389" y="603"/>
                    <a:pt x="389" y="603"/>
                    <a:pt x="389" y="603"/>
                  </a:cubicBezTo>
                  <a:cubicBezTo>
                    <a:pt x="388" y="603"/>
                    <a:pt x="388" y="603"/>
                    <a:pt x="388" y="603"/>
                  </a:cubicBezTo>
                  <a:cubicBezTo>
                    <a:pt x="388" y="604"/>
                    <a:pt x="388" y="604"/>
                    <a:pt x="388" y="604"/>
                  </a:cubicBezTo>
                  <a:cubicBezTo>
                    <a:pt x="387" y="605"/>
                    <a:pt x="387" y="605"/>
                    <a:pt x="387" y="605"/>
                  </a:cubicBezTo>
                  <a:cubicBezTo>
                    <a:pt x="387" y="606"/>
                    <a:pt x="387" y="606"/>
                    <a:pt x="387" y="606"/>
                  </a:cubicBezTo>
                  <a:cubicBezTo>
                    <a:pt x="386" y="606"/>
                    <a:pt x="386" y="606"/>
                    <a:pt x="386" y="606"/>
                  </a:cubicBezTo>
                  <a:cubicBezTo>
                    <a:pt x="386" y="607"/>
                    <a:pt x="386" y="607"/>
                    <a:pt x="386" y="607"/>
                  </a:cubicBezTo>
                  <a:cubicBezTo>
                    <a:pt x="384" y="610"/>
                    <a:pt x="387" y="615"/>
                    <a:pt x="391" y="612"/>
                  </a:cubicBezTo>
                  <a:cubicBezTo>
                    <a:pt x="391" y="612"/>
                    <a:pt x="391" y="612"/>
                    <a:pt x="391" y="612"/>
                  </a:cubicBezTo>
                  <a:cubicBezTo>
                    <a:pt x="391" y="666"/>
                    <a:pt x="391" y="666"/>
                    <a:pt x="391" y="666"/>
                  </a:cubicBezTo>
                  <a:close/>
                  <a:moveTo>
                    <a:pt x="391" y="391"/>
                  </a:moveTo>
                  <a:cubicBezTo>
                    <a:pt x="391" y="441"/>
                    <a:pt x="391" y="441"/>
                    <a:pt x="391" y="441"/>
                  </a:cubicBezTo>
                  <a:cubicBezTo>
                    <a:pt x="389" y="434"/>
                    <a:pt x="386" y="427"/>
                    <a:pt x="384" y="420"/>
                  </a:cubicBezTo>
                  <a:cubicBezTo>
                    <a:pt x="380" y="422"/>
                    <a:pt x="376" y="424"/>
                    <a:pt x="372" y="426"/>
                  </a:cubicBezTo>
                  <a:cubicBezTo>
                    <a:pt x="372" y="404"/>
                    <a:pt x="372" y="404"/>
                    <a:pt x="372" y="404"/>
                  </a:cubicBezTo>
                  <a:cubicBezTo>
                    <a:pt x="379" y="400"/>
                    <a:pt x="385" y="396"/>
                    <a:pt x="391" y="391"/>
                  </a:cubicBezTo>
                  <a:close/>
                  <a:moveTo>
                    <a:pt x="372" y="148"/>
                  </a:moveTo>
                  <a:cubicBezTo>
                    <a:pt x="372" y="129"/>
                    <a:pt x="372" y="129"/>
                    <a:pt x="372" y="129"/>
                  </a:cubicBezTo>
                  <a:cubicBezTo>
                    <a:pt x="377" y="128"/>
                    <a:pt x="383" y="125"/>
                    <a:pt x="389" y="121"/>
                  </a:cubicBezTo>
                  <a:cubicBezTo>
                    <a:pt x="390" y="128"/>
                    <a:pt x="384" y="140"/>
                    <a:pt x="372" y="148"/>
                  </a:cubicBezTo>
                  <a:close/>
                  <a:moveTo>
                    <a:pt x="350" y="2"/>
                  </a:moveTo>
                  <a:cubicBezTo>
                    <a:pt x="358" y="3"/>
                    <a:pt x="365" y="4"/>
                    <a:pt x="372" y="6"/>
                  </a:cubicBezTo>
                  <a:cubicBezTo>
                    <a:pt x="372" y="115"/>
                    <a:pt x="372" y="115"/>
                    <a:pt x="372" y="115"/>
                  </a:cubicBezTo>
                  <a:cubicBezTo>
                    <a:pt x="365" y="116"/>
                    <a:pt x="358" y="115"/>
                    <a:pt x="350" y="114"/>
                  </a:cubicBezTo>
                  <a:cubicBezTo>
                    <a:pt x="350" y="2"/>
                    <a:pt x="350" y="2"/>
                    <a:pt x="350" y="2"/>
                  </a:cubicBezTo>
                  <a:close/>
                  <a:moveTo>
                    <a:pt x="372" y="666"/>
                  </a:moveTo>
                  <a:cubicBezTo>
                    <a:pt x="350" y="666"/>
                    <a:pt x="350" y="666"/>
                    <a:pt x="350" y="666"/>
                  </a:cubicBezTo>
                  <a:cubicBezTo>
                    <a:pt x="350" y="656"/>
                    <a:pt x="350" y="656"/>
                    <a:pt x="350" y="656"/>
                  </a:cubicBezTo>
                  <a:cubicBezTo>
                    <a:pt x="351" y="656"/>
                    <a:pt x="351" y="656"/>
                    <a:pt x="351" y="656"/>
                  </a:cubicBezTo>
                  <a:cubicBezTo>
                    <a:pt x="351" y="656"/>
                    <a:pt x="351" y="656"/>
                    <a:pt x="351" y="656"/>
                  </a:cubicBezTo>
                  <a:cubicBezTo>
                    <a:pt x="352" y="655"/>
                    <a:pt x="352" y="655"/>
                    <a:pt x="352" y="655"/>
                  </a:cubicBezTo>
                  <a:cubicBezTo>
                    <a:pt x="353" y="655"/>
                    <a:pt x="353" y="655"/>
                    <a:pt x="353" y="655"/>
                  </a:cubicBezTo>
                  <a:cubicBezTo>
                    <a:pt x="353" y="654"/>
                    <a:pt x="353" y="654"/>
                    <a:pt x="353" y="654"/>
                  </a:cubicBezTo>
                  <a:cubicBezTo>
                    <a:pt x="354" y="654"/>
                    <a:pt x="354" y="654"/>
                    <a:pt x="354" y="654"/>
                  </a:cubicBezTo>
                  <a:cubicBezTo>
                    <a:pt x="355" y="653"/>
                    <a:pt x="355" y="653"/>
                    <a:pt x="355" y="653"/>
                  </a:cubicBezTo>
                  <a:cubicBezTo>
                    <a:pt x="355" y="652"/>
                    <a:pt x="355" y="652"/>
                    <a:pt x="355" y="652"/>
                  </a:cubicBezTo>
                  <a:cubicBezTo>
                    <a:pt x="356" y="652"/>
                    <a:pt x="356" y="652"/>
                    <a:pt x="356" y="652"/>
                  </a:cubicBezTo>
                  <a:cubicBezTo>
                    <a:pt x="359" y="650"/>
                    <a:pt x="356" y="644"/>
                    <a:pt x="352" y="645"/>
                  </a:cubicBezTo>
                  <a:cubicBezTo>
                    <a:pt x="352" y="646"/>
                    <a:pt x="351" y="646"/>
                    <a:pt x="351" y="646"/>
                  </a:cubicBezTo>
                  <a:cubicBezTo>
                    <a:pt x="351" y="646"/>
                    <a:pt x="351" y="646"/>
                    <a:pt x="351" y="646"/>
                  </a:cubicBezTo>
                  <a:cubicBezTo>
                    <a:pt x="350" y="647"/>
                    <a:pt x="350" y="647"/>
                    <a:pt x="350" y="647"/>
                  </a:cubicBezTo>
                  <a:cubicBezTo>
                    <a:pt x="350" y="595"/>
                    <a:pt x="350" y="595"/>
                    <a:pt x="350" y="595"/>
                  </a:cubicBezTo>
                  <a:cubicBezTo>
                    <a:pt x="358" y="585"/>
                    <a:pt x="366" y="574"/>
                    <a:pt x="372" y="563"/>
                  </a:cubicBezTo>
                  <a:cubicBezTo>
                    <a:pt x="372" y="624"/>
                    <a:pt x="372" y="624"/>
                    <a:pt x="372" y="624"/>
                  </a:cubicBezTo>
                  <a:cubicBezTo>
                    <a:pt x="372" y="625"/>
                    <a:pt x="372" y="625"/>
                    <a:pt x="372" y="625"/>
                  </a:cubicBezTo>
                  <a:cubicBezTo>
                    <a:pt x="372" y="625"/>
                    <a:pt x="372" y="625"/>
                    <a:pt x="372" y="625"/>
                  </a:cubicBezTo>
                  <a:cubicBezTo>
                    <a:pt x="371" y="626"/>
                    <a:pt x="371" y="626"/>
                    <a:pt x="371" y="626"/>
                  </a:cubicBezTo>
                  <a:cubicBezTo>
                    <a:pt x="370" y="627"/>
                    <a:pt x="370" y="627"/>
                    <a:pt x="370" y="627"/>
                  </a:cubicBezTo>
                  <a:cubicBezTo>
                    <a:pt x="370" y="627"/>
                    <a:pt x="370" y="627"/>
                    <a:pt x="370" y="627"/>
                  </a:cubicBezTo>
                  <a:cubicBezTo>
                    <a:pt x="369" y="628"/>
                    <a:pt x="369" y="628"/>
                    <a:pt x="369" y="628"/>
                  </a:cubicBezTo>
                  <a:cubicBezTo>
                    <a:pt x="369" y="629"/>
                    <a:pt x="369" y="629"/>
                    <a:pt x="369" y="629"/>
                  </a:cubicBezTo>
                  <a:cubicBezTo>
                    <a:pt x="368" y="629"/>
                    <a:pt x="368" y="629"/>
                    <a:pt x="368" y="629"/>
                  </a:cubicBezTo>
                  <a:cubicBezTo>
                    <a:pt x="367" y="630"/>
                    <a:pt x="367" y="630"/>
                    <a:pt x="367" y="630"/>
                  </a:cubicBezTo>
                  <a:cubicBezTo>
                    <a:pt x="367" y="630"/>
                    <a:pt x="367" y="630"/>
                    <a:pt x="367" y="630"/>
                  </a:cubicBezTo>
                  <a:cubicBezTo>
                    <a:pt x="364" y="633"/>
                    <a:pt x="367" y="638"/>
                    <a:pt x="371" y="637"/>
                  </a:cubicBezTo>
                  <a:cubicBezTo>
                    <a:pt x="372" y="637"/>
                    <a:pt x="372" y="636"/>
                    <a:pt x="372" y="636"/>
                  </a:cubicBezTo>
                  <a:cubicBezTo>
                    <a:pt x="372" y="666"/>
                    <a:pt x="372" y="666"/>
                    <a:pt x="372" y="666"/>
                  </a:cubicBezTo>
                  <a:close/>
                  <a:moveTo>
                    <a:pt x="372" y="129"/>
                  </a:moveTo>
                  <a:cubicBezTo>
                    <a:pt x="372" y="148"/>
                    <a:pt x="372" y="148"/>
                    <a:pt x="372" y="148"/>
                  </a:cubicBezTo>
                  <a:cubicBezTo>
                    <a:pt x="366" y="152"/>
                    <a:pt x="359" y="156"/>
                    <a:pt x="350" y="157"/>
                  </a:cubicBezTo>
                  <a:cubicBezTo>
                    <a:pt x="350" y="129"/>
                    <a:pt x="350" y="129"/>
                    <a:pt x="350" y="129"/>
                  </a:cubicBezTo>
                  <a:cubicBezTo>
                    <a:pt x="357" y="131"/>
                    <a:pt x="364" y="132"/>
                    <a:pt x="372" y="129"/>
                  </a:cubicBezTo>
                  <a:close/>
                  <a:moveTo>
                    <a:pt x="372" y="404"/>
                  </a:moveTo>
                  <a:cubicBezTo>
                    <a:pt x="372" y="426"/>
                    <a:pt x="372" y="426"/>
                    <a:pt x="372" y="426"/>
                  </a:cubicBezTo>
                  <a:cubicBezTo>
                    <a:pt x="365" y="429"/>
                    <a:pt x="358" y="432"/>
                    <a:pt x="350" y="434"/>
                  </a:cubicBezTo>
                  <a:cubicBezTo>
                    <a:pt x="350" y="413"/>
                    <a:pt x="350" y="413"/>
                    <a:pt x="350" y="413"/>
                  </a:cubicBezTo>
                  <a:cubicBezTo>
                    <a:pt x="358" y="410"/>
                    <a:pt x="365" y="407"/>
                    <a:pt x="372" y="404"/>
                  </a:cubicBezTo>
                  <a:close/>
                  <a:moveTo>
                    <a:pt x="350" y="538"/>
                  </a:moveTo>
                  <a:cubicBezTo>
                    <a:pt x="350" y="473"/>
                    <a:pt x="350" y="473"/>
                    <a:pt x="350" y="473"/>
                  </a:cubicBezTo>
                  <a:cubicBezTo>
                    <a:pt x="356" y="470"/>
                    <a:pt x="361" y="468"/>
                    <a:pt x="365" y="469"/>
                  </a:cubicBezTo>
                  <a:cubicBezTo>
                    <a:pt x="375" y="473"/>
                    <a:pt x="365" y="496"/>
                    <a:pt x="365" y="505"/>
                  </a:cubicBezTo>
                  <a:cubicBezTo>
                    <a:pt x="365" y="513"/>
                    <a:pt x="380" y="540"/>
                    <a:pt x="365" y="543"/>
                  </a:cubicBezTo>
                  <a:cubicBezTo>
                    <a:pt x="361" y="544"/>
                    <a:pt x="356" y="541"/>
                    <a:pt x="350" y="538"/>
                  </a:cubicBezTo>
                  <a:close/>
                  <a:moveTo>
                    <a:pt x="282" y="11"/>
                  </a:moveTo>
                  <a:cubicBezTo>
                    <a:pt x="307" y="2"/>
                    <a:pt x="330" y="0"/>
                    <a:pt x="350" y="2"/>
                  </a:cubicBezTo>
                  <a:cubicBezTo>
                    <a:pt x="350" y="114"/>
                    <a:pt x="350" y="114"/>
                    <a:pt x="350" y="114"/>
                  </a:cubicBezTo>
                  <a:cubicBezTo>
                    <a:pt x="343" y="113"/>
                    <a:pt x="336" y="111"/>
                    <a:pt x="328" y="108"/>
                  </a:cubicBezTo>
                  <a:cubicBezTo>
                    <a:pt x="328" y="108"/>
                    <a:pt x="328" y="108"/>
                    <a:pt x="328" y="108"/>
                  </a:cubicBezTo>
                  <a:cubicBezTo>
                    <a:pt x="335" y="118"/>
                    <a:pt x="342" y="125"/>
                    <a:pt x="350" y="129"/>
                  </a:cubicBezTo>
                  <a:cubicBezTo>
                    <a:pt x="350" y="157"/>
                    <a:pt x="350" y="157"/>
                    <a:pt x="350" y="157"/>
                  </a:cubicBezTo>
                  <a:cubicBezTo>
                    <a:pt x="335" y="159"/>
                    <a:pt x="316" y="154"/>
                    <a:pt x="298" y="133"/>
                  </a:cubicBezTo>
                  <a:cubicBezTo>
                    <a:pt x="291" y="126"/>
                    <a:pt x="286" y="119"/>
                    <a:pt x="282" y="113"/>
                  </a:cubicBezTo>
                  <a:cubicBezTo>
                    <a:pt x="282" y="11"/>
                    <a:pt x="282" y="11"/>
                    <a:pt x="282" y="11"/>
                  </a:cubicBezTo>
                  <a:close/>
                  <a:moveTo>
                    <a:pt x="350" y="666"/>
                  </a:moveTo>
                  <a:cubicBezTo>
                    <a:pt x="282" y="666"/>
                    <a:pt x="282" y="666"/>
                    <a:pt x="282" y="66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57"/>
                    <a:pt x="282" y="657"/>
                    <a:pt x="282" y="657"/>
                  </a:cubicBezTo>
                  <a:cubicBezTo>
                    <a:pt x="283" y="657"/>
                    <a:pt x="283" y="657"/>
                    <a:pt x="283" y="657"/>
                  </a:cubicBezTo>
                  <a:cubicBezTo>
                    <a:pt x="285" y="659"/>
                    <a:pt x="288" y="658"/>
                    <a:pt x="289" y="655"/>
                  </a:cubicBezTo>
                  <a:cubicBezTo>
                    <a:pt x="289" y="653"/>
                    <a:pt x="288" y="652"/>
                    <a:pt x="287" y="651"/>
                  </a:cubicBezTo>
                  <a:cubicBezTo>
                    <a:pt x="287" y="650"/>
                    <a:pt x="287" y="650"/>
                    <a:pt x="287" y="650"/>
                  </a:cubicBezTo>
                  <a:cubicBezTo>
                    <a:pt x="286" y="650"/>
                    <a:pt x="286" y="650"/>
                    <a:pt x="286" y="650"/>
                  </a:cubicBezTo>
                  <a:cubicBezTo>
                    <a:pt x="285" y="649"/>
                    <a:pt x="285" y="649"/>
                    <a:pt x="285" y="649"/>
                  </a:cubicBezTo>
                  <a:cubicBezTo>
                    <a:pt x="285" y="649"/>
                    <a:pt x="285" y="649"/>
                    <a:pt x="285" y="649"/>
                  </a:cubicBezTo>
                  <a:cubicBezTo>
                    <a:pt x="284" y="648"/>
                    <a:pt x="284" y="648"/>
                    <a:pt x="284" y="648"/>
                  </a:cubicBezTo>
                  <a:cubicBezTo>
                    <a:pt x="284" y="648"/>
                    <a:pt x="284" y="648"/>
                    <a:pt x="284" y="648"/>
                  </a:cubicBezTo>
                  <a:cubicBezTo>
                    <a:pt x="283" y="647"/>
                    <a:pt x="283" y="647"/>
                    <a:pt x="283" y="647"/>
                  </a:cubicBezTo>
                  <a:cubicBezTo>
                    <a:pt x="282" y="647"/>
                    <a:pt x="282" y="647"/>
                    <a:pt x="282" y="647"/>
                  </a:cubicBezTo>
                  <a:cubicBezTo>
                    <a:pt x="282" y="647"/>
                    <a:pt x="282" y="647"/>
                    <a:pt x="282" y="647"/>
                  </a:cubicBezTo>
                  <a:cubicBezTo>
                    <a:pt x="282" y="596"/>
                    <a:pt x="282" y="596"/>
                    <a:pt x="282" y="596"/>
                  </a:cubicBezTo>
                  <a:cubicBezTo>
                    <a:pt x="293" y="611"/>
                    <a:pt x="305" y="623"/>
                    <a:pt x="316" y="629"/>
                  </a:cubicBezTo>
                  <a:cubicBezTo>
                    <a:pt x="328" y="621"/>
                    <a:pt x="339" y="609"/>
                    <a:pt x="350" y="595"/>
                  </a:cubicBezTo>
                  <a:cubicBezTo>
                    <a:pt x="350" y="647"/>
                    <a:pt x="350" y="647"/>
                    <a:pt x="350" y="647"/>
                  </a:cubicBezTo>
                  <a:cubicBezTo>
                    <a:pt x="350" y="647"/>
                    <a:pt x="350" y="647"/>
                    <a:pt x="350" y="647"/>
                  </a:cubicBezTo>
                  <a:cubicBezTo>
                    <a:pt x="349" y="647"/>
                    <a:pt x="349" y="647"/>
                    <a:pt x="349" y="647"/>
                  </a:cubicBezTo>
                  <a:cubicBezTo>
                    <a:pt x="349" y="648"/>
                    <a:pt x="349" y="648"/>
                    <a:pt x="349" y="648"/>
                  </a:cubicBezTo>
                  <a:cubicBezTo>
                    <a:pt x="348" y="648"/>
                    <a:pt x="348" y="648"/>
                    <a:pt x="348" y="648"/>
                  </a:cubicBezTo>
                  <a:cubicBezTo>
                    <a:pt x="348" y="649"/>
                    <a:pt x="348" y="649"/>
                    <a:pt x="348" y="649"/>
                  </a:cubicBezTo>
                  <a:cubicBezTo>
                    <a:pt x="347" y="649"/>
                    <a:pt x="347" y="649"/>
                    <a:pt x="347" y="649"/>
                  </a:cubicBezTo>
                  <a:cubicBezTo>
                    <a:pt x="346" y="650"/>
                    <a:pt x="346" y="650"/>
                    <a:pt x="346" y="650"/>
                  </a:cubicBezTo>
                  <a:cubicBezTo>
                    <a:pt x="346" y="650"/>
                    <a:pt x="346" y="650"/>
                    <a:pt x="346" y="650"/>
                  </a:cubicBezTo>
                  <a:cubicBezTo>
                    <a:pt x="345" y="651"/>
                    <a:pt x="345" y="651"/>
                    <a:pt x="345" y="651"/>
                  </a:cubicBezTo>
                  <a:cubicBezTo>
                    <a:pt x="342" y="653"/>
                    <a:pt x="344" y="659"/>
                    <a:pt x="349" y="658"/>
                  </a:cubicBezTo>
                  <a:cubicBezTo>
                    <a:pt x="349" y="657"/>
                    <a:pt x="349" y="657"/>
                    <a:pt x="350" y="657"/>
                  </a:cubicBezTo>
                  <a:cubicBezTo>
                    <a:pt x="350" y="657"/>
                    <a:pt x="350" y="657"/>
                    <a:pt x="350" y="657"/>
                  </a:cubicBezTo>
                  <a:cubicBezTo>
                    <a:pt x="350" y="656"/>
                    <a:pt x="350" y="656"/>
                    <a:pt x="350" y="656"/>
                  </a:cubicBezTo>
                  <a:cubicBezTo>
                    <a:pt x="350" y="666"/>
                    <a:pt x="350" y="666"/>
                    <a:pt x="350" y="666"/>
                  </a:cubicBezTo>
                  <a:close/>
                  <a:moveTo>
                    <a:pt x="350" y="413"/>
                  </a:moveTo>
                  <a:cubicBezTo>
                    <a:pt x="350" y="434"/>
                    <a:pt x="350" y="434"/>
                    <a:pt x="350" y="434"/>
                  </a:cubicBezTo>
                  <a:cubicBezTo>
                    <a:pt x="340" y="436"/>
                    <a:pt x="328" y="438"/>
                    <a:pt x="316" y="438"/>
                  </a:cubicBezTo>
                  <a:cubicBezTo>
                    <a:pt x="304" y="438"/>
                    <a:pt x="293" y="436"/>
                    <a:pt x="282" y="434"/>
                  </a:cubicBezTo>
                  <a:cubicBezTo>
                    <a:pt x="282" y="413"/>
                    <a:pt x="282" y="413"/>
                    <a:pt x="282" y="413"/>
                  </a:cubicBezTo>
                  <a:cubicBezTo>
                    <a:pt x="293" y="416"/>
                    <a:pt x="304" y="417"/>
                    <a:pt x="316" y="417"/>
                  </a:cubicBezTo>
                  <a:cubicBezTo>
                    <a:pt x="328" y="417"/>
                    <a:pt x="340" y="416"/>
                    <a:pt x="350" y="413"/>
                  </a:cubicBezTo>
                  <a:close/>
                  <a:moveTo>
                    <a:pt x="350" y="473"/>
                  </a:moveTo>
                  <a:cubicBezTo>
                    <a:pt x="350" y="538"/>
                    <a:pt x="350" y="538"/>
                    <a:pt x="350" y="538"/>
                  </a:cubicBezTo>
                  <a:cubicBezTo>
                    <a:pt x="341" y="532"/>
                    <a:pt x="332" y="523"/>
                    <a:pt x="327" y="518"/>
                  </a:cubicBezTo>
                  <a:cubicBezTo>
                    <a:pt x="321" y="528"/>
                    <a:pt x="311" y="528"/>
                    <a:pt x="305" y="518"/>
                  </a:cubicBezTo>
                  <a:cubicBezTo>
                    <a:pt x="299" y="524"/>
                    <a:pt x="290" y="532"/>
                    <a:pt x="282" y="538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9" y="479"/>
                    <a:pt x="297" y="487"/>
                    <a:pt x="303" y="493"/>
                  </a:cubicBezTo>
                  <a:cubicBezTo>
                    <a:pt x="305" y="487"/>
                    <a:pt x="309" y="480"/>
                    <a:pt x="316" y="480"/>
                  </a:cubicBezTo>
                  <a:cubicBezTo>
                    <a:pt x="323" y="480"/>
                    <a:pt x="327" y="487"/>
                    <a:pt x="329" y="493"/>
                  </a:cubicBezTo>
                  <a:cubicBezTo>
                    <a:pt x="333" y="489"/>
                    <a:pt x="342" y="479"/>
                    <a:pt x="350" y="473"/>
                  </a:cubicBezTo>
                  <a:close/>
                  <a:moveTo>
                    <a:pt x="260" y="20"/>
                  </a:moveTo>
                  <a:cubicBezTo>
                    <a:pt x="268" y="16"/>
                    <a:pt x="275" y="13"/>
                    <a:pt x="282" y="11"/>
                  </a:cubicBezTo>
                  <a:cubicBezTo>
                    <a:pt x="282" y="113"/>
                    <a:pt x="282" y="113"/>
                    <a:pt x="282" y="113"/>
                  </a:cubicBezTo>
                  <a:cubicBezTo>
                    <a:pt x="280" y="110"/>
                    <a:pt x="278" y="107"/>
                    <a:pt x="276" y="105"/>
                  </a:cubicBezTo>
                  <a:cubicBezTo>
                    <a:pt x="271" y="103"/>
                    <a:pt x="265" y="102"/>
                    <a:pt x="260" y="101"/>
                  </a:cubicBezTo>
                  <a:cubicBezTo>
                    <a:pt x="260" y="20"/>
                    <a:pt x="260" y="20"/>
                    <a:pt x="260" y="20"/>
                  </a:cubicBezTo>
                  <a:close/>
                  <a:moveTo>
                    <a:pt x="282" y="666"/>
                  </a:moveTo>
                  <a:cubicBezTo>
                    <a:pt x="260" y="666"/>
                    <a:pt x="260" y="666"/>
                    <a:pt x="260" y="666"/>
                  </a:cubicBezTo>
                  <a:cubicBezTo>
                    <a:pt x="260" y="636"/>
                    <a:pt x="260" y="636"/>
                    <a:pt x="260" y="636"/>
                  </a:cubicBezTo>
                  <a:cubicBezTo>
                    <a:pt x="263" y="639"/>
                    <a:pt x="268" y="635"/>
                    <a:pt x="266" y="631"/>
                  </a:cubicBezTo>
                  <a:cubicBezTo>
                    <a:pt x="265" y="631"/>
                    <a:pt x="265" y="630"/>
                    <a:pt x="265" y="630"/>
                  </a:cubicBezTo>
                  <a:cubicBezTo>
                    <a:pt x="265" y="630"/>
                    <a:pt x="265" y="630"/>
                    <a:pt x="265" y="630"/>
                  </a:cubicBezTo>
                  <a:cubicBezTo>
                    <a:pt x="264" y="629"/>
                    <a:pt x="264" y="629"/>
                    <a:pt x="264" y="629"/>
                  </a:cubicBezTo>
                  <a:cubicBezTo>
                    <a:pt x="264" y="629"/>
                    <a:pt x="264" y="629"/>
                    <a:pt x="264" y="629"/>
                  </a:cubicBezTo>
                  <a:cubicBezTo>
                    <a:pt x="263" y="628"/>
                    <a:pt x="263" y="628"/>
                    <a:pt x="263" y="628"/>
                  </a:cubicBezTo>
                  <a:cubicBezTo>
                    <a:pt x="263" y="627"/>
                    <a:pt x="263" y="627"/>
                    <a:pt x="263" y="627"/>
                  </a:cubicBezTo>
                  <a:cubicBezTo>
                    <a:pt x="262" y="627"/>
                    <a:pt x="262" y="627"/>
                    <a:pt x="262" y="627"/>
                  </a:cubicBezTo>
                  <a:cubicBezTo>
                    <a:pt x="261" y="626"/>
                    <a:pt x="261" y="626"/>
                    <a:pt x="261" y="626"/>
                  </a:cubicBezTo>
                  <a:cubicBezTo>
                    <a:pt x="261" y="625"/>
                    <a:pt x="261" y="625"/>
                    <a:pt x="261" y="625"/>
                  </a:cubicBezTo>
                  <a:cubicBezTo>
                    <a:pt x="260" y="625"/>
                    <a:pt x="260" y="625"/>
                    <a:pt x="260" y="625"/>
                  </a:cubicBezTo>
                  <a:cubicBezTo>
                    <a:pt x="260" y="624"/>
                    <a:pt x="260" y="624"/>
                    <a:pt x="260" y="624"/>
                  </a:cubicBezTo>
                  <a:cubicBezTo>
                    <a:pt x="260" y="563"/>
                    <a:pt x="260" y="563"/>
                    <a:pt x="260" y="563"/>
                  </a:cubicBezTo>
                  <a:cubicBezTo>
                    <a:pt x="267" y="575"/>
                    <a:pt x="274" y="586"/>
                    <a:pt x="282" y="596"/>
                  </a:cubicBezTo>
                  <a:cubicBezTo>
                    <a:pt x="282" y="647"/>
                    <a:pt x="282" y="647"/>
                    <a:pt x="282" y="647"/>
                  </a:cubicBezTo>
                  <a:cubicBezTo>
                    <a:pt x="282" y="646"/>
                    <a:pt x="282" y="646"/>
                    <a:pt x="282" y="646"/>
                  </a:cubicBezTo>
                  <a:cubicBezTo>
                    <a:pt x="281" y="646"/>
                    <a:pt x="281" y="646"/>
                    <a:pt x="281" y="646"/>
                  </a:cubicBezTo>
                  <a:cubicBezTo>
                    <a:pt x="278" y="643"/>
                    <a:pt x="273" y="648"/>
                    <a:pt x="276" y="652"/>
                  </a:cubicBezTo>
                  <a:cubicBezTo>
                    <a:pt x="276" y="652"/>
                    <a:pt x="277" y="652"/>
                    <a:pt x="277" y="652"/>
                  </a:cubicBezTo>
                  <a:cubicBezTo>
                    <a:pt x="277" y="652"/>
                    <a:pt x="277" y="652"/>
                    <a:pt x="277" y="652"/>
                  </a:cubicBezTo>
                  <a:cubicBezTo>
                    <a:pt x="278" y="653"/>
                    <a:pt x="278" y="653"/>
                    <a:pt x="278" y="653"/>
                  </a:cubicBezTo>
                  <a:cubicBezTo>
                    <a:pt x="278" y="654"/>
                    <a:pt x="278" y="654"/>
                    <a:pt x="278" y="654"/>
                  </a:cubicBezTo>
                  <a:cubicBezTo>
                    <a:pt x="279" y="654"/>
                    <a:pt x="279" y="654"/>
                    <a:pt x="279" y="654"/>
                  </a:cubicBezTo>
                  <a:cubicBezTo>
                    <a:pt x="280" y="655"/>
                    <a:pt x="280" y="655"/>
                    <a:pt x="280" y="655"/>
                  </a:cubicBezTo>
                  <a:cubicBezTo>
                    <a:pt x="280" y="655"/>
                    <a:pt x="280" y="655"/>
                    <a:pt x="280" y="655"/>
                  </a:cubicBezTo>
                  <a:cubicBezTo>
                    <a:pt x="281" y="656"/>
                    <a:pt x="281" y="656"/>
                    <a:pt x="281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66"/>
                    <a:pt x="282" y="666"/>
                    <a:pt x="282" y="666"/>
                  </a:cubicBezTo>
                  <a:close/>
                  <a:moveTo>
                    <a:pt x="282" y="413"/>
                  </a:moveTo>
                  <a:cubicBezTo>
                    <a:pt x="282" y="434"/>
                    <a:pt x="282" y="434"/>
                    <a:pt x="282" y="434"/>
                  </a:cubicBezTo>
                  <a:cubicBezTo>
                    <a:pt x="274" y="432"/>
                    <a:pt x="267" y="429"/>
                    <a:pt x="260" y="426"/>
                  </a:cubicBezTo>
                  <a:cubicBezTo>
                    <a:pt x="260" y="404"/>
                    <a:pt x="260" y="404"/>
                    <a:pt x="260" y="404"/>
                  </a:cubicBezTo>
                  <a:cubicBezTo>
                    <a:pt x="267" y="407"/>
                    <a:pt x="274" y="410"/>
                    <a:pt x="282" y="413"/>
                  </a:cubicBezTo>
                  <a:close/>
                  <a:moveTo>
                    <a:pt x="282" y="474"/>
                  </a:moveTo>
                  <a:cubicBezTo>
                    <a:pt x="282" y="538"/>
                    <a:pt x="282" y="538"/>
                    <a:pt x="282" y="538"/>
                  </a:cubicBezTo>
                  <a:cubicBezTo>
                    <a:pt x="274" y="542"/>
                    <a:pt x="267" y="545"/>
                    <a:pt x="264" y="541"/>
                  </a:cubicBezTo>
                  <a:cubicBezTo>
                    <a:pt x="255" y="533"/>
                    <a:pt x="267" y="514"/>
                    <a:pt x="267" y="505"/>
                  </a:cubicBezTo>
                  <a:cubicBezTo>
                    <a:pt x="267" y="496"/>
                    <a:pt x="257" y="473"/>
                    <a:pt x="267" y="469"/>
                  </a:cubicBezTo>
                  <a:cubicBezTo>
                    <a:pt x="271" y="468"/>
                    <a:pt x="277" y="470"/>
                    <a:pt x="282" y="474"/>
                  </a:cubicBezTo>
                  <a:close/>
                  <a:moveTo>
                    <a:pt x="241" y="25"/>
                  </a:moveTo>
                  <a:cubicBezTo>
                    <a:pt x="244" y="25"/>
                    <a:pt x="247" y="25"/>
                    <a:pt x="250" y="25"/>
                  </a:cubicBezTo>
                  <a:cubicBezTo>
                    <a:pt x="253" y="23"/>
                    <a:pt x="257" y="21"/>
                    <a:pt x="260" y="20"/>
                  </a:cubicBezTo>
                  <a:cubicBezTo>
                    <a:pt x="260" y="101"/>
                    <a:pt x="260" y="101"/>
                    <a:pt x="260" y="101"/>
                  </a:cubicBezTo>
                  <a:cubicBezTo>
                    <a:pt x="254" y="100"/>
                    <a:pt x="247" y="100"/>
                    <a:pt x="241" y="101"/>
                  </a:cubicBezTo>
                  <a:cubicBezTo>
                    <a:pt x="241" y="25"/>
                    <a:pt x="241" y="25"/>
                    <a:pt x="241" y="25"/>
                  </a:cubicBezTo>
                  <a:close/>
                  <a:moveTo>
                    <a:pt x="260" y="666"/>
                  </a:moveTo>
                  <a:cubicBezTo>
                    <a:pt x="241" y="666"/>
                    <a:pt x="241" y="666"/>
                    <a:pt x="241" y="666"/>
                  </a:cubicBezTo>
                  <a:cubicBezTo>
                    <a:pt x="241" y="612"/>
                    <a:pt x="241" y="612"/>
                    <a:pt x="241" y="612"/>
                  </a:cubicBezTo>
                  <a:cubicBezTo>
                    <a:pt x="244" y="615"/>
                    <a:pt x="248" y="611"/>
                    <a:pt x="247" y="607"/>
                  </a:cubicBezTo>
                  <a:cubicBezTo>
                    <a:pt x="247" y="607"/>
                    <a:pt x="246" y="607"/>
                    <a:pt x="246" y="607"/>
                  </a:cubicBezTo>
                  <a:cubicBezTo>
                    <a:pt x="246" y="606"/>
                    <a:pt x="246" y="606"/>
                    <a:pt x="246" y="606"/>
                  </a:cubicBezTo>
                  <a:cubicBezTo>
                    <a:pt x="246" y="606"/>
                    <a:pt x="246" y="606"/>
                    <a:pt x="246" y="606"/>
                  </a:cubicBezTo>
                  <a:cubicBezTo>
                    <a:pt x="245" y="605"/>
                    <a:pt x="245" y="605"/>
                    <a:pt x="245" y="605"/>
                  </a:cubicBezTo>
                  <a:cubicBezTo>
                    <a:pt x="244" y="604"/>
                    <a:pt x="244" y="604"/>
                    <a:pt x="244" y="604"/>
                  </a:cubicBezTo>
                  <a:cubicBezTo>
                    <a:pt x="244" y="603"/>
                    <a:pt x="244" y="603"/>
                    <a:pt x="244" y="603"/>
                  </a:cubicBezTo>
                  <a:cubicBezTo>
                    <a:pt x="243" y="603"/>
                    <a:pt x="243" y="603"/>
                    <a:pt x="243" y="603"/>
                  </a:cubicBezTo>
                  <a:cubicBezTo>
                    <a:pt x="243" y="602"/>
                    <a:pt x="243" y="602"/>
                    <a:pt x="243" y="602"/>
                  </a:cubicBezTo>
                  <a:cubicBezTo>
                    <a:pt x="242" y="601"/>
                    <a:pt x="242" y="601"/>
                    <a:pt x="242" y="601"/>
                  </a:cubicBezTo>
                  <a:cubicBezTo>
                    <a:pt x="242" y="600"/>
                    <a:pt x="242" y="600"/>
                    <a:pt x="242" y="600"/>
                  </a:cubicBezTo>
                  <a:cubicBezTo>
                    <a:pt x="242" y="600"/>
                    <a:pt x="241" y="600"/>
                    <a:pt x="241" y="599"/>
                  </a:cubicBezTo>
                  <a:cubicBezTo>
                    <a:pt x="241" y="527"/>
                    <a:pt x="241" y="527"/>
                    <a:pt x="241" y="527"/>
                  </a:cubicBezTo>
                  <a:cubicBezTo>
                    <a:pt x="247" y="539"/>
                    <a:pt x="253" y="551"/>
                    <a:pt x="260" y="563"/>
                  </a:cubicBezTo>
                  <a:cubicBezTo>
                    <a:pt x="260" y="624"/>
                    <a:pt x="260" y="624"/>
                    <a:pt x="260" y="624"/>
                  </a:cubicBezTo>
                  <a:cubicBezTo>
                    <a:pt x="257" y="622"/>
                    <a:pt x="252" y="625"/>
                    <a:pt x="254" y="629"/>
                  </a:cubicBezTo>
                  <a:cubicBezTo>
                    <a:pt x="254" y="629"/>
                    <a:pt x="254" y="630"/>
                    <a:pt x="255" y="630"/>
                  </a:cubicBezTo>
                  <a:cubicBezTo>
                    <a:pt x="255" y="631"/>
                    <a:pt x="255" y="631"/>
                    <a:pt x="255" y="631"/>
                  </a:cubicBezTo>
                  <a:cubicBezTo>
                    <a:pt x="256" y="631"/>
                    <a:pt x="256" y="631"/>
                    <a:pt x="256" y="631"/>
                  </a:cubicBezTo>
                  <a:cubicBezTo>
                    <a:pt x="256" y="632"/>
                    <a:pt x="256" y="632"/>
                    <a:pt x="256" y="632"/>
                  </a:cubicBezTo>
                  <a:cubicBezTo>
                    <a:pt x="257" y="633"/>
                    <a:pt x="257" y="633"/>
                    <a:pt x="257" y="633"/>
                  </a:cubicBezTo>
                  <a:cubicBezTo>
                    <a:pt x="258" y="633"/>
                    <a:pt x="258" y="633"/>
                    <a:pt x="258" y="633"/>
                  </a:cubicBezTo>
                  <a:cubicBezTo>
                    <a:pt x="258" y="634"/>
                    <a:pt x="258" y="634"/>
                    <a:pt x="258" y="634"/>
                  </a:cubicBezTo>
                  <a:cubicBezTo>
                    <a:pt x="259" y="635"/>
                    <a:pt x="259" y="635"/>
                    <a:pt x="259" y="635"/>
                  </a:cubicBezTo>
                  <a:cubicBezTo>
                    <a:pt x="260" y="635"/>
                    <a:pt x="260" y="635"/>
                    <a:pt x="260" y="635"/>
                  </a:cubicBezTo>
                  <a:cubicBezTo>
                    <a:pt x="260" y="636"/>
                    <a:pt x="260" y="636"/>
                    <a:pt x="260" y="636"/>
                  </a:cubicBezTo>
                  <a:cubicBezTo>
                    <a:pt x="260" y="636"/>
                    <a:pt x="260" y="636"/>
                    <a:pt x="260" y="636"/>
                  </a:cubicBezTo>
                  <a:cubicBezTo>
                    <a:pt x="260" y="666"/>
                    <a:pt x="260" y="666"/>
                    <a:pt x="260" y="666"/>
                  </a:cubicBezTo>
                  <a:close/>
                  <a:moveTo>
                    <a:pt x="260" y="404"/>
                  </a:moveTo>
                  <a:cubicBezTo>
                    <a:pt x="260" y="426"/>
                    <a:pt x="260" y="426"/>
                    <a:pt x="260" y="426"/>
                  </a:cubicBezTo>
                  <a:cubicBezTo>
                    <a:pt x="256" y="424"/>
                    <a:pt x="251" y="422"/>
                    <a:pt x="247" y="419"/>
                  </a:cubicBezTo>
                  <a:cubicBezTo>
                    <a:pt x="246" y="426"/>
                    <a:pt x="244" y="432"/>
                    <a:pt x="241" y="438"/>
                  </a:cubicBezTo>
                  <a:cubicBezTo>
                    <a:pt x="241" y="391"/>
                    <a:pt x="241" y="391"/>
                    <a:pt x="241" y="391"/>
                  </a:cubicBezTo>
                  <a:cubicBezTo>
                    <a:pt x="247" y="396"/>
                    <a:pt x="253" y="400"/>
                    <a:pt x="260" y="404"/>
                  </a:cubicBezTo>
                  <a:close/>
                  <a:moveTo>
                    <a:pt x="225" y="421"/>
                  </a:moveTo>
                  <a:cubicBezTo>
                    <a:pt x="226" y="416"/>
                    <a:pt x="227" y="411"/>
                    <a:pt x="228" y="405"/>
                  </a:cubicBezTo>
                  <a:cubicBezTo>
                    <a:pt x="227" y="405"/>
                    <a:pt x="226" y="404"/>
                    <a:pt x="225" y="403"/>
                  </a:cubicBezTo>
                  <a:cubicBezTo>
                    <a:pt x="225" y="376"/>
                    <a:pt x="225" y="376"/>
                    <a:pt x="225" y="376"/>
                  </a:cubicBezTo>
                  <a:cubicBezTo>
                    <a:pt x="230" y="382"/>
                    <a:pt x="235" y="387"/>
                    <a:pt x="241" y="391"/>
                  </a:cubicBezTo>
                  <a:cubicBezTo>
                    <a:pt x="241" y="438"/>
                    <a:pt x="241" y="438"/>
                    <a:pt x="241" y="438"/>
                  </a:cubicBezTo>
                  <a:cubicBezTo>
                    <a:pt x="237" y="448"/>
                    <a:pt x="231" y="458"/>
                    <a:pt x="225" y="466"/>
                  </a:cubicBezTo>
                  <a:cubicBezTo>
                    <a:pt x="225" y="421"/>
                    <a:pt x="225" y="421"/>
                    <a:pt x="225" y="421"/>
                  </a:cubicBezTo>
                  <a:close/>
                  <a:moveTo>
                    <a:pt x="225" y="29"/>
                  </a:moveTo>
                  <a:cubicBezTo>
                    <a:pt x="230" y="27"/>
                    <a:pt x="235" y="26"/>
                    <a:pt x="241" y="25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35" y="102"/>
                    <a:pt x="230" y="105"/>
                    <a:pt x="225" y="109"/>
                  </a:cubicBezTo>
                  <a:cubicBezTo>
                    <a:pt x="225" y="29"/>
                    <a:pt x="225" y="29"/>
                    <a:pt x="225" y="29"/>
                  </a:cubicBezTo>
                  <a:close/>
                  <a:moveTo>
                    <a:pt x="241" y="666"/>
                  </a:moveTo>
                  <a:cubicBezTo>
                    <a:pt x="225" y="666"/>
                    <a:pt x="225" y="666"/>
                    <a:pt x="225" y="666"/>
                  </a:cubicBezTo>
                  <a:cubicBezTo>
                    <a:pt x="225" y="586"/>
                    <a:pt x="225" y="586"/>
                    <a:pt x="225" y="586"/>
                  </a:cubicBezTo>
                  <a:cubicBezTo>
                    <a:pt x="227" y="588"/>
                    <a:pt x="232" y="585"/>
                    <a:pt x="230" y="581"/>
                  </a:cubicBezTo>
                  <a:cubicBezTo>
                    <a:pt x="230" y="581"/>
                    <a:pt x="230" y="581"/>
                    <a:pt x="230" y="581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9" y="580"/>
                    <a:pt x="229" y="580"/>
                    <a:pt x="229" y="580"/>
                  </a:cubicBezTo>
                  <a:cubicBezTo>
                    <a:pt x="229" y="579"/>
                    <a:pt x="229" y="579"/>
                    <a:pt x="229" y="579"/>
                  </a:cubicBezTo>
                  <a:cubicBezTo>
                    <a:pt x="228" y="578"/>
                    <a:pt x="228" y="578"/>
                    <a:pt x="228" y="578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27" y="576"/>
                    <a:pt x="227" y="576"/>
                    <a:pt x="227" y="576"/>
                  </a:cubicBezTo>
                  <a:cubicBezTo>
                    <a:pt x="227" y="576"/>
                    <a:pt x="227" y="576"/>
                    <a:pt x="227" y="576"/>
                  </a:cubicBezTo>
                  <a:cubicBezTo>
                    <a:pt x="226" y="575"/>
                    <a:pt x="226" y="575"/>
                    <a:pt x="226" y="575"/>
                  </a:cubicBezTo>
                  <a:cubicBezTo>
                    <a:pt x="226" y="574"/>
                    <a:pt x="226" y="574"/>
                    <a:pt x="226" y="574"/>
                  </a:cubicBezTo>
                  <a:cubicBezTo>
                    <a:pt x="226" y="574"/>
                    <a:pt x="225" y="573"/>
                    <a:pt x="225" y="573"/>
                  </a:cubicBezTo>
                  <a:cubicBezTo>
                    <a:pt x="225" y="484"/>
                    <a:pt x="225" y="484"/>
                    <a:pt x="225" y="484"/>
                  </a:cubicBezTo>
                  <a:cubicBezTo>
                    <a:pt x="228" y="497"/>
                    <a:pt x="234" y="511"/>
                    <a:pt x="241" y="527"/>
                  </a:cubicBezTo>
                  <a:cubicBezTo>
                    <a:pt x="241" y="599"/>
                    <a:pt x="241" y="599"/>
                    <a:pt x="241" y="599"/>
                  </a:cubicBezTo>
                  <a:cubicBezTo>
                    <a:pt x="239" y="598"/>
                    <a:pt x="235" y="600"/>
                    <a:pt x="235" y="603"/>
                  </a:cubicBezTo>
                  <a:cubicBezTo>
                    <a:pt x="235" y="604"/>
                    <a:pt x="236" y="604"/>
                    <a:pt x="236" y="605"/>
                  </a:cubicBezTo>
                  <a:cubicBezTo>
                    <a:pt x="236" y="606"/>
                    <a:pt x="236" y="606"/>
                    <a:pt x="236" y="606"/>
                  </a:cubicBezTo>
                  <a:cubicBezTo>
                    <a:pt x="237" y="606"/>
                    <a:pt x="237" y="606"/>
                    <a:pt x="237" y="606"/>
                  </a:cubicBezTo>
                  <a:cubicBezTo>
                    <a:pt x="237" y="607"/>
                    <a:pt x="237" y="607"/>
                    <a:pt x="237" y="607"/>
                  </a:cubicBezTo>
                  <a:cubicBezTo>
                    <a:pt x="238" y="608"/>
                    <a:pt x="238" y="608"/>
                    <a:pt x="238" y="608"/>
                  </a:cubicBezTo>
                  <a:cubicBezTo>
                    <a:pt x="238" y="609"/>
                    <a:pt x="238" y="609"/>
                    <a:pt x="238" y="609"/>
                  </a:cubicBezTo>
                  <a:cubicBezTo>
                    <a:pt x="239" y="610"/>
                    <a:pt x="239" y="610"/>
                    <a:pt x="239" y="610"/>
                  </a:cubicBezTo>
                  <a:cubicBezTo>
                    <a:pt x="240" y="610"/>
                    <a:pt x="240" y="610"/>
                    <a:pt x="240" y="610"/>
                  </a:cubicBezTo>
                  <a:cubicBezTo>
                    <a:pt x="240" y="611"/>
                    <a:pt x="240" y="611"/>
                    <a:pt x="240" y="611"/>
                  </a:cubicBezTo>
                  <a:cubicBezTo>
                    <a:pt x="240" y="611"/>
                    <a:pt x="240" y="611"/>
                    <a:pt x="240" y="611"/>
                  </a:cubicBezTo>
                  <a:cubicBezTo>
                    <a:pt x="241" y="612"/>
                    <a:pt x="241" y="612"/>
                    <a:pt x="241" y="612"/>
                  </a:cubicBezTo>
                  <a:lnTo>
                    <a:pt x="241" y="666"/>
                  </a:lnTo>
                  <a:close/>
                  <a:moveTo>
                    <a:pt x="210" y="448"/>
                  </a:moveTo>
                  <a:cubicBezTo>
                    <a:pt x="217" y="440"/>
                    <a:pt x="222" y="431"/>
                    <a:pt x="225" y="421"/>
                  </a:cubicBezTo>
                  <a:cubicBezTo>
                    <a:pt x="225" y="466"/>
                    <a:pt x="225" y="466"/>
                    <a:pt x="225" y="466"/>
                  </a:cubicBezTo>
                  <a:cubicBezTo>
                    <a:pt x="224" y="468"/>
                    <a:pt x="222" y="469"/>
                    <a:pt x="221" y="470"/>
                  </a:cubicBezTo>
                  <a:cubicBezTo>
                    <a:pt x="222" y="474"/>
                    <a:pt x="223" y="479"/>
                    <a:pt x="225" y="484"/>
                  </a:cubicBezTo>
                  <a:cubicBezTo>
                    <a:pt x="225" y="573"/>
                    <a:pt x="225" y="573"/>
                    <a:pt x="225" y="573"/>
                  </a:cubicBezTo>
                  <a:cubicBezTo>
                    <a:pt x="222" y="571"/>
                    <a:pt x="218" y="574"/>
                    <a:pt x="219" y="578"/>
                  </a:cubicBezTo>
                  <a:cubicBezTo>
                    <a:pt x="219" y="578"/>
                    <a:pt x="219" y="578"/>
                    <a:pt x="220" y="578"/>
                  </a:cubicBezTo>
                  <a:cubicBezTo>
                    <a:pt x="220" y="579"/>
                    <a:pt x="220" y="579"/>
                    <a:pt x="220" y="579"/>
                  </a:cubicBezTo>
                  <a:cubicBezTo>
                    <a:pt x="220" y="580"/>
                    <a:pt x="220" y="580"/>
                    <a:pt x="220" y="580"/>
                  </a:cubicBezTo>
                  <a:cubicBezTo>
                    <a:pt x="221" y="580"/>
                    <a:pt x="221" y="580"/>
                    <a:pt x="221" y="580"/>
                  </a:cubicBezTo>
                  <a:cubicBezTo>
                    <a:pt x="221" y="581"/>
                    <a:pt x="221" y="581"/>
                    <a:pt x="221" y="581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3"/>
                    <a:pt x="222" y="583"/>
                    <a:pt x="222" y="583"/>
                  </a:cubicBezTo>
                  <a:cubicBezTo>
                    <a:pt x="223" y="584"/>
                    <a:pt x="223" y="584"/>
                    <a:pt x="223" y="584"/>
                  </a:cubicBezTo>
                  <a:cubicBezTo>
                    <a:pt x="223" y="585"/>
                    <a:pt x="223" y="585"/>
                    <a:pt x="223" y="585"/>
                  </a:cubicBezTo>
                  <a:cubicBezTo>
                    <a:pt x="223" y="585"/>
                    <a:pt x="223" y="585"/>
                    <a:pt x="223" y="585"/>
                  </a:cubicBezTo>
                  <a:cubicBezTo>
                    <a:pt x="224" y="586"/>
                    <a:pt x="224" y="586"/>
                    <a:pt x="225" y="58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10" y="666"/>
                    <a:pt x="210" y="666"/>
                    <a:pt x="210" y="666"/>
                  </a:cubicBezTo>
                  <a:cubicBezTo>
                    <a:pt x="210" y="559"/>
                    <a:pt x="210" y="559"/>
                    <a:pt x="210" y="559"/>
                  </a:cubicBezTo>
                  <a:cubicBezTo>
                    <a:pt x="211" y="559"/>
                    <a:pt x="212" y="559"/>
                    <a:pt x="212" y="559"/>
                  </a:cubicBezTo>
                  <a:cubicBezTo>
                    <a:pt x="215" y="559"/>
                    <a:pt x="217" y="556"/>
                    <a:pt x="215" y="554"/>
                  </a:cubicBezTo>
                  <a:cubicBezTo>
                    <a:pt x="215" y="553"/>
                    <a:pt x="215" y="553"/>
                    <a:pt x="215" y="553"/>
                  </a:cubicBezTo>
                  <a:cubicBezTo>
                    <a:pt x="215" y="552"/>
                    <a:pt x="215" y="552"/>
                    <a:pt x="215" y="552"/>
                  </a:cubicBezTo>
                  <a:cubicBezTo>
                    <a:pt x="214" y="552"/>
                    <a:pt x="214" y="552"/>
                    <a:pt x="214" y="552"/>
                  </a:cubicBezTo>
                  <a:cubicBezTo>
                    <a:pt x="214" y="551"/>
                    <a:pt x="214" y="551"/>
                    <a:pt x="214" y="551"/>
                  </a:cubicBezTo>
                  <a:cubicBezTo>
                    <a:pt x="214" y="550"/>
                    <a:pt x="214" y="550"/>
                    <a:pt x="214" y="550"/>
                  </a:cubicBezTo>
                  <a:cubicBezTo>
                    <a:pt x="213" y="549"/>
                    <a:pt x="213" y="549"/>
                    <a:pt x="213" y="549"/>
                  </a:cubicBezTo>
                  <a:cubicBezTo>
                    <a:pt x="213" y="548"/>
                    <a:pt x="213" y="548"/>
                    <a:pt x="213" y="548"/>
                  </a:cubicBezTo>
                  <a:cubicBezTo>
                    <a:pt x="213" y="548"/>
                    <a:pt x="213" y="548"/>
                    <a:pt x="213" y="548"/>
                  </a:cubicBezTo>
                  <a:cubicBezTo>
                    <a:pt x="212" y="547"/>
                    <a:pt x="212" y="547"/>
                    <a:pt x="212" y="547"/>
                  </a:cubicBezTo>
                  <a:cubicBezTo>
                    <a:pt x="212" y="547"/>
                    <a:pt x="212" y="547"/>
                    <a:pt x="212" y="547"/>
                  </a:cubicBezTo>
                  <a:cubicBezTo>
                    <a:pt x="212" y="546"/>
                    <a:pt x="211" y="545"/>
                    <a:pt x="210" y="545"/>
                  </a:cubicBezTo>
                  <a:cubicBezTo>
                    <a:pt x="210" y="448"/>
                    <a:pt x="210" y="448"/>
                    <a:pt x="210" y="448"/>
                  </a:cubicBezTo>
                  <a:close/>
                  <a:moveTo>
                    <a:pt x="225" y="403"/>
                  </a:moveTo>
                  <a:cubicBezTo>
                    <a:pt x="220" y="399"/>
                    <a:pt x="215" y="394"/>
                    <a:pt x="210" y="389"/>
                  </a:cubicBezTo>
                  <a:cubicBezTo>
                    <a:pt x="210" y="359"/>
                    <a:pt x="210" y="359"/>
                    <a:pt x="210" y="359"/>
                  </a:cubicBezTo>
                  <a:cubicBezTo>
                    <a:pt x="215" y="365"/>
                    <a:pt x="220" y="371"/>
                    <a:pt x="225" y="376"/>
                  </a:cubicBezTo>
                  <a:cubicBezTo>
                    <a:pt x="225" y="403"/>
                    <a:pt x="225" y="403"/>
                    <a:pt x="225" y="403"/>
                  </a:cubicBezTo>
                  <a:close/>
                  <a:moveTo>
                    <a:pt x="210" y="34"/>
                  </a:moveTo>
                  <a:cubicBezTo>
                    <a:pt x="215" y="32"/>
                    <a:pt x="220" y="30"/>
                    <a:pt x="225" y="29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0" y="112"/>
                    <a:pt x="215" y="117"/>
                    <a:pt x="210" y="124"/>
                  </a:cubicBezTo>
                  <a:lnTo>
                    <a:pt x="210" y="34"/>
                  </a:lnTo>
                  <a:close/>
                  <a:moveTo>
                    <a:pt x="199" y="459"/>
                  </a:moveTo>
                  <a:cubicBezTo>
                    <a:pt x="203" y="456"/>
                    <a:pt x="207" y="452"/>
                    <a:pt x="210" y="448"/>
                  </a:cubicBezTo>
                  <a:cubicBezTo>
                    <a:pt x="210" y="545"/>
                    <a:pt x="210" y="545"/>
                    <a:pt x="210" y="545"/>
                  </a:cubicBezTo>
                  <a:cubicBezTo>
                    <a:pt x="208" y="543"/>
                    <a:pt x="204" y="546"/>
                    <a:pt x="205" y="549"/>
                  </a:cubicBezTo>
                  <a:cubicBezTo>
                    <a:pt x="205" y="550"/>
                    <a:pt x="205" y="550"/>
                    <a:pt x="205" y="550"/>
                  </a:cubicBezTo>
                  <a:cubicBezTo>
                    <a:pt x="206" y="550"/>
                    <a:pt x="206" y="550"/>
                    <a:pt x="206" y="550"/>
                  </a:cubicBezTo>
                  <a:cubicBezTo>
                    <a:pt x="206" y="551"/>
                    <a:pt x="206" y="551"/>
                    <a:pt x="206" y="551"/>
                  </a:cubicBezTo>
                  <a:cubicBezTo>
                    <a:pt x="206" y="552"/>
                    <a:pt x="206" y="552"/>
                    <a:pt x="206" y="552"/>
                  </a:cubicBezTo>
                  <a:cubicBezTo>
                    <a:pt x="207" y="553"/>
                    <a:pt x="207" y="553"/>
                    <a:pt x="207" y="553"/>
                  </a:cubicBezTo>
                  <a:cubicBezTo>
                    <a:pt x="207" y="553"/>
                    <a:pt x="207" y="553"/>
                    <a:pt x="207" y="553"/>
                  </a:cubicBezTo>
                  <a:cubicBezTo>
                    <a:pt x="207" y="554"/>
                    <a:pt x="207" y="554"/>
                    <a:pt x="207" y="554"/>
                  </a:cubicBezTo>
                  <a:cubicBezTo>
                    <a:pt x="208" y="555"/>
                    <a:pt x="208" y="555"/>
                    <a:pt x="208" y="555"/>
                  </a:cubicBezTo>
                  <a:cubicBezTo>
                    <a:pt x="208" y="556"/>
                    <a:pt x="208" y="556"/>
                    <a:pt x="208" y="556"/>
                  </a:cubicBezTo>
                  <a:cubicBezTo>
                    <a:pt x="209" y="557"/>
                    <a:pt x="209" y="557"/>
                    <a:pt x="209" y="557"/>
                  </a:cubicBezTo>
                  <a:cubicBezTo>
                    <a:pt x="209" y="557"/>
                    <a:pt x="209" y="557"/>
                    <a:pt x="209" y="557"/>
                  </a:cubicBezTo>
                  <a:cubicBezTo>
                    <a:pt x="209" y="558"/>
                    <a:pt x="210" y="559"/>
                    <a:pt x="210" y="559"/>
                  </a:cubicBezTo>
                  <a:cubicBezTo>
                    <a:pt x="210" y="666"/>
                    <a:pt x="210" y="666"/>
                    <a:pt x="210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9" y="530"/>
                    <a:pt x="199" y="530"/>
                    <a:pt x="199" y="530"/>
                  </a:cubicBezTo>
                  <a:cubicBezTo>
                    <a:pt x="199" y="531"/>
                    <a:pt x="200" y="531"/>
                    <a:pt x="201" y="530"/>
                  </a:cubicBezTo>
                  <a:cubicBezTo>
                    <a:pt x="203" y="530"/>
                    <a:pt x="204" y="527"/>
                    <a:pt x="203" y="525"/>
                  </a:cubicBezTo>
                  <a:cubicBezTo>
                    <a:pt x="203" y="525"/>
                    <a:pt x="203" y="525"/>
                    <a:pt x="203" y="525"/>
                  </a:cubicBezTo>
                  <a:cubicBezTo>
                    <a:pt x="203" y="524"/>
                    <a:pt x="203" y="524"/>
                    <a:pt x="203" y="524"/>
                  </a:cubicBezTo>
                  <a:cubicBezTo>
                    <a:pt x="203" y="524"/>
                    <a:pt x="203" y="524"/>
                    <a:pt x="203" y="524"/>
                  </a:cubicBezTo>
                  <a:cubicBezTo>
                    <a:pt x="203" y="523"/>
                    <a:pt x="203" y="523"/>
                    <a:pt x="203" y="523"/>
                  </a:cubicBezTo>
                  <a:cubicBezTo>
                    <a:pt x="202" y="522"/>
                    <a:pt x="202" y="522"/>
                    <a:pt x="202" y="522"/>
                  </a:cubicBezTo>
                  <a:cubicBezTo>
                    <a:pt x="202" y="522"/>
                    <a:pt x="202" y="522"/>
                    <a:pt x="202" y="522"/>
                  </a:cubicBezTo>
                  <a:cubicBezTo>
                    <a:pt x="202" y="521"/>
                    <a:pt x="202" y="521"/>
                    <a:pt x="202" y="521"/>
                  </a:cubicBezTo>
                  <a:cubicBezTo>
                    <a:pt x="202" y="520"/>
                    <a:pt x="202" y="520"/>
                    <a:pt x="202" y="520"/>
                  </a:cubicBezTo>
                  <a:cubicBezTo>
                    <a:pt x="201" y="520"/>
                    <a:pt x="201" y="520"/>
                    <a:pt x="201" y="520"/>
                  </a:cubicBezTo>
                  <a:cubicBezTo>
                    <a:pt x="201" y="519"/>
                    <a:pt x="201" y="519"/>
                    <a:pt x="201" y="519"/>
                  </a:cubicBezTo>
                  <a:cubicBezTo>
                    <a:pt x="201" y="518"/>
                    <a:pt x="201" y="518"/>
                    <a:pt x="201" y="518"/>
                  </a:cubicBezTo>
                  <a:cubicBezTo>
                    <a:pt x="201" y="518"/>
                    <a:pt x="201" y="518"/>
                    <a:pt x="201" y="518"/>
                  </a:cubicBezTo>
                  <a:cubicBezTo>
                    <a:pt x="200" y="517"/>
                    <a:pt x="200" y="516"/>
                    <a:pt x="199" y="515"/>
                  </a:cubicBezTo>
                  <a:cubicBezTo>
                    <a:pt x="199" y="459"/>
                    <a:pt x="199" y="459"/>
                    <a:pt x="199" y="459"/>
                  </a:cubicBezTo>
                  <a:close/>
                  <a:moveTo>
                    <a:pt x="210" y="389"/>
                  </a:moveTo>
                  <a:cubicBezTo>
                    <a:pt x="206" y="384"/>
                    <a:pt x="202" y="380"/>
                    <a:pt x="199" y="375"/>
                  </a:cubicBezTo>
                  <a:cubicBezTo>
                    <a:pt x="199" y="340"/>
                    <a:pt x="199" y="340"/>
                    <a:pt x="199" y="340"/>
                  </a:cubicBezTo>
                  <a:cubicBezTo>
                    <a:pt x="202" y="346"/>
                    <a:pt x="206" y="353"/>
                    <a:pt x="210" y="359"/>
                  </a:cubicBezTo>
                  <a:cubicBezTo>
                    <a:pt x="210" y="389"/>
                    <a:pt x="210" y="389"/>
                    <a:pt x="210" y="389"/>
                  </a:cubicBezTo>
                  <a:close/>
                  <a:moveTo>
                    <a:pt x="199" y="41"/>
                  </a:moveTo>
                  <a:cubicBezTo>
                    <a:pt x="202" y="38"/>
                    <a:pt x="206" y="36"/>
                    <a:pt x="210" y="34"/>
                  </a:cubicBezTo>
                  <a:cubicBezTo>
                    <a:pt x="210" y="124"/>
                    <a:pt x="210" y="124"/>
                    <a:pt x="210" y="124"/>
                  </a:cubicBezTo>
                  <a:cubicBezTo>
                    <a:pt x="209" y="127"/>
                    <a:pt x="207" y="129"/>
                    <a:pt x="206" y="132"/>
                  </a:cubicBezTo>
                  <a:cubicBezTo>
                    <a:pt x="203" y="138"/>
                    <a:pt x="201" y="143"/>
                    <a:pt x="199" y="149"/>
                  </a:cubicBezTo>
                  <a:cubicBezTo>
                    <a:pt x="199" y="41"/>
                    <a:pt x="199" y="41"/>
                    <a:pt x="199" y="41"/>
                  </a:cubicBezTo>
                  <a:close/>
                  <a:moveTo>
                    <a:pt x="199" y="293"/>
                  </a:moveTo>
                  <a:cubicBezTo>
                    <a:pt x="199" y="253"/>
                    <a:pt x="199" y="253"/>
                    <a:pt x="199" y="253"/>
                  </a:cubicBezTo>
                  <a:cubicBezTo>
                    <a:pt x="202" y="265"/>
                    <a:pt x="205" y="277"/>
                    <a:pt x="209" y="287"/>
                  </a:cubicBezTo>
                  <a:cubicBezTo>
                    <a:pt x="213" y="296"/>
                    <a:pt x="206" y="298"/>
                    <a:pt x="199" y="293"/>
                  </a:cubicBezTo>
                  <a:close/>
                  <a:moveTo>
                    <a:pt x="191" y="464"/>
                  </a:moveTo>
                  <a:cubicBezTo>
                    <a:pt x="194" y="462"/>
                    <a:pt x="196" y="461"/>
                    <a:pt x="199" y="459"/>
                  </a:cubicBezTo>
                  <a:cubicBezTo>
                    <a:pt x="199" y="515"/>
                    <a:pt x="199" y="515"/>
                    <a:pt x="199" y="515"/>
                  </a:cubicBezTo>
                  <a:cubicBezTo>
                    <a:pt x="196" y="515"/>
                    <a:pt x="193" y="517"/>
                    <a:pt x="194" y="520"/>
                  </a:cubicBezTo>
                  <a:cubicBezTo>
                    <a:pt x="194" y="520"/>
                    <a:pt x="194" y="520"/>
                    <a:pt x="194" y="520"/>
                  </a:cubicBezTo>
                  <a:cubicBezTo>
                    <a:pt x="194" y="521"/>
                    <a:pt x="194" y="521"/>
                    <a:pt x="194" y="521"/>
                  </a:cubicBezTo>
                  <a:cubicBezTo>
                    <a:pt x="194" y="522"/>
                    <a:pt x="194" y="522"/>
                    <a:pt x="194" y="522"/>
                  </a:cubicBezTo>
                  <a:cubicBezTo>
                    <a:pt x="194" y="522"/>
                    <a:pt x="194" y="522"/>
                    <a:pt x="194" y="522"/>
                  </a:cubicBezTo>
                  <a:cubicBezTo>
                    <a:pt x="195" y="523"/>
                    <a:pt x="195" y="523"/>
                    <a:pt x="195" y="523"/>
                  </a:cubicBezTo>
                  <a:cubicBezTo>
                    <a:pt x="195" y="524"/>
                    <a:pt x="195" y="524"/>
                    <a:pt x="195" y="524"/>
                  </a:cubicBezTo>
                  <a:cubicBezTo>
                    <a:pt x="195" y="524"/>
                    <a:pt x="195" y="524"/>
                    <a:pt x="195" y="524"/>
                  </a:cubicBezTo>
                  <a:cubicBezTo>
                    <a:pt x="195" y="525"/>
                    <a:pt x="195" y="525"/>
                    <a:pt x="195" y="525"/>
                  </a:cubicBezTo>
                  <a:cubicBezTo>
                    <a:pt x="196" y="526"/>
                    <a:pt x="196" y="526"/>
                    <a:pt x="196" y="526"/>
                  </a:cubicBezTo>
                  <a:cubicBezTo>
                    <a:pt x="196" y="527"/>
                    <a:pt x="196" y="527"/>
                    <a:pt x="196" y="527"/>
                  </a:cubicBezTo>
                  <a:cubicBezTo>
                    <a:pt x="196" y="527"/>
                    <a:pt x="196" y="527"/>
                    <a:pt x="196" y="527"/>
                  </a:cubicBezTo>
                  <a:cubicBezTo>
                    <a:pt x="196" y="528"/>
                    <a:pt x="196" y="528"/>
                    <a:pt x="196" y="528"/>
                  </a:cubicBezTo>
                  <a:cubicBezTo>
                    <a:pt x="196" y="528"/>
                    <a:pt x="196" y="528"/>
                    <a:pt x="196" y="528"/>
                  </a:cubicBezTo>
                  <a:cubicBezTo>
                    <a:pt x="197" y="529"/>
                    <a:pt x="198" y="530"/>
                    <a:pt x="199" y="530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1" y="666"/>
                    <a:pt x="191" y="666"/>
                    <a:pt x="191" y="666"/>
                  </a:cubicBezTo>
                  <a:cubicBezTo>
                    <a:pt x="191" y="500"/>
                    <a:pt x="191" y="500"/>
                    <a:pt x="191" y="500"/>
                  </a:cubicBezTo>
                  <a:cubicBezTo>
                    <a:pt x="192" y="501"/>
                    <a:pt x="194" y="500"/>
                    <a:pt x="195" y="497"/>
                  </a:cubicBezTo>
                  <a:cubicBezTo>
                    <a:pt x="195" y="497"/>
                    <a:pt x="195" y="496"/>
                    <a:pt x="195" y="496"/>
                  </a:cubicBezTo>
                  <a:cubicBezTo>
                    <a:pt x="195" y="496"/>
                    <a:pt x="195" y="496"/>
                    <a:pt x="195" y="496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195" y="494"/>
                    <a:pt x="195" y="494"/>
                    <a:pt x="195" y="494"/>
                  </a:cubicBezTo>
                  <a:cubicBezTo>
                    <a:pt x="195" y="494"/>
                    <a:pt x="195" y="494"/>
                    <a:pt x="195" y="494"/>
                  </a:cubicBezTo>
                  <a:cubicBezTo>
                    <a:pt x="194" y="493"/>
                    <a:pt x="194" y="493"/>
                    <a:pt x="194" y="493"/>
                  </a:cubicBezTo>
                  <a:cubicBezTo>
                    <a:pt x="194" y="493"/>
                    <a:pt x="194" y="493"/>
                    <a:pt x="194" y="493"/>
                  </a:cubicBezTo>
                  <a:cubicBezTo>
                    <a:pt x="194" y="492"/>
                    <a:pt x="194" y="492"/>
                    <a:pt x="194" y="492"/>
                  </a:cubicBezTo>
                  <a:cubicBezTo>
                    <a:pt x="194" y="492"/>
                    <a:pt x="194" y="492"/>
                    <a:pt x="194" y="492"/>
                  </a:cubicBezTo>
                  <a:cubicBezTo>
                    <a:pt x="194" y="491"/>
                    <a:pt x="194" y="491"/>
                    <a:pt x="194" y="491"/>
                  </a:cubicBezTo>
                  <a:cubicBezTo>
                    <a:pt x="194" y="491"/>
                    <a:pt x="194" y="491"/>
                    <a:pt x="194" y="491"/>
                  </a:cubicBezTo>
                  <a:cubicBezTo>
                    <a:pt x="194" y="490"/>
                    <a:pt x="194" y="490"/>
                    <a:pt x="194" y="490"/>
                  </a:cubicBezTo>
                  <a:cubicBezTo>
                    <a:pt x="194" y="490"/>
                    <a:pt x="194" y="490"/>
                    <a:pt x="194" y="490"/>
                  </a:cubicBezTo>
                  <a:cubicBezTo>
                    <a:pt x="194" y="490"/>
                    <a:pt x="194" y="490"/>
                    <a:pt x="194" y="490"/>
                  </a:cubicBezTo>
                  <a:cubicBezTo>
                    <a:pt x="194" y="489"/>
                    <a:pt x="194" y="489"/>
                    <a:pt x="194" y="489"/>
                  </a:cubicBezTo>
                  <a:cubicBezTo>
                    <a:pt x="194" y="489"/>
                    <a:pt x="194" y="489"/>
                    <a:pt x="194" y="489"/>
                  </a:cubicBezTo>
                  <a:cubicBezTo>
                    <a:pt x="194" y="488"/>
                    <a:pt x="194" y="488"/>
                    <a:pt x="194" y="488"/>
                  </a:cubicBezTo>
                  <a:cubicBezTo>
                    <a:pt x="194" y="486"/>
                    <a:pt x="192" y="485"/>
                    <a:pt x="191" y="485"/>
                  </a:cubicBezTo>
                  <a:cubicBezTo>
                    <a:pt x="191" y="464"/>
                    <a:pt x="191" y="464"/>
                    <a:pt x="191" y="464"/>
                  </a:cubicBezTo>
                  <a:close/>
                  <a:moveTo>
                    <a:pt x="199" y="375"/>
                  </a:moveTo>
                  <a:cubicBezTo>
                    <a:pt x="196" y="371"/>
                    <a:pt x="193" y="367"/>
                    <a:pt x="191" y="363"/>
                  </a:cubicBezTo>
                  <a:cubicBezTo>
                    <a:pt x="191" y="324"/>
                    <a:pt x="191" y="324"/>
                    <a:pt x="191" y="324"/>
                  </a:cubicBezTo>
                  <a:cubicBezTo>
                    <a:pt x="193" y="330"/>
                    <a:pt x="196" y="335"/>
                    <a:pt x="199" y="340"/>
                  </a:cubicBezTo>
                  <a:cubicBezTo>
                    <a:pt x="199" y="375"/>
                    <a:pt x="199" y="375"/>
                    <a:pt x="199" y="375"/>
                  </a:cubicBezTo>
                  <a:close/>
                  <a:moveTo>
                    <a:pt x="191" y="47"/>
                  </a:moveTo>
                  <a:cubicBezTo>
                    <a:pt x="193" y="45"/>
                    <a:pt x="196" y="43"/>
                    <a:pt x="199" y="41"/>
                  </a:cubicBezTo>
                  <a:cubicBezTo>
                    <a:pt x="199" y="149"/>
                    <a:pt x="199" y="149"/>
                    <a:pt x="199" y="149"/>
                  </a:cubicBezTo>
                  <a:cubicBezTo>
                    <a:pt x="187" y="182"/>
                    <a:pt x="191" y="221"/>
                    <a:pt x="199" y="253"/>
                  </a:cubicBezTo>
                  <a:cubicBezTo>
                    <a:pt x="199" y="293"/>
                    <a:pt x="199" y="293"/>
                    <a:pt x="199" y="293"/>
                  </a:cubicBezTo>
                  <a:cubicBezTo>
                    <a:pt x="196" y="290"/>
                    <a:pt x="193" y="287"/>
                    <a:pt x="191" y="282"/>
                  </a:cubicBezTo>
                  <a:lnTo>
                    <a:pt x="191" y="47"/>
                  </a:lnTo>
                  <a:close/>
                  <a:moveTo>
                    <a:pt x="23" y="666"/>
                  </a:moveTo>
                  <a:cubicBezTo>
                    <a:pt x="11" y="645"/>
                    <a:pt x="3" y="623"/>
                    <a:pt x="2" y="603"/>
                  </a:cubicBezTo>
                  <a:cubicBezTo>
                    <a:pt x="0" y="509"/>
                    <a:pt x="105" y="501"/>
                    <a:pt x="180" y="469"/>
                  </a:cubicBezTo>
                  <a:cubicBezTo>
                    <a:pt x="184" y="468"/>
                    <a:pt x="187" y="466"/>
                    <a:pt x="191" y="464"/>
                  </a:cubicBezTo>
                  <a:cubicBezTo>
                    <a:pt x="191" y="485"/>
                    <a:pt x="191" y="485"/>
                    <a:pt x="191" y="485"/>
                  </a:cubicBezTo>
                  <a:cubicBezTo>
                    <a:pt x="190" y="485"/>
                    <a:pt x="190" y="485"/>
                    <a:pt x="189" y="485"/>
                  </a:cubicBezTo>
                  <a:cubicBezTo>
                    <a:pt x="188" y="485"/>
                    <a:pt x="186" y="487"/>
                    <a:pt x="186" y="489"/>
                  </a:cubicBezTo>
                  <a:cubicBezTo>
                    <a:pt x="186" y="489"/>
                    <a:pt x="186" y="489"/>
                    <a:pt x="186" y="489"/>
                  </a:cubicBezTo>
                  <a:cubicBezTo>
                    <a:pt x="187" y="490"/>
                    <a:pt x="187" y="490"/>
                    <a:pt x="187" y="490"/>
                  </a:cubicBezTo>
                  <a:cubicBezTo>
                    <a:pt x="187" y="490"/>
                    <a:pt x="187" y="490"/>
                    <a:pt x="187" y="490"/>
                  </a:cubicBezTo>
                  <a:cubicBezTo>
                    <a:pt x="187" y="491"/>
                    <a:pt x="187" y="491"/>
                    <a:pt x="187" y="491"/>
                  </a:cubicBezTo>
                  <a:cubicBezTo>
                    <a:pt x="187" y="491"/>
                    <a:pt x="187" y="491"/>
                    <a:pt x="187" y="491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7" y="493"/>
                    <a:pt x="187" y="493"/>
                    <a:pt x="187" y="493"/>
                  </a:cubicBezTo>
                  <a:cubicBezTo>
                    <a:pt x="187" y="493"/>
                    <a:pt x="187" y="493"/>
                    <a:pt x="187" y="493"/>
                  </a:cubicBezTo>
                  <a:cubicBezTo>
                    <a:pt x="187" y="494"/>
                    <a:pt x="187" y="494"/>
                    <a:pt x="187" y="494"/>
                  </a:cubicBezTo>
                  <a:cubicBezTo>
                    <a:pt x="187" y="494"/>
                    <a:pt x="187" y="494"/>
                    <a:pt x="187" y="494"/>
                  </a:cubicBezTo>
                  <a:cubicBezTo>
                    <a:pt x="187" y="495"/>
                    <a:pt x="187" y="495"/>
                    <a:pt x="187" y="495"/>
                  </a:cubicBezTo>
                  <a:cubicBezTo>
                    <a:pt x="187" y="495"/>
                    <a:pt x="187" y="495"/>
                    <a:pt x="187" y="495"/>
                  </a:cubicBezTo>
                  <a:cubicBezTo>
                    <a:pt x="187" y="496"/>
                    <a:pt x="187" y="496"/>
                    <a:pt x="187" y="496"/>
                  </a:cubicBezTo>
                  <a:cubicBezTo>
                    <a:pt x="187" y="496"/>
                    <a:pt x="187" y="496"/>
                    <a:pt x="187" y="496"/>
                  </a:cubicBezTo>
                  <a:cubicBezTo>
                    <a:pt x="188" y="497"/>
                    <a:pt x="188" y="497"/>
                    <a:pt x="188" y="497"/>
                  </a:cubicBezTo>
                  <a:cubicBezTo>
                    <a:pt x="188" y="497"/>
                    <a:pt x="188" y="497"/>
                    <a:pt x="188" y="497"/>
                  </a:cubicBezTo>
                  <a:cubicBezTo>
                    <a:pt x="188" y="499"/>
                    <a:pt x="189" y="500"/>
                    <a:pt x="191" y="500"/>
                  </a:cubicBezTo>
                  <a:cubicBezTo>
                    <a:pt x="191" y="666"/>
                    <a:pt x="191" y="666"/>
                    <a:pt x="191" y="666"/>
                  </a:cubicBezTo>
                  <a:cubicBezTo>
                    <a:pt x="23" y="666"/>
                    <a:pt x="23" y="666"/>
                    <a:pt x="23" y="666"/>
                  </a:cubicBezTo>
                  <a:close/>
                  <a:moveTo>
                    <a:pt x="191" y="363"/>
                  </a:moveTo>
                  <a:cubicBezTo>
                    <a:pt x="185" y="354"/>
                    <a:pt x="180" y="344"/>
                    <a:pt x="175" y="334"/>
                  </a:cubicBezTo>
                  <a:cubicBezTo>
                    <a:pt x="165" y="331"/>
                    <a:pt x="157" y="324"/>
                    <a:pt x="150" y="315"/>
                  </a:cubicBezTo>
                  <a:cubicBezTo>
                    <a:pt x="142" y="304"/>
                    <a:pt x="136" y="290"/>
                    <a:pt x="133" y="274"/>
                  </a:cubicBezTo>
                  <a:cubicBezTo>
                    <a:pt x="130" y="259"/>
                    <a:pt x="129" y="243"/>
                    <a:pt x="132" y="228"/>
                  </a:cubicBezTo>
                  <a:cubicBezTo>
                    <a:pt x="134" y="213"/>
                    <a:pt x="139" y="200"/>
                    <a:pt x="147" y="189"/>
                  </a:cubicBezTo>
                  <a:cubicBezTo>
                    <a:pt x="140" y="157"/>
                    <a:pt x="146" y="84"/>
                    <a:pt x="191" y="47"/>
                  </a:cubicBezTo>
                  <a:cubicBezTo>
                    <a:pt x="191" y="282"/>
                    <a:pt x="191" y="282"/>
                    <a:pt x="191" y="282"/>
                  </a:cubicBezTo>
                  <a:cubicBezTo>
                    <a:pt x="189" y="279"/>
                    <a:pt x="189" y="275"/>
                    <a:pt x="189" y="271"/>
                  </a:cubicBezTo>
                  <a:cubicBezTo>
                    <a:pt x="188" y="210"/>
                    <a:pt x="149" y="175"/>
                    <a:pt x="149" y="247"/>
                  </a:cubicBezTo>
                  <a:cubicBezTo>
                    <a:pt x="149" y="280"/>
                    <a:pt x="163" y="315"/>
                    <a:pt x="188" y="319"/>
                  </a:cubicBezTo>
                  <a:cubicBezTo>
                    <a:pt x="189" y="321"/>
                    <a:pt x="190" y="322"/>
                    <a:pt x="191" y="324"/>
                  </a:cubicBezTo>
                  <a:lnTo>
                    <a:pt x="191" y="363"/>
                  </a:lnTo>
                  <a:close/>
                </a:path>
              </a:pathLst>
            </a:custGeom>
            <a:solidFill>
              <a:srgbClr val="00B6D9"/>
            </a:solidFill>
            <a:ln>
              <a:noFill/>
            </a:ln>
          </p:spPr>
          <p:txBody>
            <a:bodyPr lIns="51435" tIns="25718" rIns="51435" bIns="25718"/>
            <a:lstStyle/>
            <a:p>
              <a:endParaRPr lang="en-US" sz="1013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B742F9DA-97B0-483B-97E0-5F07FA92B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878" y="3487140"/>
              <a:ext cx="1842813" cy="2115790"/>
            </a:xfrm>
            <a:custGeom>
              <a:avLst/>
              <a:gdLst>
                <a:gd name="T0" fmla="*/ 747 w 990"/>
                <a:gd name="T1" fmla="*/ 142 h 1137"/>
                <a:gd name="T2" fmla="*/ 891 w 990"/>
                <a:gd name="T3" fmla="*/ 515 h 1137"/>
                <a:gd name="T4" fmla="*/ 888 w 990"/>
                <a:gd name="T5" fmla="*/ 712 h 1137"/>
                <a:gd name="T6" fmla="*/ 885 w 990"/>
                <a:gd name="T7" fmla="*/ 893 h 1137"/>
                <a:gd name="T8" fmla="*/ 955 w 990"/>
                <a:gd name="T9" fmla="*/ 1137 h 1137"/>
                <a:gd name="T10" fmla="*/ 729 w 990"/>
                <a:gd name="T11" fmla="*/ 1080 h 1137"/>
                <a:gd name="T12" fmla="*/ 885 w 990"/>
                <a:gd name="T13" fmla="*/ 928 h 1137"/>
                <a:gd name="T14" fmla="*/ 729 w 990"/>
                <a:gd name="T15" fmla="*/ 976 h 1137"/>
                <a:gd name="T16" fmla="*/ 729 w 990"/>
                <a:gd name="T17" fmla="*/ 874 h 1137"/>
                <a:gd name="T18" fmla="*/ 737 w 990"/>
                <a:gd name="T19" fmla="*/ 560 h 1137"/>
                <a:gd name="T20" fmla="*/ 729 w 990"/>
                <a:gd name="T21" fmla="*/ 398 h 1137"/>
                <a:gd name="T22" fmla="*/ 729 w 990"/>
                <a:gd name="T23" fmla="*/ 510 h 1137"/>
                <a:gd name="T24" fmla="*/ 729 w 990"/>
                <a:gd name="T25" fmla="*/ 510 h 1137"/>
                <a:gd name="T26" fmla="*/ 729 w 990"/>
                <a:gd name="T27" fmla="*/ 113 h 1137"/>
                <a:gd name="T28" fmla="*/ 708 w 990"/>
                <a:gd name="T29" fmla="*/ 415 h 1137"/>
                <a:gd name="T30" fmla="*/ 729 w 990"/>
                <a:gd name="T31" fmla="*/ 425 h 1137"/>
                <a:gd name="T32" fmla="*/ 720 w 990"/>
                <a:gd name="T33" fmla="*/ 560 h 1137"/>
                <a:gd name="T34" fmla="*/ 729 w 990"/>
                <a:gd name="T35" fmla="*/ 874 h 1137"/>
                <a:gd name="T36" fmla="*/ 613 w 990"/>
                <a:gd name="T37" fmla="*/ 748 h 1137"/>
                <a:gd name="T38" fmla="*/ 457 w 990"/>
                <a:gd name="T39" fmla="*/ 780 h 1137"/>
                <a:gd name="T40" fmla="*/ 495 w 990"/>
                <a:gd name="T41" fmla="*/ 747 h 1137"/>
                <a:gd name="T42" fmla="*/ 643 w 990"/>
                <a:gd name="T43" fmla="*/ 539 h 1137"/>
                <a:gd name="T44" fmla="*/ 516 w 990"/>
                <a:gd name="T45" fmla="*/ 370 h 1137"/>
                <a:gd name="T46" fmla="*/ 457 w 990"/>
                <a:gd name="T47" fmla="*/ 41 h 1137"/>
                <a:gd name="T48" fmla="*/ 457 w 990"/>
                <a:gd name="T49" fmla="*/ 1137 h 1137"/>
                <a:gd name="T50" fmla="*/ 498 w 990"/>
                <a:gd name="T51" fmla="*/ 1107 h 1137"/>
                <a:gd name="T52" fmla="*/ 729 w 990"/>
                <a:gd name="T53" fmla="*/ 1137 h 1137"/>
                <a:gd name="T54" fmla="*/ 729 w 990"/>
                <a:gd name="T55" fmla="*/ 1041 h 1137"/>
                <a:gd name="T56" fmla="*/ 457 w 990"/>
                <a:gd name="T57" fmla="*/ 1067 h 1137"/>
                <a:gd name="T58" fmla="*/ 729 w 990"/>
                <a:gd name="T59" fmla="*/ 976 h 1137"/>
                <a:gd name="T60" fmla="*/ 2 w 990"/>
                <a:gd name="T61" fmla="*/ 1038 h 1137"/>
                <a:gd name="T62" fmla="*/ 129 w 990"/>
                <a:gd name="T63" fmla="*/ 820 h 1137"/>
                <a:gd name="T64" fmla="*/ 100 w 990"/>
                <a:gd name="T65" fmla="*/ 586 h 1137"/>
                <a:gd name="T66" fmla="*/ 160 w 990"/>
                <a:gd name="T67" fmla="*/ 299 h 1137"/>
                <a:gd name="T68" fmla="*/ 423 w 990"/>
                <a:gd name="T69" fmla="*/ 68 h 1137"/>
                <a:gd name="T70" fmla="*/ 457 w 990"/>
                <a:gd name="T71" fmla="*/ 364 h 1137"/>
                <a:gd name="T72" fmla="*/ 330 w 990"/>
                <a:gd name="T73" fmla="*/ 285 h 1137"/>
                <a:gd name="T74" fmla="*/ 289 w 990"/>
                <a:gd name="T75" fmla="*/ 433 h 1137"/>
                <a:gd name="T76" fmla="*/ 294 w 990"/>
                <a:gd name="T77" fmla="*/ 593 h 1137"/>
                <a:gd name="T78" fmla="*/ 457 w 990"/>
                <a:gd name="T79" fmla="*/ 780 h 1137"/>
                <a:gd name="T80" fmla="*/ 314 w 990"/>
                <a:gd name="T81" fmla="*/ 857 h 1137"/>
                <a:gd name="T82" fmla="*/ 457 w 990"/>
                <a:gd name="T83" fmla="*/ 1010 h 1137"/>
                <a:gd name="T84" fmla="*/ 104 w 990"/>
                <a:gd name="T85" fmla="*/ 925 h 1137"/>
                <a:gd name="T86" fmla="*/ 457 w 990"/>
                <a:gd name="T87" fmla="*/ 1106 h 1137"/>
                <a:gd name="T88" fmla="*/ 35 w 990"/>
                <a:gd name="T89" fmla="*/ 1137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0" h="1137">
                  <a:moveTo>
                    <a:pt x="729" y="113"/>
                  </a:moveTo>
                  <a:cubicBezTo>
                    <a:pt x="737" y="122"/>
                    <a:pt x="743" y="132"/>
                    <a:pt x="747" y="142"/>
                  </a:cubicBezTo>
                  <a:cubicBezTo>
                    <a:pt x="780" y="235"/>
                    <a:pt x="758" y="279"/>
                    <a:pt x="839" y="301"/>
                  </a:cubicBezTo>
                  <a:cubicBezTo>
                    <a:pt x="919" y="323"/>
                    <a:pt x="947" y="458"/>
                    <a:pt x="891" y="515"/>
                  </a:cubicBezTo>
                  <a:cubicBezTo>
                    <a:pt x="834" y="572"/>
                    <a:pt x="830" y="582"/>
                    <a:pt x="891" y="612"/>
                  </a:cubicBezTo>
                  <a:cubicBezTo>
                    <a:pt x="952" y="642"/>
                    <a:pt x="937" y="687"/>
                    <a:pt x="888" y="712"/>
                  </a:cubicBezTo>
                  <a:cubicBezTo>
                    <a:pt x="840" y="737"/>
                    <a:pt x="810" y="781"/>
                    <a:pt x="855" y="807"/>
                  </a:cubicBezTo>
                  <a:cubicBezTo>
                    <a:pt x="888" y="826"/>
                    <a:pt x="905" y="855"/>
                    <a:pt x="885" y="893"/>
                  </a:cubicBezTo>
                  <a:cubicBezTo>
                    <a:pt x="945" y="921"/>
                    <a:pt x="990" y="961"/>
                    <a:pt x="988" y="1038"/>
                  </a:cubicBezTo>
                  <a:cubicBezTo>
                    <a:pt x="987" y="1070"/>
                    <a:pt x="974" y="1104"/>
                    <a:pt x="955" y="1137"/>
                  </a:cubicBezTo>
                  <a:cubicBezTo>
                    <a:pt x="729" y="1137"/>
                    <a:pt x="729" y="1137"/>
                    <a:pt x="729" y="1137"/>
                  </a:cubicBezTo>
                  <a:cubicBezTo>
                    <a:pt x="729" y="1080"/>
                    <a:pt x="729" y="1080"/>
                    <a:pt x="729" y="1080"/>
                  </a:cubicBezTo>
                  <a:cubicBezTo>
                    <a:pt x="824" y="1054"/>
                    <a:pt x="893" y="1011"/>
                    <a:pt x="916" y="953"/>
                  </a:cubicBezTo>
                  <a:cubicBezTo>
                    <a:pt x="907" y="944"/>
                    <a:pt x="897" y="936"/>
                    <a:pt x="885" y="928"/>
                  </a:cubicBezTo>
                  <a:cubicBezTo>
                    <a:pt x="872" y="979"/>
                    <a:pt x="814" y="1018"/>
                    <a:pt x="729" y="1041"/>
                  </a:cubicBezTo>
                  <a:cubicBezTo>
                    <a:pt x="729" y="976"/>
                    <a:pt x="729" y="976"/>
                    <a:pt x="729" y="976"/>
                  </a:cubicBezTo>
                  <a:cubicBezTo>
                    <a:pt x="772" y="958"/>
                    <a:pt x="803" y="933"/>
                    <a:pt x="814" y="900"/>
                  </a:cubicBezTo>
                  <a:cubicBezTo>
                    <a:pt x="788" y="891"/>
                    <a:pt x="759" y="883"/>
                    <a:pt x="729" y="874"/>
                  </a:cubicBezTo>
                  <a:cubicBezTo>
                    <a:pt x="729" y="560"/>
                    <a:pt x="729" y="560"/>
                    <a:pt x="729" y="560"/>
                  </a:cubicBezTo>
                  <a:cubicBezTo>
                    <a:pt x="732" y="560"/>
                    <a:pt x="735" y="560"/>
                    <a:pt x="737" y="560"/>
                  </a:cubicBezTo>
                  <a:cubicBezTo>
                    <a:pt x="755" y="531"/>
                    <a:pt x="761" y="489"/>
                    <a:pt x="755" y="452"/>
                  </a:cubicBezTo>
                  <a:cubicBezTo>
                    <a:pt x="752" y="436"/>
                    <a:pt x="743" y="403"/>
                    <a:pt x="729" y="398"/>
                  </a:cubicBezTo>
                  <a:cubicBezTo>
                    <a:pt x="729" y="113"/>
                    <a:pt x="729" y="113"/>
                    <a:pt x="729" y="113"/>
                  </a:cubicBezTo>
                  <a:close/>
                  <a:moveTo>
                    <a:pt x="729" y="510"/>
                  </a:moveTo>
                  <a:cubicBezTo>
                    <a:pt x="749" y="482"/>
                    <a:pt x="765" y="449"/>
                    <a:pt x="729" y="425"/>
                  </a:cubicBezTo>
                  <a:lnTo>
                    <a:pt x="729" y="510"/>
                  </a:lnTo>
                  <a:close/>
                  <a:moveTo>
                    <a:pt x="457" y="41"/>
                  </a:moveTo>
                  <a:cubicBezTo>
                    <a:pt x="538" y="0"/>
                    <a:pt x="676" y="49"/>
                    <a:pt x="729" y="113"/>
                  </a:cubicBezTo>
                  <a:cubicBezTo>
                    <a:pt x="729" y="398"/>
                    <a:pt x="729" y="398"/>
                    <a:pt x="729" y="398"/>
                  </a:cubicBezTo>
                  <a:cubicBezTo>
                    <a:pt x="723" y="396"/>
                    <a:pt x="716" y="400"/>
                    <a:pt x="708" y="415"/>
                  </a:cubicBezTo>
                  <a:cubicBezTo>
                    <a:pt x="709" y="415"/>
                    <a:pt x="710" y="416"/>
                    <a:pt x="711" y="416"/>
                  </a:cubicBezTo>
                  <a:cubicBezTo>
                    <a:pt x="718" y="419"/>
                    <a:pt x="724" y="422"/>
                    <a:pt x="729" y="425"/>
                  </a:cubicBezTo>
                  <a:cubicBezTo>
                    <a:pt x="729" y="510"/>
                    <a:pt x="729" y="510"/>
                    <a:pt x="729" y="510"/>
                  </a:cubicBezTo>
                  <a:cubicBezTo>
                    <a:pt x="708" y="540"/>
                    <a:pt x="683" y="563"/>
                    <a:pt x="720" y="560"/>
                  </a:cubicBezTo>
                  <a:cubicBezTo>
                    <a:pt x="723" y="560"/>
                    <a:pt x="726" y="560"/>
                    <a:pt x="729" y="560"/>
                  </a:cubicBezTo>
                  <a:cubicBezTo>
                    <a:pt x="729" y="874"/>
                    <a:pt x="729" y="874"/>
                    <a:pt x="729" y="874"/>
                  </a:cubicBezTo>
                  <a:cubicBezTo>
                    <a:pt x="711" y="869"/>
                    <a:pt x="694" y="863"/>
                    <a:pt x="676" y="857"/>
                  </a:cubicBezTo>
                  <a:cubicBezTo>
                    <a:pt x="623" y="837"/>
                    <a:pt x="612" y="796"/>
                    <a:pt x="613" y="748"/>
                  </a:cubicBezTo>
                  <a:cubicBezTo>
                    <a:pt x="579" y="770"/>
                    <a:pt x="539" y="783"/>
                    <a:pt x="495" y="783"/>
                  </a:cubicBezTo>
                  <a:cubicBezTo>
                    <a:pt x="482" y="783"/>
                    <a:pt x="469" y="782"/>
                    <a:pt x="457" y="780"/>
                  </a:cubicBezTo>
                  <a:cubicBezTo>
                    <a:pt x="457" y="744"/>
                    <a:pt x="457" y="744"/>
                    <a:pt x="457" y="744"/>
                  </a:cubicBezTo>
                  <a:cubicBezTo>
                    <a:pt x="469" y="746"/>
                    <a:pt x="482" y="747"/>
                    <a:pt x="495" y="747"/>
                  </a:cubicBezTo>
                  <a:cubicBezTo>
                    <a:pt x="579" y="747"/>
                    <a:pt x="643" y="695"/>
                    <a:pt x="682" y="621"/>
                  </a:cubicBezTo>
                  <a:cubicBezTo>
                    <a:pt x="623" y="611"/>
                    <a:pt x="615" y="570"/>
                    <a:pt x="643" y="539"/>
                  </a:cubicBezTo>
                  <a:cubicBezTo>
                    <a:pt x="683" y="494"/>
                    <a:pt x="699" y="479"/>
                    <a:pt x="617" y="469"/>
                  </a:cubicBezTo>
                  <a:cubicBezTo>
                    <a:pt x="505" y="454"/>
                    <a:pt x="653" y="368"/>
                    <a:pt x="516" y="370"/>
                  </a:cubicBezTo>
                  <a:cubicBezTo>
                    <a:pt x="495" y="371"/>
                    <a:pt x="476" y="368"/>
                    <a:pt x="457" y="364"/>
                  </a:cubicBezTo>
                  <a:cubicBezTo>
                    <a:pt x="457" y="41"/>
                    <a:pt x="457" y="41"/>
                    <a:pt x="457" y="41"/>
                  </a:cubicBezTo>
                  <a:close/>
                  <a:moveTo>
                    <a:pt x="729" y="1137"/>
                  </a:moveTo>
                  <a:cubicBezTo>
                    <a:pt x="457" y="1137"/>
                    <a:pt x="457" y="1137"/>
                    <a:pt x="457" y="1137"/>
                  </a:cubicBezTo>
                  <a:cubicBezTo>
                    <a:pt x="457" y="1106"/>
                    <a:pt x="457" y="1106"/>
                    <a:pt x="457" y="1106"/>
                  </a:cubicBezTo>
                  <a:cubicBezTo>
                    <a:pt x="471" y="1107"/>
                    <a:pt x="484" y="1107"/>
                    <a:pt x="498" y="1107"/>
                  </a:cubicBezTo>
                  <a:cubicBezTo>
                    <a:pt x="584" y="1107"/>
                    <a:pt x="663" y="1097"/>
                    <a:pt x="729" y="1080"/>
                  </a:cubicBezTo>
                  <a:cubicBezTo>
                    <a:pt x="729" y="1137"/>
                    <a:pt x="729" y="1137"/>
                    <a:pt x="729" y="1137"/>
                  </a:cubicBezTo>
                  <a:close/>
                  <a:moveTo>
                    <a:pt x="729" y="976"/>
                  </a:moveTo>
                  <a:cubicBezTo>
                    <a:pt x="729" y="1041"/>
                    <a:pt x="729" y="1041"/>
                    <a:pt x="729" y="1041"/>
                  </a:cubicBezTo>
                  <a:cubicBezTo>
                    <a:pt x="665" y="1059"/>
                    <a:pt x="585" y="1068"/>
                    <a:pt x="498" y="1068"/>
                  </a:cubicBezTo>
                  <a:cubicBezTo>
                    <a:pt x="484" y="1068"/>
                    <a:pt x="471" y="1068"/>
                    <a:pt x="457" y="1067"/>
                  </a:cubicBezTo>
                  <a:cubicBezTo>
                    <a:pt x="457" y="1010"/>
                    <a:pt x="457" y="1010"/>
                    <a:pt x="457" y="1010"/>
                  </a:cubicBezTo>
                  <a:cubicBezTo>
                    <a:pt x="555" y="1015"/>
                    <a:pt x="658" y="1006"/>
                    <a:pt x="729" y="976"/>
                  </a:cubicBezTo>
                  <a:close/>
                  <a:moveTo>
                    <a:pt x="35" y="1137"/>
                  </a:moveTo>
                  <a:cubicBezTo>
                    <a:pt x="16" y="1104"/>
                    <a:pt x="3" y="1070"/>
                    <a:pt x="2" y="1038"/>
                  </a:cubicBezTo>
                  <a:cubicBezTo>
                    <a:pt x="0" y="961"/>
                    <a:pt x="45" y="920"/>
                    <a:pt x="105" y="892"/>
                  </a:cubicBezTo>
                  <a:cubicBezTo>
                    <a:pt x="83" y="865"/>
                    <a:pt x="98" y="838"/>
                    <a:pt x="129" y="820"/>
                  </a:cubicBezTo>
                  <a:cubicBezTo>
                    <a:pt x="174" y="795"/>
                    <a:pt x="163" y="755"/>
                    <a:pt x="108" y="730"/>
                  </a:cubicBezTo>
                  <a:cubicBezTo>
                    <a:pt x="52" y="704"/>
                    <a:pt x="42" y="628"/>
                    <a:pt x="100" y="586"/>
                  </a:cubicBezTo>
                  <a:cubicBezTo>
                    <a:pt x="159" y="544"/>
                    <a:pt x="140" y="517"/>
                    <a:pt x="99" y="460"/>
                  </a:cubicBezTo>
                  <a:cubicBezTo>
                    <a:pt x="57" y="403"/>
                    <a:pt x="97" y="312"/>
                    <a:pt x="160" y="299"/>
                  </a:cubicBezTo>
                  <a:cubicBezTo>
                    <a:pt x="223" y="287"/>
                    <a:pt x="204" y="263"/>
                    <a:pt x="228" y="176"/>
                  </a:cubicBezTo>
                  <a:cubicBezTo>
                    <a:pt x="252" y="88"/>
                    <a:pt x="369" y="11"/>
                    <a:pt x="423" y="68"/>
                  </a:cubicBezTo>
                  <a:cubicBezTo>
                    <a:pt x="433" y="57"/>
                    <a:pt x="444" y="48"/>
                    <a:pt x="457" y="41"/>
                  </a:cubicBezTo>
                  <a:cubicBezTo>
                    <a:pt x="457" y="364"/>
                    <a:pt x="457" y="364"/>
                    <a:pt x="457" y="364"/>
                  </a:cubicBezTo>
                  <a:cubicBezTo>
                    <a:pt x="402" y="350"/>
                    <a:pt x="358" y="316"/>
                    <a:pt x="334" y="280"/>
                  </a:cubicBezTo>
                  <a:cubicBezTo>
                    <a:pt x="333" y="282"/>
                    <a:pt x="332" y="284"/>
                    <a:pt x="330" y="285"/>
                  </a:cubicBezTo>
                  <a:cubicBezTo>
                    <a:pt x="312" y="328"/>
                    <a:pt x="302" y="376"/>
                    <a:pt x="304" y="419"/>
                  </a:cubicBezTo>
                  <a:cubicBezTo>
                    <a:pt x="306" y="485"/>
                    <a:pt x="303" y="466"/>
                    <a:pt x="289" y="433"/>
                  </a:cubicBezTo>
                  <a:cubicBezTo>
                    <a:pt x="270" y="389"/>
                    <a:pt x="245" y="402"/>
                    <a:pt x="235" y="448"/>
                  </a:cubicBezTo>
                  <a:cubicBezTo>
                    <a:pt x="224" y="507"/>
                    <a:pt x="246" y="584"/>
                    <a:pt x="294" y="593"/>
                  </a:cubicBezTo>
                  <a:cubicBezTo>
                    <a:pt x="327" y="669"/>
                    <a:pt x="382" y="729"/>
                    <a:pt x="457" y="744"/>
                  </a:cubicBezTo>
                  <a:cubicBezTo>
                    <a:pt x="457" y="780"/>
                    <a:pt x="457" y="780"/>
                    <a:pt x="457" y="780"/>
                  </a:cubicBezTo>
                  <a:cubicBezTo>
                    <a:pt x="428" y="775"/>
                    <a:pt x="401" y="764"/>
                    <a:pt x="377" y="748"/>
                  </a:cubicBezTo>
                  <a:cubicBezTo>
                    <a:pt x="378" y="796"/>
                    <a:pt x="367" y="837"/>
                    <a:pt x="314" y="857"/>
                  </a:cubicBezTo>
                  <a:cubicBezTo>
                    <a:pt x="268" y="874"/>
                    <a:pt x="220" y="885"/>
                    <a:pt x="178" y="899"/>
                  </a:cubicBezTo>
                  <a:cubicBezTo>
                    <a:pt x="165" y="958"/>
                    <a:pt x="305" y="1002"/>
                    <a:pt x="457" y="1010"/>
                  </a:cubicBezTo>
                  <a:cubicBezTo>
                    <a:pt x="457" y="1067"/>
                    <a:pt x="457" y="1067"/>
                    <a:pt x="457" y="1067"/>
                  </a:cubicBezTo>
                  <a:cubicBezTo>
                    <a:pt x="272" y="1061"/>
                    <a:pt x="121" y="1010"/>
                    <a:pt x="104" y="925"/>
                  </a:cubicBezTo>
                  <a:cubicBezTo>
                    <a:pt x="92" y="932"/>
                    <a:pt x="81" y="941"/>
                    <a:pt x="72" y="949"/>
                  </a:cubicBezTo>
                  <a:cubicBezTo>
                    <a:pt x="107" y="1043"/>
                    <a:pt x="266" y="1099"/>
                    <a:pt x="457" y="1106"/>
                  </a:cubicBezTo>
                  <a:cubicBezTo>
                    <a:pt x="457" y="1137"/>
                    <a:pt x="457" y="1137"/>
                    <a:pt x="457" y="1137"/>
                  </a:cubicBezTo>
                  <a:lnTo>
                    <a:pt x="35" y="1137"/>
                  </a:lnTo>
                  <a:close/>
                </a:path>
              </a:pathLst>
            </a:custGeom>
            <a:solidFill>
              <a:srgbClr val="00B6D9"/>
            </a:solidFill>
            <a:ln>
              <a:noFill/>
            </a:ln>
          </p:spPr>
          <p:txBody>
            <a:bodyPr lIns="51435" tIns="25718" rIns="51435" bIns="25718"/>
            <a:lstStyle/>
            <a:p>
              <a:pPr>
                <a:defRPr/>
              </a:pPr>
              <a:endParaRPr lang="en-US" sz="1013" dirty="0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4D96541-98DC-482E-BBBE-58B97392DF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78692" y="4388078"/>
              <a:ext cx="1176288" cy="1214853"/>
            </a:xfrm>
            <a:custGeom>
              <a:avLst/>
              <a:gdLst>
                <a:gd name="T0" fmla="*/ 481 w 633"/>
                <a:gd name="T1" fmla="*/ 171 h 653"/>
                <a:gd name="T2" fmla="*/ 482 w 633"/>
                <a:gd name="T3" fmla="*/ 302 h 653"/>
                <a:gd name="T4" fmla="*/ 483 w 633"/>
                <a:gd name="T5" fmla="*/ 226 h 653"/>
                <a:gd name="T6" fmla="*/ 465 w 633"/>
                <a:gd name="T7" fmla="*/ 461 h 653"/>
                <a:gd name="T8" fmla="*/ 465 w 633"/>
                <a:gd name="T9" fmla="*/ 653 h 653"/>
                <a:gd name="T10" fmla="*/ 465 w 633"/>
                <a:gd name="T11" fmla="*/ 535 h 653"/>
                <a:gd name="T12" fmla="*/ 465 w 633"/>
                <a:gd name="T13" fmla="*/ 94 h 653"/>
                <a:gd name="T14" fmla="*/ 446 w 633"/>
                <a:gd name="T15" fmla="*/ 305 h 653"/>
                <a:gd name="T16" fmla="*/ 457 w 633"/>
                <a:gd name="T17" fmla="*/ 321 h 653"/>
                <a:gd name="T18" fmla="*/ 437 w 633"/>
                <a:gd name="T19" fmla="*/ 185 h 653"/>
                <a:gd name="T20" fmla="*/ 408 w 633"/>
                <a:gd name="T21" fmla="*/ 25 h 653"/>
                <a:gd name="T22" fmla="*/ 465 w 633"/>
                <a:gd name="T23" fmla="*/ 461 h 653"/>
                <a:gd name="T24" fmla="*/ 464 w 633"/>
                <a:gd name="T25" fmla="*/ 571 h 653"/>
                <a:gd name="T26" fmla="*/ 411 w 633"/>
                <a:gd name="T27" fmla="*/ 459 h 653"/>
                <a:gd name="T28" fmla="*/ 465 w 633"/>
                <a:gd name="T29" fmla="*/ 653 h 653"/>
                <a:gd name="T30" fmla="*/ 418 w 633"/>
                <a:gd name="T31" fmla="*/ 652 h 653"/>
                <a:gd name="T32" fmla="*/ 465 w 633"/>
                <a:gd name="T33" fmla="*/ 653 h 653"/>
                <a:gd name="T34" fmla="*/ 408 w 633"/>
                <a:gd name="T35" fmla="*/ 125 h 653"/>
                <a:gd name="T36" fmla="*/ 316 w 633"/>
                <a:gd name="T37" fmla="*/ 0 h 653"/>
                <a:gd name="T38" fmla="*/ 406 w 633"/>
                <a:gd name="T39" fmla="*/ 392 h 653"/>
                <a:gd name="T40" fmla="*/ 408 w 633"/>
                <a:gd name="T41" fmla="*/ 456 h 653"/>
                <a:gd name="T42" fmla="*/ 316 w 633"/>
                <a:gd name="T43" fmla="*/ 371 h 653"/>
                <a:gd name="T44" fmla="*/ 408 w 633"/>
                <a:gd name="T45" fmla="*/ 340 h 653"/>
                <a:gd name="T46" fmla="*/ 316 w 633"/>
                <a:gd name="T47" fmla="*/ 653 h 653"/>
                <a:gd name="T48" fmla="*/ 331 w 633"/>
                <a:gd name="T49" fmla="*/ 652 h 653"/>
                <a:gd name="T50" fmla="*/ 370 w 633"/>
                <a:gd name="T51" fmla="*/ 549 h 653"/>
                <a:gd name="T52" fmla="*/ 330 w 633"/>
                <a:gd name="T53" fmla="*/ 562 h 653"/>
                <a:gd name="T54" fmla="*/ 408 w 633"/>
                <a:gd name="T55" fmla="*/ 473 h 653"/>
                <a:gd name="T56" fmla="*/ 408 w 633"/>
                <a:gd name="T57" fmla="*/ 604 h 653"/>
                <a:gd name="T58" fmla="*/ 227 w 633"/>
                <a:gd name="T59" fmla="*/ 395 h 653"/>
                <a:gd name="T60" fmla="*/ 224 w 633"/>
                <a:gd name="T61" fmla="*/ 343 h 653"/>
                <a:gd name="T62" fmla="*/ 315 w 633"/>
                <a:gd name="T63" fmla="*/ 371 h 653"/>
                <a:gd name="T64" fmla="*/ 245 w 633"/>
                <a:gd name="T65" fmla="*/ 415 h 653"/>
                <a:gd name="T66" fmla="*/ 224 w 633"/>
                <a:gd name="T67" fmla="*/ 28 h 653"/>
                <a:gd name="T68" fmla="*/ 224 w 633"/>
                <a:gd name="T69" fmla="*/ 136 h 653"/>
                <a:gd name="T70" fmla="*/ 224 w 633"/>
                <a:gd name="T71" fmla="*/ 653 h 653"/>
                <a:gd name="T72" fmla="*/ 224 w 633"/>
                <a:gd name="T73" fmla="*/ 589 h 653"/>
                <a:gd name="T74" fmla="*/ 298 w 633"/>
                <a:gd name="T75" fmla="*/ 598 h 653"/>
                <a:gd name="T76" fmla="*/ 263 w 633"/>
                <a:gd name="T77" fmla="*/ 551 h 653"/>
                <a:gd name="T78" fmla="*/ 316 w 633"/>
                <a:gd name="T79" fmla="*/ 464 h 653"/>
                <a:gd name="T80" fmla="*/ 301 w 633"/>
                <a:gd name="T81" fmla="*/ 652 h 653"/>
                <a:gd name="T82" fmla="*/ 165 w 633"/>
                <a:gd name="T83" fmla="*/ 462 h 653"/>
                <a:gd name="T84" fmla="*/ 224 w 633"/>
                <a:gd name="T85" fmla="*/ 454 h 653"/>
                <a:gd name="T86" fmla="*/ 224 w 633"/>
                <a:gd name="T87" fmla="*/ 589 h 653"/>
                <a:gd name="T88" fmla="*/ 165 w 633"/>
                <a:gd name="T89" fmla="*/ 540 h 653"/>
                <a:gd name="T90" fmla="*/ 220 w 633"/>
                <a:gd name="T91" fmla="*/ 386 h 653"/>
                <a:gd name="T92" fmla="*/ 165 w 633"/>
                <a:gd name="T93" fmla="*/ 291 h 653"/>
                <a:gd name="T94" fmla="*/ 165 w 633"/>
                <a:gd name="T95" fmla="*/ 194 h 653"/>
                <a:gd name="T96" fmla="*/ 224 w 633"/>
                <a:gd name="T97" fmla="*/ 136 h 653"/>
                <a:gd name="T98" fmla="*/ 193 w 633"/>
                <a:gd name="T99" fmla="*/ 179 h 653"/>
                <a:gd name="T100" fmla="*/ 224 w 633"/>
                <a:gd name="T101" fmla="*/ 343 h 653"/>
                <a:gd name="T102" fmla="*/ 224 w 633"/>
                <a:gd name="T103" fmla="*/ 605 h 653"/>
                <a:gd name="T104" fmla="*/ 165 w 633"/>
                <a:gd name="T105" fmla="*/ 585 h 653"/>
                <a:gd name="T106" fmla="*/ 23 w 633"/>
                <a:gd name="T107" fmla="*/ 653 h 653"/>
                <a:gd name="T108" fmla="*/ 165 w 633"/>
                <a:gd name="T109" fmla="*/ 540 h 653"/>
                <a:gd name="T110" fmla="*/ 165 w 633"/>
                <a:gd name="T111" fmla="*/ 653 h 653"/>
                <a:gd name="T112" fmla="*/ 150 w 633"/>
                <a:gd name="T113" fmla="*/ 302 h 653"/>
                <a:gd name="T114" fmla="*/ 151 w 633"/>
                <a:gd name="T115" fmla="*/ 171 h 653"/>
                <a:gd name="T116" fmla="*/ 165 w 633"/>
                <a:gd name="T117" fmla="*/ 194 h 653"/>
                <a:gd name="T118" fmla="*/ 165 w 633"/>
                <a:gd name="T119" fmla="*/ 31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3" h="653">
                  <a:moveTo>
                    <a:pt x="465" y="94"/>
                  </a:moveTo>
                  <a:cubicBezTo>
                    <a:pt x="470" y="108"/>
                    <a:pt x="474" y="123"/>
                    <a:pt x="476" y="141"/>
                  </a:cubicBezTo>
                  <a:cubicBezTo>
                    <a:pt x="478" y="151"/>
                    <a:pt x="480" y="161"/>
                    <a:pt x="481" y="171"/>
                  </a:cubicBezTo>
                  <a:cubicBezTo>
                    <a:pt x="492" y="182"/>
                    <a:pt x="498" y="198"/>
                    <a:pt x="501" y="215"/>
                  </a:cubicBezTo>
                  <a:cubicBezTo>
                    <a:pt x="503" y="230"/>
                    <a:pt x="503" y="246"/>
                    <a:pt x="500" y="261"/>
                  </a:cubicBezTo>
                  <a:cubicBezTo>
                    <a:pt x="496" y="277"/>
                    <a:pt x="491" y="291"/>
                    <a:pt x="482" y="302"/>
                  </a:cubicBezTo>
                  <a:cubicBezTo>
                    <a:pt x="477" y="309"/>
                    <a:pt x="471" y="314"/>
                    <a:pt x="465" y="318"/>
                  </a:cubicBezTo>
                  <a:cubicBezTo>
                    <a:pt x="465" y="293"/>
                    <a:pt x="465" y="293"/>
                    <a:pt x="465" y="293"/>
                  </a:cubicBezTo>
                  <a:cubicBezTo>
                    <a:pt x="478" y="278"/>
                    <a:pt x="485" y="251"/>
                    <a:pt x="483" y="226"/>
                  </a:cubicBezTo>
                  <a:cubicBezTo>
                    <a:pt x="482" y="203"/>
                    <a:pt x="472" y="192"/>
                    <a:pt x="465" y="198"/>
                  </a:cubicBezTo>
                  <a:cubicBezTo>
                    <a:pt x="465" y="94"/>
                    <a:pt x="465" y="94"/>
                    <a:pt x="465" y="94"/>
                  </a:cubicBezTo>
                  <a:close/>
                  <a:moveTo>
                    <a:pt x="465" y="461"/>
                  </a:moveTo>
                  <a:cubicBezTo>
                    <a:pt x="538" y="489"/>
                    <a:pt x="633" y="501"/>
                    <a:pt x="630" y="590"/>
                  </a:cubicBezTo>
                  <a:cubicBezTo>
                    <a:pt x="630" y="610"/>
                    <a:pt x="622" y="632"/>
                    <a:pt x="609" y="653"/>
                  </a:cubicBezTo>
                  <a:cubicBezTo>
                    <a:pt x="465" y="653"/>
                    <a:pt x="465" y="653"/>
                    <a:pt x="465" y="653"/>
                  </a:cubicBezTo>
                  <a:cubicBezTo>
                    <a:pt x="465" y="586"/>
                    <a:pt x="465" y="586"/>
                    <a:pt x="465" y="586"/>
                  </a:cubicBezTo>
                  <a:cubicBezTo>
                    <a:pt x="479" y="581"/>
                    <a:pt x="479" y="581"/>
                    <a:pt x="479" y="581"/>
                  </a:cubicBezTo>
                  <a:cubicBezTo>
                    <a:pt x="465" y="535"/>
                    <a:pt x="465" y="535"/>
                    <a:pt x="465" y="535"/>
                  </a:cubicBezTo>
                  <a:lnTo>
                    <a:pt x="465" y="461"/>
                  </a:lnTo>
                  <a:close/>
                  <a:moveTo>
                    <a:pt x="408" y="25"/>
                  </a:moveTo>
                  <a:cubicBezTo>
                    <a:pt x="432" y="41"/>
                    <a:pt x="453" y="64"/>
                    <a:pt x="465" y="94"/>
                  </a:cubicBezTo>
                  <a:cubicBezTo>
                    <a:pt x="465" y="198"/>
                    <a:pt x="465" y="198"/>
                    <a:pt x="465" y="198"/>
                  </a:cubicBezTo>
                  <a:cubicBezTo>
                    <a:pt x="461" y="202"/>
                    <a:pt x="458" y="211"/>
                    <a:pt x="458" y="227"/>
                  </a:cubicBezTo>
                  <a:cubicBezTo>
                    <a:pt x="458" y="256"/>
                    <a:pt x="453" y="282"/>
                    <a:pt x="446" y="305"/>
                  </a:cubicBezTo>
                  <a:cubicBezTo>
                    <a:pt x="453" y="304"/>
                    <a:pt x="460" y="299"/>
                    <a:pt x="465" y="293"/>
                  </a:cubicBezTo>
                  <a:cubicBezTo>
                    <a:pt x="465" y="318"/>
                    <a:pt x="465" y="318"/>
                    <a:pt x="465" y="318"/>
                  </a:cubicBezTo>
                  <a:cubicBezTo>
                    <a:pt x="463" y="319"/>
                    <a:pt x="460" y="320"/>
                    <a:pt x="457" y="321"/>
                  </a:cubicBezTo>
                  <a:cubicBezTo>
                    <a:pt x="445" y="348"/>
                    <a:pt x="428" y="372"/>
                    <a:pt x="408" y="390"/>
                  </a:cubicBezTo>
                  <a:cubicBezTo>
                    <a:pt x="408" y="340"/>
                    <a:pt x="408" y="340"/>
                    <a:pt x="408" y="340"/>
                  </a:cubicBezTo>
                  <a:cubicBezTo>
                    <a:pt x="437" y="287"/>
                    <a:pt x="436" y="210"/>
                    <a:pt x="437" y="185"/>
                  </a:cubicBezTo>
                  <a:cubicBezTo>
                    <a:pt x="437" y="183"/>
                    <a:pt x="437" y="182"/>
                    <a:pt x="437" y="180"/>
                  </a:cubicBezTo>
                  <a:cubicBezTo>
                    <a:pt x="433" y="161"/>
                    <a:pt x="423" y="142"/>
                    <a:pt x="408" y="125"/>
                  </a:cubicBezTo>
                  <a:cubicBezTo>
                    <a:pt x="408" y="25"/>
                    <a:pt x="408" y="25"/>
                    <a:pt x="408" y="25"/>
                  </a:cubicBezTo>
                  <a:close/>
                  <a:moveTo>
                    <a:pt x="408" y="409"/>
                  </a:moveTo>
                  <a:cubicBezTo>
                    <a:pt x="413" y="429"/>
                    <a:pt x="426" y="445"/>
                    <a:pt x="452" y="456"/>
                  </a:cubicBezTo>
                  <a:cubicBezTo>
                    <a:pt x="456" y="458"/>
                    <a:pt x="461" y="460"/>
                    <a:pt x="465" y="461"/>
                  </a:cubicBezTo>
                  <a:cubicBezTo>
                    <a:pt x="465" y="535"/>
                    <a:pt x="465" y="535"/>
                    <a:pt x="465" y="535"/>
                  </a:cubicBezTo>
                  <a:cubicBezTo>
                    <a:pt x="445" y="472"/>
                    <a:pt x="445" y="472"/>
                    <a:pt x="445" y="472"/>
                  </a:cubicBezTo>
                  <a:cubicBezTo>
                    <a:pt x="464" y="571"/>
                    <a:pt x="464" y="571"/>
                    <a:pt x="464" y="571"/>
                  </a:cubicBezTo>
                  <a:cubicBezTo>
                    <a:pt x="408" y="589"/>
                    <a:pt x="408" y="589"/>
                    <a:pt x="408" y="589"/>
                  </a:cubicBezTo>
                  <a:cubicBezTo>
                    <a:pt x="408" y="473"/>
                    <a:pt x="408" y="473"/>
                    <a:pt x="408" y="473"/>
                  </a:cubicBezTo>
                  <a:cubicBezTo>
                    <a:pt x="409" y="468"/>
                    <a:pt x="410" y="464"/>
                    <a:pt x="411" y="459"/>
                  </a:cubicBezTo>
                  <a:cubicBezTo>
                    <a:pt x="410" y="458"/>
                    <a:pt x="409" y="457"/>
                    <a:pt x="408" y="456"/>
                  </a:cubicBezTo>
                  <a:cubicBezTo>
                    <a:pt x="408" y="409"/>
                    <a:pt x="408" y="409"/>
                    <a:pt x="408" y="409"/>
                  </a:cubicBezTo>
                  <a:close/>
                  <a:moveTo>
                    <a:pt x="465" y="653"/>
                  </a:moveTo>
                  <a:cubicBezTo>
                    <a:pt x="465" y="586"/>
                    <a:pt x="465" y="586"/>
                    <a:pt x="465" y="586"/>
                  </a:cubicBezTo>
                  <a:cubicBezTo>
                    <a:pt x="419" y="601"/>
                    <a:pt x="419" y="601"/>
                    <a:pt x="419" y="601"/>
                  </a:cubicBezTo>
                  <a:cubicBezTo>
                    <a:pt x="418" y="652"/>
                    <a:pt x="418" y="652"/>
                    <a:pt x="418" y="652"/>
                  </a:cubicBezTo>
                  <a:cubicBezTo>
                    <a:pt x="408" y="604"/>
                    <a:pt x="408" y="604"/>
                    <a:pt x="408" y="604"/>
                  </a:cubicBezTo>
                  <a:cubicBezTo>
                    <a:pt x="408" y="653"/>
                    <a:pt x="408" y="653"/>
                    <a:pt x="408" y="653"/>
                  </a:cubicBezTo>
                  <a:lnTo>
                    <a:pt x="465" y="653"/>
                  </a:lnTo>
                  <a:close/>
                  <a:moveTo>
                    <a:pt x="316" y="0"/>
                  </a:moveTo>
                  <a:cubicBezTo>
                    <a:pt x="348" y="0"/>
                    <a:pt x="381" y="8"/>
                    <a:pt x="408" y="25"/>
                  </a:cubicBezTo>
                  <a:cubicBezTo>
                    <a:pt x="408" y="125"/>
                    <a:pt x="408" y="125"/>
                    <a:pt x="408" y="125"/>
                  </a:cubicBezTo>
                  <a:cubicBezTo>
                    <a:pt x="398" y="114"/>
                    <a:pt x="386" y="104"/>
                    <a:pt x="373" y="96"/>
                  </a:cubicBezTo>
                  <a:cubicBezTo>
                    <a:pt x="355" y="110"/>
                    <a:pt x="336" y="118"/>
                    <a:pt x="316" y="123"/>
                  </a:cubicBezTo>
                  <a:cubicBezTo>
                    <a:pt x="316" y="0"/>
                    <a:pt x="316" y="0"/>
                    <a:pt x="316" y="0"/>
                  </a:cubicBezTo>
                  <a:close/>
                  <a:moveTo>
                    <a:pt x="408" y="390"/>
                  </a:moveTo>
                  <a:cubicBezTo>
                    <a:pt x="406" y="392"/>
                    <a:pt x="406" y="392"/>
                    <a:pt x="406" y="392"/>
                  </a:cubicBezTo>
                  <a:cubicBezTo>
                    <a:pt x="406" y="392"/>
                    <a:pt x="406" y="392"/>
                    <a:pt x="406" y="392"/>
                  </a:cubicBezTo>
                  <a:cubicBezTo>
                    <a:pt x="405" y="393"/>
                    <a:pt x="405" y="393"/>
                    <a:pt x="405" y="393"/>
                  </a:cubicBezTo>
                  <a:cubicBezTo>
                    <a:pt x="405" y="398"/>
                    <a:pt x="406" y="404"/>
                    <a:pt x="408" y="409"/>
                  </a:cubicBezTo>
                  <a:cubicBezTo>
                    <a:pt x="408" y="456"/>
                    <a:pt x="408" y="456"/>
                    <a:pt x="408" y="456"/>
                  </a:cubicBezTo>
                  <a:cubicBezTo>
                    <a:pt x="397" y="444"/>
                    <a:pt x="391" y="431"/>
                    <a:pt x="386" y="415"/>
                  </a:cubicBezTo>
                  <a:cubicBezTo>
                    <a:pt x="365" y="437"/>
                    <a:pt x="340" y="447"/>
                    <a:pt x="316" y="447"/>
                  </a:cubicBezTo>
                  <a:cubicBezTo>
                    <a:pt x="316" y="371"/>
                    <a:pt x="316" y="371"/>
                    <a:pt x="316" y="371"/>
                  </a:cubicBezTo>
                  <a:cubicBezTo>
                    <a:pt x="328" y="372"/>
                    <a:pt x="330" y="393"/>
                    <a:pt x="338" y="394"/>
                  </a:cubicBezTo>
                  <a:cubicBezTo>
                    <a:pt x="356" y="393"/>
                    <a:pt x="379" y="376"/>
                    <a:pt x="391" y="364"/>
                  </a:cubicBezTo>
                  <a:cubicBezTo>
                    <a:pt x="397" y="357"/>
                    <a:pt x="403" y="349"/>
                    <a:pt x="408" y="340"/>
                  </a:cubicBezTo>
                  <a:cubicBezTo>
                    <a:pt x="408" y="390"/>
                    <a:pt x="408" y="390"/>
                    <a:pt x="408" y="390"/>
                  </a:cubicBezTo>
                  <a:close/>
                  <a:moveTo>
                    <a:pt x="408" y="653"/>
                  </a:moveTo>
                  <a:cubicBezTo>
                    <a:pt x="316" y="653"/>
                    <a:pt x="316" y="653"/>
                    <a:pt x="316" y="653"/>
                  </a:cubicBezTo>
                  <a:cubicBezTo>
                    <a:pt x="316" y="652"/>
                    <a:pt x="316" y="652"/>
                    <a:pt x="316" y="652"/>
                  </a:cubicBezTo>
                  <a:cubicBezTo>
                    <a:pt x="331" y="652"/>
                    <a:pt x="331" y="652"/>
                    <a:pt x="331" y="652"/>
                  </a:cubicBezTo>
                  <a:cubicBezTo>
                    <a:pt x="331" y="652"/>
                    <a:pt x="331" y="652"/>
                    <a:pt x="331" y="652"/>
                  </a:cubicBezTo>
                  <a:cubicBezTo>
                    <a:pt x="316" y="652"/>
                    <a:pt x="316" y="652"/>
                    <a:pt x="316" y="652"/>
                  </a:cubicBezTo>
                  <a:cubicBezTo>
                    <a:pt x="316" y="464"/>
                    <a:pt x="316" y="464"/>
                    <a:pt x="316" y="464"/>
                  </a:cubicBezTo>
                  <a:cubicBezTo>
                    <a:pt x="370" y="549"/>
                    <a:pt x="370" y="549"/>
                    <a:pt x="370" y="549"/>
                  </a:cubicBezTo>
                  <a:cubicBezTo>
                    <a:pt x="370" y="550"/>
                    <a:pt x="369" y="550"/>
                    <a:pt x="368" y="548"/>
                  </a:cubicBezTo>
                  <a:cubicBezTo>
                    <a:pt x="360" y="537"/>
                    <a:pt x="354" y="533"/>
                    <a:pt x="348" y="534"/>
                  </a:cubicBezTo>
                  <a:cubicBezTo>
                    <a:pt x="341" y="548"/>
                    <a:pt x="335" y="557"/>
                    <a:pt x="330" y="562"/>
                  </a:cubicBezTo>
                  <a:cubicBezTo>
                    <a:pt x="336" y="567"/>
                    <a:pt x="338" y="588"/>
                    <a:pt x="331" y="598"/>
                  </a:cubicBezTo>
                  <a:cubicBezTo>
                    <a:pt x="334" y="610"/>
                    <a:pt x="341" y="620"/>
                    <a:pt x="342" y="641"/>
                  </a:cubicBezTo>
                  <a:cubicBezTo>
                    <a:pt x="376" y="600"/>
                    <a:pt x="396" y="527"/>
                    <a:pt x="408" y="473"/>
                  </a:cubicBezTo>
                  <a:cubicBezTo>
                    <a:pt x="408" y="589"/>
                    <a:pt x="408" y="589"/>
                    <a:pt x="408" y="589"/>
                  </a:cubicBezTo>
                  <a:cubicBezTo>
                    <a:pt x="405" y="590"/>
                    <a:pt x="405" y="590"/>
                    <a:pt x="405" y="590"/>
                  </a:cubicBezTo>
                  <a:cubicBezTo>
                    <a:pt x="408" y="604"/>
                    <a:pt x="408" y="604"/>
                    <a:pt x="408" y="604"/>
                  </a:cubicBezTo>
                  <a:lnTo>
                    <a:pt x="408" y="653"/>
                  </a:lnTo>
                  <a:close/>
                  <a:moveTo>
                    <a:pt x="224" y="409"/>
                  </a:moveTo>
                  <a:cubicBezTo>
                    <a:pt x="226" y="405"/>
                    <a:pt x="227" y="400"/>
                    <a:pt x="227" y="395"/>
                  </a:cubicBezTo>
                  <a:cubicBezTo>
                    <a:pt x="226" y="394"/>
                    <a:pt x="225" y="393"/>
                    <a:pt x="224" y="392"/>
                  </a:cubicBezTo>
                  <a:cubicBezTo>
                    <a:pt x="224" y="392"/>
                    <a:pt x="224" y="392"/>
                    <a:pt x="224" y="392"/>
                  </a:cubicBezTo>
                  <a:cubicBezTo>
                    <a:pt x="224" y="343"/>
                    <a:pt x="224" y="343"/>
                    <a:pt x="224" y="343"/>
                  </a:cubicBezTo>
                  <a:cubicBezTo>
                    <a:pt x="229" y="351"/>
                    <a:pt x="234" y="358"/>
                    <a:pt x="239" y="364"/>
                  </a:cubicBezTo>
                  <a:cubicBezTo>
                    <a:pt x="251" y="376"/>
                    <a:pt x="274" y="393"/>
                    <a:pt x="292" y="394"/>
                  </a:cubicBezTo>
                  <a:cubicBezTo>
                    <a:pt x="300" y="393"/>
                    <a:pt x="302" y="371"/>
                    <a:pt x="315" y="371"/>
                  </a:cubicBezTo>
                  <a:cubicBezTo>
                    <a:pt x="315" y="371"/>
                    <a:pt x="316" y="371"/>
                    <a:pt x="316" y="371"/>
                  </a:cubicBezTo>
                  <a:cubicBezTo>
                    <a:pt x="316" y="447"/>
                    <a:pt x="316" y="447"/>
                    <a:pt x="316" y="447"/>
                  </a:cubicBezTo>
                  <a:cubicBezTo>
                    <a:pt x="288" y="447"/>
                    <a:pt x="261" y="435"/>
                    <a:pt x="245" y="415"/>
                  </a:cubicBezTo>
                  <a:cubicBezTo>
                    <a:pt x="241" y="430"/>
                    <a:pt x="235" y="442"/>
                    <a:pt x="224" y="454"/>
                  </a:cubicBezTo>
                  <a:cubicBezTo>
                    <a:pt x="224" y="409"/>
                    <a:pt x="224" y="409"/>
                    <a:pt x="224" y="409"/>
                  </a:cubicBezTo>
                  <a:close/>
                  <a:moveTo>
                    <a:pt x="224" y="28"/>
                  </a:moveTo>
                  <a:cubicBezTo>
                    <a:pt x="252" y="10"/>
                    <a:pt x="284" y="1"/>
                    <a:pt x="316" y="0"/>
                  </a:cubicBezTo>
                  <a:cubicBezTo>
                    <a:pt x="316" y="123"/>
                    <a:pt x="316" y="123"/>
                    <a:pt x="316" y="123"/>
                  </a:cubicBezTo>
                  <a:cubicBezTo>
                    <a:pt x="282" y="132"/>
                    <a:pt x="248" y="130"/>
                    <a:pt x="224" y="136"/>
                  </a:cubicBezTo>
                  <a:cubicBezTo>
                    <a:pt x="224" y="28"/>
                    <a:pt x="224" y="28"/>
                    <a:pt x="224" y="28"/>
                  </a:cubicBezTo>
                  <a:close/>
                  <a:moveTo>
                    <a:pt x="316" y="653"/>
                  </a:moveTo>
                  <a:cubicBezTo>
                    <a:pt x="224" y="653"/>
                    <a:pt x="224" y="653"/>
                    <a:pt x="224" y="653"/>
                  </a:cubicBezTo>
                  <a:cubicBezTo>
                    <a:pt x="224" y="605"/>
                    <a:pt x="224" y="605"/>
                    <a:pt x="224" y="605"/>
                  </a:cubicBezTo>
                  <a:cubicBezTo>
                    <a:pt x="227" y="590"/>
                    <a:pt x="227" y="590"/>
                    <a:pt x="227" y="590"/>
                  </a:cubicBezTo>
                  <a:cubicBezTo>
                    <a:pt x="224" y="589"/>
                    <a:pt x="224" y="589"/>
                    <a:pt x="224" y="589"/>
                  </a:cubicBezTo>
                  <a:cubicBezTo>
                    <a:pt x="224" y="472"/>
                    <a:pt x="224" y="472"/>
                    <a:pt x="224" y="472"/>
                  </a:cubicBezTo>
                  <a:cubicBezTo>
                    <a:pt x="236" y="525"/>
                    <a:pt x="255" y="596"/>
                    <a:pt x="288" y="638"/>
                  </a:cubicBezTo>
                  <a:cubicBezTo>
                    <a:pt x="289" y="619"/>
                    <a:pt x="296" y="609"/>
                    <a:pt x="298" y="598"/>
                  </a:cubicBezTo>
                  <a:cubicBezTo>
                    <a:pt x="292" y="588"/>
                    <a:pt x="294" y="567"/>
                    <a:pt x="299" y="562"/>
                  </a:cubicBezTo>
                  <a:cubicBezTo>
                    <a:pt x="294" y="555"/>
                    <a:pt x="288" y="548"/>
                    <a:pt x="282" y="536"/>
                  </a:cubicBezTo>
                  <a:cubicBezTo>
                    <a:pt x="277" y="536"/>
                    <a:pt x="270" y="540"/>
                    <a:pt x="263" y="551"/>
                  </a:cubicBezTo>
                  <a:cubicBezTo>
                    <a:pt x="262" y="551"/>
                    <a:pt x="262" y="552"/>
                    <a:pt x="262" y="552"/>
                  </a:cubicBezTo>
                  <a:cubicBezTo>
                    <a:pt x="314" y="460"/>
                    <a:pt x="314" y="460"/>
                    <a:pt x="314" y="460"/>
                  </a:cubicBezTo>
                  <a:cubicBezTo>
                    <a:pt x="316" y="464"/>
                    <a:pt x="316" y="464"/>
                    <a:pt x="316" y="464"/>
                  </a:cubicBezTo>
                  <a:cubicBezTo>
                    <a:pt x="316" y="652"/>
                    <a:pt x="316" y="652"/>
                    <a:pt x="316" y="652"/>
                  </a:cubicBezTo>
                  <a:cubicBezTo>
                    <a:pt x="301" y="652"/>
                    <a:pt x="301" y="652"/>
                    <a:pt x="301" y="652"/>
                  </a:cubicBezTo>
                  <a:cubicBezTo>
                    <a:pt x="301" y="652"/>
                    <a:pt x="301" y="652"/>
                    <a:pt x="301" y="652"/>
                  </a:cubicBezTo>
                  <a:cubicBezTo>
                    <a:pt x="316" y="652"/>
                    <a:pt x="316" y="652"/>
                    <a:pt x="316" y="652"/>
                  </a:cubicBezTo>
                  <a:lnTo>
                    <a:pt x="316" y="653"/>
                  </a:lnTo>
                  <a:close/>
                  <a:moveTo>
                    <a:pt x="165" y="462"/>
                  </a:moveTo>
                  <a:cubicBezTo>
                    <a:pt x="170" y="460"/>
                    <a:pt x="175" y="458"/>
                    <a:pt x="180" y="456"/>
                  </a:cubicBezTo>
                  <a:cubicBezTo>
                    <a:pt x="206" y="445"/>
                    <a:pt x="219" y="429"/>
                    <a:pt x="224" y="409"/>
                  </a:cubicBezTo>
                  <a:cubicBezTo>
                    <a:pt x="224" y="454"/>
                    <a:pt x="224" y="454"/>
                    <a:pt x="224" y="454"/>
                  </a:cubicBezTo>
                  <a:cubicBezTo>
                    <a:pt x="223" y="455"/>
                    <a:pt x="222" y="456"/>
                    <a:pt x="221" y="457"/>
                  </a:cubicBezTo>
                  <a:cubicBezTo>
                    <a:pt x="222" y="462"/>
                    <a:pt x="223" y="467"/>
                    <a:pt x="224" y="472"/>
                  </a:cubicBezTo>
                  <a:cubicBezTo>
                    <a:pt x="224" y="589"/>
                    <a:pt x="224" y="589"/>
                    <a:pt x="224" y="589"/>
                  </a:cubicBezTo>
                  <a:cubicBezTo>
                    <a:pt x="168" y="571"/>
                    <a:pt x="168" y="571"/>
                    <a:pt x="168" y="571"/>
                  </a:cubicBezTo>
                  <a:cubicBezTo>
                    <a:pt x="183" y="478"/>
                    <a:pt x="183" y="478"/>
                    <a:pt x="183" y="478"/>
                  </a:cubicBezTo>
                  <a:cubicBezTo>
                    <a:pt x="165" y="540"/>
                    <a:pt x="165" y="540"/>
                    <a:pt x="165" y="540"/>
                  </a:cubicBezTo>
                  <a:cubicBezTo>
                    <a:pt x="165" y="462"/>
                    <a:pt x="165" y="462"/>
                    <a:pt x="165" y="462"/>
                  </a:cubicBezTo>
                  <a:close/>
                  <a:moveTo>
                    <a:pt x="224" y="392"/>
                  </a:moveTo>
                  <a:cubicBezTo>
                    <a:pt x="223" y="390"/>
                    <a:pt x="222" y="388"/>
                    <a:pt x="220" y="386"/>
                  </a:cubicBezTo>
                  <a:cubicBezTo>
                    <a:pt x="202" y="369"/>
                    <a:pt x="186" y="346"/>
                    <a:pt x="175" y="321"/>
                  </a:cubicBezTo>
                  <a:cubicBezTo>
                    <a:pt x="171" y="320"/>
                    <a:pt x="168" y="318"/>
                    <a:pt x="165" y="316"/>
                  </a:cubicBezTo>
                  <a:cubicBezTo>
                    <a:pt x="165" y="291"/>
                    <a:pt x="165" y="291"/>
                    <a:pt x="165" y="291"/>
                  </a:cubicBezTo>
                  <a:cubicBezTo>
                    <a:pt x="170" y="297"/>
                    <a:pt x="175" y="301"/>
                    <a:pt x="182" y="304"/>
                  </a:cubicBezTo>
                  <a:cubicBezTo>
                    <a:pt x="176" y="281"/>
                    <a:pt x="176" y="255"/>
                    <a:pt x="176" y="225"/>
                  </a:cubicBezTo>
                  <a:cubicBezTo>
                    <a:pt x="176" y="200"/>
                    <a:pt x="171" y="192"/>
                    <a:pt x="165" y="194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78" y="68"/>
                    <a:pt x="199" y="44"/>
                    <a:pt x="224" y="28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07" y="141"/>
                    <a:pt x="195" y="149"/>
                    <a:pt x="193" y="168"/>
                  </a:cubicBezTo>
                  <a:cubicBezTo>
                    <a:pt x="193" y="170"/>
                    <a:pt x="193" y="173"/>
                    <a:pt x="193" y="176"/>
                  </a:cubicBezTo>
                  <a:cubicBezTo>
                    <a:pt x="193" y="177"/>
                    <a:pt x="193" y="178"/>
                    <a:pt x="193" y="179"/>
                  </a:cubicBezTo>
                  <a:cubicBezTo>
                    <a:pt x="193" y="178"/>
                    <a:pt x="193" y="178"/>
                    <a:pt x="193" y="178"/>
                  </a:cubicBezTo>
                  <a:cubicBezTo>
                    <a:pt x="193" y="181"/>
                    <a:pt x="193" y="183"/>
                    <a:pt x="193" y="185"/>
                  </a:cubicBezTo>
                  <a:cubicBezTo>
                    <a:pt x="194" y="211"/>
                    <a:pt x="193" y="290"/>
                    <a:pt x="224" y="343"/>
                  </a:cubicBezTo>
                  <a:cubicBezTo>
                    <a:pt x="224" y="392"/>
                    <a:pt x="224" y="392"/>
                    <a:pt x="224" y="392"/>
                  </a:cubicBezTo>
                  <a:close/>
                  <a:moveTo>
                    <a:pt x="224" y="653"/>
                  </a:moveTo>
                  <a:cubicBezTo>
                    <a:pt x="224" y="605"/>
                    <a:pt x="224" y="605"/>
                    <a:pt x="224" y="605"/>
                  </a:cubicBezTo>
                  <a:cubicBezTo>
                    <a:pt x="214" y="652"/>
                    <a:pt x="214" y="652"/>
                    <a:pt x="214" y="652"/>
                  </a:cubicBezTo>
                  <a:cubicBezTo>
                    <a:pt x="213" y="601"/>
                    <a:pt x="213" y="601"/>
                    <a:pt x="213" y="601"/>
                  </a:cubicBezTo>
                  <a:cubicBezTo>
                    <a:pt x="165" y="585"/>
                    <a:pt x="165" y="585"/>
                    <a:pt x="165" y="585"/>
                  </a:cubicBezTo>
                  <a:cubicBezTo>
                    <a:pt x="165" y="653"/>
                    <a:pt x="165" y="653"/>
                    <a:pt x="165" y="653"/>
                  </a:cubicBezTo>
                  <a:lnTo>
                    <a:pt x="224" y="653"/>
                  </a:lnTo>
                  <a:close/>
                  <a:moveTo>
                    <a:pt x="23" y="653"/>
                  </a:moveTo>
                  <a:cubicBezTo>
                    <a:pt x="11" y="632"/>
                    <a:pt x="3" y="610"/>
                    <a:pt x="2" y="590"/>
                  </a:cubicBezTo>
                  <a:cubicBezTo>
                    <a:pt x="0" y="502"/>
                    <a:pt x="92" y="489"/>
                    <a:pt x="165" y="462"/>
                  </a:cubicBezTo>
                  <a:cubicBezTo>
                    <a:pt x="165" y="540"/>
                    <a:pt x="165" y="540"/>
                    <a:pt x="165" y="540"/>
                  </a:cubicBezTo>
                  <a:cubicBezTo>
                    <a:pt x="153" y="581"/>
                    <a:pt x="153" y="581"/>
                    <a:pt x="153" y="581"/>
                  </a:cubicBezTo>
                  <a:cubicBezTo>
                    <a:pt x="165" y="585"/>
                    <a:pt x="165" y="585"/>
                    <a:pt x="165" y="585"/>
                  </a:cubicBezTo>
                  <a:cubicBezTo>
                    <a:pt x="165" y="653"/>
                    <a:pt x="165" y="653"/>
                    <a:pt x="165" y="653"/>
                  </a:cubicBezTo>
                  <a:cubicBezTo>
                    <a:pt x="23" y="653"/>
                    <a:pt x="23" y="653"/>
                    <a:pt x="23" y="653"/>
                  </a:cubicBezTo>
                  <a:close/>
                  <a:moveTo>
                    <a:pt x="165" y="316"/>
                  </a:moveTo>
                  <a:cubicBezTo>
                    <a:pt x="160" y="313"/>
                    <a:pt x="155" y="308"/>
                    <a:pt x="150" y="302"/>
                  </a:cubicBezTo>
                  <a:cubicBezTo>
                    <a:pt x="142" y="291"/>
                    <a:pt x="136" y="277"/>
                    <a:pt x="133" y="261"/>
                  </a:cubicBezTo>
                  <a:cubicBezTo>
                    <a:pt x="130" y="246"/>
                    <a:pt x="129" y="230"/>
                    <a:pt x="131" y="215"/>
                  </a:cubicBezTo>
                  <a:cubicBezTo>
                    <a:pt x="134" y="198"/>
                    <a:pt x="141" y="182"/>
                    <a:pt x="151" y="171"/>
                  </a:cubicBezTo>
                  <a:cubicBezTo>
                    <a:pt x="151" y="168"/>
                    <a:pt x="152" y="165"/>
                    <a:pt x="152" y="163"/>
                  </a:cubicBezTo>
                  <a:cubicBezTo>
                    <a:pt x="153" y="139"/>
                    <a:pt x="158" y="118"/>
                    <a:pt x="165" y="99"/>
                  </a:cubicBezTo>
                  <a:cubicBezTo>
                    <a:pt x="165" y="194"/>
                    <a:pt x="165" y="194"/>
                    <a:pt x="165" y="194"/>
                  </a:cubicBezTo>
                  <a:cubicBezTo>
                    <a:pt x="158" y="196"/>
                    <a:pt x="150" y="211"/>
                    <a:pt x="149" y="225"/>
                  </a:cubicBezTo>
                  <a:cubicBezTo>
                    <a:pt x="147" y="251"/>
                    <a:pt x="153" y="276"/>
                    <a:pt x="165" y="291"/>
                  </a:cubicBezTo>
                  <a:lnTo>
                    <a:pt x="165" y="316"/>
                  </a:lnTo>
                  <a:close/>
                </a:path>
              </a:pathLst>
            </a:custGeom>
            <a:solidFill>
              <a:srgbClr val="253A59"/>
            </a:solidFill>
            <a:ln>
              <a:noFill/>
            </a:ln>
          </p:spPr>
          <p:txBody>
            <a:bodyPr lIns="51435" tIns="25718" rIns="51435" bIns="25718"/>
            <a:lstStyle/>
            <a:p>
              <a:endParaRPr lang="en-US" sz="1013"/>
            </a:p>
          </p:txBody>
        </p:sp>
        <p:grpSp>
          <p:nvGrpSpPr>
            <p:cNvPr id="34" name="Group 26">
              <a:extLst>
                <a:ext uri="{FF2B5EF4-FFF2-40B4-BE49-F238E27FC236}">
                  <a16:creationId xmlns:a16="http://schemas.microsoft.com/office/drawing/2014/main" id="{D3AD6F91-33D2-46BA-B74D-9364BBAF5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5589" y="3529357"/>
              <a:ext cx="1977459" cy="2073047"/>
              <a:chOff x="7418191" y="4525407"/>
              <a:chExt cx="525462" cy="550862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35FC4852-DCBA-4FF3-AB6D-665B969A13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18091" y="4525311"/>
                <a:ext cx="525476" cy="550820"/>
              </a:xfrm>
              <a:custGeom>
                <a:avLst/>
                <a:gdLst>
                  <a:gd name="T0" fmla="*/ 442 w 633"/>
                  <a:gd name="T1" fmla="*/ 283 h 666"/>
                  <a:gd name="T2" fmla="*/ 445 w 633"/>
                  <a:gd name="T3" fmla="*/ 496 h 666"/>
                  <a:gd name="T4" fmla="*/ 446 w 633"/>
                  <a:gd name="T5" fmla="*/ 490 h 666"/>
                  <a:gd name="T6" fmla="*/ 442 w 633"/>
                  <a:gd name="T7" fmla="*/ 363 h 666"/>
                  <a:gd name="T8" fmla="*/ 438 w 633"/>
                  <a:gd name="T9" fmla="*/ 490 h 666"/>
                  <a:gd name="T10" fmla="*/ 438 w 633"/>
                  <a:gd name="T11" fmla="*/ 495 h 666"/>
                  <a:gd name="T12" fmla="*/ 437 w 633"/>
                  <a:gd name="T13" fmla="*/ 525 h 666"/>
                  <a:gd name="T14" fmla="*/ 434 w 633"/>
                  <a:gd name="T15" fmla="*/ 173 h 666"/>
                  <a:gd name="T16" fmla="*/ 432 w 633"/>
                  <a:gd name="T17" fmla="*/ 518 h 666"/>
                  <a:gd name="T18" fmla="*/ 429 w 633"/>
                  <a:gd name="T19" fmla="*/ 525 h 666"/>
                  <a:gd name="T20" fmla="*/ 426 w 633"/>
                  <a:gd name="T21" fmla="*/ 553 h 666"/>
                  <a:gd name="T22" fmla="*/ 422 w 633"/>
                  <a:gd name="T23" fmla="*/ 34 h 666"/>
                  <a:gd name="T24" fmla="*/ 421 w 633"/>
                  <a:gd name="T25" fmla="*/ 546 h 666"/>
                  <a:gd name="T26" fmla="*/ 418 w 633"/>
                  <a:gd name="T27" fmla="*/ 559 h 666"/>
                  <a:gd name="T28" fmla="*/ 412 w 633"/>
                  <a:gd name="T29" fmla="*/ 580 h 666"/>
                  <a:gd name="T30" fmla="*/ 408 w 633"/>
                  <a:gd name="T31" fmla="*/ 119 h 666"/>
                  <a:gd name="T32" fmla="*/ 408 w 633"/>
                  <a:gd name="T33" fmla="*/ 403 h 666"/>
                  <a:gd name="T34" fmla="*/ 396 w 633"/>
                  <a:gd name="T35" fmla="*/ 606 h 666"/>
                  <a:gd name="T36" fmla="*/ 404 w 633"/>
                  <a:gd name="T37" fmla="*/ 579 h 666"/>
                  <a:gd name="T38" fmla="*/ 372 w 633"/>
                  <a:gd name="T39" fmla="*/ 666 h 666"/>
                  <a:gd name="T40" fmla="*/ 373 w 633"/>
                  <a:gd name="T41" fmla="*/ 624 h 666"/>
                  <a:gd name="T42" fmla="*/ 387 w 633"/>
                  <a:gd name="T43" fmla="*/ 605 h 666"/>
                  <a:gd name="T44" fmla="*/ 391 w 633"/>
                  <a:gd name="T45" fmla="*/ 391 h 666"/>
                  <a:gd name="T46" fmla="*/ 350 w 633"/>
                  <a:gd name="T47" fmla="*/ 656 h 666"/>
                  <a:gd name="T48" fmla="*/ 351 w 633"/>
                  <a:gd name="T49" fmla="*/ 646 h 666"/>
                  <a:gd name="T50" fmla="*/ 368 w 633"/>
                  <a:gd name="T51" fmla="*/ 629 h 666"/>
                  <a:gd name="T52" fmla="*/ 372 w 633"/>
                  <a:gd name="T53" fmla="*/ 426 h 666"/>
                  <a:gd name="T54" fmla="*/ 350 w 633"/>
                  <a:gd name="T55" fmla="*/ 114 h 666"/>
                  <a:gd name="T56" fmla="*/ 283 w 633"/>
                  <a:gd name="T57" fmla="*/ 657 h 666"/>
                  <a:gd name="T58" fmla="*/ 282 w 633"/>
                  <a:gd name="T59" fmla="*/ 596 h 666"/>
                  <a:gd name="T60" fmla="*/ 345 w 633"/>
                  <a:gd name="T61" fmla="*/ 651 h 666"/>
                  <a:gd name="T62" fmla="*/ 350 w 633"/>
                  <a:gd name="T63" fmla="*/ 413 h 666"/>
                  <a:gd name="T64" fmla="*/ 282 w 633"/>
                  <a:gd name="T65" fmla="*/ 11 h 666"/>
                  <a:gd name="T66" fmla="*/ 264 w 633"/>
                  <a:gd name="T67" fmla="*/ 629 h 666"/>
                  <a:gd name="T68" fmla="*/ 281 w 633"/>
                  <a:gd name="T69" fmla="*/ 646 h 666"/>
                  <a:gd name="T70" fmla="*/ 282 w 633"/>
                  <a:gd name="T71" fmla="*/ 666 h 666"/>
                  <a:gd name="T72" fmla="*/ 241 w 633"/>
                  <a:gd name="T73" fmla="*/ 25 h 666"/>
                  <a:gd name="T74" fmla="*/ 246 w 633"/>
                  <a:gd name="T75" fmla="*/ 606 h 666"/>
                  <a:gd name="T76" fmla="*/ 254 w 633"/>
                  <a:gd name="T77" fmla="*/ 629 h 666"/>
                  <a:gd name="T78" fmla="*/ 260 w 633"/>
                  <a:gd name="T79" fmla="*/ 666 h 666"/>
                  <a:gd name="T80" fmla="*/ 241 w 633"/>
                  <a:gd name="T81" fmla="*/ 438 h 666"/>
                  <a:gd name="T82" fmla="*/ 230 w 633"/>
                  <a:gd name="T83" fmla="*/ 581 h 666"/>
                  <a:gd name="T84" fmla="*/ 241 w 633"/>
                  <a:gd name="T85" fmla="*/ 527 h 666"/>
                  <a:gd name="T86" fmla="*/ 240 w 633"/>
                  <a:gd name="T87" fmla="*/ 611 h 666"/>
                  <a:gd name="T88" fmla="*/ 220 w 633"/>
                  <a:gd name="T89" fmla="*/ 580 h 666"/>
                  <a:gd name="T90" fmla="*/ 212 w 633"/>
                  <a:gd name="T91" fmla="*/ 559 h 666"/>
                  <a:gd name="T92" fmla="*/ 210 w 633"/>
                  <a:gd name="T93" fmla="*/ 545 h 666"/>
                  <a:gd name="T94" fmla="*/ 199 w 633"/>
                  <a:gd name="T95" fmla="*/ 459 h 666"/>
                  <a:gd name="T96" fmla="*/ 208 w 633"/>
                  <a:gd name="T97" fmla="*/ 556 h 666"/>
                  <a:gd name="T98" fmla="*/ 203 w 633"/>
                  <a:gd name="T99" fmla="*/ 523 h 666"/>
                  <a:gd name="T100" fmla="*/ 199 w 633"/>
                  <a:gd name="T101" fmla="*/ 375 h 666"/>
                  <a:gd name="T102" fmla="*/ 209 w 633"/>
                  <a:gd name="T103" fmla="*/ 287 h 666"/>
                  <a:gd name="T104" fmla="*/ 195 w 633"/>
                  <a:gd name="T105" fmla="*/ 524 h 666"/>
                  <a:gd name="T106" fmla="*/ 195 w 633"/>
                  <a:gd name="T107" fmla="*/ 496 h 666"/>
                  <a:gd name="T108" fmla="*/ 194 w 633"/>
                  <a:gd name="T109" fmla="*/ 490 h 666"/>
                  <a:gd name="T110" fmla="*/ 199 w 633"/>
                  <a:gd name="T111" fmla="*/ 375 h 666"/>
                  <a:gd name="T112" fmla="*/ 191 w 633"/>
                  <a:gd name="T113" fmla="*/ 485 h 666"/>
                  <a:gd name="T114" fmla="*/ 187 w 633"/>
                  <a:gd name="T115" fmla="*/ 494 h 666"/>
                  <a:gd name="T116" fmla="*/ 175 w 633"/>
                  <a:gd name="T117" fmla="*/ 334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33" h="666">
                    <a:moveTo>
                      <a:pt x="442" y="55"/>
                    </a:moveTo>
                    <a:cubicBezTo>
                      <a:pt x="476" y="98"/>
                      <a:pt x="489" y="156"/>
                      <a:pt x="484" y="188"/>
                    </a:cubicBezTo>
                    <a:cubicBezTo>
                      <a:pt x="493" y="199"/>
                      <a:pt x="498" y="213"/>
                      <a:pt x="501" y="228"/>
                    </a:cubicBezTo>
                    <a:cubicBezTo>
                      <a:pt x="503" y="243"/>
                      <a:pt x="503" y="259"/>
                      <a:pt x="500" y="274"/>
                    </a:cubicBezTo>
                    <a:cubicBezTo>
                      <a:pt x="496" y="290"/>
                      <a:pt x="491" y="304"/>
                      <a:pt x="482" y="315"/>
                    </a:cubicBezTo>
                    <a:cubicBezTo>
                      <a:pt x="476" y="324"/>
                      <a:pt x="467" y="331"/>
                      <a:pt x="458" y="334"/>
                    </a:cubicBezTo>
                    <a:cubicBezTo>
                      <a:pt x="453" y="344"/>
                      <a:pt x="448" y="354"/>
                      <a:pt x="442" y="363"/>
                    </a:cubicBezTo>
                    <a:cubicBezTo>
                      <a:pt x="442" y="324"/>
                      <a:pt x="442" y="324"/>
                      <a:pt x="442" y="324"/>
                    </a:cubicBezTo>
                    <a:cubicBezTo>
                      <a:pt x="442" y="322"/>
                      <a:pt x="443" y="321"/>
                      <a:pt x="444" y="319"/>
                    </a:cubicBezTo>
                    <a:cubicBezTo>
                      <a:pt x="469" y="314"/>
                      <a:pt x="484" y="280"/>
                      <a:pt x="483" y="247"/>
                    </a:cubicBezTo>
                    <a:cubicBezTo>
                      <a:pt x="483" y="174"/>
                      <a:pt x="445" y="212"/>
                      <a:pt x="444" y="271"/>
                    </a:cubicBezTo>
                    <a:cubicBezTo>
                      <a:pt x="444" y="275"/>
                      <a:pt x="443" y="280"/>
                      <a:pt x="442" y="283"/>
                    </a:cubicBezTo>
                    <a:cubicBezTo>
                      <a:pt x="442" y="55"/>
                      <a:pt x="442" y="55"/>
                      <a:pt x="442" y="55"/>
                    </a:cubicBezTo>
                    <a:close/>
                    <a:moveTo>
                      <a:pt x="442" y="464"/>
                    </a:moveTo>
                    <a:cubicBezTo>
                      <a:pt x="445" y="466"/>
                      <a:pt x="449" y="468"/>
                      <a:pt x="452" y="469"/>
                    </a:cubicBezTo>
                    <a:cubicBezTo>
                      <a:pt x="527" y="501"/>
                      <a:pt x="633" y="509"/>
                      <a:pt x="630" y="603"/>
                    </a:cubicBezTo>
                    <a:cubicBezTo>
                      <a:pt x="630" y="623"/>
                      <a:pt x="622" y="645"/>
                      <a:pt x="609" y="666"/>
                    </a:cubicBezTo>
                    <a:cubicBezTo>
                      <a:pt x="442" y="666"/>
                      <a:pt x="442" y="666"/>
                      <a:pt x="442" y="666"/>
                    </a:cubicBezTo>
                    <a:cubicBezTo>
                      <a:pt x="442" y="500"/>
                      <a:pt x="442" y="500"/>
                      <a:pt x="442" y="500"/>
                    </a:cubicBezTo>
                    <a:cubicBezTo>
                      <a:pt x="443" y="500"/>
                      <a:pt x="444" y="500"/>
                      <a:pt x="444" y="498"/>
                    </a:cubicBezTo>
                    <a:cubicBezTo>
                      <a:pt x="445" y="498"/>
                      <a:pt x="445" y="498"/>
                      <a:pt x="445" y="497"/>
                    </a:cubicBezTo>
                    <a:cubicBezTo>
                      <a:pt x="445" y="497"/>
                      <a:pt x="445" y="497"/>
                      <a:pt x="445" y="497"/>
                    </a:cubicBezTo>
                    <a:cubicBezTo>
                      <a:pt x="445" y="496"/>
                      <a:pt x="445" y="496"/>
                      <a:pt x="445" y="496"/>
                    </a:cubicBezTo>
                    <a:cubicBezTo>
                      <a:pt x="445" y="496"/>
                      <a:pt x="445" y="496"/>
                      <a:pt x="445" y="496"/>
                    </a:cubicBezTo>
                    <a:cubicBezTo>
                      <a:pt x="445" y="495"/>
                      <a:pt x="445" y="495"/>
                      <a:pt x="445" y="495"/>
                    </a:cubicBezTo>
                    <a:cubicBezTo>
                      <a:pt x="445" y="495"/>
                      <a:pt x="445" y="495"/>
                      <a:pt x="445" y="495"/>
                    </a:cubicBezTo>
                    <a:cubicBezTo>
                      <a:pt x="445" y="494"/>
                      <a:pt x="445" y="494"/>
                      <a:pt x="445" y="494"/>
                    </a:cubicBezTo>
                    <a:cubicBezTo>
                      <a:pt x="445" y="494"/>
                      <a:pt x="445" y="494"/>
                      <a:pt x="445" y="494"/>
                    </a:cubicBezTo>
                    <a:cubicBezTo>
                      <a:pt x="445" y="493"/>
                      <a:pt x="445" y="493"/>
                      <a:pt x="445" y="493"/>
                    </a:cubicBezTo>
                    <a:cubicBezTo>
                      <a:pt x="446" y="493"/>
                      <a:pt x="446" y="493"/>
                      <a:pt x="446" y="493"/>
                    </a:cubicBezTo>
                    <a:cubicBezTo>
                      <a:pt x="446" y="492"/>
                      <a:pt x="446" y="492"/>
                      <a:pt x="446" y="492"/>
                    </a:cubicBezTo>
                    <a:cubicBezTo>
                      <a:pt x="446" y="492"/>
                      <a:pt x="446" y="492"/>
                      <a:pt x="446" y="492"/>
                    </a:cubicBezTo>
                    <a:cubicBezTo>
                      <a:pt x="446" y="491"/>
                      <a:pt x="446" y="491"/>
                      <a:pt x="446" y="491"/>
                    </a:cubicBezTo>
                    <a:cubicBezTo>
                      <a:pt x="446" y="491"/>
                      <a:pt x="446" y="491"/>
                      <a:pt x="446" y="491"/>
                    </a:cubicBezTo>
                    <a:cubicBezTo>
                      <a:pt x="446" y="490"/>
                      <a:pt x="446" y="490"/>
                      <a:pt x="446" y="490"/>
                    </a:cubicBezTo>
                    <a:cubicBezTo>
                      <a:pt x="446" y="490"/>
                      <a:pt x="446" y="490"/>
                      <a:pt x="446" y="490"/>
                    </a:cubicBezTo>
                    <a:cubicBezTo>
                      <a:pt x="446" y="489"/>
                      <a:pt x="446" y="489"/>
                      <a:pt x="446" y="489"/>
                    </a:cubicBezTo>
                    <a:cubicBezTo>
                      <a:pt x="446" y="489"/>
                      <a:pt x="446" y="489"/>
                      <a:pt x="446" y="489"/>
                    </a:cubicBezTo>
                    <a:cubicBezTo>
                      <a:pt x="446" y="486"/>
                      <a:pt x="444" y="484"/>
                      <a:pt x="442" y="485"/>
                    </a:cubicBezTo>
                    <a:lnTo>
                      <a:pt x="442" y="464"/>
                    </a:lnTo>
                    <a:close/>
                    <a:moveTo>
                      <a:pt x="434" y="45"/>
                    </a:moveTo>
                    <a:cubicBezTo>
                      <a:pt x="436" y="48"/>
                      <a:pt x="439" y="51"/>
                      <a:pt x="442" y="55"/>
                    </a:cubicBezTo>
                    <a:cubicBezTo>
                      <a:pt x="442" y="283"/>
                      <a:pt x="442" y="283"/>
                      <a:pt x="442" y="283"/>
                    </a:cubicBezTo>
                    <a:cubicBezTo>
                      <a:pt x="440" y="288"/>
                      <a:pt x="437" y="291"/>
                      <a:pt x="434" y="293"/>
                    </a:cubicBezTo>
                    <a:cubicBezTo>
                      <a:pt x="434" y="253"/>
                      <a:pt x="434" y="253"/>
                      <a:pt x="434" y="253"/>
                    </a:cubicBezTo>
                    <a:cubicBezTo>
                      <a:pt x="441" y="224"/>
                      <a:pt x="441" y="198"/>
                      <a:pt x="434" y="173"/>
                    </a:cubicBezTo>
                    <a:cubicBezTo>
                      <a:pt x="434" y="45"/>
                      <a:pt x="434" y="45"/>
                      <a:pt x="434" y="45"/>
                    </a:cubicBezTo>
                    <a:close/>
                    <a:moveTo>
                      <a:pt x="442" y="363"/>
                    </a:moveTo>
                    <a:cubicBezTo>
                      <a:pt x="439" y="367"/>
                      <a:pt x="436" y="371"/>
                      <a:pt x="434" y="375"/>
                    </a:cubicBezTo>
                    <a:cubicBezTo>
                      <a:pt x="434" y="340"/>
                      <a:pt x="434" y="340"/>
                      <a:pt x="434" y="340"/>
                    </a:cubicBezTo>
                    <a:cubicBezTo>
                      <a:pt x="437" y="335"/>
                      <a:pt x="439" y="330"/>
                      <a:pt x="442" y="324"/>
                    </a:cubicBezTo>
                    <a:cubicBezTo>
                      <a:pt x="442" y="363"/>
                      <a:pt x="442" y="363"/>
                      <a:pt x="442" y="363"/>
                    </a:cubicBezTo>
                    <a:close/>
                    <a:moveTo>
                      <a:pt x="434" y="459"/>
                    </a:moveTo>
                    <a:cubicBezTo>
                      <a:pt x="436" y="461"/>
                      <a:pt x="439" y="462"/>
                      <a:pt x="442" y="464"/>
                    </a:cubicBezTo>
                    <a:cubicBezTo>
                      <a:pt x="442" y="485"/>
                      <a:pt x="442" y="485"/>
                      <a:pt x="442" y="485"/>
                    </a:cubicBezTo>
                    <a:cubicBezTo>
                      <a:pt x="440" y="485"/>
                      <a:pt x="439" y="486"/>
                      <a:pt x="439" y="488"/>
                    </a:cubicBezTo>
                    <a:cubicBezTo>
                      <a:pt x="439" y="488"/>
                      <a:pt x="439" y="488"/>
                      <a:pt x="439" y="488"/>
                    </a:cubicBezTo>
                    <a:cubicBezTo>
                      <a:pt x="438" y="489"/>
                      <a:pt x="438" y="489"/>
                      <a:pt x="438" y="489"/>
                    </a:cubicBezTo>
                    <a:cubicBezTo>
                      <a:pt x="438" y="489"/>
                      <a:pt x="438" y="489"/>
                      <a:pt x="438" y="489"/>
                    </a:cubicBezTo>
                    <a:cubicBezTo>
                      <a:pt x="438" y="490"/>
                      <a:pt x="438" y="490"/>
                      <a:pt x="438" y="490"/>
                    </a:cubicBezTo>
                    <a:cubicBezTo>
                      <a:pt x="438" y="490"/>
                      <a:pt x="438" y="490"/>
                      <a:pt x="438" y="490"/>
                    </a:cubicBezTo>
                    <a:cubicBezTo>
                      <a:pt x="438" y="490"/>
                      <a:pt x="438" y="490"/>
                      <a:pt x="438" y="490"/>
                    </a:cubicBezTo>
                    <a:cubicBezTo>
                      <a:pt x="438" y="491"/>
                      <a:pt x="438" y="491"/>
                      <a:pt x="438" y="491"/>
                    </a:cubicBezTo>
                    <a:cubicBezTo>
                      <a:pt x="438" y="491"/>
                      <a:pt x="438" y="491"/>
                      <a:pt x="438" y="491"/>
                    </a:cubicBezTo>
                    <a:cubicBezTo>
                      <a:pt x="438" y="492"/>
                      <a:pt x="438" y="492"/>
                      <a:pt x="438" y="492"/>
                    </a:cubicBezTo>
                    <a:cubicBezTo>
                      <a:pt x="438" y="492"/>
                      <a:pt x="438" y="492"/>
                      <a:pt x="438" y="492"/>
                    </a:cubicBezTo>
                    <a:cubicBezTo>
                      <a:pt x="438" y="493"/>
                      <a:pt x="438" y="493"/>
                      <a:pt x="438" y="493"/>
                    </a:cubicBezTo>
                    <a:cubicBezTo>
                      <a:pt x="438" y="493"/>
                      <a:pt x="438" y="493"/>
                      <a:pt x="438" y="493"/>
                    </a:cubicBezTo>
                    <a:cubicBezTo>
                      <a:pt x="438" y="494"/>
                      <a:pt x="438" y="494"/>
                      <a:pt x="438" y="494"/>
                    </a:cubicBezTo>
                    <a:cubicBezTo>
                      <a:pt x="438" y="494"/>
                      <a:pt x="438" y="494"/>
                      <a:pt x="438" y="494"/>
                    </a:cubicBezTo>
                    <a:cubicBezTo>
                      <a:pt x="438" y="495"/>
                      <a:pt x="438" y="495"/>
                      <a:pt x="438" y="495"/>
                    </a:cubicBezTo>
                    <a:cubicBezTo>
                      <a:pt x="438" y="495"/>
                      <a:pt x="438" y="495"/>
                      <a:pt x="438" y="495"/>
                    </a:cubicBezTo>
                    <a:cubicBezTo>
                      <a:pt x="438" y="496"/>
                      <a:pt x="438" y="496"/>
                      <a:pt x="438" y="496"/>
                    </a:cubicBezTo>
                    <a:cubicBezTo>
                      <a:pt x="437" y="496"/>
                      <a:pt x="437" y="496"/>
                      <a:pt x="437" y="496"/>
                    </a:cubicBezTo>
                    <a:cubicBezTo>
                      <a:pt x="437" y="499"/>
                      <a:pt x="439" y="501"/>
                      <a:pt x="442" y="500"/>
                    </a:cubicBezTo>
                    <a:cubicBezTo>
                      <a:pt x="442" y="666"/>
                      <a:pt x="442" y="666"/>
                      <a:pt x="442" y="666"/>
                    </a:cubicBezTo>
                    <a:cubicBezTo>
                      <a:pt x="434" y="666"/>
                      <a:pt x="434" y="666"/>
                      <a:pt x="434" y="666"/>
                    </a:cubicBezTo>
                    <a:cubicBezTo>
                      <a:pt x="434" y="530"/>
                      <a:pt x="434" y="530"/>
                      <a:pt x="434" y="530"/>
                    </a:cubicBezTo>
                    <a:cubicBezTo>
                      <a:pt x="435" y="530"/>
                      <a:pt x="435" y="529"/>
                      <a:pt x="436" y="528"/>
                    </a:cubicBezTo>
                    <a:cubicBezTo>
                      <a:pt x="436" y="528"/>
                      <a:pt x="436" y="528"/>
                      <a:pt x="436" y="528"/>
                    </a:cubicBezTo>
                    <a:cubicBezTo>
                      <a:pt x="436" y="527"/>
                      <a:pt x="436" y="527"/>
                      <a:pt x="436" y="527"/>
                    </a:cubicBezTo>
                    <a:cubicBezTo>
                      <a:pt x="436" y="527"/>
                      <a:pt x="436" y="527"/>
                      <a:pt x="436" y="527"/>
                    </a:cubicBezTo>
                    <a:cubicBezTo>
                      <a:pt x="437" y="526"/>
                      <a:pt x="437" y="526"/>
                      <a:pt x="437" y="526"/>
                    </a:cubicBezTo>
                    <a:cubicBezTo>
                      <a:pt x="437" y="525"/>
                      <a:pt x="437" y="525"/>
                      <a:pt x="437" y="525"/>
                    </a:cubicBezTo>
                    <a:cubicBezTo>
                      <a:pt x="437" y="524"/>
                      <a:pt x="437" y="524"/>
                      <a:pt x="437" y="524"/>
                    </a:cubicBezTo>
                    <a:cubicBezTo>
                      <a:pt x="437" y="524"/>
                      <a:pt x="437" y="524"/>
                      <a:pt x="437" y="524"/>
                    </a:cubicBezTo>
                    <a:cubicBezTo>
                      <a:pt x="438" y="523"/>
                      <a:pt x="438" y="523"/>
                      <a:pt x="438" y="523"/>
                    </a:cubicBezTo>
                    <a:cubicBezTo>
                      <a:pt x="438" y="522"/>
                      <a:pt x="438" y="522"/>
                      <a:pt x="438" y="522"/>
                    </a:cubicBezTo>
                    <a:cubicBezTo>
                      <a:pt x="438" y="522"/>
                      <a:pt x="438" y="522"/>
                      <a:pt x="438" y="522"/>
                    </a:cubicBezTo>
                    <a:cubicBezTo>
                      <a:pt x="438" y="521"/>
                      <a:pt x="438" y="521"/>
                      <a:pt x="438" y="521"/>
                    </a:cubicBezTo>
                    <a:cubicBezTo>
                      <a:pt x="439" y="520"/>
                      <a:pt x="439" y="520"/>
                      <a:pt x="439" y="520"/>
                    </a:cubicBezTo>
                    <a:cubicBezTo>
                      <a:pt x="440" y="517"/>
                      <a:pt x="436" y="514"/>
                      <a:pt x="434" y="515"/>
                    </a:cubicBezTo>
                    <a:lnTo>
                      <a:pt x="434" y="459"/>
                    </a:lnTo>
                    <a:close/>
                    <a:moveTo>
                      <a:pt x="422" y="34"/>
                    </a:moveTo>
                    <a:cubicBezTo>
                      <a:pt x="426" y="37"/>
                      <a:pt x="430" y="41"/>
                      <a:pt x="434" y="45"/>
                    </a:cubicBezTo>
                    <a:cubicBezTo>
                      <a:pt x="434" y="173"/>
                      <a:pt x="434" y="173"/>
                      <a:pt x="434" y="173"/>
                    </a:cubicBezTo>
                    <a:cubicBezTo>
                      <a:pt x="431" y="163"/>
                      <a:pt x="427" y="153"/>
                      <a:pt x="422" y="143"/>
                    </a:cubicBezTo>
                    <a:cubicBezTo>
                      <a:pt x="422" y="34"/>
                      <a:pt x="422" y="34"/>
                      <a:pt x="422" y="34"/>
                    </a:cubicBezTo>
                    <a:close/>
                    <a:moveTo>
                      <a:pt x="434" y="375"/>
                    </a:moveTo>
                    <a:cubicBezTo>
                      <a:pt x="430" y="380"/>
                      <a:pt x="426" y="384"/>
                      <a:pt x="422" y="389"/>
                    </a:cubicBezTo>
                    <a:cubicBezTo>
                      <a:pt x="422" y="359"/>
                      <a:pt x="422" y="359"/>
                      <a:pt x="422" y="359"/>
                    </a:cubicBezTo>
                    <a:cubicBezTo>
                      <a:pt x="426" y="353"/>
                      <a:pt x="430" y="346"/>
                      <a:pt x="434" y="340"/>
                    </a:cubicBezTo>
                    <a:cubicBezTo>
                      <a:pt x="434" y="375"/>
                      <a:pt x="434" y="375"/>
                      <a:pt x="434" y="375"/>
                    </a:cubicBezTo>
                    <a:close/>
                    <a:moveTo>
                      <a:pt x="422" y="448"/>
                    </a:moveTo>
                    <a:cubicBezTo>
                      <a:pt x="425" y="452"/>
                      <a:pt x="429" y="456"/>
                      <a:pt x="434" y="459"/>
                    </a:cubicBezTo>
                    <a:cubicBezTo>
                      <a:pt x="434" y="515"/>
                      <a:pt x="434" y="515"/>
                      <a:pt x="434" y="515"/>
                    </a:cubicBezTo>
                    <a:cubicBezTo>
                      <a:pt x="433" y="516"/>
                      <a:pt x="433" y="516"/>
                      <a:pt x="432" y="517"/>
                    </a:cubicBezTo>
                    <a:cubicBezTo>
                      <a:pt x="432" y="517"/>
                      <a:pt x="432" y="517"/>
                      <a:pt x="432" y="518"/>
                    </a:cubicBezTo>
                    <a:cubicBezTo>
                      <a:pt x="431" y="518"/>
                      <a:pt x="431" y="518"/>
                      <a:pt x="431" y="518"/>
                    </a:cubicBezTo>
                    <a:cubicBezTo>
                      <a:pt x="431" y="519"/>
                      <a:pt x="431" y="519"/>
                      <a:pt x="431" y="519"/>
                    </a:cubicBezTo>
                    <a:cubicBezTo>
                      <a:pt x="431" y="520"/>
                      <a:pt x="431" y="520"/>
                      <a:pt x="431" y="520"/>
                    </a:cubicBezTo>
                    <a:cubicBezTo>
                      <a:pt x="431" y="520"/>
                      <a:pt x="431" y="520"/>
                      <a:pt x="431" y="520"/>
                    </a:cubicBezTo>
                    <a:cubicBezTo>
                      <a:pt x="430" y="521"/>
                      <a:pt x="430" y="521"/>
                      <a:pt x="430" y="521"/>
                    </a:cubicBezTo>
                    <a:cubicBezTo>
                      <a:pt x="430" y="522"/>
                      <a:pt x="430" y="522"/>
                      <a:pt x="430" y="522"/>
                    </a:cubicBezTo>
                    <a:cubicBezTo>
                      <a:pt x="430" y="522"/>
                      <a:pt x="430" y="522"/>
                      <a:pt x="430" y="522"/>
                    </a:cubicBezTo>
                    <a:cubicBezTo>
                      <a:pt x="430" y="523"/>
                      <a:pt x="430" y="523"/>
                      <a:pt x="430" y="523"/>
                    </a:cubicBezTo>
                    <a:cubicBezTo>
                      <a:pt x="429" y="524"/>
                      <a:pt x="429" y="524"/>
                      <a:pt x="429" y="524"/>
                    </a:cubicBezTo>
                    <a:cubicBezTo>
                      <a:pt x="429" y="524"/>
                      <a:pt x="429" y="524"/>
                      <a:pt x="429" y="524"/>
                    </a:cubicBezTo>
                    <a:cubicBezTo>
                      <a:pt x="429" y="525"/>
                      <a:pt x="429" y="525"/>
                      <a:pt x="429" y="525"/>
                    </a:cubicBezTo>
                    <a:cubicBezTo>
                      <a:pt x="429" y="525"/>
                      <a:pt x="429" y="525"/>
                      <a:pt x="429" y="525"/>
                    </a:cubicBezTo>
                    <a:cubicBezTo>
                      <a:pt x="429" y="526"/>
                      <a:pt x="429" y="527"/>
                      <a:pt x="429" y="528"/>
                    </a:cubicBezTo>
                    <a:cubicBezTo>
                      <a:pt x="430" y="530"/>
                      <a:pt x="432" y="531"/>
                      <a:pt x="434" y="530"/>
                    </a:cubicBezTo>
                    <a:cubicBezTo>
                      <a:pt x="434" y="666"/>
                      <a:pt x="434" y="666"/>
                      <a:pt x="434" y="666"/>
                    </a:cubicBezTo>
                    <a:cubicBezTo>
                      <a:pt x="422" y="666"/>
                      <a:pt x="422" y="666"/>
                      <a:pt x="422" y="666"/>
                    </a:cubicBezTo>
                    <a:cubicBezTo>
                      <a:pt x="422" y="559"/>
                      <a:pt x="422" y="559"/>
                      <a:pt x="422" y="559"/>
                    </a:cubicBezTo>
                    <a:cubicBezTo>
                      <a:pt x="423" y="559"/>
                      <a:pt x="423" y="558"/>
                      <a:pt x="424" y="557"/>
                    </a:cubicBezTo>
                    <a:cubicBezTo>
                      <a:pt x="424" y="557"/>
                      <a:pt x="424" y="557"/>
                      <a:pt x="424" y="557"/>
                    </a:cubicBezTo>
                    <a:cubicBezTo>
                      <a:pt x="424" y="556"/>
                      <a:pt x="424" y="556"/>
                      <a:pt x="424" y="556"/>
                    </a:cubicBezTo>
                    <a:cubicBezTo>
                      <a:pt x="425" y="555"/>
                      <a:pt x="425" y="555"/>
                      <a:pt x="425" y="555"/>
                    </a:cubicBezTo>
                    <a:cubicBezTo>
                      <a:pt x="425" y="554"/>
                      <a:pt x="425" y="554"/>
                      <a:pt x="425" y="554"/>
                    </a:cubicBezTo>
                    <a:cubicBezTo>
                      <a:pt x="425" y="553"/>
                      <a:pt x="425" y="553"/>
                      <a:pt x="425" y="553"/>
                    </a:cubicBezTo>
                    <a:cubicBezTo>
                      <a:pt x="426" y="553"/>
                      <a:pt x="426" y="553"/>
                      <a:pt x="426" y="553"/>
                    </a:cubicBezTo>
                    <a:cubicBezTo>
                      <a:pt x="426" y="552"/>
                      <a:pt x="426" y="552"/>
                      <a:pt x="426" y="552"/>
                    </a:cubicBezTo>
                    <a:cubicBezTo>
                      <a:pt x="426" y="551"/>
                      <a:pt x="426" y="551"/>
                      <a:pt x="426" y="551"/>
                    </a:cubicBezTo>
                    <a:cubicBezTo>
                      <a:pt x="427" y="550"/>
                      <a:pt x="427" y="550"/>
                      <a:pt x="427" y="550"/>
                    </a:cubicBezTo>
                    <a:cubicBezTo>
                      <a:pt x="427" y="550"/>
                      <a:pt x="427" y="550"/>
                      <a:pt x="427" y="550"/>
                    </a:cubicBezTo>
                    <a:cubicBezTo>
                      <a:pt x="429" y="546"/>
                      <a:pt x="425" y="543"/>
                      <a:pt x="422" y="545"/>
                    </a:cubicBezTo>
                    <a:cubicBezTo>
                      <a:pt x="422" y="448"/>
                      <a:pt x="422" y="448"/>
                      <a:pt x="422" y="448"/>
                    </a:cubicBezTo>
                    <a:close/>
                    <a:moveTo>
                      <a:pt x="434" y="253"/>
                    </a:moveTo>
                    <a:cubicBezTo>
                      <a:pt x="434" y="293"/>
                      <a:pt x="434" y="293"/>
                      <a:pt x="434" y="293"/>
                    </a:cubicBezTo>
                    <a:cubicBezTo>
                      <a:pt x="427" y="298"/>
                      <a:pt x="420" y="296"/>
                      <a:pt x="424" y="287"/>
                    </a:cubicBezTo>
                    <a:cubicBezTo>
                      <a:pt x="428" y="275"/>
                      <a:pt x="431" y="264"/>
                      <a:pt x="434" y="253"/>
                    </a:cubicBezTo>
                    <a:close/>
                    <a:moveTo>
                      <a:pt x="408" y="23"/>
                    </a:moveTo>
                    <a:cubicBezTo>
                      <a:pt x="413" y="26"/>
                      <a:pt x="417" y="30"/>
                      <a:pt x="422" y="34"/>
                    </a:cubicBezTo>
                    <a:cubicBezTo>
                      <a:pt x="422" y="143"/>
                      <a:pt x="422" y="143"/>
                      <a:pt x="422" y="143"/>
                    </a:cubicBezTo>
                    <a:cubicBezTo>
                      <a:pt x="418" y="135"/>
                      <a:pt x="413" y="127"/>
                      <a:pt x="408" y="119"/>
                    </a:cubicBezTo>
                    <a:cubicBezTo>
                      <a:pt x="408" y="23"/>
                      <a:pt x="408" y="23"/>
                      <a:pt x="408" y="23"/>
                    </a:cubicBezTo>
                    <a:close/>
                    <a:moveTo>
                      <a:pt x="422" y="389"/>
                    </a:moveTo>
                    <a:cubicBezTo>
                      <a:pt x="417" y="394"/>
                      <a:pt x="413" y="399"/>
                      <a:pt x="408" y="403"/>
                    </a:cubicBezTo>
                    <a:cubicBezTo>
                      <a:pt x="408" y="376"/>
                      <a:pt x="408" y="376"/>
                      <a:pt x="408" y="376"/>
                    </a:cubicBezTo>
                    <a:cubicBezTo>
                      <a:pt x="413" y="371"/>
                      <a:pt x="418" y="365"/>
                      <a:pt x="422" y="359"/>
                    </a:cubicBezTo>
                    <a:cubicBezTo>
                      <a:pt x="422" y="389"/>
                      <a:pt x="422" y="389"/>
                      <a:pt x="422" y="389"/>
                    </a:cubicBezTo>
                    <a:close/>
                    <a:moveTo>
                      <a:pt x="408" y="421"/>
                    </a:moveTo>
                    <a:cubicBezTo>
                      <a:pt x="410" y="431"/>
                      <a:pt x="415" y="440"/>
                      <a:pt x="422" y="448"/>
                    </a:cubicBezTo>
                    <a:cubicBezTo>
                      <a:pt x="422" y="545"/>
                      <a:pt x="422" y="545"/>
                      <a:pt x="422" y="545"/>
                    </a:cubicBezTo>
                    <a:cubicBezTo>
                      <a:pt x="422" y="545"/>
                      <a:pt x="421" y="545"/>
                      <a:pt x="421" y="546"/>
                    </a:cubicBezTo>
                    <a:cubicBezTo>
                      <a:pt x="421" y="546"/>
                      <a:pt x="420" y="546"/>
                      <a:pt x="420" y="547"/>
                    </a:cubicBezTo>
                    <a:cubicBezTo>
                      <a:pt x="420" y="547"/>
                      <a:pt x="420" y="547"/>
                      <a:pt x="420" y="547"/>
                    </a:cubicBezTo>
                    <a:cubicBezTo>
                      <a:pt x="420" y="548"/>
                      <a:pt x="420" y="548"/>
                      <a:pt x="420" y="548"/>
                    </a:cubicBezTo>
                    <a:cubicBezTo>
                      <a:pt x="419" y="548"/>
                      <a:pt x="419" y="548"/>
                      <a:pt x="419" y="548"/>
                    </a:cubicBezTo>
                    <a:cubicBezTo>
                      <a:pt x="419" y="549"/>
                      <a:pt x="419" y="549"/>
                      <a:pt x="419" y="549"/>
                    </a:cubicBezTo>
                    <a:cubicBezTo>
                      <a:pt x="419" y="550"/>
                      <a:pt x="419" y="550"/>
                      <a:pt x="419" y="550"/>
                    </a:cubicBezTo>
                    <a:cubicBezTo>
                      <a:pt x="418" y="551"/>
                      <a:pt x="418" y="551"/>
                      <a:pt x="418" y="551"/>
                    </a:cubicBezTo>
                    <a:cubicBezTo>
                      <a:pt x="418" y="552"/>
                      <a:pt x="418" y="552"/>
                      <a:pt x="418" y="552"/>
                    </a:cubicBezTo>
                    <a:cubicBezTo>
                      <a:pt x="418" y="552"/>
                      <a:pt x="418" y="552"/>
                      <a:pt x="418" y="552"/>
                    </a:cubicBezTo>
                    <a:cubicBezTo>
                      <a:pt x="417" y="553"/>
                      <a:pt x="417" y="553"/>
                      <a:pt x="417" y="553"/>
                    </a:cubicBezTo>
                    <a:cubicBezTo>
                      <a:pt x="417" y="554"/>
                      <a:pt x="417" y="554"/>
                      <a:pt x="417" y="554"/>
                    </a:cubicBezTo>
                    <a:cubicBezTo>
                      <a:pt x="416" y="555"/>
                      <a:pt x="417" y="557"/>
                      <a:pt x="418" y="559"/>
                    </a:cubicBezTo>
                    <a:cubicBezTo>
                      <a:pt x="419" y="559"/>
                      <a:pt x="421" y="560"/>
                      <a:pt x="422" y="559"/>
                    </a:cubicBezTo>
                    <a:cubicBezTo>
                      <a:pt x="422" y="666"/>
                      <a:pt x="422" y="666"/>
                      <a:pt x="422" y="666"/>
                    </a:cubicBezTo>
                    <a:cubicBezTo>
                      <a:pt x="408" y="666"/>
                      <a:pt x="408" y="666"/>
                      <a:pt x="408" y="666"/>
                    </a:cubicBezTo>
                    <a:cubicBezTo>
                      <a:pt x="408" y="586"/>
                      <a:pt x="408" y="586"/>
                      <a:pt x="408" y="586"/>
                    </a:cubicBezTo>
                    <a:cubicBezTo>
                      <a:pt x="408" y="586"/>
                      <a:pt x="408" y="586"/>
                      <a:pt x="408" y="586"/>
                    </a:cubicBezTo>
                    <a:cubicBezTo>
                      <a:pt x="408" y="586"/>
                      <a:pt x="409" y="585"/>
                      <a:pt x="409" y="585"/>
                    </a:cubicBezTo>
                    <a:cubicBezTo>
                      <a:pt x="409" y="585"/>
                      <a:pt x="409" y="585"/>
                      <a:pt x="409" y="585"/>
                    </a:cubicBezTo>
                    <a:cubicBezTo>
                      <a:pt x="410" y="584"/>
                      <a:pt x="410" y="584"/>
                      <a:pt x="410" y="584"/>
                    </a:cubicBezTo>
                    <a:cubicBezTo>
                      <a:pt x="410" y="583"/>
                      <a:pt x="410" y="583"/>
                      <a:pt x="410" y="583"/>
                    </a:cubicBezTo>
                    <a:cubicBezTo>
                      <a:pt x="411" y="582"/>
                      <a:pt x="411" y="582"/>
                      <a:pt x="411" y="582"/>
                    </a:cubicBezTo>
                    <a:cubicBezTo>
                      <a:pt x="411" y="581"/>
                      <a:pt x="411" y="581"/>
                      <a:pt x="411" y="581"/>
                    </a:cubicBezTo>
                    <a:cubicBezTo>
                      <a:pt x="412" y="580"/>
                      <a:pt x="412" y="580"/>
                      <a:pt x="412" y="580"/>
                    </a:cubicBezTo>
                    <a:cubicBezTo>
                      <a:pt x="412" y="580"/>
                      <a:pt x="412" y="580"/>
                      <a:pt x="412" y="580"/>
                    </a:cubicBezTo>
                    <a:cubicBezTo>
                      <a:pt x="412" y="579"/>
                      <a:pt x="412" y="579"/>
                      <a:pt x="412" y="579"/>
                    </a:cubicBezTo>
                    <a:cubicBezTo>
                      <a:pt x="413" y="578"/>
                      <a:pt x="413" y="578"/>
                      <a:pt x="413" y="578"/>
                    </a:cubicBezTo>
                    <a:cubicBezTo>
                      <a:pt x="414" y="577"/>
                      <a:pt x="413" y="575"/>
                      <a:pt x="413" y="574"/>
                    </a:cubicBezTo>
                    <a:cubicBezTo>
                      <a:pt x="411" y="572"/>
                      <a:pt x="409" y="572"/>
                      <a:pt x="408" y="573"/>
                    </a:cubicBezTo>
                    <a:cubicBezTo>
                      <a:pt x="408" y="484"/>
                      <a:pt x="408" y="484"/>
                      <a:pt x="408" y="484"/>
                    </a:cubicBezTo>
                    <a:cubicBezTo>
                      <a:pt x="409" y="480"/>
                      <a:pt x="410" y="476"/>
                      <a:pt x="411" y="472"/>
                    </a:cubicBezTo>
                    <a:cubicBezTo>
                      <a:pt x="410" y="471"/>
                      <a:pt x="409" y="470"/>
                      <a:pt x="408" y="469"/>
                    </a:cubicBezTo>
                    <a:lnTo>
                      <a:pt x="408" y="421"/>
                    </a:lnTo>
                    <a:close/>
                    <a:moveTo>
                      <a:pt x="391" y="13"/>
                    </a:moveTo>
                    <a:cubicBezTo>
                      <a:pt x="397" y="16"/>
                      <a:pt x="402" y="19"/>
                      <a:pt x="408" y="23"/>
                    </a:cubicBezTo>
                    <a:cubicBezTo>
                      <a:pt x="408" y="119"/>
                      <a:pt x="408" y="119"/>
                      <a:pt x="408" y="119"/>
                    </a:cubicBezTo>
                    <a:cubicBezTo>
                      <a:pt x="406" y="117"/>
                      <a:pt x="404" y="114"/>
                      <a:pt x="403" y="112"/>
                    </a:cubicBezTo>
                    <a:cubicBezTo>
                      <a:pt x="402" y="110"/>
                      <a:pt x="401" y="109"/>
                      <a:pt x="400" y="108"/>
                    </a:cubicBezTo>
                    <a:cubicBezTo>
                      <a:pt x="397" y="109"/>
                      <a:pt x="394" y="110"/>
                      <a:pt x="391" y="111"/>
                    </a:cubicBezTo>
                    <a:cubicBezTo>
                      <a:pt x="391" y="13"/>
                      <a:pt x="391" y="13"/>
                      <a:pt x="391" y="13"/>
                    </a:cubicBezTo>
                    <a:close/>
                    <a:moveTo>
                      <a:pt x="408" y="403"/>
                    </a:moveTo>
                    <a:cubicBezTo>
                      <a:pt x="407" y="404"/>
                      <a:pt x="406" y="405"/>
                      <a:pt x="405" y="405"/>
                    </a:cubicBezTo>
                    <a:cubicBezTo>
                      <a:pt x="405" y="411"/>
                      <a:pt x="406" y="416"/>
                      <a:pt x="408" y="421"/>
                    </a:cubicBezTo>
                    <a:cubicBezTo>
                      <a:pt x="408" y="469"/>
                      <a:pt x="408" y="469"/>
                      <a:pt x="408" y="469"/>
                    </a:cubicBezTo>
                    <a:cubicBezTo>
                      <a:pt x="401" y="461"/>
                      <a:pt x="396" y="451"/>
                      <a:pt x="391" y="441"/>
                    </a:cubicBezTo>
                    <a:cubicBezTo>
                      <a:pt x="391" y="391"/>
                      <a:pt x="391" y="391"/>
                      <a:pt x="391" y="391"/>
                    </a:cubicBezTo>
                    <a:cubicBezTo>
                      <a:pt x="397" y="387"/>
                      <a:pt x="403" y="382"/>
                      <a:pt x="408" y="376"/>
                    </a:cubicBezTo>
                    <a:cubicBezTo>
                      <a:pt x="408" y="403"/>
                      <a:pt x="408" y="403"/>
                      <a:pt x="408" y="403"/>
                    </a:cubicBezTo>
                    <a:close/>
                    <a:moveTo>
                      <a:pt x="408" y="666"/>
                    </a:moveTo>
                    <a:cubicBezTo>
                      <a:pt x="391" y="666"/>
                      <a:pt x="391" y="666"/>
                      <a:pt x="391" y="666"/>
                    </a:cubicBezTo>
                    <a:cubicBezTo>
                      <a:pt x="391" y="612"/>
                      <a:pt x="391" y="612"/>
                      <a:pt x="391" y="612"/>
                    </a:cubicBezTo>
                    <a:cubicBezTo>
                      <a:pt x="392" y="612"/>
                      <a:pt x="392" y="612"/>
                      <a:pt x="392" y="611"/>
                    </a:cubicBezTo>
                    <a:cubicBezTo>
                      <a:pt x="392" y="611"/>
                      <a:pt x="392" y="611"/>
                      <a:pt x="392" y="611"/>
                    </a:cubicBezTo>
                    <a:cubicBezTo>
                      <a:pt x="393" y="610"/>
                      <a:pt x="393" y="610"/>
                      <a:pt x="393" y="610"/>
                    </a:cubicBezTo>
                    <a:cubicBezTo>
                      <a:pt x="393" y="610"/>
                      <a:pt x="393" y="610"/>
                      <a:pt x="393" y="610"/>
                    </a:cubicBezTo>
                    <a:cubicBezTo>
                      <a:pt x="394" y="609"/>
                      <a:pt x="394" y="609"/>
                      <a:pt x="394" y="609"/>
                    </a:cubicBezTo>
                    <a:cubicBezTo>
                      <a:pt x="394" y="608"/>
                      <a:pt x="394" y="608"/>
                      <a:pt x="394" y="608"/>
                    </a:cubicBezTo>
                    <a:cubicBezTo>
                      <a:pt x="395" y="607"/>
                      <a:pt x="395" y="607"/>
                      <a:pt x="395" y="607"/>
                    </a:cubicBezTo>
                    <a:cubicBezTo>
                      <a:pt x="396" y="606"/>
                      <a:pt x="396" y="606"/>
                      <a:pt x="396" y="606"/>
                    </a:cubicBezTo>
                    <a:cubicBezTo>
                      <a:pt x="396" y="606"/>
                      <a:pt x="396" y="606"/>
                      <a:pt x="396" y="606"/>
                    </a:cubicBezTo>
                    <a:cubicBezTo>
                      <a:pt x="396" y="605"/>
                      <a:pt x="396" y="605"/>
                      <a:pt x="396" y="605"/>
                    </a:cubicBezTo>
                    <a:cubicBezTo>
                      <a:pt x="399" y="601"/>
                      <a:pt x="394" y="597"/>
                      <a:pt x="391" y="600"/>
                    </a:cubicBezTo>
                    <a:cubicBezTo>
                      <a:pt x="391" y="527"/>
                      <a:pt x="391" y="527"/>
                      <a:pt x="391" y="527"/>
                    </a:cubicBezTo>
                    <a:cubicBezTo>
                      <a:pt x="398" y="512"/>
                      <a:pt x="404" y="497"/>
                      <a:pt x="408" y="484"/>
                    </a:cubicBezTo>
                    <a:cubicBezTo>
                      <a:pt x="408" y="573"/>
                      <a:pt x="408" y="573"/>
                      <a:pt x="408" y="573"/>
                    </a:cubicBezTo>
                    <a:cubicBezTo>
                      <a:pt x="407" y="573"/>
                      <a:pt x="407" y="574"/>
                      <a:pt x="406" y="574"/>
                    </a:cubicBezTo>
                    <a:cubicBezTo>
                      <a:pt x="406" y="575"/>
                      <a:pt x="406" y="575"/>
                      <a:pt x="406" y="575"/>
                    </a:cubicBezTo>
                    <a:cubicBezTo>
                      <a:pt x="406" y="576"/>
                      <a:pt x="406" y="576"/>
                      <a:pt x="406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77"/>
                      <a:pt x="405" y="577"/>
                      <a:pt x="405" y="577"/>
                    </a:cubicBezTo>
                    <a:cubicBezTo>
                      <a:pt x="404" y="578"/>
                      <a:pt x="404" y="578"/>
                      <a:pt x="404" y="578"/>
                    </a:cubicBezTo>
                    <a:cubicBezTo>
                      <a:pt x="404" y="579"/>
                      <a:pt x="404" y="579"/>
                      <a:pt x="404" y="579"/>
                    </a:cubicBezTo>
                    <a:cubicBezTo>
                      <a:pt x="403" y="580"/>
                      <a:pt x="403" y="580"/>
                      <a:pt x="403" y="580"/>
                    </a:cubicBezTo>
                    <a:cubicBezTo>
                      <a:pt x="403" y="580"/>
                      <a:pt x="403" y="580"/>
                      <a:pt x="403" y="580"/>
                    </a:cubicBezTo>
                    <a:cubicBezTo>
                      <a:pt x="403" y="581"/>
                      <a:pt x="403" y="581"/>
                      <a:pt x="403" y="581"/>
                    </a:cubicBezTo>
                    <a:cubicBezTo>
                      <a:pt x="401" y="584"/>
                      <a:pt x="404" y="588"/>
                      <a:pt x="408" y="586"/>
                    </a:cubicBezTo>
                    <a:lnTo>
                      <a:pt x="408" y="666"/>
                    </a:lnTo>
                    <a:close/>
                    <a:moveTo>
                      <a:pt x="372" y="6"/>
                    </a:moveTo>
                    <a:cubicBezTo>
                      <a:pt x="379" y="8"/>
                      <a:pt x="385" y="11"/>
                      <a:pt x="391" y="13"/>
                    </a:cubicBezTo>
                    <a:cubicBezTo>
                      <a:pt x="391" y="111"/>
                      <a:pt x="391" y="111"/>
                      <a:pt x="391" y="111"/>
                    </a:cubicBezTo>
                    <a:cubicBezTo>
                      <a:pt x="385" y="113"/>
                      <a:pt x="379" y="114"/>
                      <a:pt x="372" y="115"/>
                    </a:cubicBezTo>
                    <a:cubicBezTo>
                      <a:pt x="372" y="6"/>
                      <a:pt x="372" y="6"/>
                      <a:pt x="372" y="6"/>
                    </a:cubicBezTo>
                    <a:close/>
                    <a:moveTo>
                      <a:pt x="391" y="666"/>
                    </a:moveTo>
                    <a:cubicBezTo>
                      <a:pt x="372" y="666"/>
                      <a:pt x="372" y="666"/>
                      <a:pt x="372" y="666"/>
                    </a:cubicBezTo>
                    <a:cubicBezTo>
                      <a:pt x="372" y="636"/>
                      <a:pt x="372" y="636"/>
                      <a:pt x="372" y="636"/>
                    </a:cubicBezTo>
                    <a:cubicBezTo>
                      <a:pt x="372" y="636"/>
                      <a:pt x="372" y="636"/>
                      <a:pt x="372" y="636"/>
                    </a:cubicBezTo>
                    <a:cubicBezTo>
                      <a:pt x="373" y="635"/>
                      <a:pt x="373" y="635"/>
                      <a:pt x="373" y="635"/>
                    </a:cubicBezTo>
                    <a:cubicBezTo>
                      <a:pt x="373" y="635"/>
                      <a:pt x="373" y="635"/>
                      <a:pt x="373" y="635"/>
                    </a:cubicBezTo>
                    <a:cubicBezTo>
                      <a:pt x="374" y="634"/>
                      <a:pt x="374" y="634"/>
                      <a:pt x="374" y="634"/>
                    </a:cubicBezTo>
                    <a:cubicBezTo>
                      <a:pt x="375" y="633"/>
                      <a:pt x="375" y="633"/>
                      <a:pt x="375" y="633"/>
                    </a:cubicBezTo>
                    <a:cubicBezTo>
                      <a:pt x="375" y="633"/>
                      <a:pt x="375" y="633"/>
                      <a:pt x="375" y="633"/>
                    </a:cubicBezTo>
                    <a:cubicBezTo>
                      <a:pt x="376" y="632"/>
                      <a:pt x="376" y="632"/>
                      <a:pt x="376" y="632"/>
                    </a:cubicBezTo>
                    <a:cubicBezTo>
                      <a:pt x="377" y="631"/>
                      <a:pt x="377" y="631"/>
                      <a:pt x="377" y="631"/>
                    </a:cubicBezTo>
                    <a:cubicBezTo>
                      <a:pt x="377" y="631"/>
                      <a:pt x="377" y="631"/>
                      <a:pt x="377" y="631"/>
                    </a:cubicBezTo>
                    <a:cubicBezTo>
                      <a:pt x="378" y="630"/>
                      <a:pt x="378" y="630"/>
                      <a:pt x="378" y="630"/>
                    </a:cubicBezTo>
                    <a:cubicBezTo>
                      <a:pt x="381" y="626"/>
                      <a:pt x="376" y="621"/>
                      <a:pt x="373" y="624"/>
                    </a:cubicBezTo>
                    <a:cubicBezTo>
                      <a:pt x="372" y="624"/>
                      <a:pt x="372" y="624"/>
                      <a:pt x="372" y="624"/>
                    </a:cubicBezTo>
                    <a:cubicBezTo>
                      <a:pt x="372" y="563"/>
                      <a:pt x="372" y="563"/>
                      <a:pt x="372" y="563"/>
                    </a:cubicBezTo>
                    <a:cubicBezTo>
                      <a:pt x="379" y="551"/>
                      <a:pt x="386" y="539"/>
                      <a:pt x="391" y="527"/>
                    </a:cubicBezTo>
                    <a:cubicBezTo>
                      <a:pt x="391" y="600"/>
                      <a:pt x="391" y="600"/>
                      <a:pt x="391" y="600"/>
                    </a:cubicBezTo>
                    <a:cubicBezTo>
                      <a:pt x="391" y="600"/>
                      <a:pt x="391" y="600"/>
                      <a:pt x="391" y="600"/>
                    </a:cubicBezTo>
                    <a:cubicBezTo>
                      <a:pt x="391" y="600"/>
                      <a:pt x="391" y="600"/>
                      <a:pt x="390" y="600"/>
                    </a:cubicBezTo>
                    <a:cubicBezTo>
                      <a:pt x="390" y="601"/>
                      <a:pt x="390" y="601"/>
                      <a:pt x="390" y="601"/>
                    </a:cubicBezTo>
                    <a:cubicBezTo>
                      <a:pt x="389" y="602"/>
                      <a:pt x="389" y="602"/>
                      <a:pt x="389" y="602"/>
                    </a:cubicBezTo>
                    <a:cubicBezTo>
                      <a:pt x="389" y="603"/>
                      <a:pt x="389" y="603"/>
                      <a:pt x="389" y="603"/>
                    </a:cubicBezTo>
                    <a:cubicBezTo>
                      <a:pt x="388" y="603"/>
                      <a:pt x="388" y="603"/>
                      <a:pt x="388" y="603"/>
                    </a:cubicBezTo>
                    <a:cubicBezTo>
                      <a:pt x="388" y="604"/>
                      <a:pt x="388" y="604"/>
                      <a:pt x="388" y="604"/>
                    </a:cubicBezTo>
                    <a:cubicBezTo>
                      <a:pt x="387" y="605"/>
                      <a:pt x="387" y="605"/>
                      <a:pt x="387" y="605"/>
                    </a:cubicBezTo>
                    <a:cubicBezTo>
                      <a:pt x="387" y="606"/>
                      <a:pt x="387" y="606"/>
                      <a:pt x="387" y="606"/>
                    </a:cubicBezTo>
                    <a:cubicBezTo>
                      <a:pt x="386" y="606"/>
                      <a:pt x="386" y="606"/>
                      <a:pt x="386" y="606"/>
                    </a:cubicBezTo>
                    <a:cubicBezTo>
                      <a:pt x="386" y="607"/>
                      <a:pt x="386" y="607"/>
                      <a:pt x="386" y="607"/>
                    </a:cubicBezTo>
                    <a:cubicBezTo>
                      <a:pt x="384" y="610"/>
                      <a:pt x="387" y="615"/>
                      <a:pt x="391" y="612"/>
                    </a:cubicBezTo>
                    <a:cubicBezTo>
                      <a:pt x="391" y="612"/>
                      <a:pt x="391" y="612"/>
                      <a:pt x="391" y="612"/>
                    </a:cubicBezTo>
                    <a:cubicBezTo>
                      <a:pt x="391" y="666"/>
                      <a:pt x="391" y="666"/>
                      <a:pt x="391" y="666"/>
                    </a:cubicBezTo>
                    <a:close/>
                    <a:moveTo>
                      <a:pt x="391" y="391"/>
                    </a:moveTo>
                    <a:cubicBezTo>
                      <a:pt x="391" y="441"/>
                      <a:pt x="391" y="441"/>
                      <a:pt x="391" y="441"/>
                    </a:cubicBezTo>
                    <a:cubicBezTo>
                      <a:pt x="389" y="434"/>
                      <a:pt x="386" y="427"/>
                      <a:pt x="384" y="420"/>
                    </a:cubicBezTo>
                    <a:cubicBezTo>
                      <a:pt x="380" y="422"/>
                      <a:pt x="376" y="424"/>
                      <a:pt x="372" y="426"/>
                    </a:cubicBezTo>
                    <a:cubicBezTo>
                      <a:pt x="372" y="404"/>
                      <a:pt x="372" y="404"/>
                      <a:pt x="372" y="404"/>
                    </a:cubicBezTo>
                    <a:cubicBezTo>
                      <a:pt x="379" y="400"/>
                      <a:pt x="385" y="396"/>
                      <a:pt x="391" y="391"/>
                    </a:cubicBezTo>
                    <a:close/>
                    <a:moveTo>
                      <a:pt x="372" y="148"/>
                    </a:moveTo>
                    <a:cubicBezTo>
                      <a:pt x="372" y="129"/>
                      <a:pt x="372" y="129"/>
                      <a:pt x="372" y="129"/>
                    </a:cubicBezTo>
                    <a:cubicBezTo>
                      <a:pt x="377" y="128"/>
                      <a:pt x="383" y="125"/>
                      <a:pt x="389" y="121"/>
                    </a:cubicBezTo>
                    <a:cubicBezTo>
                      <a:pt x="390" y="128"/>
                      <a:pt x="384" y="140"/>
                      <a:pt x="372" y="148"/>
                    </a:cubicBezTo>
                    <a:close/>
                    <a:moveTo>
                      <a:pt x="350" y="2"/>
                    </a:moveTo>
                    <a:cubicBezTo>
                      <a:pt x="358" y="3"/>
                      <a:pt x="365" y="4"/>
                      <a:pt x="372" y="6"/>
                    </a:cubicBezTo>
                    <a:cubicBezTo>
                      <a:pt x="372" y="115"/>
                      <a:pt x="372" y="115"/>
                      <a:pt x="372" y="115"/>
                    </a:cubicBezTo>
                    <a:cubicBezTo>
                      <a:pt x="365" y="116"/>
                      <a:pt x="358" y="115"/>
                      <a:pt x="350" y="114"/>
                    </a:cubicBezTo>
                    <a:cubicBezTo>
                      <a:pt x="350" y="2"/>
                      <a:pt x="350" y="2"/>
                      <a:pt x="350" y="2"/>
                    </a:cubicBezTo>
                    <a:close/>
                    <a:moveTo>
                      <a:pt x="372" y="666"/>
                    </a:moveTo>
                    <a:cubicBezTo>
                      <a:pt x="350" y="666"/>
                      <a:pt x="350" y="666"/>
                      <a:pt x="350" y="666"/>
                    </a:cubicBezTo>
                    <a:cubicBezTo>
                      <a:pt x="350" y="656"/>
                      <a:pt x="350" y="656"/>
                      <a:pt x="350" y="656"/>
                    </a:cubicBezTo>
                    <a:cubicBezTo>
                      <a:pt x="351" y="656"/>
                      <a:pt x="351" y="656"/>
                      <a:pt x="351" y="656"/>
                    </a:cubicBezTo>
                    <a:cubicBezTo>
                      <a:pt x="351" y="656"/>
                      <a:pt x="351" y="656"/>
                      <a:pt x="351" y="656"/>
                    </a:cubicBezTo>
                    <a:cubicBezTo>
                      <a:pt x="352" y="655"/>
                      <a:pt x="352" y="655"/>
                      <a:pt x="352" y="655"/>
                    </a:cubicBezTo>
                    <a:cubicBezTo>
                      <a:pt x="353" y="655"/>
                      <a:pt x="353" y="655"/>
                      <a:pt x="353" y="655"/>
                    </a:cubicBezTo>
                    <a:cubicBezTo>
                      <a:pt x="353" y="654"/>
                      <a:pt x="353" y="654"/>
                      <a:pt x="353" y="654"/>
                    </a:cubicBezTo>
                    <a:cubicBezTo>
                      <a:pt x="354" y="654"/>
                      <a:pt x="354" y="654"/>
                      <a:pt x="354" y="654"/>
                    </a:cubicBezTo>
                    <a:cubicBezTo>
                      <a:pt x="355" y="653"/>
                      <a:pt x="355" y="653"/>
                      <a:pt x="355" y="653"/>
                    </a:cubicBezTo>
                    <a:cubicBezTo>
                      <a:pt x="355" y="652"/>
                      <a:pt x="355" y="652"/>
                      <a:pt x="355" y="652"/>
                    </a:cubicBezTo>
                    <a:cubicBezTo>
                      <a:pt x="356" y="652"/>
                      <a:pt x="356" y="652"/>
                      <a:pt x="356" y="652"/>
                    </a:cubicBezTo>
                    <a:cubicBezTo>
                      <a:pt x="359" y="650"/>
                      <a:pt x="356" y="644"/>
                      <a:pt x="352" y="645"/>
                    </a:cubicBezTo>
                    <a:cubicBezTo>
                      <a:pt x="352" y="646"/>
                      <a:pt x="351" y="646"/>
                      <a:pt x="351" y="646"/>
                    </a:cubicBezTo>
                    <a:cubicBezTo>
                      <a:pt x="351" y="646"/>
                      <a:pt x="351" y="646"/>
                      <a:pt x="351" y="646"/>
                    </a:cubicBezTo>
                    <a:cubicBezTo>
                      <a:pt x="350" y="647"/>
                      <a:pt x="350" y="647"/>
                      <a:pt x="350" y="647"/>
                    </a:cubicBezTo>
                    <a:cubicBezTo>
                      <a:pt x="350" y="595"/>
                      <a:pt x="350" y="595"/>
                      <a:pt x="350" y="595"/>
                    </a:cubicBezTo>
                    <a:cubicBezTo>
                      <a:pt x="358" y="585"/>
                      <a:pt x="366" y="574"/>
                      <a:pt x="372" y="563"/>
                    </a:cubicBezTo>
                    <a:cubicBezTo>
                      <a:pt x="372" y="624"/>
                      <a:pt x="372" y="624"/>
                      <a:pt x="372" y="624"/>
                    </a:cubicBezTo>
                    <a:cubicBezTo>
                      <a:pt x="372" y="625"/>
                      <a:pt x="372" y="625"/>
                      <a:pt x="372" y="625"/>
                    </a:cubicBezTo>
                    <a:cubicBezTo>
                      <a:pt x="372" y="625"/>
                      <a:pt x="372" y="625"/>
                      <a:pt x="372" y="625"/>
                    </a:cubicBezTo>
                    <a:cubicBezTo>
                      <a:pt x="371" y="626"/>
                      <a:pt x="371" y="626"/>
                      <a:pt x="371" y="626"/>
                    </a:cubicBezTo>
                    <a:cubicBezTo>
                      <a:pt x="370" y="627"/>
                      <a:pt x="370" y="627"/>
                      <a:pt x="370" y="627"/>
                    </a:cubicBezTo>
                    <a:cubicBezTo>
                      <a:pt x="370" y="627"/>
                      <a:pt x="370" y="627"/>
                      <a:pt x="370" y="627"/>
                    </a:cubicBezTo>
                    <a:cubicBezTo>
                      <a:pt x="369" y="628"/>
                      <a:pt x="369" y="628"/>
                      <a:pt x="369" y="628"/>
                    </a:cubicBezTo>
                    <a:cubicBezTo>
                      <a:pt x="369" y="629"/>
                      <a:pt x="369" y="629"/>
                      <a:pt x="369" y="629"/>
                    </a:cubicBezTo>
                    <a:cubicBezTo>
                      <a:pt x="368" y="629"/>
                      <a:pt x="368" y="629"/>
                      <a:pt x="368" y="629"/>
                    </a:cubicBezTo>
                    <a:cubicBezTo>
                      <a:pt x="367" y="630"/>
                      <a:pt x="367" y="630"/>
                      <a:pt x="367" y="630"/>
                    </a:cubicBezTo>
                    <a:cubicBezTo>
                      <a:pt x="367" y="630"/>
                      <a:pt x="367" y="630"/>
                      <a:pt x="367" y="630"/>
                    </a:cubicBezTo>
                    <a:cubicBezTo>
                      <a:pt x="364" y="633"/>
                      <a:pt x="367" y="638"/>
                      <a:pt x="371" y="637"/>
                    </a:cubicBezTo>
                    <a:cubicBezTo>
                      <a:pt x="372" y="637"/>
                      <a:pt x="372" y="636"/>
                      <a:pt x="372" y="636"/>
                    </a:cubicBezTo>
                    <a:cubicBezTo>
                      <a:pt x="372" y="666"/>
                      <a:pt x="372" y="666"/>
                      <a:pt x="372" y="666"/>
                    </a:cubicBezTo>
                    <a:close/>
                    <a:moveTo>
                      <a:pt x="372" y="129"/>
                    </a:moveTo>
                    <a:cubicBezTo>
                      <a:pt x="372" y="148"/>
                      <a:pt x="372" y="148"/>
                      <a:pt x="372" y="148"/>
                    </a:cubicBezTo>
                    <a:cubicBezTo>
                      <a:pt x="366" y="152"/>
                      <a:pt x="359" y="156"/>
                      <a:pt x="350" y="157"/>
                    </a:cubicBezTo>
                    <a:cubicBezTo>
                      <a:pt x="350" y="129"/>
                      <a:pt x="350" y="129"/>
                      <a:pt x="350" y="129"/>
                    </a:cubicBezTo>
                    <a:cubicBezTo>
                      <a:pt x="357" y="131"/>
                      <a:pt x="364" y="132"/>
                      <a:pt x="372" y="129"/>
                    </a:cubicBezTo>
                    <a:close/>
                    <a:moveTo>
                      <a:pt x="372" y="404"/>
                    </a:moveTo>
                    <a:cubicBezTo>
                      <a:pt x="372" y="426"/>
                      <a:pt x="372" y="426"/>
                      <a:pt x="372" y="426"/>
                    </a:cubicBezTo>
                    <a:cubicBezTo>
                      <a:pt x="365" y="429"/>
                      <a:pt x="358" y="432"/>
                      <a:pt x="350" y="434"/>
                    </a:cubicBezTo>
                    <a:cubicBezTo>
                      <a:pt x="350" y="413"/>
                      <a:pt x="350" y="413"/>
                      <a:pt x="350" y="413"/>
                    </a:cubicBezTo>
                    <a:cubicBezTo>
                      <a:pt x="358" y="410"/>
                      <a:pt x="365" y="407"/>
                      <a:pt x="372" y="404"/>
                    </a:cubicBezTo>
                    <a:close/>
                    <a:moveTo>
                      <a:pt x="350" y="538"/>
                    </a:moveTo>
                    <a:cubicBezTo>
                      <a:pt x="350" y="473"/>
                      <a:pt x="350" y="473"/>
                      <a:pt x="350" y="473"/>
                    </a:cubicBezTo>
                    <a:cubicBezTo>
                      <a:pt x="356" y="470"/>
                      <a:pt x="361" y="468"/>
                      <a:pt x="365" y="469"/>
                    </a:cubicBezTo>
                    <a:cubicBezTo>
                      <a:pt x="375" y="473"/>
                      <a:pt x="365" y="496"/>
                      <a:pt x="365" y="505"/>
                    </a:cubicBezTo>
                    <a:cubicBezTo>
                      <a:pt x="365" y="513"/>
                      <a:pt x="380" y="540"/>
                      <a:pt x="365" y="543"/>
                    </a:cubicBezTo>
                    <a:cubicBezTo>
                      <a:pt x="361" y="544"/>
                      <a:pt x="356" y="541"/>
                      <a:pt x="350" y="538"/>
                    </a:cubicBezTo>
                    <a:close/>
                    <a:moveTo>
                      <a:pt x="282" y="11"/>
                    </a:moveTo>
                    <a:cubicBezTo>
                      <a:pt x="307" y="2"/>
                      <a:pt x="330" y="0"/>
                      <a:pt x="350" y="2"/>
                    </a:cubicBezTo>
                    <a:cubicBezTo>
                      <a:pt x="350" y="114"/>
                      <a:pt x="350" y="114"/>
                      <a:pt x="350" y="114"/>
                    </a:cubicBezTo>
                    <a:cubicBezTo>
                      <a:pt x="343" y="113"/>
                      <a:pt x="336" y="111"/>
                      <a:pt x="328" y="108"/>
                    </a:cubicBezTo>
                    <a:cubicBezTo>
                      <a:pt x="328" y="108"/>
                      <a:pt x="328" y="108"/>
                      <a:pt x="328" y="108"/>
                    </a:cubicBezTo>
                    <a:cubicBezTo>
                      <a:pt x="335" y="118"/>
                      <a:pt x="342" y="125"/>
                      <a:pt x="350" y="129"/>
                    </a:cubicBezTo>
                    <a:cubicBezTo>
                      <a:pt x="350" y="157"/>
                      <a:pt x="350" y="157"/>
                      <a:pt x="350" y="157"/>
                    </a:cubicBezTo>
                    <a:cubicBezTo>
                      <a:pt x="335" y="159"/>
                      <a:pt x="316" y="154"/>
                      <a:pt x="298" y="133"/>
                    </a:cubicBezTo>
                    <a:cubicBezTo>
                      <a:pt x="291" y="126"/>
                      <a:pt x="286" y="119"/>
                      <a:pt x="282" y="113"/>
                    </a:cubicBezTo>
                    <a:cubicBezTo>
                      <a:pt x="282" y="11"/>
                      <a:pt x="282" y="11"/>
                      <a:pt x="282" y="11"/>
                    </a:cubicBezTo>
                    <a:close/>
                    <a:moveTo>
                      <a:pt x="350" y="666"/>
                    </a:moveTo>
                    <a:cubicBezTo>
                      <a:pt x="282" y="666"/>
                      <a:pt x="282" y="666"/>
                      <a:pt x="282" y="666"/>
                    </a:cubicBezTo>
                    <a:cubicBezTo>
                      <a:pt x="282" y="656"/>
                      <a:pt x="282" y="656"/>
                      <a:pt x="282" y="656"/>
                    </a:cubicBezTo>
                    <a:cubicBezTo>
                      <a:pt x="282" y="657"/>
                      <a:pt x="282" y="657"/>
                      <a:pt x="282" y="657"/>
                    </a:cubicBezTo>
                    <a:cubicBezTo>
                      <a:pt x="283" y="657"/>
                      <a:pt x="283" y="657"/>
                      <a:pt x="283" y="657"/>
                    </a:cubicBezTo>
                    <a:cubicBezTo>
                      <a:pt x="285" y="659"/>
                      <a:pt x="288" y="658"/>
                      <a:pt x="289" y="655"/>
                    </a:cubicBezTo>
                    <a:cubicBezTo>
                      <a:pt x="289" y="653"/>
                      <a:pt x="288" y="652"/>
                      <a:pt x="287" y="651"/>
                    </a:cubicBezTo>
                    <a:cubicBezTo>
                      <a:pt x="287" y="650"/>
                      <a:pt x="287" y="650"/>
                      <a:pt x="287" y="650"/>
                    </a:cubicBezTo>
                    <a:cubicBezTo>
                      <a:pt x="286" y="650"/>
                      <a:pt x="286" y="650"/>
                      <a:pt x="286" y="650"/>
                    </a:cubicBezTo>
                    <a:cubicBezTo>
                      <a:pt x="285" y="649"/>
                      <a:pt x="285" y="649"/>
                      <a:pt x="285" y="649"/>
                    </a:cubicBezTo>
                    <a:cubicBezTo>
                      <a:pt x="285" y="649"/>
                      <a:pt x="285" y="649"/>
                      <a:pt x="285" y="649"/>
                    </a:cubicBezTo>
                    <a:cubicBezTo>
                      <a:pt x="284" y="648"/>
                      <a:pt x="284" y="648"/>
                      <a:pt x="284" y="648"/>
                    </a:cubicBezTo>
                    <a:cubicBezTo>
                      <a:pt x="284" y="648"/>
                      <a:pt x="284" y="648"/>
                      <a:pt x="284" y="648"/>
                    </a:cubicBezTo>
                    <a:cubicBezTo>
                      <a:pt x="283" y="647"/>
                      <a:pt x="283" y="647"/>
                      <a:pt x="283" y="647"/>
                    </a:cubicBezTo>
                    <a:cubicBezTo>
                      <a:pt x="282" y="647"/>
                      <a:pt x="282" y="647"/>
                      <a:pt x="282" y="647"/>
                    </a:cubicBezTo>
                    <a:cubicBezTo>
                      <a:pt x="282" y="647"/>
                      <a:pt x="282" y="647"/>
                      <a:pt x="282" y="647"/>
                    </a:cubicBezTo>
                    <a:cubicBezTo>
                      <a:pt x="282" y="596"/>
                      <a:pt x="282" y="596"/>
                      <a:pt x="282" y="596"/>
                    </a:cubicBezTo>
                    <a:cubicBezTo>
                      <a:pt x="293" y="611"/>
                      <a:pt x="305" y="623"/>
                      <a:pt x="316" y="629"/>
                    </a:cubicBezTo>
                    <a:cubicBezTo>
                      <a:pt x="328" y="621"/>
                      <a:pt x="339" y="609"/>
                      <a:pt x="350" y="595"/>
                    </a:cubicBezTo>
                    <a:cubicBezTo>
                      <a:pt x="350" y="647"/>
                      <a:pt x="350" y="647"/>
                      <a:pt x="350" y="647"/>
                    </a:cubicBezTo>
                    <a:cubicBezTo>
                      <a:pt x="350" y="647"/>
                      <a:pt x="350" y="647"/>
                      <a:pt x="350" y="647"/>
                    </a:cubicBezTo>
                    <a:cubicBezTo>
                      <a:pt x="349" y="647"/>
                      <a:pt x="349" y="647"/>
                      <a:pt x="349" y="647"/>
                    </a:cubicBezTo>
                    <a:cubicBezTo>
                      <a:pt x="349" y="648"/>
                      <a:pt x="349" y="648"/>
                      <a:pt x="349" y="648"/>
                    </a:cubicBezTo>
                    <a:cubicBezTo>
                      <a:pt x="348" y="648"/>
                      <a:pt x="348" y="648"/>
                      <a:pt x="348" y="648"/>
                    </a:cubicBezTo>
                    <a:cubicBezTo>
                      <a:pt x="348" y="649"/>
                      <a:pt x="348" y="649"/>
                      <a:pt x="348" y="649"/>
                    </a:cubicBezTo>
                    <a:cubicBezTo>
                      <a:pt x="347" y="649"/>
                      <a:pt x="347" y="649"/>
                      <a:pt x="347" y="649"/>
                    </a:cubicBezTo>
                    <a:cubicBezTo>
                      <a:pt x="346" y="650"/>
                      <a:pt x="346" y="650"/>
                      <a:pt x="346" y="650"/>
                    </a:cubicBezTo>
                    <a:cubicBezTo>
                      <a:pt x="346" y="650"/>
                      <a:pt x="346" y="650"/>
                      <a:pt x="346" y="650"/>
                    </a:cubicBezTo>
                    <a:cubicBezTo>
                      <a:pt x="345" y="651"/>
                      <a:pt x="345" y="651"/>
                      <a:pt x="345" y="651"/>
                    </a:cubicBezTo>
                    <a:cubicBezTo>
                      <a:pt x="342" y="653"/>
                      <a:pt x="344" y="659"/>
                      <a:pt x="349" y="658"/>
                    </a:cubicBezTo>
                    <a:cubicBezTo>
                      <a:pt x="349" y="657"/>
                      <a:pt x="349" y="657"/>
                      <a:pt x="350" y="657"/>
                    </a:cubicBezTo>
                    <a:cubicBezTo>
                      <a:pt x="350" y="657"/>
                      <a:pt x="350" y="657"/>
                      <a:pt x="350" y="657"/>
                    </a:cubicBezTo>
                    <a:cubicBezTo>
                      <a:pt x="350" y="656"/>
                      <a:pt x="350" y="656"/>
                      <a:pt x="350" y="656"/>
                    </a:cubicBezTo>
                    <a:cubicBezTo>
                      <a:pt x="350" y="666"/>
                      <a:pt x="350" y="666"/>
                      <a:pt x="350" y="666"/>
                    </a:cubicBezTo>
                    <a:close/>
                    <a:moveTo>
                      <a:pt x="350" y="413"/>
                    </a:moveTo>
                    <a:cubicBezTo>
                      <a:pt x="350" y="434"/>
                      <a:pt x="350" y="434"/>
                      <a:pt x="350" y="434"/>
                    </a:cubicBezTo>
                    <a:cubicBezTo>
                      <a:pt x="340" y="436"/>
                      <a:pt x="328" y="438"/>
                      <a:pt x="316" y="438"/>
                    </a:cubicBezTo>
                    <a:cubicBezTo>
                      <a:pt x="304" y="438"/>
                      <a:pt x="293" y="436"/>
                      <a:pt x="282" y="434"/>
                    </a:cubicBezTo>
                    <a:cubicBezTo>
                      <a:pt x="282" y="413"/>
                      <a:pt x="282" y="413"/>
                      <a:pt x="282" y="413"/>
                    </a:cubicBezTo>
                    <a:cubicBezTo>
                      <a:pt x="293" y="416"/>
                      <a:pt x="304" y="417"/>
                      <a:pt x="316" y="417"/>
                    </a:cubicBezTo>
                    <a:cubicBezTo>
                      <a:pt x="328" y="417"/>
                      <a:pt x="340" y="416"/>
                      <a:pt x="350" y="413"/>
                    </a:cubicBezTo>
                    <a:close/>
                    <a:moveTo>
                      <a:pt x="350" y="473"/>
                    </a:moveTo>
                    <a:cubicBezTo>
                      <a:pt x="350" y="538"/>
                      <a:pt x="350" y="538"/>
                      <a:pt x="350" y="538"/>
                    </a:cubicBezTo>
                    <a:cubicBezTo>
                      <a:pt x="341" y="532"/>
                      <a:pt x="332" y="523"/>
                      <a:pt x="327" y="518"/>
                    </a:cubicBezTo>
                    <a:cubicBezTo>
                      <a:pt x="321" y="528"/>
                      <a:pt x="311" y="528"/>
                      <a:pt x="305" y="518"/>
                    </a:cubicBezTo>
                    <a:cubicBezTo>
                      <a:pt x="299" y="524"/>
                      <a:pt x="290" y="532"/>
                      <a:pt x="282" y="538"/>
                    </a:cubicBezTo>
                    <a:cubicBezTo>
                      <a:pt x="282" y="474"/>
                      <a:pt x="282" y="474"/>
                      <a:pt x="282" y="474"/>
                    </a:cubicBezTo>
                    <a:cubicBezTo>
                      <a:pt x="289" y="479"/>
                      <a:pt x="297" y="487"/>
                      <a:pt x="303" y="493"/>
                    </a:cubicBezTo>
                    <a:cubicBezTo>
                      <a:pt x="305" y="487"/>
                      <a:pt x="309" y="480"/>
                      <a:pt x="316" y="480"/>
                    </a:cubicBezTo>
                    <a:cubicBezTo>
                      <a:pt x="323" y="480"/>
                      <a:pt x="327" y="487"/>
                      <a:pt x="329" y="493"/>
                    </a:cubicBezTo>
                    <a:cubicBezTo>
                      <a:pt x="333" y="489"/>
                      <a:pt x="342" y="479"/>
                      <a:pt x="350" y="473"/>
                    </a:cubicBezTo>
                    <a:close/>
                    <a:moveTo>
                      <a:pt x="260" y="20"/>
                    </a:moveTo>
                    <a:cubicBezTo>
                      <a:pt x="268" y="16"/>
                      <a:pt x="275" y="13"/>
                      <a:pt x="282" y="11"/>
                    </a:cubicBezTo>
                    <a:cubicBezTo>
                      <a:pt x="282" y="113"/>
                      <a:pt x="282" y="113"/>
                      <a:pt x="282" y="113"/>
                    </a:cubicBezTo>
                    <a:cubicBezTo>
                      <a:pt x="280" y="110"/>
                      <a:pt x="278" y="107"/>
                      <a:pt x="276" y="105"/>
                    </a:cubicBezTo>
                    <a:cubicBezTo>
                      <a:pt x="271" y="103"/>
                      <a:pt x="265" y="102"/>
                      <a:pt x="260" y="101"/>
                    </a:cubicBezTo>
                    <a:cubicBezTo>
                      <a:pt x="260" y="20"/>
                      <a:pt x="260" y="20"/>
                      <a:pt x="260" y="20"/>
                    </a:cubicBezTo>
                    <a:close/>
                    <a:moveTo>
                      <a:pt x="282" y="666"/>
                    </a:moveTo>
                    <a:cubicBezTo>
                      <a:pt x="260" y="666"/>
                      <a:pt x="260" y="666"/>
                      <a:pt x="260" y="666"/>
                    </a:cubicBezTo>
                    <a:cubicBezTo>
                      <a:pt x="260" y="636"/>
                      <a:pt x="260" y="636"/>
                      <a:pt x="260" y="636"/>
                    </a:cubicBezTo>
                    <a:cubicBezTo>
                      <a:pt x="263" y="639"/>
                      <a:pt x="268" y="635"/>
                      <a:pt x="266" y="631"/>
                    </a:cubicBezTo>
                    <a:cubicBezTo>
                      <a:pt x="265" y="631"/>
                      <a:pt x="265" y="630"/>
                      <a:pt x="265" y="630"/>
                    </a:cubicBezTo>
                    <a:cubicBezTo>
                      <a:pt x="265" y="630"/>
                      <a:pt x="265" y="630"/>
                      <a:pt x="265" y="630"/>
                    </a:cubicBezTo>
                    <a:cubicBezTo>
                      <a:pt x="264" y="629"/>
                      <a:pt x="264" y="629"/>
                      <a:pt x="264" y="629"/>
                    </a:cubicBezTo>
                    <a:cubicBezTo>
                      <a:pt x="264" y="629"/>
                      <a:pt x="264" y="629"/>
                      <a:pt x="264" y="629"/>
                    </a:cubicBezTo>
                    <a:cubicBezTo>
                      <a:pt x="263" y="628"/>
                      <a:pt x="263" y="628"/>
                      <a:pt x="263" y="628"/>
                    </a:cubicBezTo>
                    <a:cubicBezTo>
                      <a:pt x="263" y="627"/>
                      <a:pt x="263" y="627"/>
                      <a:pt x="263" y="627"/>
                    </a:cubicBezTo>
                    <a:cubicBezTo>
                      <a:pt x="262" y="627"/>
                      <a:pt x="262" y="627"/>
                      <a:pt x="262" y="627"/>
                    </a:cubicBezTo>
                    <a:cubicBezTo>
                      <a:pt x="261" y="626"/>
                      <a:pt x="261" y="626"/>
                      <a:pt x="261" y="626"/>
                    </a:cubicBezTo>
                    <a:cubicBezTo>
                      <a:pt x="261" y="625"/>
                      <a:pt x="261" y="625"/>
                      <a:pt x="261" y="625"/>
                    </a:cubicBezTo>
                    <a:cubicBezTo>
                      <a:pt x="260" y="625"/>
                      <a:pt x="260" y="625"/>
                      <a:pt x="260" y="625"/>
                    </a:cubicBezTo>
                    <a:cubicBezTo>
                      <a:pt x="260" y="624"/>
                      <a:pt x="260" y="624"/>
                      <a:pt x="260" y="624"/>
                    </a:cubicBezTo>
                    <a:cubicBezTo>
                      <a:pt x="260" y="563"/>
                      <a:pt x="260" y="563"/>
                      <a:pt x="260" y="563"/>
                    </a:cubicBezTo>
                    <a:cubicBezTo>
                      <a:pt x="267" y="575"/>
                      <a:pt x="274" y="586"/>
                      <a:pt x="282" y="596"/>
                    </a:cubicBezTo>
                    <a:cubicBezTo>
                      <a:pt x="282" y="647"/>
                      <a:pt x="282" y="647"/>
                      <a:pt x="282" y="647"/>
                    </a:cubicBezTo>
                    <a:cubicBezTo>
                      <a:pt x="282" y="646"/>
                      <a:pt x="282" y="646"/>
                      <a:pt x="282" y="646"/>
                    </a:cubicBezTo>
                    <a:cubicBezTo>
                      <a:pt x="281" y="646"/>
                      <a:pt x="281" y="646"/>
                      <a:pt x="281" y="646"/>
                    </a:cubicBezTo>
                    <a:cubicBezTo>
                      <a:pt x="278" y="643"/>
                      <a:pt x="273" y="648"/>
                      <a:pt x="276" y="652"/>
                    </a:cubicBezTo>
                    <a:cubicBezTo>
                      <a:pt x="276" y="652"/>
                      <a:pt x="277" y="652"/>
                      <a:pt x="277" y="652"/>
                    </a:cubicBezTo>
                    <a:cubicBezTo>
                      <a:pt x="277" y="652"/>
                      <a:pt x="277" y="652"/>
                      <a:pt x="277" y="652"/>
                    </a:cubicBezTo>
                    <a:cubicBezTo>
                      <a:pt x="278" y="653"/>
                      <a:pt x="278" y="653"/>
                      <a:pt x="278" y="653"/>
                    </a:cubicBezTo>
                    <a:cubicBezTo>
                      <a:pt x="278" y="654"/>
                      <a:pt x="278" y="654"/>
                      <a:pt x="278" y="654"/>
                    </a:cubicBezTo>
                    <a:cubicBezTo>
                      <a:pt x="279" y="654"/>
                      <a:pt x="279" y="654"/>
                      <a:pt x="279" y="654"/>
                    </a:cubicBezTo>
                    <a:cubicBezTo>
                      <a:pt x="280" y="655"/>
                      <a:pt x="280" y="655"/>
                      <a:pt x="280" y="655"/>
                    </a:cubicBezTo>
                    <a:cubicBezTo>
                      <a:pt x="280" y="655"/>
                      <a:pt x="280" y="655"/>
                      <a:pt x="280" y="655"/>
                    </a:cubicBezTo>
                    <a:cubicBezTo>
                      <a:pt x="281" y="656"/>
                      <a:pt x="281" y="656"/>
                      <a:pt x="281" y="656"/>
                    </a:cubicBezTo>
                    <a:cubicBezTo>
                      <a:pt x="282" y="656"/>
                      <a:pt x="282" y="656"/>
                      <a:pt x="282" y="656"/>
                    </a:cubicBezTo>
                    <a:cubicBezTo>
                      <a:pt x="282" y="656"/>
                      <a:pt x="282" y="656"/>
                      <a:pt x="282" y="656"/>
                    </a:cubicBezTo>
                    <a:cubicBezTo>
                      <a:pt x="282" y="666"/>
                      <a:pt x="282" y="666"/>
                      <a:pt x="282" y="666"/>
                    </a:cubicBezTo>
                    <a:close/>
                    <a:moveTo>
                      <a:pt x="282" y="413"/>
                    </a:moveTo>
                    <a:cubicBezTo>
                      <a:pt x="282" y="434"/>
                      <a:pt x="282" y="434"/>
                      <a:pt x="282" y="434"/>
                    </a:cubicBezTo>
                    <a:cubicBezTo>
                      <a:pt x="274" y="432"/>
                      <a:pt x="267" y="429"/>
                      <a:pt x="260" y="426"/>
                    </a:cubicBezTo>
                    <a:cubicBezTo>
                      <a:pt x="260" y="404"/>
                      <a:pt x="260" y="404"/>
                      <a:pt x="260" y="404"/>
                    </a:cubicBezTo>
                    <a:cubicBezTo>
                      <a:pt x="267" y="407"/>
                      <a:pt x="274" y="410"/>
                      <a:pt x="282" y="413"/>
                    </a:cubicBezTo>
                    <a:close/>
                    <a:moveTo>
                      <a:pt x="282" y="474"/>
                    </a:moveTo>
                    <a:cubicBezTo>
                      <a:pt x="282" y="538"/>
                      <a:pt x="282" y="538"/>
                      <a:pt x="282" y="538"/>
                    </a:cubicBezTo>
                    <a:cubicBezTo>
                      <a:pt x="274" y="542"/>
                      <a:pt x="267" y="545"/>
                      <a:pt x="264" y="541"/>
                    </a:cubicBezTo>
                    <a:cubicBezTo>
                      <a:pt x="255" y="533"/>
                      <a:pt x="267" y="514"/>
                      <a:pt x="267" y="505"/>
                    </a:cubicBezTo>
                    <a:cubicBezTo>
                      <a:pt x="267" y="496"/>
                      <a:pt x="257" y="473"/>
                      <a:pt x="267" y="469"/>
                    </a:cubicBezTo>
                    <a:cubicBezTo>
                      <a:pt x="271" y="468"/>
                      <a:pt x="277" y="470"/>
                      <a:pt x="282" y="474"/>
                    </a:cubicBezTo>
                    <a:close/>
                    <a:moveTo>
                      <a:pt x="241" y="25"/>
                    </a:moveTo>
                    <a:cubicBezTo>
                      <a:pt x="244" y="25"/>
                      <a:pt x="247" y="25"/>
                      <a:pt x="250" y="25"/>
                    </a:cubicBezTo>
                    <a:cubicBezTo>
                      <a:pt x="253" y="23"/>
                      <a:pt x="257" y="21"/>
                      <a:pt x="260" y="20"/>
                    </a:cubicBezTo>
                    <a:cubicBezTo>
                      <a:pt x="260" y="101"/>
                      <a:pt x="260" y="101"/>
                      <a:pt x="260" y="101"/>
                    </a:cubicBezTo>
                    <a:cubicBezTo>
                      <a:pt x="254" y="100"/>
                      <a:pt x="247" y="100"/>
                      <a:pt x="241" y="101"/>
                    </a:cubicBezTo>
                    <a:cubicBezTo>
                      <a:pt x="241" y="25"/>
                      <a:pt x="241" y="25"/>
                      <a:pt x="241" y="25"/>
                    </a:cubicBezTo>
                    <a:close/>
                    <a:moveTo>
                      <a:pt x="260" y="666"/>
                    </a:moveTo>
                    <a:cubicBezTo>
                      <a:pt x="241" y="666"/>
                      <a:pt x="241" y="666"/>
                      <a:pt x="241" y="666"/>
                    </a:cubicBezTo>
                    <a:cubicBezTo>
                      <a:pt x="241" y="612"/>
                      <a:pt x="241" y="612"/>
                      <a:pt x="241" y="612"/>
                    </a:cubicBezTo>
                    <a:cubicBezTo>
                      <a:pt x="244" y="615"/>
                      <a:pt x="248" y="611"/>
                      <a:pt x="247" y="607"/>
                    </a:cubicBezTo>
                    <a:cubicBezTo>
                      <a:pt x="247" y="607"/>
                      <a:pt x="246" y="607"/>
                      <a:pt x="246" y="607"/>
                    </a:cubicBezTo>
                    <a:cubicBezTo>
                      <a:pt x="246" y="606"/>
                      <a:pt x="246" y="606"/>
                      <a:pt x="246" y="606"/>
                    </a:cubicBezTo>
                    <a:cubicBezTo>
                      <a:pt x="246" y="606"/>
                      <a:pt x="246" y="606"/>
                      <a:pt x="246" y="606"/>
                    </a:cubicBezTo>
                    <a:cubicBezTo>
                      <a:pt x="245" y="605"/>
                      <a:pt x="245" y="605"/>
                      <a:pt x="245" y="605"/>
                    </a:cubicBezTo>
                    <a:cubicBezTo>
                      <a:pt x="244" y="604"/>
                      <a:pt x="244" y="604"/>
                      <a:pt x="244" y="604"/>
                    </a:cubicBezTo>
                    <a:cubicBezTo>
                      <a:pt x="244" y="603"/>
                      <a:pt x="244" y="603"/>
                      <a:pt x="244" y="603"/>
                    </a:cubicBezTo>
                    <a:cubicBezTo>
                      <a:pt x="243" y="603"/>
                      <a:pt x="243" y="603"/>
                      <a:pt x="243" y="603"/>
                    </a:cubicBezTo>
                    <a:cubicBezTo>
                      <a:pt x="243" y="602"/>
                      <a:pt x="243" y="602"/>
                      <a:pt x="243" y="602"/>
                    </a:cubicBezTo>
                    <a:cubicBezTo>
                      <a:pt x="242" y="601"/>
                      <a:pt x="242" y="601"/>
                      <a:pt x="242" y="601"/>
                    </a:cubicBezTo>
                    <a:cubicBezTo>
                      <a:pt x="242" y="600"/>
                      <a:pt x="242" y="600"/>
                      <a:pt x="242" y="600"/>
                    </a:cubicBezTo>
                    <a:cubicBezTo>
                      <a:pt x="242" y="600"/>
                      <a:pt x="241" y="600"/>
                      <a:pt x="241" y="599"/>
                    </a:cubicBezTo>
                    <a:cubicBezTo>
                      <a:pt x="241" y="527"/>
                      <a:pt x="241" y="527"/>
                      <a:pt x="241" y="527"/>
                    </a:cubicBezTo>
                    <a:cubicBezTo>
                      <a:pt x="247" y="539"/>
                      <a:pt x="253" y="551"/>
                      <a:pt x="260" y="563"/>
                    </a:cubicBezTo>
                    <a:cubicBezTo>
                      <a:pt x="260" y="624"/>
                      <a:pt x="260" y="624"/>
                      <a:pt x="260" y="624"/>
                    </a:cubicBezTo>
                    <a:cubicBezTo>
                      <a:pt x="257" y="622"/>
                      <a:pt x="252" y="625"/>
                      <a:pt x="254" y="629"/>
                    </a:cubicBezTo>
                    <a:cubicBezTo>
                      <a:pt x="254" y="629"/>
                      <a:pt x="254" y="630"/>
                      <a:pt x="255" y="630"/>
                    </a:cubicBezTo>
                    <a:cubicBezTo>
                      <a:pt x="255" y="631"/>
                      <a:pt x="255" y="631"/>
                      <a:pt x="255" y="631"/>
                    </a:cubicBezTo>
                    <a:cubicBezTo>
                      <a:pt x="256" y="631"/>
                      <a:pt x="256" y="631"/>
                      <a:pt x="256" y="631"/>
                    </a:cubicBezTo>
                    <a:cubicBezTo>
                      <a:pt x="256" y="632"/>
                      <a:pt x="256" y="632"/>
                      <a:pt x="256" y="632"/>
                    </a:cubicBezTo>
                    <a:cubicBezTo>
                      <a:pt x="257" y="633"/>
                      <a:pt x="257" y="633"/>
                      <a:pt x="257" y="633"/>
                    </a:cubicBezTo>
                    <a:cubicBezTo>
                      <a:pt x="258" y="633"/>
                      <a:pt x="258" y="633"/>
                      <a:pt x="258" y="633"/>
                    </a:cubicBezTo>
                    <a:cubicBezTo>
                      <a:pt x="258" y="634"/>
                      <a:pt x="258" y="634"/>
                      <a:pt x="258" y="634"/>
                    </a:cubicBezTo>
                    <a:cubicBezTo>
                      <a:pt x="259" y="635"/>
                      <a:pt x="259" y="635"/>
                      <a:pt x="259" y="635"/>
                    </a:cubicBezTo>
                    <a:cubicBezTo>
                      <a:pt x="260" y="635"/>
                      <a:pt x="260" y="635"/>
                      <a:pt x="260" y="635"/>
                    </a:cubicBezTo>
                    <a:cubicBezTo>
                      <a:pt x="260" y="636"/>
                      <a:pt x="260" y="636"/>
                      <a:pt x="260" y="636"/>
                    </a:cubicBezTo>
                    <a:cubicBezTo>
                      <a:pt x="260" y="636"/>
                      <a:pt x="260" y="636"/>
                      <a:pt x="260" y="636"/>
                    </a:cubicBezTo>
                    <a:cubicBezTo>
                      <a:pt x="260" y="666"/>
                      <a:pt x="260" y="666"/>
                      <a:pt x="260" y="666"/>
                    </a:cubicBezTo>
                    <a:close/>
                    <a:moveTo>
                      <a:pt x="260" y="404"/>
                    </a:moveTo>
                    <a:cubicBezTo>
                      <a:pt x="260" y="426"/>
                      <a:pt x="260" y="426"/>
                      <a:pt x="260" y="426"/>
                    </a:cubicBezTo>
                    <a:cubicBezTo>
                      <a:pt x="256" y="424"/>
                      <a:pt x="251" y="422"/>
                      <a:pt x="247" y="419"/>
                    </a:cubicBezTo>
                    <a:cubicBezTo>
                      <a:pt x="246" y="426"/>
                      <a:pt x="244" y="432"/>
                      <a:pt x="241" y="438"/>
                    </a:cubicBezTo>
                    <a:cubicBezTo>
                      <a:pt x="241" y="391"/>
                      <a:pt x="241" y="391"/>
                      <a:pt x="241" y="391"/>
                    </a:cubicBezTo>
                    <a:cubicBezTo>
                      <a:pt x="247" y="396"/>
                      <a:pt x="253" y="400"/>
                      <a:pt x="260" y="404"/>
                    </a:cubicBezTo>
                    <a:close/>
                    <a:moveTo>
                      <a:pt x="225" y="421"/>
                    </a:moveTo>
                    <a:cubicBezTo>
                      <a:pt x="226" y="416"/>
                      <a:pt x="227" y="411"/>
                      <a:pt x="228" y="405"/>
                    </a:cubicBezTo>
                    <a:cubicBezTo>
                      <a:pt x="227" y="405"/>
                      <a:pt x="226" y="404"/>
                      <a:pt x="225" y="403"/>
                    </a:cubicBezTo>
                    <a:cubicBezTo>
                      <a:pt x="225" y="376"/>
                      <a:pt x="225" y="376"/>
                      <a:pt x="225" y="376"/>
                    </a:cubicBezTo>
                    <a:cubicBezTo>
                      <a:pt x="230" y="382"/>
                      <a:pt x="235" y="387"/>
                      <a:pt x="241" y="391"/>
                    </a:cubicBezTo>
                    <a:cubicBezTo>
                      <a:pt x="241" y="438"/>
                      <a:pt x="241" y="438"/>
                      <a:pt x="241" y="438"/>
                    </a:cubicBezTo>
                    <a:cubicBezTo>
                      <a:pt x="237" y="448"/>
                      <a:pt x="231" y="458"/>
                      <a:pt x="225" y="466"/>
                    </a:cubicBezTo>
                    <a:cubicBezTo>
                      <a:pt x="225" y="421"/>
                      <a:pt x="225" y="421"/>
                      <a:pt x="225" y="421"/>
                    </a:cubicBezTo>
                    <a:close/>
                    <a:moveTo>
                      <a:pt x="225" y="29"/>
                    </a:moveTo>
                    <a:cubicBezTo>
                      <a:pt x="230" y="27"/>
                      <a:pt x="235" y="26"/>
                      <a:pt x="241" y="25"/>
                    </a:cubicBezTo>
                    <a:cubicBezTo>
                      <a:pt x="241" y="101"/>
                      <a:pt x="241" y="101"/>
                      <a:pt x="241" y="101"/>
                    </a:cubicBezTo>
                    <a:cubicBezTo>
                      <a:pt x="235" y="102"/>
                      <a:pt x="230" y="105"/>
                      <a:pt x="225" y="109"/>
                    </a:cubicBezTo>
                    <a:cubicBezTo>
                      <a:pt x="225" y="29"/>
                      <a:pt x="225" y="29"/>
                      <a:pt x="225" y="29"/>
                    </a:cubicBezTo>
                    <a:close/>
                    <a:moveTo>
                      <a:pt x="241" y="666"/>
                    </a:moveTo>
                    <a:cubicBezTo>
                      <a:pt x="225" y="666"/>
                      <a:pt x="225" y="666"/>
                      <a:pt x="225" y="666"/>
                    </a:cubicBezTo>
                    <a:cubicBezTo>
                      <a:pt x="225" y="586"/>
                      <a:pt x="225" y="586"/>
                      <a:pt x="225" y="586"/>
                    </a:cubicBezTo>
                    <a:cubicBezTo>
                      <a:pt x="227" y="588"/>
                      <a:pt x="232" y="585"/>
                      <a:pt x="230" y="581"/>
                    </a:cubicBezTo>
                    <a:cubicBezTo>
                      <a:pt x="230" y="581"/>
                      <a:pt x="230" y="581"/>
                      <a:pt x="230" y="581"/>
                    </a:cubicBezTo>
                    <a:cubicBezTo>
                      <a:pt x="229" y="580"/>
                      <a:pt x="229" y="580"/>
                      <a:pt x="229" y="580"/>
                    </a:cubicBezTo>
                    <a:cubicBezTo>
                      <a:pt x="229" y="580"/>
                      <a:pt x="229" y="580"/>
                      <a:pt x="229" y="580"/>
                    </a:cubicBezTo>
                    <a:cubicBezTo>
                      <a:pt x="229" y="579"/>
                      <a:pt x="229" y="579"/>
                      <a:pt x="229" y="579"/>
                    </a:cubicBezTo>
                    <a:cubicBezTo>
                      <a:pt x="228" y="578"/>
                      <a:pt x="228" y="578"/>
                      <a:pt x="228" y="578"/>
                    </a:cubicBezTo>
                    <a:cubicBezTo>
                      <a:pt x="228" y="577"/>
                      <a:pt x="228" y="577"/>
                      <a:pt x="228" y="577"/>
                    </a:cubicBezTo>
                    <a:cubicBezTo>
                      <a:pt x="227" y="576"/>
                      <a:pt x="227" y="576"/>
                      <a:pt x="227" y="576"/>
                    </a:cubicBezTo>
                    <a:cubicBezTo>
                      <a:pt x="227" y="576"/>
                      <a:pt x="227" y="576"/>
                      <a:pt x="227" y="576"/>
                    </a:cubicBezTo>
                    <a:cubicBezTo>
                      <a:pt x="226" y="575"/>
                      <a:pt x="226" y="575"/>
                      <a:pt x="226" y="575"/>
                    </a:cubicBezTo>
                    <a:cubicBezTo>
                      <a:pt x="226" y="574"/>
                      <a:pt x="226" y="574"/>
                      <a:pt x="226" y="574"/>
                    </a:cubicBezTo>
                    <a:cubicBezTo>
                      <a:pt x="226" y="574"/>
                      <a:pt x="225" y="573"/>
                      <a:pt x="225" y="573"/>
                    </a:cubicBezTo>
                    <a:cubicBezTo>
                      <a:pt x="225" y="484"/>
                      <a:pt x="225" y="484"/>
                      <a:pt x="225" y="484"/>
                    </a:cubicBezTo>
                    <a:cubicBezTo>
                      <a:pt x="228" y="497"/>
                      <a:pt x="234" y="511"/>
                      <a:pt x="241" y="527"/>
                    </a:cubicBezTo>
                    <a:cubicBezTo>
                      <a:pt x="241" y="599"/>
                      <a:pt x="241" y="599"/>
                      <a:pt x="241" y="599"/>
                    </a:cubicBezTo>
                    <a:cubicBezTo>
                      <a:pt x="239" y="598"/>
                      <a:pt x="235" y="600"/>
                      <a:pt x="235" y="603"/>
                    </a:cubicBezTo>
                    <a:cubicBezTo>
                      <a:pt x="235" y="604"/>
                      <a:pt x="236" y="604"/>
                      <a:pt x="236" y="605"/>
                    </a:cubicBezTo>
                    <a:cubicBezTo>
                      <a:pt x="236" y="606"/>
                      <a:pt x="236" y="606"/>
                      <a:pt x="236" y="606"/>
                    </a:cubicBezTo>
                    <a:cubicBezTo>
                      <a:pt x="237" y="606"/>
                      <a:pt x="237" y="606"/>
                      <a:pt x="237" y="606"/>
                    </a:cubicBezTo>
                    <a:cubicBezTo>
                      <a:pt x="237" y="607"/>
                      <a:pt x="237" y="607"/>
                      <a:pt x="237" y="607"/>
                    </a:cubicBezTo>
                    <a:cubicBezTo>
                      <a:pt x="238" y="608"/>
                      <a:pt x="238" y="608"/>
                      <a:pt x="238" y="608"/>
                    </a:cubicBezTo>
                    <a:cubicBezTo>
                      <a:pt x="238" y="609"/>
                      <a:pt x="238" y="609"/>
                      <a:pt x="238" y="609"/>
                    </a:cubicBezTo>
                    <a:cubicBezTo>
                      <a:pt x="239" y="610"/>
                      <a:pt x="239" y="610"/>
                      <a:pt x="239" y="610"/>
                    </a:cubicBezTo>
                    <a:cubicBezTo>
                      <a:pt x="240" y="610"/>
                      <a:pt x="240" y="610"/>
                      <a:pt x="240" y="610"/>
                    </a:cubicBezTo>
                    <a:cubicBezTo>
                      <a:pt x="240" y="611"/>
                      <a:pt x="240" y="611"/>
                      <a:pt x="240" y="611"/>
                    </a:cubicBezTo>
                    <a:cubicBezTo>
                      <a:pt x="240" y="611"/>
                      <a:pt x="240" y="611"/>
                      <a:pt x="240" y="611"/>
                    </a:cubicBezTo>
                    <a:cubicBezTo>
                      <a:pt x="241" y="612"/>
                      <a:pt x="241" y="612"/>
                      <a:pt x="241" y="612"/>
                    </a:cubicBezTo>
                    <a:lnTo>
                      <a:pt x="241" y="666"/>
                    </a:lnTo>
                    <a:close/>
                    <a:moveTo>
                      <a:pt x="210" y="448"/>
                    </a:moveTo>
                    <a:cubicBezTo>
                      <a:pt x="217" y="440"/>
                      <a:pt x="222" y="431"/>
                      <a:pt x="225" y="421"/>
                    </a:cubicBezTo>
                    <a:cubicBezTo>
                      <a:pt x="225" y="466"/>
                      <a:pt x="225" y="466"/>
                      <a:pt x="225" y="466"/>
                    </a:cubicBezTo>
                    <a:cubicBezTo>
                      <a:pt x="224" y="468"/>
                      <a:pt x="222" y="469"/>
                      <a:pt x="221" y="470"/>
                    </a:cubicBezTo>
                    <a:cubicBezTo>
                      <a:pt x="222" y="474"/>
                      <a:pt x="223" y="479"/>
                      <a:pt x="225" y="484"/>
                    </a:cubicBezTo>
                    <a:cubicBezTo>
                      <a:pt x="225" y="573"/>
                      <a:pt x="225" y="573"/>
                      <a:pt x="225" y="573"/>
                    </a:cubicBezTo>
                    <a:cubicBezTo>
                      <a:pt x="222" y="571"/>
                      <a:pt x="218" y="574"/>
                      <a:pt x="219" y="578"/>
                    </a:cubicBezTo>
                    <a:cubicBezTo>
                      <a:pt x="219" y="578"/>
                      <a:pt x="219" y="578"/>
                      <a:pt x="220" y="578"/>
                    </a:cubicBezTo>
                    <a:cubicBezTo>
                      <a:pt x="220" y="579"/>
                      <a:pt x="220" y="579"/>
                      <a:pt x="220" y="579"/>
                    </a:cubicBezTo>
                    <a:cubicBezTo>
                      <a:pt x="220" y="580"/>
                      <a:pt x="220" y="580"/>
                      <a:pt x="220" y="580"/>
                    </a:cubicBezTo>
                    <a:cubicBezTo>
                      <a:pt x="221" y="580"/>
                      <a:pt x="221" y="580"/>
                      <a:pt x="221" y="580"/>
                    </a:cubicBezTo>
                    <a:cubicBezTo>
                      <a:pt x="221" y="581"/>
                      <a:pt x="221" y="581"/>
                      <a:pt x="221" y="581"/>
                    </a:cubicBezTo>
                    <a:cubicBezTo>
                      <a:pt x="222" y="582"/>
                      <a:pt x="222" y="582"/>
                      <a:pt x="222" y="582"/>
                    </a:cubicBezTo>
                    <a:cubicBezTo>
                      <a:pt x="222" y="583"/>
                      <a:pt x="222" y="583"/>
                      <a:pt x="222" y="583"/>
                    </a:cubicBezTo>
                    <a:cubicBezTo>
                      <a:pt x="223" y="584"/>
                      <a:pt x="223" y="584"/>
                      <a:pt x="223" y="584"/>
                    </a:cubicBezTo>
                    <a:cubicBezTo>
                      <a:pt x="223" y="585"/>
                      <a:pt x="223" y="585"/>
                      <a:pt x="223" y="585"/>
                    </a:cubicBezTo>
                    <a:cubicBezTo>
                      <a:pt x="223" y="585"/>
                      <a:pt x="223" y="585"/>
                      <a:pt x="223" y="585"/>
                    </a:cubicBezTo>
                    <a:cubicBezTo>
                      <a:pt x="224" y="586"/>
                      <a:pt x="224" y="586"/>
                      <a:pt x="225" y="586"/>
                    </a:cubicBezTo>
                    <a:cubicBezTo>
                      <a:pt x="225" y="666"/>
                      <a:pt x="225" y="666"/>
                      <a:pt x="225" y="666"/>
                    </a:cubicBezTo>
                    <a:cubicBezTo>
                      <a:pt x="210" y="666"/>
                      <a:pt x="210" y="666"/>
                      <a:pt x="210" y="666"/>
                    </a:cubicBezTo>
                    <a:cubicBezTo>
                      <a:pt x="210" y="559"/>
                      <a:pt x="210" y="559"/>
                      <a:pt x="210" y="559"/>
                    </a:cubicBezTo>
                    <a:cubicBezTo>
                      <a:pt x="211" y="559"/>
                      <a:pt x="212" y="559"/>
                      <a:pt x="212" y="559"/>
                    </a:cubicBezTo>
                    <a:cubicBezTo>
                      <a:pt x="215" y="559"/>
                      <a:pt x="217" y="556"/>
                      <a:pt x="215" y="554"/>
                    </a:cubicBezTo>
                    <a:cubicBezTo>
                      <a:pt x="215" y="553"/>
                      <a:pt x="215" y="553"/>
                      <a:pt x="215" y="553"/>
                    </a:cubicBezTo>
                    <a:cubicBezTo>
                      <a:pt x="215" y="552"/>
                      <a:pt x="215" y="552"/>
                      <a:pt x="215" y="552"/>
                    </a:cubicBezTo>
                    <a:cubicBezTo>
                      <a:pt x="214" y="552"/>
                      <a:pt x="214" y="552"/>
                      <a:pt x="214" y="552"/>
                    </a:cubicBezTo>
                    <a:cubicBezTo>
                      <a:pt x="214" y="551"/>
                      <a:pt x="214" y="551"/>
                      <a:pt x="214" y="551"/>
                    </a:cubicBezTo>
                    <a:cubicBezTo>
                      <a:pt x="214" y="550"/>
                      <a:pt x="214" y="550"/>
                      <a:pt x="214" y="550"/>
                    </a:cubicBezTo>
                    <a:cubicBezTo>
                      <a:pt x="213" y="549"/>
                      <a:pt x="213" y="549"/>
                      <a:pt x="213" y="549"/>
                    </a:cubicBezTo>
                    <a:cubicBezTo>
                      <a:pt x="213" y="548"/>
                      <a:pt x="213" y="548"/>
                      <a:pt x="213" y="548"/>
                    </a:cubicBezTo>
                    <a:cubicBezTo>
                      <a:pt x="213" y="548"/>
                      <a:pt x="213" y="548"/>
                      <a:pt x="213" y="548"/>
                    </a:cubicBezTo>
                    <a:cubicBezTo>
                      <a:pt x="212" y="547"/>
                      <a:pt x="212" y="547"/>
                      <a:pt x="212" y="547"/>
                    </a:cubicBezTo>
                    <a:cubicBezTo>
                      <a:pt x="212" y="547"/>
                      <a:pt x="212" y="547"/>
                      <a:pt x="212" y="547"/>
                    </a:cubicBezTo>
                    <a:cubicBezTo>
                      <a:pt x="212" y="546"/>
                      <a:pt x="211" y="545"/>
                      <a:pt x="210" y="545"/>
                    </a:cubicBezTo>
                    <a:cubicBezTo>
                      <a:pt x="210" y="448"/>
                      <a:pt x="210" y="448"/>
                      <a:pt x="210" y="448"/>
                    </a:cubicBezTo>
                    <a:close/>
                    <a:moveTo>
                      <a:pt x="225" y="403"/>
                    </a:moveTo>
                    <a:cubicBezTo>
                      <a:pt x="220" y="399"/>
                      <a:pt x="215" y="394"/>
                      <a:pt x="210" y="389"/>
                    </a:cubicBezTo>
                    <a:cubicBezTo>
                      <a:pt x="210" y="359"/>
                      <a:pt x="210" y="359"/>
                      <a:pt x="210" y="359"/>
                    </a:cubicBezTo>
                    <a:cubicBezTo>
                      <a:pt x="215" y="365"/>
                      <a:pt x="220" y="371"/>
                      <a:pt x="225" y="376"/>
                    </a:cubicBezTo>
                    <a:cubicBezTo>
                      <a:pt x="225" y="403"/>
                      <a:pt x="225" y="403"/>
                      <a:pt x="225" y="403"/>
                    </a:cubicBezTo>
                    <a:close/>
                    <a:moveTo>
                      <a:pt x="210" y="34"/>
                    </a:moveTo>
                    <a:cubicBezTo>
                      <a:pt x="215" y="32"/>
                      <a:pt x="220" y="30"/>
                      <a:pt x="225" y="29"/>
                    </a:cubicBezTo>
                    <a:cubicBezTo>
                      <a:pt x="225" y="109"/>
                      <a:pt x="225" y="109"/>
                      <a:pt x="225" y="109"/>
                    </a:cubicBezTo>
                    <a:cubicBezTo>
                      <a:pt x="220" y="112"/>
                      <a:pt x="215" y="117"/>
                      <a:pt x="210" y="124"/>
                    </a:cubicBezTo>
                    <a:lnTo>
                      <a:pt x="210" y="34"/>
                    </a:lnTo>
                    <a:close/>
                    <a:moveTo>
                      <a:pt x="199" y="459"/>
                    </a:moveTo>
                    <a:cubicBezTo>
                      <a:pt x="203" y="456"/>
                      <a:pt x="207" y="452"/>
                      <a:pt x="210" y="448"/>
                    </a:cubicBezTo>
                    <a:cubicBezTo>
                      <a:pt x="210" y="545"/>
                      <a:pt x="210" y="545"/>
                      <a:pt x="210" y="545"/>
                    </a:cubicBezTo>
                    <a:cubicBezTo>
                      <a:pt x="208" y="543"/>
                      <a:pt x="204" y="546"/>
                      <a:pt x="205" y="549"/>
                    </a:cubicBezTo>
                    <a:cubicBezTo>
                      <a:pt x="205" y="550"/>
                      <a:pt x="205" y="550"/>
                      <a:pt x="205" y="550"/>
                    </a:cubicBezTo>
                    <a:cubicBezTo>
                      <a:pt x="206" y="550"/>
                      <a:pt x="206" y="550"/>
                      <a:pt x="206" y="550"/>
                    </a:cubicBezTo>
                    <a:cubicBezTo>
                      <a:pt x="206" y="551"/>
                      <a:pt x="206" y="551"/>
                      <a:pt x="206" y="551"/>
                    </a:cubicBezTo>
                    <a:cubicBezTo>
                      <a:pt x="206" y="552"/>
                      <a:pt x="206" y="552"/>
                      <a:pt x="206" y="552"/>
                    </a:cubicBezTo>
                    <a:cubicBezTo>
                      <a:pt x="207" y="553"/>
                      <a:pt x="207" y="553"/>
                      <a:pt x="207" y="553"/>
                    </a:cubicBezTo>
                    <a:cubicBezTo>
                      <a:pt x="207" y="553"/>
                      <a:pt x="207" y="553"/>
                      <a:pt x="207" y="553"/>
                    </a:cubicBezTo>
                    <a:cubicBezTo>
                      <a:pt x="207" y="554"/>
                      <a:pt x="207" y="554"/>
                      <a:pt x="207" y="554"/>
                    </a:cubicBezTo>
                    <a:cubicBezTo>
                      <a:pt x="208" y="555"/>
                      <a:pt x="208" y="555"/>
                      <a:pt x="208" y="555"/>
                    </a:cubicBezTo>
                    <a:cubicBezTo>
                      <a:pt x="208" y="556"/>
                      <a:pt x="208" y="556"/>
                      <a:pt x="208" y="556"/>
                    </a:cubicBezTo>
                    <a:cubicBezTo>
                      <a:pt x="209" y="557"/>
                      <a:pt x="209" y="557"/>
                      <a:pt x="209" y="557"/>
                    </a:cubicBezTo>
                    <a:cubicBezTo>
                      <a:pt x="209" y="557"/>
                      <a:pt x="209" y="557"/>
                      <a:pt x="209" y="557"/>
                    </a:cubicBezTo>
                    <a:cubicBezTo>
                      <a:pt x="209" y="558"/>
                      <a:pt x="210" y="559"/>
                      <a:pt x="210" y="559"/>
                    </a:cubicBezTo>
                    <a:cubicBezTo>
                      <a:pt x="210" y="666"/>
                      <a:pt x="210" y="666"/>
                      <a:pt x="210" y="666"/>
                    </a:cubicBezTo>
                    <a:cubicBezTo>
                      <a:pt x="199" y="666"/>
                      <a:pt x="199" y="666"/>
                      <a:pt x="199" y="666"/>
                    </a:cubicBezTo>
                    <a:cubicBezTo>
                      <a:pt x="199" y="530"/>
                      <a:pt x="199" y="530"/>
                      <a:pt x="199" y="530"/>
                    </a:cubicBezTo>
                    <a:cubicBezTo>
                      <a:pt x="199" y="531"/>
                      <a:pt x="200" y="531"/>
                      <a:pt x="201" y="530"/>
                    </a:cubicBezTo>
                    <a:cubicBezTo>
                      <a:pt x="203" y="530"/>
                      <a:pt x="204" y="527"/>
                      <a:pt x="203" y="525"/>
                    </a:cubicBezTo>
                    <a:cubicBezTo>
                      <a:pt x="203" y="525"/>
                      <a:pt x="203" y="525"/>
                      <a:pt x="203" y="525"/>
                    </a:cubicBezTo>
                    <a:cubicBezTo>
                      <a:pt x="203" y="524"/>
                      <a:pt x="203" y="524"/>
                      <a:pt x="203" y="524"/>
                    </a:cubicBezTo>
                    <a:cubicBezTo>
                      <a:pt x="203" y="524"/>
                      <a:pt x="203" y="524"/>
                      <a:pt x="203" y="524"/>
                    </a:cubicBezTo>
                    <a:cubicBezTo>
                      <a:pt x="203" y="523"/>
                      <a:pt x="203" y="523"/>
                      <a:pt x="203" y="523"/>
                    </a:cubicBezTo>
                    <a:cubicBezTo>
                      <a:pt x="202" y="522"/>
                      <a:pt x="202" y="522"/>
                      <a:pt x="202" y="522"/>
                    </a:cubicBezTo>
                    <a:cubicBezTo>
                      <a:pt x="202" y="522"/>
                      <a:pt x="202" y="522"/>
                      <a:pt x="202" y="522"/>
                    </a:cubicBezTo>
                    <a:cubicBezTo>
                      <a:pt x="202" y="521"/>
                      <a:pt x="202" y="521"/>
                      <a:pt x="202" y="521"/>
                    </a:cubicBezTo>
                    <a:cubicBezTo>
                      <a:pt x="202" y="520"/>
                      <a:pt x="202" y="520"/>
                      <a:pt x="202" y="520"/>
                    </a:cubicBezTo>
                    <a:cubicBezTo>
                      <a:pt x="201" y="520"/>
                      <a:pt x="201" y="520"/>
                      <a:pt x="201" y="520"/>
                    </a:cubicBezTo>
                    <a:cubicBezTo>
                      <a:pt x="201" y="519"/>
                      <a:pt x="201" y="519"/>
                      <a:pt x="201" y="519"/>
                    </a:cubicBezTo>
                    <a:cubicBezTo>
                      <a:pt x="201" y="518"/>
                      <a:pt x="201" y="518"/>
                      <a:pt x="201" y="518"/>
                    </a:cubicBezTo>
                    <a:cubicBezTo>
                      <a:pt x="201" y="518"/>
                      <a:pt x="201" y="518"/>
                      <a:pt x="201" y="518"/>
                    </a:cubicBezTo>
                    <a:cubicBezTo>
                      <a:pt x="200" y="517"/>
                      <a:pt x="200" y="516"/>
                      <a:pt x="199" y="515"/>
                    </a:cubicBezTo>
                    <a:cubicBezTo>
                      <a:pt x="199" y="459"/>
                      <a:pt x="199" y="459"/>
                      <a:pt x="199" y="459"/>
                    </a:cubicBezTo>
                    <a:close/>
                    <a:moveTo>
                      <a:pt x="210" y="389"/>
                    </a:moveTo>
                    <a:cubicBezTo>
                      <a:pt x="206" y="384"/>
                      <a:pt x="202" y="380"/>
                      <a:pt x="199" y="375"/>
                    </a:cubicBezTo>
                    <a:cubicBezTo>
                      <a:pt x="199" y="340"/>
                      <a:pt x="199" y="340"/>
                      <a:pt x="199" y="340"/>
                    </a:cubicBezTo>
                    <a:cubicBezTo>
                      <a:pt x="202" y="346"/>
                      <a:pt x="206" y="353"/>
                      <a:pt x="210" y="359"/>
                    </a:cubicBezTo>
                    <a:cubicBezTo>
                      <a:pt x="210" y="389"/>
                      <a:pt x="210" y="389"/>
                      <a:pt x="210" y="389"/>
                    </a:cubicBezTo>
                    <a:close/>
                    <a:moveTo>
                      <a:pt x="199" y="41"/>
                    </a:moveTo>
                    <a:cubicBezTo>
                      <a:pt x="202" y="38"/>
                      <a:pt x="206" y="36"/>
                      <a:pt x="210" y="34"/>
                    </a:cubicBezTo>
                    <a:cubicBezTo>
                      <a:pt x="210" y="124"/>
                      <a:pt x="210" y="124"/>
                      <a:pt x="210" y="124"/>
                    </a:cubicBezTo>
                    <a:cubicBezTo>
                      <a:pt x="209" y="127"/>
                      <a:pt x="207" y="129"/>
                      <a:pt x="206" y="132"/>
                    </a:cubicBezTo>
                    <a:cubicBezTo>
                      <a:pt x="203" y="138"/>
                      <a:pt x="201" y="143"/>
                      <a:pt x="199" y="149"/>
                    </a:cubicBezTo>
                    <a:cubicBezTo>
                      <a:pt x="199" y="41"/>
                      <a:pt x="199" y="41"/>
                      <a:pt x="199" y="41"/>
                    </a:cubicBezTo>
                    <a:close/>
                    <a:moveTo>
                      <a:pt x="199" y="293"/>
                    </a:moveTo>
                    <a:cubicBezTo>
                      <a:pt x="199" y="253"/>
                      <a:pt x="199" y="253"/>
                      <a:pt x="199" y="253"/>
                    </a:cubicBezTo>
                    <a:cubicBezTo>
                      <a:pt x="202" y="265"/>
                      <a:pt x="205" y="277"/>
                      <a:pt x="209" y="287"/>
                    </a:cubicBezTo>
                    <a:cubicBezTo>
                      <a:pt x="213" y="296"/>
                      <a:pt x="206" y="298"/>
                      <a:pt x="199" y="293"/>
                    </a:cubicBezTo>
                    <a:close/>
                    <a:moveTo>
                      <a:pt x="191" y="464"/>
                    </a:moveTo>
                    <a:cubicBezTo>
                      <a:pt x="194" y="462"/>
                      <a:pt x="196" y="461"/>
                      <a:pt x="199" y="459"/>
                    </a:cubicBezTo>
                    <a:cubicBezTo>
                      <a:pt x="199" y="515"/>
                      <a:pt x="199" y="515"/>
                      <a:pt x="199" y="515"/>
                    </a:cubicBezTo>
                    <a:cubicBezTo>
                      <a:pt x="196" y="515"/>
                      <a:pt x="193" y="517"/>
                      <a:pt x="194" y="520"/>
                    </a:cubicBezTo>
                    <a:cubicBezTo>
                      <a:pt x="194" y="520"/>
                      <a:pt x="194" y="520"/>
                      <a:pt x="194" y="520"/>
                    </a:cubicBezTo>
                    <a:cubicBezTo>
                      <a:pt x="194" y="521"/>
                      <a:pt x="194" y="521"/>
                      <a:pt x="194" y="521"/>
                    </a:cubicBezTo>
                    <a:cubicBezTo>
                      <a:pt x="194" y="522"/>
                      <a:pt x="194" y="522"/>
                      <a:pt x="194" y="522"/>
                    </a:cubicBezTo>
                    <a:cubicBezTo>
                      <a:pt x="194" y="522"/>
                      <a:pt x="194" y="522"/>
                      <a:pt x="194" y="522"/>
                    </a:cubicBezTo>
                    <a:cubicBezTo>
                      <a:pt x="195" y="523"/>
                      <a:pt x="195" y="523"/>
                      <a:pt x="195" y="523"/>
                    </a:cubicBezTo>
                    <a:cubicBezTo>
                      <a:pt x="195" y="524"/>
                      <a:pt x="195" y="524"/>
                      <a:pt x="195" y="524"/>
                    </a:cubicBezTo>
                    <a:cubicBezTo>
                      <a:pt x="195" y="524"/>
                      <a:pt x="195" y="524"/>
                      <a:pt x="195" y="524"/>
                    </a:cubicBezTo>
                    <a:cubicBezTo>
                      <a:pt x="195" y="525"/>
                      <a:pt x="195" y="525"/>
                      <a:pt x="195" y="525"/>
                    </a:cubicBezTo>
                    <a:cubicBezTo>
                      <a:pt x="196" y="526"/>
                      <a:pt x="196" y="526"/>
                      <a:pt x="196" y="526"/>
                    </a:cubicBezTo>
                    <a:cubicBezTo>
                      <a:pt x="196" y="527"/>
                      <a:pt x="196" y="527"/>
                      <a:pt x="196" y="527"/>
                    </a:cubicBezTo>
                    <a:cubicBezTo>
                      <a:pt x="196" y="527"/>
                      <a:pt x="196" y="527"/>
                      <a:pt x="196" y="527"/>
                    </a:cubicBezTo>
                    <a:cubicBezTo>
                      <a:pt x="196" y="528"/>
                      <a:pt x="196" y="528"/>
                      <a:pt x="196" y="528"/>
                    </a:cubicBezTo>
                    <a:cubicBezTo>
                      <a:pt x="196" y="528"/>
                      <a:pt x="196" y="528"/>
                      <a:pt x="196" y="528"/>
                    </a:cubicBezTo>
                    <a:cubicBezTo>
                      <a:pt x="197" y="529"/>
                      <a:pt x="198" y="530"/>
                      <a:pt x="199" y="530"/>
                    </a:cubicBezTo>
                    <a:cubicBezTo>
                      <a:pt x="199" y="666"/>
                      <a:pt x="199" y="666"/>
                      <a:pt x="199" y="666"/>
                    </a:cubicBezTo>
                    <a:cubicBezTo>
                      <a:pt x="191" y="666"/>
                      <a:pt x="191" y="666"/>
                      <a:pt x="191" y="666"/>
                    </a:cubicBezTo>
                    <a:cubicBezTo>
                      <a:pt x="191" y="500"/>
                      <a:pt x="191" y="500"/>
                      <a:pt x="191" y="500"/>
                    </a:cubicBezTo>
                    <a:cubicBezTo>
                      <a:pt x="192" y="501"/>
                      <a:pt x="194" y="500"/>
                      <a:pt x="195" y="497"/>
                    </a:cubicBezTo>
                    <a:cubicBezTo>
                      <a:pt x="195" y="497"/>
                      <a:pt x="195" y="496"/>
                      <a:pt x="195" y="496"/>
                    </a:cubicBezTo>
                    <a:cubicBezTo>
                      <a:pt x="195" y="496"/>
                      <a:pt x="195" y="496"/>
                      <a:pt x="195" y="496"/>
                    </a:cubicBezTo>
                    <a:cubicBezTo>
                      <a:pt x="195" y="495"/>
                      <a:pt x="195" y="495"/>
                      <a:pt x="195" y="495"/>
                    </a:cubicBezTo>
                    <a:cubicBezTo>
                      <a:pt x="195" y="495"/>
                      <a:pt x="195" y="495"/>
                      <a:pt x="195" y="495"/>
                    </a:cubicBezTo>
                    <a:cubicBezTo>
                      <a:pt x="195" y="494"/>
                      <a:pt x="195" y="494"/>
                      <a:pt x="195" y="494"/>
                    </a:cubicBezTo>
                    <a:cubicBezTo>
                      <a:pt x="195" y="494"/>
                      <a:pt x="195" y="494"/>
                      <a:pt x="195" y="494"/>
                    </a:cubicBezTo>
                    <a:cubicBezTo>
                      <a:pt x="194" y="493"/>
                      <a:pt x="194" y="493"/>
                      <a:pt x="194" y="493"/>
                    </a:cubicBezTo>
                    <a:cubicBezTo>
                      <a:pt x="194" y="493"/>
                      <a:pt x="194" y="493"/>
                      <a:pt x="194" y="493"/>
                    </a:cubicBezTo>
                    <a:cubicBezTo>
                      <a:pt x="194" y="492"/>
                      <a:pt x="194" y="492"/>
                      <a:pt x="194" y="492"/>
                    </a:cubicBezTo>
                    <a:cubicBezTo>
                      <a:pt x="194" y="492"/>
                      <a:pt x="194" y="492"/>
                      <a:pt x="194" y="492"/>
                    </a:cubicBezTo>
                    <a:cubicBezTo>
                      <a:pt x="194" y="491"/>
                      <a:pt x="194" y="491"/>
                      <a:pt x="194" y="491"/>
                    </a:cubicBezTo>
                    <a:cubicBezTo>
                      <a:pt x="194" y="491"/>
                      <a:pt x="194" y="491"/>
                      <a:pt x="194" y="491"/>
                    </a:cubicBezTo>
                    <a:cubicBezTo>
                      <a:pt x="194" y="490"/>
                      <a:pt x="194" y="490"/>
                      <a:pt x="194" y="490"/>
                    </a:cubicBezTo>
                    <a:cubicBezTo>
                      <a:pt x="194" y="490"/>
                      <a:pt x="194" y="490"/>
                      <a:pt x="194" y="490"/>
                    </a:cubicBezTo>
                    <a:cubicBezTo>
                      <a:pt x="194" y="490"/>
                      <a:pt x="194" y="490"/>
                      <a:pt x="194" y="490"/>
                    </a:cubicBezTo>
                    <a:cubicBezTo>
                      <a:pt x="194" y="489"/>
                      <a:pt x="194" y="489"/>
                      <a:pt x="194" y="489"/>
                    </a:cubicBezTo>
                    <a:cubicBezTo>
                      <a:pt x="194" y="489"/>
                      <a:pt x="194" y="489"/>
                      <a:pt x="194" y="489"/>
                    </a:cubicBezTo>
                    <a:cubicBezTo>
                      <a:pt x="194" y="488"/>
                      <a:pt x="194" y="488"/>
                      <a:pt x="194" y="488"/>
                    </a:cubicBezTo>
                    <a:cubicBezTo>
                      <a:pt x="194" y="486"/>
                      <a:pt x="192" y="485"/>
                      <a:pt x="191" y="485"/>
                    </a:cubicBezTo>
                    <a:cubicBezTo>
                      <a:pt x="191" y="464"/>
                      <a:pt x="191" y="464"/>
                      <a:pt x="191" y="464"/>
                    </a:cubicBezTo>
                    <a:close/>
                    <a:moveTo>
                      <a:pt x="199" y="375"/>
                    </a:moveTo>
                    <a:cubicBezTo>
                      <a:pt x="196" y="371"/>
                      <a:pt x="193" y="367"/>
                      <a:pt x="191" y="363"/>
                    </a:cubicBezTo>
                    <a:cubicBezTo>
                      <a:pt x="191" y="324"/>
                      <a:pt x="191" y="324"/>
                      <a:pt x="191" y="324"/>
                    </a:cubicBezTo>
                    <a:cubicBezTo>
                      <a:pt x="193" y="330"/>
                      <a:pt x="196" y="335"/>
                      <a:pt x="199" y="340"/>
                    </a:cubicBezTo>
                    <a:cubicBezTo>
                      <a:pt x="199" y="375"/>
                      <a:pt x="199" y="375"/>
                      <a:pt x="199" y="375"/>
                    </a:cubicBezTo>
                    <a:close/>
                    <a:moveTo>
                      <a:pt x="191" y="47"/>
                    </a:moveTo>
                    <a:cubicBezTo>
                      <a:pt x="193" y="45"/>
                      <a:pt x="196" y="43"/>
                      <a:pt x="199" y="41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87" y="182"/>
                      <a:pt x="191" y="221"/>
                      <a:pt x="199" y="253"/>
                    </a:cubicBezTo>
                    <a:cubicBezTo>
                      <a:pt x="199" y="293"/>
                      <a:pt x="199" y="293"/>
                      <a:pt x="199" y="293"/>
                    </a:cubicBezTo>
                    <a:cubicBezTo>
                      <a:pt x="196" y="290"/>
                      <a:pt x="193" y="287"/>
                      <a:pt x="191" y="282"/>
                    </a:cubicBezTo>
                    <a:lnTo>
                      <a:pt x="191" y="47"/>
                    </a:lnTo>
                    <a:close/>
                    <a:moveTo>
                      <a:pt x="23" y="666"/>
                    </a:moveTo>
                    <a:cubicBezTo>
                      <a:pt x="11" y="645"/>
                      <a:pt x="3" y="623"/>
                      <a:pt x="2" y="603"/>
                    </a:cubicBezTo>
                    <a:cubicBezTo>
                      <a:pt x="0" y="509"/>
                      <a:pt x="105" y="501"/>
                      <a:pt x="180" y="469"/>
                    </a:cubicBezTo>
                    <a:cubicBezTo>
                      <a:pt x="184" y="468"/>
                      <a:pt x="187" y="466"/>
                      <a:pt x="191" y="464"/>
                    </a:cubicBezTo>
                    <a:cubicBezTo>
                      <a:pt x="191" y="485"/>
                      <a:pt x="191" y="485"/>
                      <a:pt x="191" y="485"/>
                    </a:cubicBezTo>
                    <a:cubicBezTo>
                      <a:pt x="190" y="485"/>
                      <a:pt x="190" y="485"/>
                      <a:pt x="189" y="485"/>
                    </a:cubicBezTo>
                    <a:cubicBezTo>
                      <a:pt x="188" y="485"/>
                      <a:pt x="186" y="487"/>
                      <a:pt x="186" y="489"/>
                    </a:cubicBezTo>
                    <a:cubicBezTo>
                      <a:pt x="186" y="489"/>
                      <a:pt x="186" y="489"/>
                      <a:pt x="186" y="489"/>
                    </a:cubicBezTo>
                    <a:cubicBezTo>
                      <a:pt x="187" y="490"/>
                      <a:pt x="187" y="490"/>
                      <a:pt x="187" y="490"/>
                    </a:cubicBezTo>
                    <a:cubicBezTo>
                      <a:pt x="187" y="490"/>
                      <a:pt x="187" y="490"/>
                      <a:pt x="187" y="490"/>
                    </a:cubicBezTo>
                    <a:cubicBezTo>
                      <a:pt x="187" y="491"/>
                      <a:pt x="187" y="491"/>
                      <a:pt x="187" y="491"/>
                    </a:cubicBezTo>
                    <a:cubicBezTo>
                      <a:pt x="187" y="491"/>
                      <a:pt x="187" y="491"/>
                      <a:pt x="187" y="491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7" y="493"/>
                      <a:pt x="187" y="493"/>
                      <a:pt x="187" y="493"/>
                    </a:cubicBezTo>
                    <a:cubicBezTo>
                      <a:pt x="187" y="493"/>
                      <a:pt x="187" y="493"/>
                      <a:pt x="187" y="493"/>
                    </a:cubicBezTo>
                    <a:cubicBezTo>
                      <a:pt x="187" y="494"/>
                      <a:pt x="187" y="494"/>
                      <a:pt x="187" y="494"/>
                    </a:cubicBezTo>
                    <a:cubicBezTo>
                      <a:pt x="187" y="494"/>
                      <a:pt x="187" y="494"/>
                      <a:pt x="187" y="494"/>
                    </a:cubicBezTo>
                    <a:cubicBezTo>
                      <a:pt x="187" y="495"/>
                      <a:pt x="187" y="495"/>
                      <a:pt x="187" y="495"/>
                    </a:cubicBezTo>
                    <a:cubicBezTo>
                      <a:pt x="187" y="495"/>
                      <a:pt x="187" y="495"/>
                      <a:pt x="187" y="495"/>
                    </a:cubicBezTo>
                    <a:cubicBezTo>
                      <a:pt x="187" y="496"/>
                      <a:pt x="187" y="496"/>
                      <a:pt x="187" y="496"/>
                    </a:cubicBezTo>
                    <a:cubicBezTo>
                      <a:pt x="187" y="496"/>
                      <a:pt x="187" y="496"/>
                      <a:pt x="187" y="496"/>
                    </a:cubicBezTo>
                    <a:cubicBezTo>
                      <a:pt x="188" y="497"/>
                      <a:pt x="188" y="497"/>
                      <a:pt x="188" y="497"/>
                    </a:cubicBezTo>
                    <a:cubicBezTo>
                      <a:pt x="188" y="497"/>
                      <a:pt x="188" y="497"/>
                      <a:pt x="188" y="497"/>
                    </a:cubicBezTo>
                    <a:cubicBezTo>
                      <a:pt x="188" y="499"/>
                      <a:pt x="189" y="500"/>
                      <a:pt x="191" y="500"/>
                    </a:cubicBezTo>
                    <a:cubicBezTo>
                      <a:pt x="191" y="666"/>
                      <a:pt x="191" y="666"/>
                      <a:pt x="191" y="666"/>
                    </a:cubicBezTo>
                    <a:cubicBezTo>
                      <a:pt x="23" y="666"/>
                      <a:pt x="23" y="666"/>
                      <a:pt x="23" y="666"/>
                    </a:cubicBezTo>
                    <a:close/>
                    <a:moveTo>
                      <a:pt x="191" y="363"/>
                    </a:moveTo>
                    <a:cubicBezTo>
                      <a:pt x="185" y="354"/>
                      <a:pt x="180" y="344"/>
                      <a:pt x="175" y="334"/>
                    </a:cubicBezTo>
                    <a:cubicBezTo>
                      <a:pt x="165" y="331"/>
                      <a:pt x="157" y="324"/>
                      <a:pt x="150" y="315"/>
                    </a:cubicBezTo>
                    <a:cubicBezTo>
                      <a:pt x="142" y="304"/>
                      <a:pt x="136" y="290"/>
                      <a:pt x="133" y="274"/>
                    </a:cubicBezTo>
                    <a:cubicBezTo>
                      <a:pt x="130" y="259"/>
                      <a:pt x="129" y="243"/>
                      <a:pt x="132" y="228"/>
                    </a:cubicBezTo>
                    <a:cubicBezTo>
                      <a:pt x="134" y="213"/>
                      <a:pt x="139" y="200"/>
                      <a:pt x="147" y="189"/>
                    </a:cubicBezTo>
                    <a:cubicBezTo>
                      <a:pt x="140" y="157"/>
                      <a:pt x="146" y="84"/>
                      <a:pt x="191" y="47"/>
                    </a:cubicBezTo>
                    <a:cubicBezTo>
                      <a:pt x="191" y="282"/>
                      <a:pt x="191" y="282"/>
                      <a:pt x="191" y="282"/>
                    </a:cubicBezTo>
                    <a:cubicBezTo>
                      <a:pt x="189" y="279"/>
                      <a:pt x="189" y="275"/>
                      <a:pt x="189" y="271"/>
                    </a:cubicBezTo>
                    <a:cubicBezTo>
                      <a:pt x="188" y="210"/>
                      <a:pt x="149" y="175"/>
                      <a:pt x="149" y="247"/>
                    </a:cubicBezTo>
                    <a:cubicBezTo>
                      <a:pt x="149" y="280"/>
                      <a:pt x="163" y="315"/>
                      <a:pt x="188" y="319"/>
                    </a:cubicBezTo>
                    <a:cubicBezTo>
                      <a:pt x="189" y="321"/>
                      <a:pt x="190" y="322"/>
                      <a:pt x="191" y="324"/>
                    </a:cubicBezTo>
                    <a:lnTo>
                      <a:pt x="191" y="363"/>
                    </a:lnTo>
                    <a:close/>
                  </a:path>
                </a:pathLst>
              </a:custGeom>
              <a:solidFill>
                <a:srgbClr val="FFB80F"/>
              </a:solidFill>
              <a:ln>
                <a:noFill/>
              </a:ln>
            </p:spPr>
            <p:txBody>
              <a:bodyPr lIns="51435" tIns="25718" rIns="51435" bIns="25718"/>
              <a:lstStyle/>
              <a:p>
                <a:pPr>
                  <a:defRPr/>
                </a:pPr>
                <a:endParaRPr lang="en-US" sz="1013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E1A3CA62-340F-4BA5-BEEF-3854F39CE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72062" y="4682688"/>
                <a:ext cx="213214" cy="73128"/>
              </a:xfrm>
              <a:custGeom>
                <a:avLst/>
                <a:gdLst>
                  <a:gd name="T0" fmla="*/ 201 w 257"/>
                  <a:gd name="T1" fmla="*/ 0 h 88"/>
                  <a:gd name="T2" fmla="*/ 251 w 257"/>
                  <a:gd name="T3" fmla="*/ 7 h 88"/>
                  <a:gd name="T4" fmla="*/ 257 w 257"/>
                  <a:gd name="T5" fmla="*/ 16 h 88"/>
                  <a:gd name="T6" fmla="*/ 254 w 257"/>
                  <a:gd name="T7" fmla="*/ 40 h 88"/>
                  <a:gd name="T8" fmla="*/ 253 w 257"/>
                  <a:gd name="T9" fmla="*/ 40 h 88"/>
                  <a:gd name="T10" fmla="*/ 245 w 257"/>
                  <a:gd name="T11" fmla="*/ 51 h 88"/>
                  <a:gd name="T12" fmla="*/ 194 w 257"/>
                  <a:gd name="T13" fmla="*/ 88 h 88"/>
                  <a:gd name="T14" fmla="*/ 194 w 257"/>
                  <a:gd name="T15" fmla="*/ 71 h 88"/>
                  <a:gd name="T16" fmla="*/ 227 w 257"/>
                  <a:gd name="T17" fmla="*/ 52 h 88"/>
                  <a:gd name="T18" fmla="*/ 227 w 257"/>
                  <a:gd name="T19" fmla="*/ 25 h 88"/>
                  <a:gd name="T20" fmla="*/ 194 w 257"/>
                  <a:gd name="T21" fmla="*/ 17 h 88"/>
                  <a:gd name="T22" fmla="*/ 64 w 257"/>
                  <a:gd name="T23" fmla="*/ 0 h 88"/>
                  <a:gd name="T24" fmla="*/ 112 w 257"/>
                  <a:gd name="T25" fmla="*/ 8 h 88"/>
                  <a:gd name="T26" fmla="*/ 146 w 257"/>
                  <a:gd name="T27" fmla="*/ 8 h 88"/>
                  <a:gd name="T28" fmla="*/ 194 w 257"/>
                  <a:gd name="T29" fmla="*/ 0 h 88"/>
                  <a:gd name="T30" fmla="*/ 190 w 257"/>
                  <a:gd name="T31" fmla="*/ 17 h 88"/>
                  <a:gd name="T32" fmla="*/ 158 w 257"/>
                  <a:gd name="T33" fmla="*/ 34 h 88"/>
                  <a:gd name="T34" fmla="*/ 165 w 257"/>
                  <a:gd name="T35" fmla="*/ 58 h 88"/>
                  <a:gd name="T36" fmla="*/ 194 w 257"/>
                  <a:gd name="T37" fmla="*/ 71 h 88"/>
                  <a:gd name="T38" fmla="*/ 193 w 257"/>
                  <a:gd name="T39" fmla="*/ 88 h 88"/>
                  <a:gd name="T40" fmla="*/ 142 w 257"/>
                  <a:gd name="T41" fmla="*/ 56 h 88"/>
                  <a:gd name="T42" fmla="*/ 129 w 257"/>
                  <a:gd name="T43" fmla="*/ 38 h 88"/>
                  <a:gd name="T44" fmla="*/ 116 w 257"/>
                  <a:gd name="T45" fmla="*/ 56 h 88"/>
                  <a:gd name="T46" fmla="*/ 64 w 257"/>
                  <a:gd name="T47" fmla="*/ 88 h 88"/>
                  <a:gd name="T48" fmla="*/ 64 w 257"/>
                  <a:gd name="T49" fmla="*/ 71 h 88"/>
                  <a:gd name="T50" fmla="*/ 93 w 257"/>
                  <a:gd name="T51" fmla="*/ 58 h 88"/>
                  <a:gd name="T52" fmla="*/ 100 w 257"/>
                  <a:gd name="T53" fmla="*/ 34 h 88"/>
                  <a:gd name="T54" fmla="*/ 68 w 257"/>
                  <a:gd name="T55" fmla="*/ 17 h 88"/>
                  <a:gd name="T56" fmla="*/ 64 w 257"/>
                  <a:gd name="T57" fmla="*/ 0 h 88"/>
                  <a:gd name="T58" fmla="*/ 64 w 257"/>
                  <a:gd name="T59" fmla="*/ 0 h 88"/>
                  <a:gd name="T60" fmla="*/ 43 w 257"/>
                  <a:gd name="T61" fmla="*/ 18 h 88"/>
                  <a:gd name="T62" fmla="*/ 27 w 257"/>
                  <a:gd name="T63" fmla="*/ 37 h 88"/>
                  <a:gd name="T64" fmla="*/ 42 w 257"/>
                  <a:gd name="T65" fmla="*/ 65 h 88"/>
                  <a:gd name="T66" fmla="*/ 64 w 257"/>
                  <a:gd name="T67" fmla="*/ 71 h 88"/>
                  <a:gd name="T68" fmla="*/ 26 w 257"/>
                  <a:gd name="T69" fmla="*/ 75 h 88"/>
                  <a:gd name="T70" fmla="*/ 5 w 257"/>
                  <a:gd name="T71" fmla="*/ 40 h 88"/>
                  <a:gd name="T72" fmla="*/ 4 w 257"/>
                  <a:gd name="T73" fmla="*/ 40 h 88"/>
                  <a:gd name="T74" fmla="*/ 1 w 257"/>
                  <a:gd name="T75" fmla="*/ 24 h 88"/>
                  <a:gd name="T76" fmla="*/ 2 w 257"/>
                  <a:gd name="T77" fmla="*/ 10 h 88"/>
                  <a:gd name="T78" fmla="*/ 21 w 257"/>
                  <a:gd name="T79" fmla="*/ 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7" h="88">
                    <a:moveTo>
                      <a:pt x="194" y="0"/>
                    </a:moveTo>
                    <a:cubicBezTo>
                      <a:pt x="197" y="0"/>
                      <a:pt x="199" y="0"/>
                      <a:pt x="201" y="0"/>
                    </a:cubicBezTo>
                    <a:cubicBezTo>
                      <a:pt x="212" y="0"/>
                      <a:pt x="227" y="3"/>
                      <a:pt x="237" y="5"/>
                    </a:cubicBezTo>
                    <a:cubicBezTo>
                      <a:pt x="244" y="6"/>
                      <a:pt x="250" y="8"/>
                      <a:pt x="251" y="7"/>
                    </a:cubicBezTo>
                    <a:cubicBezTo>
                      <a:pt x="253" y="7"/>
                      <a:pt x="254" y="8"/>
                      <a:pt x="255" y="10"/>
                    </a:cubicBezTo>
                    <a:cubicBezTo>
                      <a:pt x="256" y="12"/>
                      <a:pt x="257" y="14"/>
                      <a:pt x="257" y="16"/>
                    </a:cubicBezTo>
                    <a:cubicBezTo>
                      <a:pt x="257" y="19"/>
                      <a:pt x="257" y="21"/>
                      <a:pt x="257" y="24"/>
                    </a:cubicBezTo>
                    <a:cubicBezTo>
                      <a:pt x="257" y="31"/>
                      <a:pt x="256" y="39"/>
                      <a:pt x="254" y="40"/>
                    </a:cubicBezTo>
                    <a:cubicBezTo>
                      <a:pt x="254" y="40"/>
                      <a:pt x="254" y="40"/>
                      <a:pt x="254" y="40"/>
                    </a:cubicBezTo>
                    <a:cubicBezTo>
                      <a:pt x="254" y="40"/>
                      <a:pt x="253" y="40"/>
                      <a:pt x="253" y="40"/>
                    </a:cubicBezTo>
                    <a:cubicBezTo>
                      <a:pt x="253" y="40"/>
                      <a:pt x="253" y="40"/>
                      <a:pt x="253" y="40"/>
                    </a:cubicBezTo>
                    <a:cubicBezTo>
                      <a:pt x="251" y="40"/>
                      <a:pt x="248" y="41"/>
                      <a:pt x="245" y="51"/>
                    </a:cubicBezTo>
                    <a:cubicBezTo>
                      <a:pt x="242" y="59"/>
                      <a:pt x="239" y="68"/>
                      <a:pt x="231" y="75"/>
                    </a:cubicBezTo>
                    <a:cubicBezTo>
                      <a:pt x="224" y="83"/>
                      <a:pt x="213" y="88"/>
                      <a:pt x="194" y="88"/>
                    </a:cubicBezTo>
                    <a:cubicBezTo>
                      <a:pt x="194" y="71"/>
                      <a:pt x="194" y="71"/>
                      <a:pt x="194" y="71"/>
                    </a:cubicBezTo>
                    <a:cubicBezTo>
                      <a:pt x="194" y="71"/>
                      <a:pt x="194" y="71"/>
                      <a:pt x="194" y="71"/>
                    </a:cubicBezTo>
                    <a:cubicBezTo>
                      <a:pt x="203" y="71"/>
                      <a:pt x="210" y="69"/>
                      <a:pt x="216" y="65"/>
                    </a:cubicBezTo>
                    <a:cubicBezTo>
                      <a:pt x="221" y="62"/>
                      <a:pt x="225" y="57"/>
                      <a:pt x="227" y="52"/>
                    </a:cubicBezTo>
                    <a:cubicBezTo>
                      <a:pt x="229" y="47"/>
                      <a:pt x="231" y="42"/>
                      <a:pt x="230" y="37"/>
                    </a:cubicBezTo>
                    <a:cubicBezTo>
                      <a:pt x="230" y="33"/>
                      <a:pt x="229" y="28"/>
                      <a:pt x="227" y="25"/>
                    </a:cubicBezTo>
                    <a:cubicBezTo>
                      <a:pt x="226" y="22"/>
                      <a:pt x="221" y="20"/>
                      <a:pt x="215" y="18"/>
                    </a:cubicBezTo>
                    <a:cubicBezTo>
                      <a:pt x="209" y="17"/>
                      <a:pt x="202" y="17"/>
                      <a:pt x="194" y="17"/>
                    </a:cubicBezTo>
                    <a:lnTo>
                      <a:pt x="194" y="0"/>
                    </a:lnTo>
                    <a:close/>
                    <a:moveTo>
                      <a:pt x="64" y="0"/>
                    </a:moveTo>
                    <a:cubicBezTo>
                      <a:pt x="71" y="0"/>
                      <a:pt x="80" y="1"/>
                      <a:pt x="89" y="3"/>
                    </a:cubicBezTo>
                    <a:cubicBezTo>
                      <a:pt x="98" y="4"/>
                      <a:pt x="107" y="6"/>
                      <a:pt x="112" y="8"/>
                    </a:cubicBezTo>
                    <a:cubicBezTo>
                      <a:pt x="117" y="11"/>
                      <a:pt x="123" y="12"/>
                      <a:pt x="129" y="12"/>
                    </a:cubicBezTo>
                    <a:cubicBezTo>
                      <a:pt x="135" y="12"/>
                      <a:pt x="141" y="11"/>
                      <a:pt x="146" y="8"/>
                    </a:cubicBezTo>
                    <a:cubicBezTo>
                      <a:pt x="151" y="6"/>
                      <a:pt x="160" y="4"/>
                      <a:pt x="169" y="3"/>
                    </a:cubicBezTo>
                    <a:cubicBezTo>
                      <a:pt x="178" y="1"/>
                      <a:pt x="187" y="0"/>
                      <a:pt x="194" y="0"/>
                    </a:cubicBezTo>
                    <a:cubicBezTo>
                      <a:pt x="194" y="17"/>
                      <a:pt x="194" y="17"/>
                      <a:pt x="194" y="17"/>
                    </a:cubicBezTo>
                    <a:cubicBezTo>
                      <a:pt x="193" y="17"/>
                      <a:pt x="191" y="17"/>
                      <a:pt x="190" y="17"/>
                    </a:cubicBezTo>
                    <a:cubicBezTo>
                      <a:pt x="181" y="19"/>
                      <a:pt x="173" y="20"/>
                      <a:pt x="167" y="23"/>
                    </a:cubicBezTo>
                    <a:cubicBezTo>
                      <a:pt x="162" y="26"/>
                      <a:pt x="158" y="29"/>
                      <a:pt x="158" y="34"/>
                    </a:cubicBezTo>
                    <a:cubicBezTo>
                      <a:pt x="158" y="35"/>
                      <a:pt x="158" y="36"/>
                      <a:pt x="158" y="37"/>
                    </a:cubicBezTo>
                    <a:cubicBezTo>
                      <a:pt x="158" y="43"/>
                      <a:pt x="160" y="51"/>
                      <a:pt x="165" y="58"/>
                    </a:cubicBezTo>
                    <a:cubicBezTo>
                      <a:pt x="169" y="65"/>
                      <a:pt x="177" y="70"/>
                      <a:pt x="189" y="71"/>
                    </a:cubicBezTo>
                    <a:cubicBezTo>
                      <a:pt x="190" y="71"/>
                      <a:pt x="192" y="71"/>
                      <a:pt x="194" y="71"/>
                    </a:cubicBezTo>
                    <a:cubicBezTo>
                      <a:pt x="194" y="88"/>
                      <a:pt x="194" y="88"/>
                      <a:pt x="194" y="88"/>
                    </a:cubicBezTo>
                    <a:cubicBezTo>
                      <a:pt x="193" y="88"/>
                      <a:pt x="193" y="88"/>
                      <a:pt x="193" y="88"/>
                    </a:cubicBezTo>
                    <a:cubicBezTo>
                      <a:pt x="160" y="88"/>
                      <a:pt x="149" y="69"/>
                      <a:pt x="144" y="59"/>
                    </a:cubicBezTo>
                    <a:cubicBezTo>
                      <a:pt x="143" y="58"/>
                      <a:pt x="142" y="57"/>
                      <a:pt x="142" y="56"/>
                    </a:cubicBezTo>
                    <a:cubicBezTo>
                      <a:pt x="140" y="53"/>
                      <a:pt x="139" y="50"/>
                      <a:pt x="138" y="48"/>
                    </a:cubicBezTo>
                    <a:cubicBezTo>
                      <a:pt x="136" y="43"/>
                      <a:pt x="134" y="38"/>
                      <a:pt x="129" y="38"/>
                    </a:cubicBezTo>
                    <a:cubicBezTo>
                      <a:pt x="124" y="38"/>
                      <a:pt x="122" y="43"/>
                      <a:pt x="120" y="48"/>
                    </a:cubicBezTo>
                    <a:cubicBezTo>
                      <a:pt x="119" y="50"/>
                      <a:pt x="118" y="53"/>
                      <a:pt x="116" y="56"/>
                    </a:cubicBezTo>
                    <a:cubicBezTo>
                      <a:pt x="116" y="57"/>
                      <a:pt x="115" y="58"/>
                      <a:pt x="114" y="59"/>
                    </a:cubicBezTo>
                    <a:cubicBezTo>
                      <a:pt x="108" y="69"/>
                      <a:pt x="98" y="88"/>
                      <a:pt x="64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6" y="71"/>
                      <a:pt x="68" y="71"/>
                      <a:pt x="69" y="71"/>
                    </a:cubicBezTo>
                    <a:cubicBezTo>
                      <a:pt x="81" y="70"/>
                      <a:pt x="89" y="65"/>
                      <a:pt x="93" y="58"/>
                    </a:cubicBezTo>
                    <a:cubicBezTo>
                      <a:pt x="98" y="51"/>
                      <a:pt x="100" y="43"/>
                      <a:pt x="100" y="37"/>
                    </a:cubicBezTo>
                    <a:cubicBezTo>
                      <a:pt x="100" y="36"/>
                      <a:pt x="100" y="35"/>
                      <a:pt x="100" y="34"/>
                    </a:cubicBezTo>
                    <a:cubicBezTo>
                      <a:pt x="100" y="29"/>
                      <a:pt x="96" y="26"/>
                      <a:pt x="91" y="23"/>
                    </a:cubicBezTo>
                    <a:cubicBezTo>
                      <a:pt x="85" y="20"/>
                      <a:pt x="77" y="19"/>
                      <a:pt x="68" y="17"/>
                    </a:cubicBezTo>
                    <a:cubicBezTo>
                      <a:pt x="67" y="17"/>
                      <a:pt x="65" y="17"/>
                      <a:pt x="64" y="17"/>
                    </a:cubicBezTo>
                    <a:lnTo>
                      <a:pt x="64" y="0"/>
                    </a:lnTo>
                    <a:close/>
                    <a:moveTo>
                      <a:pt x="57" y="0"/>
                    </a:moveTo>
                    <a:cubicBezTo>
                      <a:pt x="59" y="0"/>
                      <a:pt x="61" y="0"/>
                      <a:pt x="64" y="0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56" y="17"/>
                      <a:pt x="49" y="17"/>
                      <a:pt x="43" y="18"/>
                    </a:cubicBezTo>
                    <a:cubicBezTo>
                      <a:pt x="37" y="20"/>
                      <a:pt x="32" y="22"/>
                      <a:pt x="31" y="25"/>
                    </a:cubicBezTo>
                    <a:cubicBezTo>
                      <a:pt x="29" y="28"/>
                      <a:pt x="28" y="33"/>
                      <a:pt x="27" y="37"/>
                    </a:cubicBezTo>
                    <a:cubicBezTo>
                      <a:pt x="27" y="42"/>
                      <a:pt x="28" y="47"/>
                      <a:pt x="31" y="52"/>
                    </a:cubicBezTo>
                    <a:cubicBezTo>
                      <a:pt x="33" y="57"/>
                      <a:pt x="37" y="62"/>
                      <a:pt x="42" y="65"/>
                    </a:cubicBezTo>
                    <a:cubicBezTo>
                      <a:pt x="48" y="69"/>
                      <a:pt x="55" y="71"/>
                      <a:pt x="64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45" y="88"/>
                      <a:pt x="34" y="83"/>
                      <a:pt x="26" y="75"/>
                    </a:cubicBezTo>
                    <a:cubicBezTo>
                      <a:pt x="19" y="68"/>
                      <a:pt x="16" y="59"/>
                      <a:pt x="13" y="51"/>
                    </a:cubicBezTo>
                    <a:cubicBezTo>
                      <a:pt x="10" y="41"/>
                      <a:pt x="7" y="40"/>
                      <a:pt x="5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5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39"/>
                      <a:pt x="0" y="31"/>
                      <a:pt x="1" y="24"/>
                    </a:cubicBezTo>
                    <a:cubicBezTo>
                      <a:pt x="1" y="21"/>
                      <a:pt x="1" y="19"/>
                      <a:pt x="1" y="16"/>
                    </a:cubicBezTo>
                    <a:cubicBezTo>
                      <a:pt x="1" y="14"/>
                      <a:pt x="2" y="12"/>
                      <a:pt x="2" y="10"/>
                    </a:cubicBezTo>
                    <a:cubicBezTo>
                      <a:pt x="3" y="8"/>
                      <a:pt x="5" y="7"/>
                      <a:pt x="7" y="7"/>
                    </a:cubicBezTo>
                    <a:cubicBezTo>
                      <a:pt x="8" y="8"/>
                      <a:pt x="14" y="6"/>
                      <a:pt x="21" y="5"/>
                    </a:cubicBezTo>
                    <a:cubicBezTo>
                      <a:pt x="31" y="3"/>
                      <a:pt x="46" y="0"/>
                      <a:pt x="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51435" tIns="25718" rIns="51435" bIns="25718"/>
              <a:lstStyle/>
              <a:p>
                <a:pPr>
                  <a:defRPr/>
                </a:pPr>
                <a:endParaRPr lang="en-US" sz="1013"/>
              </a:p>
            </p:txBody>
          </p:sp>
        </p:grpSp>
        <p:grpSp>
          <p:nvGrpSpPr>
            <p:cNvPr id="35" name="Group 29">
              <a:extLst>
                <a:ext uri="{FF2B5EF4-FFF2-40B4-BE49-F238E27FC236}">
                  <a16:creationId xmlns:a16="http://schemas.microsoft.com/office/drawing/2014/main" id="{6CB86A29-9C6D-460F-9ADE-9BF30BD57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1369" y="3352157"/>
              <a:ext cx="1960628" cy="2250248"/>
              <a:chOff x="5580184" y="3352157"/>
              <a:chExt cx="1960628" cy="2250248"/>
            </a:xfrm>
          </p:grpSpPr>
          <p:sp>
            <p:nvSpPr>
              <p:cNvPr id="37" name="Freeform 28">
                <a:extLst>
                  <a:ext uri="{FF2B5EF4-FFF2-40B4-BE49-F238E27FC236}">
                    <a16:creationId xmlns:a16="http://schemas.microsoft.com/office/drawing/2014/main" id="{3BB73CFE-6953-4955-9C14-3EA3307C9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0697" y="3352157"/>
                <a:ext cx="1960093" cy="2249728"/>
              </a:xfrm>
              <a:custGeom>
                <a:avLst/>
                <a:gdLst>
                  <a:gd name="T0" fmla="*/ 282 w 1017"/>
                  <a:gd name="T1" fmla="*/ 696 h 1168"/>
                  <a:gd name="T2" fmla="*/ 509 w 1017"/>
                  <a:gd name="T3" fmla="*/ 0 h 1168"/>
                  <a:gd name="T4" fmla="*/ 758 w 1017"/>
                  <a:gd name="T5" fmla="*/ 663 h 1168"/>
                  <a:gd name="T6" fmla="*/ 770 w 1017"/>
                  <a:gd name="T7" fmla="*/ 655 h 1168"/>
                  <a:gd name="T8" fmla="*/ 811 w 1017"/>
                  <a:gd name="T9" fmla="*/ 873 h 1168"/>
                  <a:gd name="T10" fmla="*/ 817 w 1017"/>
                  <a:gd name="T11" fmla="*/ 883 h 1168"/>
                  <a:gd name="T12" fmla="*/ 1014 w 1017"/>
                  <a:gd name="T13" fmla="*/ 1067 h 1168"/>
                  <a:gd name="T14" fmla="*/ 980 w 1017"/>
                  <a:gd name="T15" fmla="*/ 1168 h 1168"/>
                  <a:gd name="T16" fmla="*/ 38 w 1017"/>
                  <a:gd name="T17" fmla="*/ 1168 h 1168"/>
                  <a:gd name="T18" fmla="*/ 4 w 1017"/>
                  <a:gd name="T19" fmla="*/ 1067 h 1168"/>
                  <a:gd name="T20" fmla="*/ 290 w 1017"/>
                  <a:gd name="T21" fmla="*/ 852 h 1168"/>
                  <a:gd name="T22" fmla="*/ 365 w 1017"/>
                  <a:gd name="T23" fmla="*/ 761 h 1168"/>
                  <a:gd name="T24" fmla="*/ 282 w 1017"/>
                  <a:gd name="T25" fmla="*/ 69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7" h="1168">
                    <a:moveTo>
                      <a:pt x="282" y="696"/>
                    </a:moveTo>
                    <a:cubicBezTo>
                      <a:pt x="51" y="479"/>
                      <a:pt x="247" y="0"/>
                      <a:pt x="509" y="0"/>
                    </a:cubicBezTo>
                    <a:cubicBezTo>
                      <a:pt x="757" y="0"/>
                      <a:pt x="942" y="435"/>
                      <a:pt x="758" y="663"/>
                    </a:cubicBezTo>
                    <a:cubicBezTo>
                      <a:pt x="765" y="659"/>
                      <a:pt x="770" y="656"/>
                      <a:pt x="770" y="655"/>
                    </a:cubicBezTo>
                    <a:cubicBezTo>
                      <a:pt x="666" y="773"/>
                      <a:pt x="766" y="806"/>
                      <a:pt x="811" y="873"/>
                    </a:cubicBezTo>
                    <a:cubicBezTo>
                      <a:pt x="813" y="877"/>
                      <a:pt x="815" y="880"/>
                      <a:pt x="817" y="883"/>
                    </a:cubicBezTo>
                    <a:cubicBezTo>
                      <a:pt x="918" y="916"/>
                      <a:pt x="1017" y="951"/>
                      <a:pt x="1014" y="1067"/>
                    </a:cubicBezTo>
                    <a:cubicBezTo>
                      <a:pt x="1013" y="1099"/>
                      <a:pt x="1000" y="1134"/>
                      <a:pt x="980" y="1168"/>
                    </a:cubicBezTo>
                    <a:cubicBezTo>
                      <a:pt x="38" y="1168"/>
                      <a:pt x="38" y="1168"/>
                      <a:pt x="38" y="1168"/>
                    </a:cubicBezTo>
                    <a:cubicBezTo>
                      <a:pt x="18" y="1134"/>
                      <a:pt x="5" y="1099"/>
                      <a:pt x="4" y="1067"/>
                    </a:cubicBezTo>
                    <a:cubicBezTo>
                      <a:pt x="0" y="916"/>
                      <a:pt x="170" y="902"/>
                      <a:pt x="290" y="852"/>
                    </a:cubicBezTo>
                    <a:cubicBezTo>
                      <a:pt x="338" y="832"/>
                      <a:pt x="358" y="800"/>
                      <a:pt x="365" y="761"/>
                    </a:cubicBezTo>
                    <a:cubicBezTo>
                      <a:pt x="338" y="744"/>
                      <a:pt x="311" y="722"/>
                      <a:pt x="282" y="696"/>
                    </a:cubicBezTo>
                    <a:close/>
                  </a:path>
                </a:pathLst>
              </a:custGeom>
              <a:solidFill>
                <a:srgbClr val="253A59"/>
              </a:solidFill>
              <a:ln>
                <a:noFill/>
              </a:ln>
            </p:spPr>
            <p:txBody>
              <a:bodyPr lIns="51435" tIns="25718" rIns="51435" bIns="25718"/>
              <a:lstStyle/>
              <a:p>
                <a:endParaRPr lang="en-US" sz="1013" dirty="0"/>
              </a:p>
            </p:txBody>
          </p:sp>
          <p:sp>
            <p:nvSpPr>
              <p:cNvPr id="38" name="Freeform 29">
                <a:extLst>
                  <a:ext uri="{FF2B5EF4-FFF2-40B4-BE49-F238E27FC236}">
                    <a16:creationId xmlns:a16="http://schemas.microsoft.com/office/drawing/2014/main" id="{56256060-3277-4FA6-8355-327491D69E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3525" y="3464120"/>
                <a:ext cx="1683729" cy="2137765"/>
              </a:xfrm>
              <a:custGeom>
                <a:avLst/>
                <a:gdLst>
                  <a:gd name="T0" fmla="*/ 674 w 872"/>
                  <a:gd name="T1" fmla="*/ 351 h 1110"/>
                  <a:gd name="T2" fmla="*/ 639 w 872"/>
                  <a:gd name="T3" fmla="*/ 552 h 1110"/>
                  <a:gd name="T4" fmla="*/ 434 w 872"/>
                  <a:gd name="T5" fmla="*/ 711 h 1110"/>
                  <a:gd name="T6" fmla="*/ 434 w 872"/>
                  <a:gd name="T7" fmla="*/ 371 h 1110"/>
                  <a:gd name="T8" fmla="*/ 632 w 872"/>
                  <a:gd name="T9" fmla="*/ 362 h 1110"/>
                  <a:gd name="T10" fmla="*/ 631 w 872"/>
                  <a:gd name="T11" fmla="*/ 375 h 1110"/>
                  <a:gd name="T12" fmla="*/ 645 w 872"/>
                  <a:gd name="T13" fmla="*/ 389 h 1110"/>
                  <a:gd name="T14" fmla="*/ 674 w 872"/>
                  <a:gd name="T15" fmla="*/ 351 h 1110"/>
                  <a:gd name="T16" fmla="*/ 434 w 872"/>
                  <a:gd name="T17" fmla="*/ 1109 h 1110"/>
                  <a:gd name="T18" fmla="*/ 434 w 872"/>
                  <a:gd name="T19" fmla="*/ 1107 h 1110"/>
                  <a:gd name="T20" fmla="*/ 872 w 872"/>
                  <a:gd name="T21" fmla="*/ 1107 h 1110"/>
                  <a:gd name="T22" fmla="*/ 871 w 872"/>
                  <a:gd name="T23" fmla="*/ 1110 h 1110"/>
                  <a:gd name="T24" fmla="*/ 434 w 872"/>
                  <a:gd name="T25" fmla="*/ 1109 h 1110"/>
                  <a:gd name="T26" fmla="*/ 434 w 872"/>
                  <a:gd name="T27" fmla="*/ 1026 h 1110"/>
                  <a:gd name="T28" fmla="*/ 434 w 872"/>
                  <a:gd name="T29" fmla="*/ 744 h 1110"/>
                  <a:gd name="T30" fmla="*/ 542 w 872"/>
                  <a:gd name="T31" fmla="*/ 715 h 1110"/>
                  <a:gd name="T32" fmla="*/ 714 w 872"/>
                  <a:gd name="T33" fmla="*/ 967 h 1110"/>
                  <a:gd name="T34" fmla="*/ 756 w 872"/>
                  <a:gd name="T35" fmla="*/ 869 h 1110"/>
                  <a:gd name="T36" fmla="*/ 862 w 872"/>
                  <a:gd name="T37" fmla="*/ 919 h 1110"/>
                  <a:gd name="T38" fmla="*/ 868 w 872"/>
                  <a:gd name="T39" fmla="*/ 925 h 1110"/>
                  <a:gd name="T40" fmla="*/ 434 w 872"/>
                  <a:gd name="T41" fmla="*/ 1026 h 1110"/>
                  <a:gd name="T42" fmla="*/ 434 w 872"/>
                  <a:gd name="T43" fmla="*/ 65 h 1110"/>
                  <a:gd name="T44" fmla="*/ 434 w 872"/>
                  <a:gd name="T45" fmla="*/ 0 h 1110"/>
                  <a:gd name="T46" fmla="*/ 696 w 872"/>
                  <a:gd name="T47" fmla="*/ 311 h 1110"/>
                  <a:gd name="T48" fmla="*/ 617 w 872"/>
                  <a:gd name="T49" fmla="*/ 140 h 1110"/>
                  <a:gd name="T50" fmla="*/ 434 w 872"/>
                  <a:gd name="T51" fmla="*/ 65 h 1110"/>
                  <a:gd name="T52" fmla="*/ 434 w 872"/>
                  <a:gd name="T53" fmla="*/ 711 h 1110"/>
                  <a:gd name="T54" fmla="*/ 229 w 872"/>
                  <a:gd name="T55" fmla="*/ 552 h 1110"/>
                  <a:gd name="T56" fmla="*/ 194 w 872"/>
                  <a:gd name="T57" fmla="*/ 351 h 1110"/>
                  <a:gd name="T58" fmla="*/ 223 w 872"/>
                  <a:gd name="T59" fmla="*/ 389 h 1110"/>
                  <a:gd name="T60" fmla="*/ 238 w 872"/>
                  <a:gd name="T61" fmla="*/ 375 h 1110"/>
                  <a:gd name="T62" fmla="*/ 261 w 872"/>
                  <a:gd name="T63" fmla="*/ 250 h 1110"/>
                  <a:gd name="T64" fmla="*/ 404 w 872"/>
                  <a:gd name="T65" fmla="*/ 361 h 1110"/>
                  <a:gd name="T66" fmla="*/ 434 w 872"/>
                  <a:gd name="T67" fmla="*/ 371 h 1110"/>
                  <a:gd name="T68" fmla="*/ 434 w 872"/>
                  <a:gd name="T69" fmla="*/ 711 h 1110"/>
                  <a:gd name="T70" fmla="*/ 434 w 872"/>
                  <a:gd name="T71" fmla="*/ 0 h 1110"/>
                  <a:gd name="T72" fmla="*/ 172 w 872"/>
                  <a:gd name="T73" fmla="*/ 311 h 1110"/>
                  <a:gd name="T74" fmla="*/ 251 w 872"/>
                  <a:gd name="T75" fmla="*/ 140 h 1110"/>
                  <a:gd name="T76" fmla="*/ 434 w 872"/>
                  <a:gd name="T77" fmla="*/ 65 h 1110"/>
                  <a:gd name="T78" fmla="*/ 434 w 872"/>
                  <a:gd name="T79" fmla="*/ 0 h 1110"/>
                  <a:gd name="T80" fmla="*/ 434 w 872"/>
                  <a:gd name="T81" fmla="*/ 744 h 1110"/>
                  <a:gd name="T82" fmla="*/ 434 w 872"/>
                  <a:gd name="T83" fmla="*/ 1026 h 1110"/>
                  <a:gd name="T84" fmla="*/ 0 w 872"/>
                  <a:gd name="T85" fmla="*/ 930 h 1110"/>
                  <a:gd name="T86" fmla="*/ 7 w 872"/>
                  <a:gd name="T87" fmla="*/ 923 h 1110"/>
                  <a:gd name="T88" fmla="*/ 241 w 872"/>
                  <a:gd name="T89" fmla="*/ 823 h 1110"/>
                  <a:gd name="T90" fmla="*/ 323 w 872"/>
                  <a:gd name="T91" fmla="*/ 714 h 1110"/>
                  <a:gd name="T92" fmla="*/ 434 w 872"/>
                  <a:gd name="T93" fmla="*/ 744 h 1110"/>
                  <a:gd name="T94" fmla="*/ 434 w 872"/>
                  <a:gd name="T95" fmla="*/ 1107 h 1110"/>
                  <a:gd name="T96" fmla="*/ 434 w 872"/>
                  <a:gd name="T97" fmla="*/ 1109 h 1110"/>
                  <a:gd name="T98" fmla="*/ 1 w 872"/>
                  <a:gd name="T99" fmla="*/ 1109 h 1110"/>
                  <a:gd name="T100" fmla="*/ 0 w 872"/>
                  <a:gd name="T101" fmla="*/ 1107 h 1110"/>
                  <a:gd name="T102" fmla="*/ 434 w 872"/>
                  <a:gd name="T103" fmla="*/ 1107 h 1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72" h="1110">
                    <a:moveTo>
                      <a:pt x="674" y="351"/>
                    </a:moveTo>
                    <a:cubicBezTo>
                      <a:pt x="725" y="400"/>
                      <a:pt x="705" y="541"/>
                      <a:pt x="639" y="552"/>
                    </a:cubicBezTo>
                    <a:cubicBezTo>
                      <a:pt x="601" y="643"/>
                      <a:pt x="531" y="711"/>
                      <a:pt x="434" y="711"/>
                    </a:cubicBezTo>
                    <a:cubicBezTo>
                      <a:pt x="434" y="371"/>
                      <a:pt x="434" y="371"/>
                      <a:pt x="434" y="371"/>
                    </a:cubicBezTo>
                    <a:cubicBezTo>
                      <a:pt x="511" y="393"/>
                      <a:pt x="586" y="389"/>
                      <a:pt x="632" y="362"/>
                    </a:cubicBezTo>
                    <a:cubicBezTo>
                      <a:pt x="632" y="366"/>
                      <a:pt x="632" y="370"/>
                      <a:pt x="631" y="375"/>
                    </a:cubicBezTo>
                    <a:cubicBezTo>
                      <a:pt x="629" y="442"/>
                      <a:pt x="634" y="424"/>
                      <a:pt x="645" y="389"/>
                    </a:cubicBezTo>
                    <a:cubicBezTo>
                      <a:pt x="651" y="370"/>
                      <a:pt x="660" y="352"/>
                      <a:pt x="674" y="351"/>
                    </a:cubicBezTo>
                    <a:close/>
                    <a:moveTo>
                      <a:pt x="434" y="1109"/>
                    </a:moveTo>
                    <a:cubicBezTo>
                      <a:pt x="434" y="1107"/>
                      <a:pt x="434" y="1107"/>
                      <a:pt x="434" y="1107"/>
                    </a:cubicBezTo>
                    <a:cubicBezTo>
                      <a:pt x="872" y="1107"/>
                      <a:pt x="872" y="1107"/>
                      <a:pt x="872" y="1107"/>
                    </a:cubicBezTo>
                    <a:cubicBezTo>
                      <a:pt x="871" y="1110"/>
                      <a:pt x="871" y="1110"/>
                      <a:pt x="871" y="1110"/>
                    </a:cubicBezTo>
                    <a:cubicBezTo>
                      <a:pt x="434" y="1109"/>
                      <a:pt x="434" y="1109"/>
                      <a:pt x="434" y="1109"/>
                    </a:cubicBezTo>
                    <a:close/>
                    <a:moveTo>
                      <a:pt x="434" y="1026"/>
                    </a:moveTo>
                    <a:cubicBezTo>
                      <a:pt x="434" y="744"/>
                      <a:pt x="434" y="744"/>
                      <a:pt x="434" y="744"/>
                    </a:cubicBezTo>
                    <a:cubicBezTo>
                      <a:pt x="474" y="744"/>
                      <a:pt x="510" y="733"/>
                      <a:pt x="542" y="715"/>
                    </a:cubicBezTo>
                    <a:cubicBezTo>
                      <a:pt x="534" y="906"/>
                      <a:pt x="731" y="840"/>
                      <a:pt x="714" y="967"/>
                    </a:cubicBezTo>
                    <a:cubicBezTo>
                      <a:pt x="750" y="940"/>
                      <a:pt x="761" y="903"/>
                      <a:pt x="756" y="869"/>
                    </a:cubicBezTo>
                    <a:cubicBezTo>
                      <a:pt x="798" y="882"/>
                      <a:pt x="835" y="897"/>
                      <a:pt x="862" y="919"/>
                    </a:cubicBezTo>
                    <a:cubicBezTo>
                      <a:pt x="864" y="921"/>
                      <a:pt x="866" y="923"/>
                      <a:pt x="868" y="925"/>
                    </a:cubicBezTo>
                    <a:cubicBezTo>
                      <a:pt x="798" y="992"/>
                      <a:pt x="617" y="1026"/>
                      <a:pt x="434" y="1026"/>
                    </a:cubicBezTo>
                    <a:close/>
                    <a:moveTo>
                      <a:pt x="434" y="65"/>
                    </a:moveTo>
                    <a:cubicBezTo>
                      <a:pt x="434" y="0"/>
                      <a:pt x="434" y="0"/>
                      <a:pt x="434" y="0"/>
                    </a:cubicBezTo>
                    <a:cubicBezTo>
                      <a:pt x="577" y="0"/>
                      <a:pt x="693" y="138"/>
                      <a:pt x="696" y="311"/>
                    </a:cubicBezTo>
                    <a:cubicBezTo>
                      <a:pt x="685" y="246"/>
                      <a:pt x="660" y="185"/>
                      <a:pt x="617" y="140"/>
                    </a:cubicBezTo>
                    <a:cubicBezTo>
                      <a:pt x="574" y="94"/>
                      <a:pt x="513" y="65"/>
                      <a:pt x="434" y="65"/>
                    </a:cubicBezTo>
                    <a:close/>
                    <a:moveTo>
                      <a:pt x="434" y="711"/>
                    </a:moveTo>
                    <a:cubicBezTo>
                      <a:pt x="338" y="711"/>
                      <a:pt x="267" y="643"/>
                      <a:pt x="229" y="552"/>
                    </a:cubicBezTo>
                    <a:cubicBezTo>
                      <a:pt x="163" y="541"/>
                      <a:pt x="143" y="400"/>
                      <a:pt x="194" y="351"/>
                    </a:cubicBezTo>
                    <a:cubicBezTo>
                      <a:pt x="208" y="352"/>
                      <a:pt x="217" y="370"/>
                      <a:pt x="223" y="389"/>
                    </a:cubicBezTo>
                    <a:cubicBezTo>
                      <a:pt x="235" y="424"/>
                      <a:pt x="241" y="442"/>
                      <a:pt x="238" y="375"/>
                    </a:cubicBezTo>
                    <a:cubicBezTo>
                      <a:pt x="236" y="334"/>
                      <a:pt x="245" y="290"/>
                      <a:pt x="261" y="250"/>
                    </a:cubicBezTo>
                    <a:cubicBezTo>
                      <a:pt x="284" y="293"/>
                      <a:pt x="336" y="335"/>
                      <a:pt x="404" y="361"/>
                    </a:cubicBezTo>
                    <a:cubicBezTo>
                      <a:pt x="414" y="365"/>
                      <a:pt x="424" y="368"/>
                      <a:pt x="434" y="371"/>
                    </a:cubicBezTo>
                    <a:cubicBezTo>
                      <a:pt x="434" y="711"/>
                      <a:pt x="434" y="711"/>
                      <a:pt x="434" y="711"/>
                    </a:cubicBezTo>
                    <a:close/>
                    <a:moveTo>
                      <a:pt x="434" y="0"/>
                    </a:moveTo>
                    <a:cubicBezTo>
                      <a:pt x="291" y="0"/>
                      <a:pt x="175" y="138"/>
                      <a:pt x="172" y="311"/>
                    </a:cubicBezTo>
                    <a:cubicBezTo>
                      <a:pt x="183" y="246"/>
                      <a:pt x="209" y="185"/>
                      <a:pt x="251" y="140"/>
                    </a:cubicBezTo>
                    <a:cubicBezTo>
                      <a:pt x="295" y="94"/>
                      <a:pt x="355" y="65"/>
                      <a:pt x="434" y="65"/>
                    </a:cubicBezTo>
                    <a:cubicBezTo>
                      <a:pt x="434" y="0"/>
                      <a:pt x="434" y="0"/>
                      <a:pt x="434" y="0"/>
                    </a:cubicBezTo>
                    <a:close/>
                    <a:moveTo>
                      <a:pt x="434" y="744"/>
                    </a:moveTo>
                    <a:cubicBezTo>
                      <a:pt x="434" y="1026"/>
                      <a:pt x="434" y="1026"/>
                      <a:pt x="434" y="1026"/>
                    </a:cubicBezTo>
                    <a:cubicBezTo>
                      <a:pt x="255" y="1026"/>
                      <a:pt x="75" y="994"/>
                      <a:pt x="0" y="930"/>
                    </a:cubicBezTo>
                    <a:cubicBezTo>
                      <a:pt x="2" y="928"/>
                      <a:pt x="4" y="925"/>
                      <a:pt x="7" y="923"/>
                    </a:cubicBezTo>
                    <a:cubicBezTo>
                      <a:pt x="53" y="874"/>
                      <a:pt x="152" y="856"/>
                      <a:pt x="241" y="823"/>
                    </a:cubicBezTo>
                    <a:cubicBezTo>
                      <a:pt x="285" y="807"/>
                      <a:pt x="310" y="763"/>
                      <a:pt x="323" y="714"/>
                    </a:cubicBezTo>
                    <a:cubicBezTo>
                      <a:pt x="356" y="733"/>
                      <a:pt x="393" y="744"/>
                      <a:pt x="434" y="744"/>
                    </a:cubicBezTo>
                    <a:close/>
                    <a:moveTo>
                      <a:pt x="434" y="1107"/>
                    </a:moveTo>
                    <a:cubicBezTo>
                      <a:pt x="434" y="1109"/>
                      <a:pt x="434" y="1109"/>
                      <a:pt x="434" y="1109"/>
                    </a:cubicBezTo>
                    <a:cubicBezTo>
                      <a:pt x="1" y="1109"/>
                      <a:pt x="1" y="1109"/>
                      <a:pt x="1" y="1109"/>
                    </a:cubicBezTo>
                    <a:cubicBezTo>
                      <a:pt x="0" y="1107"/>
                      <a:pt x="0" y="1107"/>
                      <a:pt x="0" y="1107"/>
                    </a:cubicBezTo>
                    <a:lnTo>
                      <a:pt x="434" y="11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51435" tIns="25718" rIns="51435" bIns="25718"/>
              <a:lstStyle/>
              <a:p>
                <a:pPr>
                  <a:defRPr/>
                </a:pPr>
                <a:endParaRPr lang="en-US" sz="1013"/>
              </a:p>
            </p:txBody>
          </p:sp>
        </p:grp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221C9EBB-BEE4-4D42-BA51-5197E41649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8584" y="3700603"/>
              <a:ext cx="1780109" cy="1902328"/>
            </a:xfrm>
            <a:custGeom>
              <a:avLst/>
              <a:gdLst>
                <a:gd name="T0" fmla="*/ 743 w 957"/>
                <a:gd name="T1" fmla="*/ 313 h 1020"/>
                <a:gd name="T2" fmla="*/ 758 w 957"/>
                <a:gd name="T3" fmla="*/ 358 h 1020"/>
                <a:gd name="T4" fmla="*/ 730 w 957"/>
                <a:gd name="T5" fmla="*/ 490 h 1020"/>
                <a:gd name="T6" fmla="*/ 704 w 957"/>
                <a:gd name="T7" fmla="*/ 476 h 1020"/>
                <a:gd name="T8" fmla="*/ 704 w 957"/>
                <a:gd name="T9" fmla="*/ 308 h 1020"/>
                <a:gd name="T10" fmla="*/ 704 w 957"/>
                <a:gd name="T11" fmla="*/ 730 h 1020"/>
                <a:gd name="T12" fmla="*/ 922 w 957"/>
                <a:gd name="T13" fmla="*/ 1020 h 1020"/>
                <a:gd name="T14" fmla="*/ 704 w 957"/>
                <a:gd name="T15" fmla="*/ 730 h 1020"/>
                <a:gd name="T16" fmla="*/ 704 w 957"/>
                <a:gd name="T17" fmla="*/ 152 h 1020"/>
                <a:gd name="T18" fmla="*/ 680 w 957"/>
                <a:gd name="T19" fmla="*/ 350 h 1020"/>
                <a:gd name="T20" fmla="*/ 704 w 957"/>
                <a:gd name="T21" fmla="*/ 476 h 1020"/>
                <a:gd name="T22" fmla="*/ 692 w 957"/>
                <a:gd name="T23" fmla="*/ 518 h 1020"/>
                <a:gd name="T24" fmla="*/ 615 w 957"/>
                <a:gd name="T25" fmla="*/ 640 h 1020"/>
                <a:gd name="T26" fmla="*/ 704 w 957"/>
                <a:gd name="T27" fmla="*/ 730 h 1020"/>
                <a:gd name="T28" fmla="*/ 479 w 957"/>
                <a:gd name="T29" fmla="*/ 1020 h 1020"/>
                <a:gd name="T30" fmla="*/ 480 w 957"/>
                <a:gd name="T31" fmla="*/ 984 h 1020"/>
                <a:gd name="T32" fmla="*/ 480 w 957"/>
                <a:gd name="T33" fmla="*/ 954 h 1020"/>
                <a:gd name="T34" fmla="*/ 479 w 957"/>
                <a:gd name="T35" fmla="*/ 944 h 1020"/>
                <a:gd name="T36" fmla="*/ 494 w 957"/>
                <a:gd name="T37" fmla="*/ 930 h 1020"/>
                <a:gd name="T38" fmla="*/ 479 w 957"/>
                <a:gd name="T39" fmla="*/ 915 h 1020"/>
                <a:gd name="T40" fmla="*/ 662 w 957"/>
                <a:gd name="T41" fmla="*/ 750 h 1020"/>
                <a:gd name="T42" fmla="*/ 485 w 957"/>
                <a:gd name="T43" fmla="*/ 709 h 1020"/>
                <a:gd name="T44" fmla="*/ 479 w 957"/>
                <a:gd name="T45" fmla="*/ 708 h 1020"/>
                <a:gd name="T46" fmla="*/ 479 w 957"/>
                <a:gd name="T47" fmla="*/ 613 h 1020"/>
                <a:gd name="T48" fmla="*/ 572 w 957"/>
                <a:gd name="T49" fmla="*/ 564 h 1020"/>
                <a:gd name="T50" fmla="*/ 479 w 957"/>
                <a:gd name="T51" fmla="*/ 477 h 1020"/>
                <a:gd name="T52" fmla="*/ 591 w 957"/>
                <a:gd name="T53" fmla="*/ 505 h 1020"/>
                <a:gd name="T54" fmla="*/ 479 w 957"/>
                <a:gd name="T55" fmla="*/ 234 h 1020"/>
                <a:gd name="T56" fmla="*/ 254 w 957"/>
                <a:gd name="T57" fmla="*/ 142 h 1020"/>
                <a:gd name="T58" fmla="*/ 437 w 957"/>
                <a:gd name="T59" fmla="*/ 24 h 1020"/>
                <a:gd name="T60" fmla="*/ 479 w 957"/>
                <a:gd name="T61" fmla="*/ 234 h 1020"/>
                <a:gd name="T62" fmla="*/ 316 w 957"/>
                <a:gd name="T63" fmla="*/ 207 h 1020"/>
                <a:gd name="T64" fmla="*/ 294 w 957"/>
                <a:gd name="T65" fmla="*/ 289 h 1020"/>
                <a:gd name="T66" fmla="*/ 367 w 957"/>
                <a:gd name="T67" fmla="*/ 501 h 1020"/>
                <a:gd name="T68" fmla="*/ 479 w 957"/>
                <a:gd name="T69" fmla="*/ 477 h 1020"/>
                <a:gd name="T70" fmla="*/ 383 w 957"/>
                <a:gd name="T71" fmla="*/ 560 h 1020"/>
                <a:gd name="T72" fmla="*/ 479 w 957"/>
                <a:gd name="T73" fmla="*/ 613 h 1020"/>
                <a:gd name="T74" fmla="*/ 473 w 957"/>
                <a:gd name="T75" fmla="*/ 709 h 1020"/>
                <a:gd name="T76" fmla="*/ 299 w 957"/>
                <a:gd name="T77" fmla="*/ 750 h 1020"/>
                <a:gd name="T78" fmla="*/ 479 w 957"/>
                <a:gd name="T79" fmla="*/ 901 h 1020"/>
                <a:gd name="T80" fmla="*/ 466 w 957"/>
                <a:gd name="T81" fmla="*/ 930 h 1020"/>
                <a:gd name="T82" fmla="*/ 479 w 957"/>
                <a:gd name="T83" fmla="*/ 955 h 1020"/>
                <a:gd name="T84" fmla="*/ 479 w 957"/>
                <a:gd name="T85" fmla="*/ 984 h 1020"/>
                <a:gd name="T86" fmla="*/ 254 w 957"/>
                <a:gd name="T87" fmla="*/ 1020 h 1020"/>
                <a:gd name="T88" fmla="*/ 273 w 957"/>
                <a:gd name="T89" fmla="*/ 723 h 1020"/>
                <a:gd name="T90" fmla="*/ 293 w 957"/>
                <a:gd name="T91" fmla="*/ 569 h 1020"/>
                <a:gd name="T92" fmla="*/ 254 w 957"/>
                <a:gd name="T93" fmla="*/ 513 h 1020"/>
                <a:gd name="T94" fmla="*/ 279 w 957"/>
                <a:gd name="T95" fmla="*/ 494 h 1020"/>
                <a:gd name="T96" fmla="*/ 254 w 957"/>
                <a:gd name="T97" fmla="*/ 310 h 1020"/>
                <a:gd name="T98" fmla="*/ 214 w 957"/>
                <a:gd name="T99" fmla="*/ 312 h 1020"/>
                <a:gd name="T100" fmla="*/ 254 w 957"/>
                <a:gd name="T101" fmla="*/ 142 h 1020"/>
                <a:gd name="T102" fmla="*/ 233 w 957"/>
                <a:gd name="T103" fmla="*/ 339 h 1020"/>
                <a:gd name="T104" fmla="*/ 254 w 957"/>
                <a:gd name="T105" fmla="*/ 513 h 1020"/>
                <a:gd name="T106" fmla="*/ 201 w 957"/>
                <a:gd name="T107" fmla="*/ 428 h 1020"/>
                <a:gd name="T108" fmla="*/ 214 w 957"/>
                <a:gd name="T109" fmla="*/ 312 h 1020"/>
                <a:gd name="T110" fmla="*/ 36 w 957"/>
                <a:gd name="T111" fmla="*/ 1020 h 1020"/>
                <a:gd name="T112" fmla="*/ 254 w 957"/>
                <a:gd name="T113" fmla="*/ 73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6"/>
                    <a:pt x="736" y="251"/>
                    <a:pt x="743" y="313"/>
                  </a:cubicBezTo>
                  <a:cubicBezTo>
                    <a:pt x="743" y="313"/>
                    <a:pt x="743" y="313"/>
                    <a:pt x="743" y="313"/>
                  </a:cubicBezTo>
                  <a:cubicBezTo>
                    <a:pt x="750" y="326"/>
                    <a:pt x="755" y="342"/>
                    <a:pt x="758" y="358"/>
                  </a:cubicBezTo>
                  <a:cubicBezTo>
                    <a:pt x="761" y="381"/>
                    <a:pt x="761" y="405"/>
                    <a:pt x="756" y="428"/>
                  </a:cubicBezTo>
                  <a:cubicBezTo>
                    <a:pt x="751" y="451"/>
                    <a:pt x="742" y="473"/>
                    <a:pt x="730" y="490"/>
                  </a:cubicBezTo>
                  <a:cubicBezTo>
                    <a:pt x="722" y="499"/>
                    <a:pt x="714" y="507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4"/>
                    <a:pt x="739" y="384"/>
                    <a:pt x="725" y="340"/>
                  </a:cubicBezTo>
                  <a:cubicBezTo>
                    <a:pt x="718" y="320"/>
                    <a:pt x="711" y="310"/>
                    <a:pt x="704" y="308"/>
                  </a:cubicBezTo>
                  <a:cubicBezTo>
                    <a:pt x="704" y="152"/>
                    <a:pt x="704" y="152"/>
                    <a:pt x="704" y="152"/>
                  </a:cubicBezTo>
                  <a:close/>
                  <a:moveTo>
                    <a:pt x="704" y="730"/>
                  </a:moveTo>
                  <a:cubicBezTo>
                    <a:pt x="815" y="772"/>
                    <a:pt x="957" y="791"/>
                    <a:pt x="954" y="925"/>
                  </a:cubicBezTo>
                  <a:cubicBezTo>
                    <a:pt x="953" y="955"/>
                    <a:pt x="941" y="988"/>
                    <a:pt x="922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0"/>
                  </a:lnTo>
                  <a:close/>
                  <a:moveTo>
                    <a:pt x="479" y="16"/>
                  </a:moveTo>
                  <a:cubicBezTo>
                    <a:pt x="589" y="0"/>
                    <a:pt x="662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4" y="305"/>
                    <a:pt x="685" y="321"/>
                    <a:pt x="680" y="350"/>
                  </a:cubicBezTo>
                  <a:cubicBezTo>
                    <a:pt x="676" y="380"/>
                    <a:pt x="675" y="428"/>
                    <a:pt x="679" y="493"/>
                  </a:cubicBezTo>
                  <a:cubicBezTo>
                    <a:pt x="689" y="490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8"/>
                  </a:cubicBezTo>
                  <a:cubicBezTo>
                    <a:pt x="685" y="535"/>
                    <a:pt x="676" y="551"/>
                    <a:pt x="666" y="566"/>
                  </a:cubicBezTo>
                  <a:cubicBezTo>
                    <a:pt x="654" y="593"/>
                    <a:pt x="636" y="618"/>
                    <a:pt x="615" y="640"/>
                  </a:cubicBezTo>
                  <a:cubicBezTo>
                    <a:pt x="621" y="675"/>
                    <a:pt x="640" y="704"/>
                    <a:pt x="685" y="723"/>
                  </a:cubicBezTo>
                  <a:cubicBezTo>
                    <a:pt x="691" y="725"/>
                    <a:pt x="697" y="728"/>
                    <a:pt x="704" y="730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9" y="1020"/>
                    <a:pt x="479" y="1020"/>
                    <a:pt x="479" y="1020"/>
                  </a:cubicBezTo>
                  <a:cubicBezTo>
                    <a:pt x="479" y="984"/>
                    <a:pt x="479" y="984"/>
                    <a:pt x="479" y="984"/>
                  </a:cubicBezTo>
                  <a:cubicBezTo>
                    <a:pt x="479" y="984"/>
                    <a:pt x="480" y="984"/>
                    <a:pt x="480" y="984"/>
                  </a:cubicBezTo>
                  <a:cubicBezTo>
                    <a:pt x="488" y="984"/>
                    <a:pt x="494" y="977"/>
                    <a:pt x="494" y="969"/>
                  </a:cubicBezTo>
                  <a:cubicBezTo>
                    <a:pt x="494" y="961"/>
                    <a:pt x="488" y="954"/>
                    <a:pt x="480" y="954"/>
                  </a:cubicBezTo>
                  <a:cubicBezTo>
                    <a:pt x="480" y="954"/>
                    <a:pt x="479" y="954"/>
                    <a:pt x="479" y="955"/>
                  </a:cubicBezTo>
                  <a:cubicBezTo>
                    <a:pt x="479" y="944"/>
                    <a:pt x="479" y="944"/>
                    <a:pt x="479" y="944"/>
                  </a:cubicBezTo>
                  <a:cubicBezTo>
                    <a:pt x="479" y="944"/>
                    <a:pt x="480" y="944"/>
                    <a:pt x="480" y="944"/>
                  </a:cubicBezTo>
                  <a:cubicBezTo>
                    <a:pt x="488" y="944"/>
                    <a:pt x="494" y="938"/>
                    <a:pt x="494" y="930"/>
                  </a:cubicBezTo>
                  <a:cubicBezTo>
                    <a:pt x="494" y="922"/>
                    <a:pt x="488" y="915"/>
                    <a:pt x="480" y="915"/>
                  </a:cubicBezTo>
                  <a:cubicBezTo>
                    <a:pt x="480" y="915"/>
                    <a:pt x="479" y="915"/>
                    <a:pt x="479" y="915"/>
                  </a:cubicBezTo>
                  <a:cubicBezTo>
                    <a:pt x="479" y="901"/>
                    <a:pt x="479" y="901"/>
                    <a:pt x="479" y="901"/>
                  </a:cubicBezTo>
                  <a:cubicBezTo>
                    <a:pt x="556" y="871"/>
                    <a:pt x="599" y="831"/>
                    <a:pt x="662" y="750"/>
                  </a:cubicBezTo>
                  <a:cubicBezTo>
                    <a:pt x="625" y="737"/>
                    <a:pt x="603" y="703"/>
                    <a:pt x="589" y="663"/>
                  </a:cubicBezTo>
                  <a:cubicBezTo>
                    <a:pt x="554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8"/>
                  </a:cubicBezTo>
                  <a:cubicBezTo>
                    <a:pt x="479" y="708"/>
                    <a:pt x="479" y="708"/>
                    <a:pt x="479" y="708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4" y="613"/>
                    <a:pt x="504" y="633"/>
                    <a:pt x="519" y="628"/>
                  </a:cubicBezTo>
                  <a:cubicBezTo>
                    <a:pt x="555" y="615"/>
                    <a:pt x="572" y="591"/>
                    <a:pt x="572" y="564"/>
                  </a:cubicBezTo>
                  <a:cubicBezTo>
                    <a:pt x="572" y="529"/>
                    <a:pt x="526" y="512"/>
                    <a:pt x="479" y="512"/>
                  </a:cubicBezTo>
                  <a:cubicBezTo>
                    <a:pt x="479" y="477"/>
                    <a:pt x="479" y="477"/>
                    <a:pt x="479" y="477"/>
                  </a:cubicBezTo>
                  <a:cubicBezTo>
                    <a:pt x="532" y="469"/>
                    <a:pt x="566" y="485"/>
                    <a:pt x="587" y="501"/>
                  </a:cubicBezTo>
                  <a:cubicBezTo>
                    <a:pt x="589" y="503"/>
                    <a:pt x="590" y="504"/>
                    <a:pt x="591" y="505"/>
                  </a:cubicBezTo>
                  <a:cubicBezTo>
                    <a:pt x="644" y="537"/>
                    <a:pt x="663" y="405"/>
                    <a:pt x="664" y="318"/>
                  </a:cubicBezTo>
                  <a:cubicBezTo>
                    <a:pt x="580" y="314"/>
                    <a:pt x="532" y="271"/>
                    <a:pt x="479" y="234"/>
                  </a:cubicBezTo>
                  <a:lnTo>
                    <a:pt x="479" y="16"/>
                  </a:lnTo>
                  <a:close/>
                  <a:moveTo>
                    <a:pt x="254" y="142"/>
                  </a:moveTo>
                  <a:cubicBezTo>
                    <a:pt x="281" y="83"/>
                    <a:pt x="325" y="37"/>
                    <a:pt x="395" y="35"/>
                  </a:cubicBezTo>
                  <a:cubicBezTo>
                    <a:pt x="409" y="30"/>
                    <a:pt x="423" y="27"/>
                    <a:pt x="437" y="24"/>
                  </a:cubicBezTo>
                  <a:cubicBezTo>
                    <a:pt x="452" y="20"/>
                    <a:pt x="466" y="18"/>
                    <a:pt x="479" y="16"/>
                  </a:cubicBezTo>
                  <a:cubicBezTo>
                    <a:pt x="479" y="234"/>
                    <a:pt x="479" y="234"/>
                    <a:pt x="479" y="234"/>
                  </a:cubicBezTo>
                  <a:cubicBezTo>
                    <a:pt x="462" y="223"/>
                    <a:pt x="444" y="212"/>
                    <a:pt x="425" y="203"/>
                  </a:cubicBezTo>
                  <a:cubicBezTo>
                    <a:pt x="378" y="182"/>
                    <a:pt x="333" y="179"/>
                    <a:pt x="316" y="207"/>
                  </a:cubicBezTo>
                  <a:cubicBezTo>
                    <a:pt x="304" y="227"/>
                    <a:pt x="297" y="253"/>
                    <a:pt x="294" y="283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1" y="370"/>
                    <a:pt x="304" y="541"/>
                    <a:pt x="363" y="505"/>
                  </a:cubicBezTo>
                  <a:cubicBezTo>
                    <a:pt x="364" y="504"/>
                    <a:pt x="365" y="503"/>
                    <a:pt x="367" y="501"/>
                  </a:cubicBezTo>
                  <a:cubicBezTo>
                    <a:pt x="388" y="484"/>
                    <a:pt x="423" y="469"/>
                    <a:pt x="477" y="478"/>
                  </a:cubicBezTo>
                  <a:cubicBezTo>
                    <a:pt x="479" y="477"/>
                    <a:pt x="479" y="477"/>
                    <a:pt x="479" y="477"/>
                  </a:cubicBezTo>
                  <a:cubicBezTo>
                    <a:pt x="479" y="512"/>
                    <a:pt x="479" y="512"/>
                    <a:pt x="479" y="512"/>
                  </a:cubicBezTo>
                  <a:cubicBezTo>
                    <a:pt x="432" y="511"/>
                    <a:pt x="385" y="528"/>
                    <a:pt x="383" y="560"/>
                  </a:cubicBezTo>
                  <a:cubicBezTo>
                    <a:pt x="381" y="587"/>
                    <a:pt x="401" y="614"/>
                    <a:pt x="439" y="628"/>
                  </a:cubicBezTo>
                  <a:cubicBezTo>
                    <a:pt x="454" y="633"/>
                    <a:pt x="464" y="613"/>
                    <a:pt x="479" y="613"/>
                  </a:cubicBezTo>
                  <a:cubicBezTo>
                    <a:pt x="479" y="708"/>
                    <a:pt x="479" y="708"/>
                    <a:pt x="479" y="708"/>
                  </a:cubicBezTo>
                  <a:cubicBezTo>
                    <a:pt x="477" y="709"/>
                    <a:pt x="475" y="709"/>
                    <a:pt x="473" y="709"/>
                  </a:cubicBezTo>
                  <a:cubicBezTo>
                    <a:pt x="444" y="709"/>
                    <a:pt x="406" y="692"/>
                    <a:pt x="371" y="664"/>
                  </a:cubicBezTo>
                  <a:cubicBezTo>
                    <a:pt x="357" y="704"/>
                    <a:pt x="334" y="737"/>
                    <a:pt x="299" y="750"/>
                  </a:cubicBezTo>
                  <a:cubicBezTo>
                    <a:pt x="359" y="841"/>
                    <a:pt x="407" y="878"/>
                    <a:pt x="479" y="901"/>
                  </a:cubicBezTo>
                  <a:cubicBezTo>
                    <a:pt x="479" y="901"/>
                    <a:pt x="479" y="901"/>
                    <a:pt x="479" y="901"/>
                  </a:cubicBezTo>
                  <a:cubicBezTo>
                    <a:pt x="479" y="915"/>
                    <a:pt x="479" y="915"/>
                    <a:pt x="479" y="915"/>
                  </a:cubicBezTo>
                  <a:cubicBezTo>
                    <a:pt x="472" y="916"/>
                    <a:pt x="466" y="922"/>
                    <a:pt x="466" y="930"/>
                  </a:cubicBezTo>
                  <a:cubicBezTo>
                    <a:pt x="466" y="937"/>
                    <a:pt x="472" y="944"/>
                    <a:pt x="479" y="944"/>
                  </a:cubicBezTo>
                  <a:cubicBezTo>
                    <a:pt x="479" y="955"/>
                    <a:pt x="479" y="955"/>
                    <a:pt x="479" y="955"/>
                  </a:cubicBezTo>
                  <a:cubicBezTo>
                    <a:pt x="472" y="955"/>
                    <a:pt x="466" y="961"/>
                    <a:pt x="466" y="969"/>
                  </a:cubicBezTo>
                  <a:cubicBezTo>
                    <a:pt x="466" y="977"/>
                    <a:pt x="472" y="983"/>
                    <a:pt x="479" y="984"/>
                  </a:cubicBezTo>
                  <a:cubicBezTo>
                    <a:pt x="479" y="1020"/>
                    <a:pt x="479" y="1020"/>
                    <a:pt x="479" y="1020"/>
                  </a:cubicBezTo>
                  <a:cubicBezTo>
                    <a:pt x="254" y="1020"/>
                    <a:pt x="254" y="1020"/>
                    <a:pt x="254" y="1020"/>
                  </a:cubicBezTo>
                  <a:cubicBezTo>
                    <a:pt x="254" y="730"/>
                    <a:pt x="254" y="730"/>
                    <a:pt x="254" y="730"/>
                  </a:cubicBezTo>
                  <a:cubicBezTo>
                    <a:pt x="260" y="728"/>
                    <a:pt x="266" y="725"/>
                    <a:pt x="273" y="723"/>
                  </a:cubicBezTo>
                  <a:cubicBezTo>
                    <a:pt x="317" y="704"/>
                    <a:pt x="336" y="675"/>
                    <a:pt x="343" y="639"/>
                  </a:cubicBezTo>
                  <a:cubicBezTo>
                    <a:pt x="322" y="619"/>
                    <a:pt x="305" y="595"/>
                    <a:pt x="293" y="569"/>
                  </a:cubicBezTo>
                  <a:cubicBezTo>
                    <a:pt x="283" y="553"/>
                    <a:pt x="273" y="536"/>
                    <a:pt x="265" y="518"/>
                  </a:cubicBezTo>
                  <a:cubicBezTo>
                    <a:pt x="261" y="517"/>
                    <a:pt x="257" y="515"/>
                    <a:pt x="254" y="513"/>
                  </a:cubicBezTo>
                  <a:cubicBezTo>
                    <a:pt x="254" y="476"/>
                    <a:pt x="254" y="476"/>
                    <a:pt x="254" y="476"/>
                  </a:cubicBezTo>
                  <a:cubicBezTo>
                    <a:pt x="261" y="484"/>
                    <a:pt x="269" y="490"/>
                    <a:pt x="279" y="494"/>
                  </a:cubicBezTo>
                  <a:cubicBezTo>
                    <a:pt x="283" y="430"/>
                    <a:pt x="283" y="374"/>
                    <a:pt x="276" y="341"/>
                  </a:cubicBezTo>
                  <a:cubicBezTo>
                    <a:pt x="271" y="316"/>
                    <a:pt x="263" y="307"/>
                    <a:pt x="254" y="310"/>
                  </a:cubicBezTo>
                  <a:lnTo>
                    <a:pt x="254" y="142"/>
                  </a:lnTo>
                  <a:close/>
                  <a:moveTo>
                    <a:pt x="214" y="312"/>
                  </a:moveTo>
                  <a:cubicBezTo>
                    <a:pt x="214" y="312"/>
                    <a:pt x="214" y="312"/>
                    <a:pt x="214" y="312"/>
                  </a:cubicBezTo>
                  <a:cubicBezTo>
                    <a:pt x="219" y="257"/>
                    <a:pt x="230" y="194"/>
                    <a:pt x="254" y="142"/>
                  </a:cubicBezTo>
                  <a:cubicBezTo>
                    <a:pt x="254" y="310"/>
                    <a:pt x="254" y="310"/>
                    <a:pt x="254" y="310"/>
                  </a:cubicBezTo>
                  <a:cubicBezTo>
                    <a:pt x="246" y="312"/>
                    <a:pt x="239" y="322"/>
                    <a:pt x="233" y="339"/>
                  </a:cubicBezTo>
                  <a:cubicBezTo>
                    <a:pt x="218" y="383"/>
                    <a:pt x="227" y="445"/>
                    <a:pt x="254" y="476"/>
                  </a:cubicBezTo>
                  <a:cubicBezTo>
                    <a:pt x="254" y="513"/>
                    <a:pt x="254" y="513"/>
                    <a:pt x="254" y="513"/>
                  </a:cubicBezTo>
                  <a:cubicBezTo>
                    <a:pt x="244" y="507"/>
                    <a:pt x="235" y="499"/>
                    <a:pt x="228" y="490"/>
                  </a:cubicBezTo>
                  <a:cubicBezTo>
                    <a:pt x="215" y="473"/>
                    <a:pt x="206" y="451"/>
                    <a:pt x="201" y="428"/>
                  </a:cubicBezTo>
                  <a:cubicBezTo>
                    <a:pt x="197" y="405"/>
                    <a:pt x="196" y="381"/>
                    <a:pt x="199" y="358"/>
                  </a:cubicBezTo>
                  <a:cubicBezTo>
                    <a:pt x="202" y="342"/>
                    <a:pt x="207" y="326"/>
                    <a:pt x="214" y="312"/>
                  </a:cubicBezTo>
                  <a:close/>
                  <a:moveTo>
                    <a:pt x="254" y="1020"/>
                  </a:moveTo>
                  <a:cubicBezTo>
                    <a:pt x="36" y="1020"/>
                    <a:pt x="36" y="1020"/>
                    <a:pt x="36" y="1020"/>
                  </a:cubicBezTo>
                  <a:cubicBezTo>
                    <a:pt x="17" y="988"/>
                    <a:pt x="4" y="955"/>
                    <a:pt x="4" y="925"/>
                  </a:cubicBezTo>
                  <a:cubicBezTo>
                    <a:pt x="0" y="791"/>
                    <a:pt x="142" y="772"/>
                    <a:pt x="254" y="730"/>
                  </a:cubicBezTo>
                  <a:lnTo>
                    <a:pt x="254" y="1020"/>
                  </a:lnTo>
                  <a:close/>
                </a:path>
              </a:pathLst>
            </a:custGeom>
            <a:solidFill>
              <a:srgbClr val="FFB80F"/>
            </a:solidFill>
            <a:ln>
              <a:noFill/>
            </a:ln>
          </p:spPr>
          <p:txBody>
            <a:bodyPr lIns="51435" tIns="25718" rIns="51435" bIns="25718"/>
            <a:lstStyle/>
            <a:p>
              <a:pPr>
                <a:defRPr/>
              </a:pPr>
              <a:endParaRPr lang="en-US" sz="1013"/>
            </a:p>
          </p:txBody>
        </p:sp>
      </p:grpSp>
      <p:graphicFrame>
        <p:nvGraphicFramePr>
          <p:cNvPr id="47" name="3 Tabla">
            <a:extLst>
              <a:ext uri="{FF2B5EF4-FFF2-40B4-BE49-F238E27FC236}">
                <a16:creationId xmlns:a16="http://schemas.microsoft.com/office/drawing/2014/main" id="{391F9021-FE52-494C-AA4A-AECBE426C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9000"/>
              </p:ext>
            </p:extLst>
          </p:nvPr>
        </p:nvGraphicFramePr>
        <p:xfrm>
          <a:off x="3968214" y="1160748"/>
          <a:ext cx="3924301" cy="729900"/>
        </p:xfrm>
        <a:graphic>
          <a:graphicData uri="http://schemas.openxmlformats.org/drawingml/2006/table">
            <a:tbl>
              <a:tblPr/>
              <a:tblGrid>
                <a:gridCol w="191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630">
                <a:tc>
                  <a:txBody>
                    <a:bodyPr/>
                    <a:lstStyle/>
                    <a:p>
                      <a:pPr marL="0" algn="l" defTabSz="914378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CL" sz="14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Fecha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 defTabSz="914378" rtl="0" eaLnBrk="1" fontAlgn="ctr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CL" sz="1400" b="1" i="0" u="none" strike="noStrike" kern="1200" dirty="0">
                          <a:solidFill>
                            <a:srgbClr val="1E375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xxxx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70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s-CL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Coach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104775" algn="l" defTabSz="914378" rtl="0" eaLnBrk="1" fontAlgn="ctr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400" b="1" i="0" u="none" strike="noStrike" kern="1200" dirty="0">
                          <a:solidFill>
                            <a:srgbClr val="1E375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XXXx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Rectángulo 45">
            <a:extLst>
              <a:ext uri="{FF2B5EF4-FFF2-40B4-BE49-F238E27FC236}">
                <a16:creationId xmlns:a16="http://schemas.microsoft.com/office/drawing/2014/main" id="{8634091F-B8D8-4CDA-A3A9-F5975983CD7E}"/>
              </a:ext>
            </a:extLst>
          </p:cNvPr>
          <p:cNvSpPr/>
          <p:nvPr/>
        </p:nvSpPr>
        <p:spPr>
          <a:xfrm>
            <a:off x="3957465" y="1160749"/>
            <a:ext cx="3938735" cy="742042"/>
          </a:xfrm>
          <a:prstGeom prst="rect">
            <a:avLst/>
          </a:prstGeom>
          <a:noFill/>
          <a:ln w="28575">
            <a:solidFill>
              <a:srgbClr val="253A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21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1A8FDDF7-11E6-4EC5-BA03-18BC70CC5F59}"/>
              </a:ext>
            </a:extLst>
          </p:cNvPr>
          <p:cNvGrpSpPr/>
          <p:nvPr/>
        </p:nvGrpSpPr>
        <p:grpSpPr>
          <a:xfrm>
            <a:off x="0" y="-1358"/>
            <a:ext cx="12192000" cy="6877707"/>
            <a:chOff x="0" y="-1358"/>
            <a:chExt cx="12192000" cy="6877707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189575C-49D6-4745-AC0C-9CF2ED245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0"/>
              <a:ext cx="11208568" cy="6876349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A0CBB33-6E19-456C-804A-52A7B3938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358"/>
              <a:ext cx="11208568" cy="6876349"/>
            </a:xfrm>
            <a:prstGeom prst="rect">
              <a:avLst/>
            </a:prstGeom>
          </p:spPr>
        </p:pic>
      </p:grpSp>
      <p:sp>
        <p:nvSpPr>
          <p:cNvPr id="6" name="TextBox 13">
            <a:extLst>
              <a:ext uri="{FF2B5EF4-FFF2-40B4-BE49-F238E27FC236}">
                <a16:creationId xmlns:a16="http://schemas.microsoft.com/office/drawing/2014/main" id="{6155608A-62ED-4DE6-966F-9AB4FDCEADB6}"/>
              </a:ext>
            </a:extLst>
          </p:cNvPr>
          <p:cNvSpPr txBox="1"/>
          <p:nvPr/>
        </p:nvSpPr>
        <p:spPr>
          <a:xfrm>
            <a:off x="8748878" y="4113076"/>
            <a:ext cx="3455876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Las Urbinas 53, Oficina 71. Providencia 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(+56) 2 29.43.33.56 | (+56) 9  68.49.91.00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hola@thinkgo.cl | www.thinkgo.cl</a:t>
            </a:r>
          </a:p>
        </p:txBody>
      </p:sp>
    </p:spTree>
    <p:extLst>
      <p:ext uri="{BB962C8B-B14F-4D97-AF65-F5344CB8AC3E}">
        <p14:creationId xmlns:p14="http://schemas.microsoft.com/office/powerpoint/2010/main" val="97996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0C311958-4953-466E-AEE2-A58C0639F148}"/>
              </a:ext>
            </a:extLst>
          </p:cNvPr>
          <p:cNvSpPr txBox="1"/>
          <p:nvPr/>
        </p:nvSpPr>
        <p:spPr>
          <a:xfrm>
            <a:off x="534124" y="313793"/>
            <a:ext cx="875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0E2E47"/>
                </a:solidFill>
              </a:rPr>
              <a:t>ACTIVIDADES DEL PROCESO</a:t>
            </a: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951E188F-BD46-417E-B94A-75695AA93A1A}"/>
              </a:ext>
            </a:extLst>
          </p:cNvPr>
          <p:cNvSpPr/>
          <p:nvPr/>
        </p:nvSpPr>
        <p:spPr>
          <a:xfrm>
            <a:off x="1863948" y="2781667"/>
            <a:ext cx="1755536" cy="1579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rgbClr val="0E2E47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BB45A30E-04A7-49EF-8B0A-3E796C099A32}"/>
              </a:ext>
            </a:extLst>
          </p:cNvPr>
          <p:cNvSpPr/>
          <p:nvPr/>
        </p:nvSpPr>
        <p:spPr>
          <a:xfrm>
            <a:off x="3376048" y="2781668"/>
            <a:ext cx="1756253" cy="1579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1" h="21107" extrusionOk="0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  <a:close/>
              </a:path>
            </a:pathLst>
          </a:custGeom>
          <a:solidFill>
            <a:srgbClr val="0E2E47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1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Figure">
            <a:extLst>
              <a:ext uri="{FF2B5EF4-FFF2-40B4-BE49-F238E27FC236}">
                <a16:creationId xmlns:a16="http://schemas.microsoft.com/office/drawing/2014/main" id="{12C41F21-4D7F-47D2-AF40-A981BC07153B}"/>
              </a:ext>
            </a:extLst>
          </p:cNvPr>
          <p:cNvSpPr/>
          <p:nvPr/>
        </p:nvSpPr>
        <p:spPr>
          <a:xfrm>
            <a:off x="4888149" y="2781667"/>
            <a:ext cx="1755536" cy="1579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rgbClr val="0E2E47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1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D4A9C5B-DE4E-457B-9B59-13F09E671E29}"/>
              </a:ext>
            </a:extLst>
          </p:cNvPr>
          <p:cNvSpPr/>
          <p:nvPr/>
        </p:nvSpPr>
        <p:spPr>
          <a:xfrm>
            <a:off x="6400249" y="2781668"/>
            <a:ext cx="1756253" cy="1579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1" h="21107" extrusionOk="0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</a:path>
            </a:pathLst>
          </a:custGeom>
          <a:solidFill>
            <a:srgbClr val="0E2E47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1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Figure">
            <a:extLst>
              <a:ext uri="{FF2B5EF4-FFF2-40B4-BE49-F238E27FC236}">
                <a16:creationId xmlns:a16="http://schemas.microsoft.com/office/drawing/2014/main" id="{073B679E-1692-47D0-95EE-9B842D1A39DA}"/>
              </a:ext>
            </a:extLst>
          </p:cNvPr>
          <p:cNvSpPr/>
          <p:nvPr/>
        </p:nvSpPr>
        <p:spPr>
          <a:xfrm>
            <a:off x="7912350" y="2781667"/>
            <a:ext cx="1755536" cy="1579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rgbClr val="0E2E47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sz="1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Cercle">
            <a:extLst>
              <a:ext uri="{FF2B5EF4-FFF2-40B4-BE49-F238E27FC236}">
                <a16:creationId xmlns:a16="http://schemas.microsoft.com/office/drawing/2014/main" id="{868A6306-2F16-4FE6-A67C-2711D1D4B341}"/>
              </a:ext>
            </a:extLst>
          </p:cNvPr>
          <p:cNvSpPr/>
          <p:nvPr/>
        </p:nvSpPr>
        <p:spPr>
          <a:xfrm>
            <a:off x="2422924" y="3906785"/>
            <a:ext cx="634939" cy="634939"/>
          </a:xfrm>
          <a:prstGeom prst="ellipse">
            <a:avLst/>
          </a:prstGeom>
          <a:solidFill>
            <a:srgbClr val="E2001D"/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Cercle">
            <a:extLst>
              <a:ext uri="{FF2B5EF4-FFF2-40B4-BE49-F238E27FC236}">
                <a16:creationId xmlns:a16="http://schemas.microsoft.com/office/drawing/2014/main" id="{BD217291-0EB5-4FE4-9030-3EE22866904A}"/>
              </a:ext>
            </a:extLst>
          </p:cNvPr>
          <p:cNvSpPr/>
          <p:nvPr/>
        </p:nvSpPr>
        <p:spPr>
          <a:xfrm>
            <a:off x="3935024" y="2602509"/>
            <a:ext cx="634932" cy="634933"/>
          </a:xfrm>
          <a:prstGeom prst="ellipse">
            <a:avLst/>
          </a:prstGeom>
          <a:solidFill>
            <a:srgbClr val="FFB70E"/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Cercle">
            <a:extLst>
              <a:ext uri="{FF2B5EF4-FFF2-40B4-BE49-F238E27FC236}">
                <a16:creationId xmlns:a16="http://schemas.microsoft.com/office/drawing/2014/main" id="{815A0A6F-9A33-479C-8D82-7B78D976BAA9}"/>
              </a:ext>
            </a:extLst>
          </p:cNvPr>
          <p:cNvSpPr/>
          <p:nvPr/>
        </p:nvSpPr>
        <p:spPr>
          <a:xfrm>
            <a:off x="5447125" y="3906785"/>
            <a:ext cx="634939" cy="634939"/>
          </a:xfrm>
          <a:prstGeom prst="ellipse">
            <a:avLst/>
          </a:prstGeom>
          <a:solidFill>
            <a:srgbClr val="E2001D"/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igure">
            <a:extLst>
              <a:ext uri="{FF2B5EF4-FFF2-40B4-BE49-F238E27FC236}">
                <a16:creationId xmlns:a16="http://schemas.microsoft.com/office/drawing/2014/main" id="{DC567CE3-10C2-42E1-8537-F4DD998C4739}"/>
              </a:ext>
            </a:extLst>
          </p:cNvPr>
          <p:cNvSpPr/>
          <p:nvPr/>
        </p:nvSpPr>
        <p:spPr>
          <a:xfrm>
            <a:off x="6959226" y="2602509"/>
            <a:ext cx="634939" cy="634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73"/>
                  <a:pt x="16773" y="21600"/>
                  <a:pt x="10800" y="21600"/>
                </a:cubicBezTo>
                <a:cubicBezTo>
                  <a:pt x="4827" y="21600"/>
                  <a:pt x="0" y="16773"/>
                  <a:pt x="0" y="10800"/>
                </a:cubicBezTo>
                <a:cubicBezTo>
                  <a:pt x="0" y="4827"/>
                  <a:pt x="4827" y="0"/>
                  <a:pt x="10800" y="0"/>
                </a:cubicBezTo>
                <a:cubicBezTo>
                  <a:pt x="16773" y="0"/>
                  <a:pt x="21600" y="4827"/>
                  <a:pt x="21600" y="10800"/>
                </a:cubicBezTo>
              </a:path>
            </a:pathLst>
          </a:custGeom>
          <a:solidFill>
            <a:srgbClr val="FFB70E"/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Cercle">
            <a:extLst>
              <a:ext uri="{FF2B5EF4-FFF2-40B4-BE49-F238E27FC236}">
                <a16:creationId xmlns:a16="http://schemas.microsoft.com/office/drawing/2014/main" id="{F330152B-98D8-45BC-8B39-9FF7B59622A1}"/>
              </a:ext>
            </a:extLst>
          </p:cNvPr>
          <p:cNvSpPr/>
          <p:nvPr/>
        </p:nvSpPr>
        <p:spPr>
          <a:xfrm>
            <a:off x="8471326" y="3906785"/>
            <a:ext cx="634940" cy="634939"/>
          </a:xfrm>
          <a:prstGeom prst="ellipse">
            <a:avLst/>
          </a:prstGeom>
          <a:solidFill>
            <a:srgbClr val="E2001D"/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Graphic 43" descr="Chat">
            <a:extLst>
              <a:ext uri="{FF2B5EF4-FFF2-40B4-BE49-F238E27FC236}">
                <a16:creationId xmlns:a16="http://schemas.microsoft.com/office/drawing/2014/main" id="{DBE843F8-57CD-4995-B915-D257A8128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6306" y="3260210"/>
            <a:ext cx="634940" cy="634940"/>
          </a:xfrm>
          <a:prstGeom prst="rect">
            <a:avLst/>
          </a:prstGeom>
        </p:spPr>
      </p:pic>
      <p:pic>
        <p:nvPicPr>
          <p:cNvPr id="39" name="Graphic 44" descr="Head with Gears">
            <a:extLst>
              <a:ext uri="{FF2B5EF4-FFF2-40B4-BE49-F238E27FC236}">
                <a16:creationId xmlns:a16="http://schemas.microsoft.com/office/drawing/2014/main" id="{9407BABB-8090-4908-9D00-240C62534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5095" y="3325291"/>
            <a:ext cx="561622" cy="561622"/>
          </a:xfrm>
          <a:prstGeom prst="rect">
            <a:avLst/>
          </a:prstGeom>
        </p:spPr>
      </p:pic>
      <p:grpSp>
        <p:nvGrpSpPr>
          <p:cNvPr id="42" name="Group 47">
            <a:extLst>
              <a:ext uri="{FF2B5EF4-FFF2-40B4-BE49-F238E27FC236}">
                <a16:creationId xmlns:a16="http://schemas.microsoft.com/office/drawing/2014/main" id="{6126DCB5-ADC1-416E-9D0B-57061A2EF294}"/>
              </a:ext>
            </a:extLst>
          </p:cNvPr>
          <p:cNvGrpSpPr/>
          <p:nvPr/>
        </p:nvGrpSpPr>
        <p:grpSpPr>
          <a:xfrm>
            <a:off x="1772407" y="4648093"/>
            <a:ext cx="2010992" cy="1566921"/>
            <a:chOff x="164462" y="2788642"/>
            <a:chExt cx="2010992" cy="1566921"/>
          </a:xfrm>
        </p:grpSpPr>
        <p:sp>
          <p:nvSpPr>
            <p:cNvPr id="43" name="TextBox 48">
              <a:extLst>
                <a:ext uri="{FF2B5EF4-FFF2-40B4-BE49-F238E27FC236}">
                  <a16:creationId xmlns:a16="http://schemas.microsoft.com/office/drawing/2014/main" id="{818A8CD2-FED3-498F-9A45-27C947FF19EF}"/>
                </a:ext>
              </a:extLst>
            </p:cNvPr>
            <p:cNvSpPr txBox="1"/>
            <p:nvPr/>
          </p:nvSpPr>
          <p:spPr>
            <a:xfrm>
              <a:off x="164462" y="2788642"/>
              <a:ext cx="1925752" cy="58477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s-CL" sz="1600" b="1" cap="all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Levantamiento información</a:t>
              </a:r>
            </a:p>
          </p:txBody>
        </p:sp>
        <p:sp>
          <p:nvSpPr>
            <p:cNvPr id="44" name="TextBox 49">
              <a:extLst>
                <a:ext uri="{FF2B5EF4-FFF2-40B4-BE49-F238E27FC236}">
                  <a16:creationId xmlns:a16="http://schemas.microsoft.com/office/drawing/2014/main" id="{4715222B-6A4D-4FCF-A8B9-09D98D83B8D1}"/>
                </a:ext>
              </a:extLst>
            </p:cNvPr>
            <p:cNvSpPr txBox="1"/>
            <p:nvPr/>
          </p:nvSpPr>
          <p:spPr>
            <a:xfrm>
              <a:off x="254813" y="3401456"/>
              <a:ext cx="1920641" cy="954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CL" sz="1400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Aplicación test: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CL" sz="1400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DISC y motivadores</a:t>
              </a:r>
            </a:p>
            <a:p>
              <a:pPr algn="just"/>
              <a:r>
                <a:rPr lang="es-CL" sz="1400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Reunión Inicial Jefe Directo. </a:t>
              </a:r>
            </a:p>
          </p:txBody>
        </p:sp>
      </p:grpSp>
      <p:grpSp>
        <p:nvGrpSpPr>
          <p:cNvPr id="45" name="Group 50">
            <a:extLst>
              <a:ext uri="{FF2B5EF4-FFF2-40B4-BE49-F238E27FC236}">
                <a16:creationId xmlns:a16="http://schemas.microsoft.com/office/drawing/2014/main" id="{68AA781A-3FF3-4A7C-953B-9068DBF0216A}"/>
              </a:ext>
            </a:extLst>
          </p:cNvPr>
          <p:cNvGrpSpPr/>
          <p:nvPr/>
        </p:nvGrpSpPr>
        <p:grpSpPr>
          <a:xfrm>
            <a:off x="4801719" y="4653136"/>
            <a:ext cx="1925752" cy="1764196"/>
            <a:chOff x="249702" y="3101461"/>
            <a:chExt cx="1925752" cy="1764196"/>
          </a:xfrm>
        </p:grpSpPr>
        <p:sp>
          <p:nvSpPr>
            <p:cNvPr id="46" name="TextBox 51">
              <a:extLst>
                <a:ext uri="{FF2B5EF4-FFF2-40B4-BE49-F238E27FC236}">
                  <a16:creationId xmlns:a16="http://schemas.microsoft.com/office/drawing/2014/main" id="{D41FF76E-3D47-455C-852E-D54261D23AF6}"/>
                </a:ext>
              </a:extLst>
            </p:cNvPr>
            <p:cNvSpPr txBox="1"/>
            <p:nvPr/>
          </p:nvSpPr>
          <p:spPr>
            <a:xfrm>
              <a:off x="249702" y="3101461"/>
              <a:ext cx="1925752" cy="58477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s-CL" sz="1600" b="1" cap="all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Reunión          avance</a:t>
              </a:r>
            </a:p>
          </p:txBody>
        </p:sp>
        <p:sp>
          <p:nvSpPr>
            <p:cNvPr id="47" name="TextBox 52">
              <a:extLst>
                <a:ext uri="{FF2B5EF4-FFF2-40B4-BE49-F238E27FC236}">
                  <a16:creationId xmlns:a16="http://schemas.microsoft.com/office/drawing/2014/main" id="{AD58A085-FAD1-48D4-A222-858D2DA0EB5A}"/>
                </a:ext>
              </a:extLst>
            </p:cNvPr>
            <p:cNvSpPr txBox="1"/>
            <p:nvPr/>
          </p:nvSpPr>
          <p:spPr>
            <a:xfrm>
              <a:off x="254813" y="3696106"/>
              <a:ext cx="1920641" cy="116955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CL" sz="1400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Reunión de avance con jefatura directa</a:t>
              </a:r>
              <a:r>
                <a:rPr lang="en-US" sz="1400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y coach para </a:t>
              </a:r>
              <a:r>
                <a:rPr lang="es-CL" sz="1400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otorgarse </a:t>
              </a:r>
              <a:r>
                <a:rPr lang="en-US" sz="1400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feedback </a:t>
              </a:r>
              <a:r>
                <a:rPr lang="es-CL" sz="1400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reciproco</a:t>
              </a:r>
              <a:r>
                <a:rPr lang="en-US" sz="1400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respect</a:t>
              </a:r>
              <a:r>
                <a:rPr lang="es-CL" sz="1400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 al proceso.</a:t>
              </a:r>
              <a:endParaRPr lang="en-US" sz="1400" dirty="0">
                <a:solidFill>
                  <a:srgbClr val="0E2E47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53">
            <a:extLst>
              <a:ext uri="{FF2B5EF4-FFF2-40B4-BE49-F238E27FC236}">
                <a16:creationId xmlns:a16="http://schemas.microsoft.com/office/drawing/2014/main" id="{E2ECA216-7927-4A48-9C0B-521697E467BE}"/>
              </a:ext>
            </a:extLst>
          </p:cNvPr>
          <p:cNvGrpSpPr/>
          <p:nvPr/>
        </p:nvGrpSpPr>
        <p:grpSpPr>
          <a:xfrm>
            <a:off x="7825920" y="4653136"/>
            <a:ext cx="1925752" cy="1944216"/>
            <a:chOff x="249702" y="3101461"/>
            <a:chExt cx="1925752" cy="1944216"/>
          </a:xfrm>
        </p:grpSpPr>
        <p:sp>
          <p:nvSpPr>
            <p:cNvPr id="49" name="TextBox 54">
              <a:extLst>
                <a:ext uri="{FF2B5EF4-FFF2-40B4-BE49-F238E27FC236}">
                  <a16:creationId xmlns:a16="http://schemas.microsoft.com/office/drawing/2014/main" id="{DF4E453E-A8F2-4274-9F9A-93F5B397AAC0}"/>
                </a:ext>
              </a:extLst>
            </p:cNvPr>
            <p:cNvSpPr txBox="1"/>
            <p:nvPr/>
          </p:nvSpPr>
          <p:spPr>
            <a:xfrm>
              <a:off x="249702" y="3101461"/>
              <a:ext cx="1925752" cy="58477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s-CL" sz="1600" b="1" cap="all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Cierre             proceso</a:t>
              </a:r>
            </a:p>
          </p:txBody>
        </p:sp>
        <p:sp>
          <p:nvSpPr>
            <p:cNvPr id="50" name="TextBox 55">
              <a:extLst>
                <a:ext uri="{FF2B5EF4-FFF2-40B4-BE49-F238E27FC236}">
                  <a16:creationId xmlns:a16="http://schemas.microsoft.com/office/drawing/2014/main" id="{0752A080-395E-41E4-A22C-09599D594A41}"/>
                </a:ext>
              </a:extLst>
            </p:cNvPr>
            <p:cNvSpPr txBox="1"/>
            <p:nvPr/>
          </p:nvSpPr>
          <p:spPr>
            <a:xfrm>
              <a:off x="254813" y="3660682"/>
              <a:ext cx="1920641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CL" sz="1400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Reunión final donde se entrega reporte del proceso a la jefatura del coachee y se otorgan recomendaciones de seguimiento y refuerzo.</a:t>
              </a:r>
            </a:p>
          </p:txBody>
        </p:sp>
      </p:grpSp>
      <p:grpSp>
        <p:nvGrpSpPr>
          <p:cNvPr id="51" name="Group 56">
            <a:extLst>
              <a:ext uri="{FF2B5EF4-FFF2-40B4-BE49-F238E27FC236}">
                <a16:creationId xmlns:a16="http://schemas.microsoft.com/office/drawing/2014/main" id="{28B23059-8F6E-4F96-9109-FBB388A417DD}"/>
              </a:ext>
            </a:extLst>
          </p:cNvPr>
          <p:cNvGrpSpPr/>
          <p:nvPr/>
        </p:nvGrpSpPr>
        <p:grpSpPr>
          <a:xfrm>
            <a:off x="3289618" y="1258710"/>
            <a:ext cx="1755536" cy="1053203"/>
            <a:chOff x="249702" y="3086917"/>
            <a:chExt cx="1925752" cy="1053203"/>
          </a:xfrm>
        </p:grpSpPr>
        <p:sp>
          <p:nvSpPr>
            <p:cNvPr id="52" name="TextBox 57">
              <a:extLst>
                <a:ext uri="{FF2B5EF4-FFF2-40B4-BE49-F238E27FC236}">
                  <a16:creationId xmlns:a16="http://schemas.microsoft.com/office/drawing/2014/main" id="{D07DD9BE-07FC-4E83-8562-A6CBFEDFC7BB}"/>
                </a:ext>
              </a:extLst>
            </p:cNvPr>
            <p:cNvSpPr txBox="1"/>
            <p:nvPr/>
          </p:nvSpPr>
          <p:spPr>
            <a:xfrm>
              <a:off x="249702" y="3086917"/>
              <a:ext cx="1925752" cy="33855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s-CL" sz="1600" b="1" cap="all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Sesiones</a:t>
              </a:r>
            </a:p>
          </p:txBody>
        </p:sp>
        <p:sp>
          <p:nvSpPr>
            <p:cNvPr id="53" name="TextBox 58">
              <a:extLst>
                <a:ext uri="{FF2B5EF4-FFF2-40B4-BE49-F238E27FC236}">
                  <a16:creationId xmlns:a16="http://schemas.microsoft.com/office/drawing/2014/main" id="{BC738240-BB3B-4C05-99F1-B7D0B484B334}"/>
                </a:ext>
              </a:extLst>
            </p:cNvPr>
            <p:cNvSpPr txBox="1"/>
            <p:nvPr/>
          </p:nvSpPr>
          <p:spPr>
            <a:xfrm>
              <a:off x="254813" y="3401456"/>
              <a:ext cx="192064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CL" sz="1400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Ejecución sesiones de coaching individual, de la 1 a la 3.</a:t>
              </a:r>
            </a:p>
          </p:txBody>
        </p:sp>
      </p:grpSp>
      <p:grpSp>
        <p:nvGrpSpPr>
          <p:cNvPr id="54" name="Group 59">
            <a:extLst>
              <a:ext uri="{FF2B5EF4-FFF2-40B4-BE49-F238E27FC236}">
                <a16:creationId xmlns:a16="http://schemas.microsoft.com/office/drawing/2014/main" id="{608AF782-8846-4969-9961-221E7175C31A}"/>
              </a:ext>
            </a:extLst>
          </p:cNvPr>
          <p:cNvGrpSpPr/>
          <p:nvPr/>
        </p:nvGrpSpPr>
        <p:grpSpPr>
          <a:xfrm>
            <a:off x="6313820" y="1250592"/>
            <a:ext cx="1755536" cy="1053203"/>
            <a:chOff x="249702" y="3086917"/>
            <a:chExt cx="1925752" cy="1053203"/>
          </a:xfrm>
        </p:grpSpPr>
        <p:sp>
          <p:nvSpPr>
            <p:cNvPr id="55" name="TextBox 60">
              <a:extLst>
                <a:ext uri="{FF2B5EF4-FFF2-40B4-BE49-F238E27FC236}">
                  <a16:creationId xmlns:a16="http://schemas.microsoft.com/office/drawing/2014/main" id="{532E550E-16D3-4955-9DB0-3633A8CAF206}"/>
                </a:ext>
              </a:extLst>
            </p:cNvPr>
            <p:cNvSpPr txBox="1"/>
            <p:nvPr/>
          </p:nvSpPr>
          <p:spPr>
            <a:xfrm>
              <a:off x="249702" y="3086917"/>
              <a:ext cx="1925752" cy="33855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s-CL" sz="1600" b="1" cap="all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Sesiones</a:t>
              </a:r>
            </a:p>
          </p:txBody>
        </p:sp>
        <p:sp>
          <p:nvSpPr>
            <p:cNvPr id="56" name="TextBox 61">
              <a:extLst>
                <a:ext uri="{FF2B5EF4-FFF2-40B4-BE49-F238E27FC236}">
                  <a16:creationId xmlns:a16="http://schemas.microsoft.com/office/drawing/2014/main" id="{08D95F14-23EA-4CF3-BFBF-80F555A49599}"/>
                </a:ext>
              </a:extLst>
            </p:cNvPr>
            <p:cNvSpPr txBox="1"/>
            <p:nvPr/>
          </p:nvSpPr>
          <p:spPr>
            <a:xfrm>
              <a:off x="254813" y="3401456"/>
              <a:ext cx="1920641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CL" sz="1400" dirty="0">
                  <a:solidFill>
                    <a:srgbClr val="0E2E4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Ejecución sesiones de coaching individual, de la 4 a la 6.</a:t>
              </a:r>
            </a:p>
          </p:txBody>
        </p:sp>
      </p:grpSp>
      <p:pic>
        <p:nvPicPr>
          <p:cNvPr id="3" name="Graphic 42" descr="Magnifying glass">
            <a:extLst>
              <a:ext uri="{FF2B5EF4-FFF2-40B4-BE49-F238E27FC236}">
                <a16:creationId xmlns:a16="http://schemas.microsoft.com/office/drawing/2014/main" id="{DF706F45-8A15-4E47-9B02-E03E42E7F9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9465" y="3260210"/>
            <a:ext cx="555152" cy="555153"/>
          </a:xfrm>
          <a:prstGeom prst="rect">
            <a:avLst/>
          </a:prstGeom>
        </p:spPr>
      </p:pic>
      <p:pic>
        <p:nvPicPr>
          <p:cNvPr id="5" name="Graphic 44" descr="Head with Gears">
            <a:extLst>
              <a:ext uri="{FF2B5EF4-FFF2-40B4-BE49-F238E27FC236}">
                <a16:creationId xmlns:a16="http://schemas.microsoft.com/office/drawing/2014/main" id="{C5927CF8-E627-472E-8FC2-603873012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117" y="3292341"/>
            <a:ext cx="561622" cy="561622"/>
          </a:xfrm>
          <a:prstGeom prst="rect">
            <a:avLst/>
          </a:prstGeom>
        </p:spPr>
      </p:pic>
      <p:sp>
        <p:nvSpPr>
          <p:cNvPr id="7" name="Block Arc 25">
            <a:extLst>
              <a:ext uri="{FF2B5EF4-FFF2-40B4-BE49-F238E27FC236}">
                <a16:creationId xmlns:a16="http://schemas.microsoft.com/office/drawing/2014/main" id="{29C713E6-6F3E-461C-9273-DF57CC900D43}"/>
              </a:ext>
            </a:extLst>
          </p:cNvPr>
          <p:cNvSpPr/>
          <p:nvPr/>
        </p:nvSpPr>
        <p:spPr>
          <a:xfrm>
            <a:off x="8614059" y="326021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rgbClr val="38B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0C311958-4953-466E-AEE2-A58C0639F148}"/>
              </a:ext>
            </a:extLst>
          </p:cNvPr>
          <p:cNvSpPr txBox="1"/>
          <p:nvPr/>
        </p:nvSpPr>
        <p:spPr>
          <a:xfrm>
            <a:off x="534124" y="313793"/>
            <a:ext cx="875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0E2E47"/>
                </a:solidFill>
              </a:rPr>
              <a:t>REUNIÓN LEVANTAMIENTO INFORMACIÓN INICIAL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D282893-9340-416D-A258-E121E04F8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0544"/>
              </p:ext>
            </p:extLst>
          </p:nvPr>
        </p:nvGraphicFramePr>
        <p:xfrm>
          <a:off x="534124" y="2423987"/>
          <a:ext cx="11430528" cy="412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732">
                  <a:extLst>
                    <a:ext uri="{9D8B030D-6E8A-4147-A177-3AD203B41FA5}">
                      <a16:colId xmlns:a16="http://schemas.microsoft.com/office/drawing/2014/main" val="3420339653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2360457786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642408258"/>
                    </a:ext>
                  </a:extLst>
                </a:gridCol>
              </a:tblGrid>
              <a:tr h="359906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Antecedentes Generales Coachee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Objetivos del Proceso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Indicadores de Éxito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34018"/>
                  </a:ext>
                </a:extLst>
              </a:tr>
              <a:tr h="37603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dirty="0">
                          <a:solidFill>
                            <a:srgbClr val="002060"/>
                          </a:solidFill>
                          <a:latin typeface="+mn-lt"/>
                        </a:rPr>
                        <a:t>XXX</a:t>
                      </a:r>
                    </a:p>
                    <a:p>
                      <a:pPr marL="285750" indent="-285750" algn="just" defTabSz="914400" rtl="0" eaLnBrk="1" latinLnBrk="0" hangingPunct="1">
                        <a:buClr>
                          <a:srgbClr val="ECCA5F"/>
                        </a:buClr>
                        <a:buFont typeface="Arial" panose="020B0604020202020204" pitchFamily="34" charset="0"/>
                        <a:buChar char="•"/>
                      </a:pPr>
                      <a:endParaRPr lang="es-CL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s-CL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3201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BE91846-3B9B-499E-9992-D31411B8A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64810"/>
              </p:ext>
            </p:extLst>
          </p:nvPr>
        </p:nvGraphicFramePr>
        <p:xfrm>
          <a:off x="536955" y="1133083"/>
          <a:ext cx="11430528" cy="1082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264">
                  <a:extLst>
                    <a:ext uri="{9D8B030D-6E8A-4147-A177-3AD203B41FA5}">
                      <a16:colId xmlns:a16="http://schemas.microsoft.com/office/drawing/2014/main" val="3420339653"/>
                    </a:ext>
                  </a:extLst>
                </a:gridCol>
                <a:gridCol w="5715264">
                  <a:extLst>
                    <a:ext uri="{9D8B030D-6E8A-4147-A177-3AD203B41FA5}">
                      <a16:colId xmlns:a16="http://schemas.microsoft.com/office/drawing/2014/main" val="3192435547"/>
                    </a:ext>
                  </a:extLst>
                </a:gridCol>
              </a:tblGrid>
              <a:tr h="216356">
                <a:tc>
                  <a:txBody>
                    <a:bodyPr/>
                    <a:lstStyle/>
                    <a:p>
                      <a:pPr algn="l"/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Participantes reunión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Fecha 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34018"/>
                  </a:ext>
                </a:extLst>
              </a:tr>
              <a:tr h="7474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>
                          <a:solidFill>
                            <a:srgbClr val="002060"/>
                          </a:solidFill>
                          <a:latin typeface="+mn-lt"/>
                        </a:rPr>
                        <a:t> NOMBRE - Jefe directo del coachee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>
                          <a:solidFill>
                            <a:srgbClr val="002060"/>
                          </a:solidFill>
                          <a:latin typeface="+mn-lt"/>
                        </a:rPr>
                        <a:t>NOMBRE – Coach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>
                          <a:solidFill>
                            <a:srgbClr val="002060"/>
                          </a:solidFill>
                          <a:latin typeface="+mn-lt"/>
                        </a:rPr>
                        <a:t>NOMBRE– Consultor ThinkGo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Clr>
                          <a:srgbClr val="ECCA5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 de xx de 2021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3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0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40B7109-AE57-429F-AF80-3F90ED26FF7F}"/>
              </a:ext>
            </a:extLst>
          </p:cNvPr>
          <p:cNvSpPr txBox="1"/>
          <p:nvPr/>
        </p:nvSpPr>
        <p:spPr>
          <a:xfrm>
            <a:off x="534124" y="313793"/>
            <a:ext cx="505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0E2E47"/>
                </a:solidFill>
              </a:rPr>
              <a:t>RESUMEN SESIONES 1 A 3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52FD032-5F8E-4B5E-97D0-E0A71B43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1814"/>
              </p:ext>
            </p:extLst>
          </p:nvPr>
        </p:nvGraphicFramePr>
        <p:xfrm>
          <a:off x="536955" y="1069271"/>
          <a:ext cx="11430529" cy="379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73">
                  <a:extLst>
                    <a:ext uri="{9D8B030D-6E8A-4147-A177-3AD203B41FA5}">
                      <a16:colId xmlns:a16="http://schemas.microsoft.com/office/drawing/2014/main" val="342033965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360457786"/>
                    </a:ext>
                  </a:extLst>
                </a:gridCol>
                <a:gridCol w="6012668">
                  <a:extLst>
                    <a:ext uri="{9D8B030D-6E8A-4147-A177-3AD203B41FA5}">
                      <a16:colId xmlns:a16="http://schemas.microsoft.com/office/drawing/2014/main" val="3642408258"/>
                    </a:ext>
                  </a:extLst>
                </a:gridCol>
                <a:gridCol w="2955160">
                  <a:extLst>
                    <a:ext uri="{9D8B030D-6E8A-4147-A177-3AD203B41FA5}">
                      <a16:colId xmlns:a16="http://schemas.microsoft.com/office/drawing/2014/main" val="377562787"/>
                    </a:ext>
                  </a:extLst>
                </a:gridCol>
              </a:tblGrid>
              <a:tr h="434998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N°  Sesión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Fecha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Asignación/Acuerdos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34018"/>
                  </a:ext>
                </a:extLst>
              </a:tr>
              <a:tr h="1679978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Clr>
                          <a:srgbClr val="ECCA5F"/>
                        </a:buClr>
                        <a:buFontTx/>
                        <a:buNone/>
                      </a:pPr>
                      <a:r>
                        <a:rPr lang="es-CL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indent="0" algn="just" defTabSz="914400" rtl="0" eaLnBrk="1" latinLnBrk="0" hangingPunct="1">
                        <a:buClr>
                          <a:srgbClr val="ECCA5F"/>
                        </a:buClr>
                        <a:buFontTx/>
                        <a:buNone/>
                      </a:pPr>
                      <a:r>
                        <a:rPr lang="es-CL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Sesión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s-CL" sz="1400" b="0" dirty="0">
                          <a:solidFill>
                            <a:srgbClr val="002060"/>
                          </a:solidFill>
                          <a:latin typeface="+mn-lt"/>
                        </a:rPr>
                        <a:t>XX/3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32012"/>
                  </a:ext>
                </a:extLst>
              </a:tr>
              <a:tr h="1679980"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Clr>
                          <a:srgbClr val="ECCA5F"/>
                        </a:buClr>
                        <a:buFont typeface="Arial" panose="020B0604020202020204" pitchFamily="34" charset="0"/>
                        <a:buChar char="•"/>
                      </a:pPr>
                      <a:endParaRPr lang="es-CL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0" hangingPunct="1">
                        <a:buClr>
                          <a:srgbClr val="ECCA5F"/>
                        </a:buClr>
                        <a:buFontTx/>
                        <a:buNone/>
                      </a:pPr>
                      <a:r>
                        <a:rPr lang="es-CL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Sesión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s-CL" sz="1400" b="0" dirty="0">
                          <a:solidFill>
                            <a:srgbClr val="002060"/>
                          </a:solidFill>
                          <a:latin typeface="+mn-lt"/>
                        </a:rPr>
                        <a:t>XX/4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  <a:p>
                      <a:pPr marL="742939" marR="0" lvl="1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1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4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40B7109-AE57-429F-AF80-3F90ED26FF7F}"/>
              </a:ext>
            </a:extLst>
          </p:cNvPr>
          <p:cNvSpPr txBox="1"/>
          <p:nvPr/>
        </p:nvSpPr>
        <p:spPr>
          <a:xfrm>
            <a:off x="534124" y="313793"/>
            <a:ext cx="505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0E2E47"/>
                </a:solidFill>
              </a:rPr>
              <a:t>RESUMEN SESIONES 1 A 3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52FD032-5F8E-4B5E-97D0-E0A71B43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78195"/>
              </p:ext>
            </p:extLst>
          </p:nvPr>
        </p:nvGraphicFramePr>
        <p:xfrm>
          <a:off x="536955" y="1069271"/>
          <a:ext cx="11430529" cy="21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73">
                  <a:extLst>
                    <a:ext uri="{9D8B030D-6E8A-4147-A177-3AD203B41FA5}">
                      <a16:colId xmlns:a16="http://schemas.microsoft.com/office/drawing/2014/main" val="342033965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360457786"/>
                    </a:ext>
                  </a:extLst>
                </a:gridCol>
                <a:gridCol w="6012668">
                  <a:extLst>
                    <a:ext uri="{9D8B030D-6E8A-4147-A177-3AD203B41FA5}">
                      <a16:colId xmlns:a16="http://schemas.microsoft.com/office/drawing/2014/main" val="3642408258"/>
                    </a:ext>
                  </a:extLst>
                </a:gridCol>
                <a:gridCol w="2955160">
                  <a:extLst>
                    <a:ext uri="{9D8B030D-6E8A-4147-A177-3AD203B41FA5}">
                      <a16:colId xmlns:a16="http://schemas.microsoft.com/office/drawing/2014/main" val="377562787"/>
                    </a:ext>
                  </a:extLst>
                </a:gridCol>
              </a:tblGrid>
              <a:tr h="434998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N°  Sesión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Fecha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Asignación/Acuerdos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34018"/>
                  </a:ext>
                </a:extLst>
              </a:tr>
              <a:tr h="1679978"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Clr>
                          <a:srgbClr val="ECCA5F"/>
                        </a:buClr>
                        <a:buFont typeface="Arial" panose="020B0604020202020204" pitchFamily="34" charset="0"/>
                        <a:buChar char="•"/>
                      </a:pPr>
                      <a:endParaRPr lang="es-CL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0" hangingPunct="1">
                        <a:buClr>
                          <a:srgbClr val="ECCA5F"/>
                        </a:buClr>
                        <a:buFontTx/>
                        <a:buNone/>
                      </a:pPr>
                      <a:r>
                        <a:rPr lang="es-CL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Sesión 3</a:t>
                      </a:r>
                    </a:p>
                    <a:p>
                      <a:pPr marL="285750" indent="-285750" algn="just" defTabSz="914400" rtl="0" eaLnBrk="1" latinLnBrk="0" hangingPunct="1">
                        <a:buClr>
                          <a:srgbClr val="ECCA5F"/>
                        </a:buClr>
                        <a:buFont typeface="Arial" panose="020B0604020202020204" pitchFamily="34" charset="0"/>
                        <a:buChar char="•"/>
                      </a:pPr>
                      <a:endParaRPr lang="es-CL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s-CL" sz="1400" b="0" dirty="0">
                          <a:solidFill>
                            <a:srgbClr val="002060"/>
                          </a:solidFill>
                          <a:latin typeface="+mn-lt"/>
                        </a:rPr>
                        <a:t>XX/4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  <a:p>
                      <a:pPr marL="742939" marR="0" lvl="1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  <a:p>
                      <a:pPr marL="742939" marR="0" lvl="1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3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20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0C311958-4953-466E-AEE2-A58C0639F148}"/>
              </a:ext>
            </a:extLst>
          </p:cNvPr>
          <p:cNvSpPr txBox="1"/>
          <p:nvPr/>
        </p:nvSpPr>
        <p:spPr>
          <a:xfrm>
            <a:off x="534124" y="313793"/>
            <a:ext cx="875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0E2E47"/>
                </a:solidFill>
              </a:rPr>
              <a:t>REUNIÓN AVANCE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D282893-9340-416D-A258-E121E04F8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22851"/>
              </p:ext>
            </p:extLst>
          </p:nvPr>
        </p:nvGraphicFramePr>
        <p:xfrm>
          <a:off x="534124" y="2423987"/>
          <a:ext cx="11430528" cy="412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528">
                  <a:extLst>
                    <a:ext uri="{9D8B030D-6E8A-4147-A177-3AD203B41FA5}">
                      <a16:colId xmlns:a16="http://schemas.microsoft.com/office/drawing/2014/main" val="3420339653"/>
                    </a:ext>
                  </a:extLst>
                </a:gridCol>
              </a:tblGrid>
              <a:tr h="359906">
                <a:tc>
                  <a:txBody>
                    <a:bodyPr/>
                    <a:lstStyle/>
                    <a:p>
                      <a:pPr algn="l"/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Descripción temas tratados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34018"/>
                  </a:ext>
                </a:extLst>
              </a:tr>
              <a:tr h="37603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dirty="0">
                          <a:solidFill>
                            <a:srgbClr val="002060"/>
                          </a:solidFill>
                          <a:latin typeface="+mn-lt"/>
                        </a:rPr>
                        <a:t>Revisión sesiones realizadas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dirty="0">
                          <a:solidFill>
                            <a:srgbClr val="002060"/>
                          </a:solidFill>
                          <a:latin typeface="+mn-lt"/>
                        </a:rPr>
                        <a:t>XXXXX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>
                          <a:solidFill>
                            <a:srgbClr val="002060"/>
                          </a:solidFill>
                          <a:latin typeface="+mn-lt"/>
                        </a:rPr>
                        <a:t>O</a:t>
                      </a:r>
                      <a:r>
                        <a:rPr lang="es-CL" sz="1400" b="1" dirty="0">
                          <a:solidFill>
                            <a:srgbClr val="002060"/>
                          </a:solidFill>
                          <a:latin typeface="+mn-lt"/>
                        </a:rPr>
                        <a:t>bservaciones de la Jefatura</a:t>
                      </a:r>
                      <a:r>
                        <a:rPr lang="es-CL" sz="1400" dirty="0">
                          <a:solidFill>
                            <a:srgbClr val="002060"/>
                          </a:solidFill>
                          <a:latin typeface="+mn-lt"/>
                        </a:rPr>
                        <a:t>: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dirty="0">
                          <a:solidFill>
                            <a:srgbClr val="002060"/>
                          </a:solidFill>
                          <a:latin typeface="+mn-lt"/>
                        </a:rPr>
                        <a:t>XXXXX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algn="just"/>
                      <a:endParaRPr lang="es-CL" sz="1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marL="285750" indent="-285750" algn="just" defTabSz="914400" rtl="0" eaLnBrk="1" latinLnBrk="0" hangingPunct="1">
                        <a:buClr>
                          <a:srgbClr val="ECCA5F"/>
                        </a:buClr>
                        <a:buFont typeface="Arial" panose="020B0604020202020204" pitchFamily="34" charset="0"/>
                        <a:buChar char="•"/>
                      </a:pPr>
                      <a:endParaRPr lang="es-CL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3201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BE91846-3B9B-499E-9992-D31411B8A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94177"/>
              </p:ext>
            </p:extLst>
          </p:nvPr>
        </p:nvGraphicFramePr>
        <p:xfrm>
          <a:off x="536955" y="1133083"/>
          <a:ext cx="11430528" cy="1082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264">
                  <a:extLst>
                    <a:ext uri="{9D8B030D-6E8A-4147-A177-3AD203B41FA5}">
                      <a16:colId xmlns:a16="http://schemas.microsoft.com/office/drawing/2014/main" val="3420339653"/>
                    </a:ext>
                  </a:extLst>
                </a:gridCol>
                <a:gridCol w="5715264">
                  <a:extLst>
                    <a:ext uri="{9D8B030D-6E8A-4147-A177-3AD203B41FA5}">
                      <a16:colId xmlns:a16="http://schemas.microsoft.com/office/drawing/2014/main" val="2511620793"/>
                    </a:ext>
                  </a:extLst>
                </a:gridCol>
              </a:tblGrid>
              <a:tr h="216356">
                <a:tc>
                  <a:txBody>
                    <a:bodyPr/>
                    <a:lstStyle/>
                    <a:p>
                      <a:pPr algn="l"/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Participantes reunión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Fecha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34018"/>
                  </a:ext>
                </a:extLst>
              </a:tr>
              <a:tr h="7474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>
                          <a:solidFill>
                            <a:srgbClr val="002060"/>
                          </a:solidFill>
                          <a:latin typeface="+mn-lt"/>
                        </a:rPr>
                        <a:t>ErNOMBRE– Jefe directo del coachee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>
                          <a:solidFill>
                            <a:srgbClr val="002060"/>
                          </a:solidFill>
                          <a:latin typeface="+mn-lt"/>
                        </a:rPr>
                        <a:t>NOMBRE– Coach </a:t>
                      </a:r>
                    </a:p>
                    <a:p>
                      <a:pPr marL="285750" indent="-285750" algn="just" defTabSz="914400" rtl="0" eaLnBrk="1" latinLnBrk="0" hangingPunct="1">
                        <a:buClr>
                          <a:srgbClr val="ECCA5F"/>
                        </a:buClr>
                        <a:buFont typeface="Arial" panose="020B0604020202020204" pitchFamily="34" charset="0"/>
                        <a:buChar char="•"/>
                      </a:pPr>
                      <a:endParaRPr lang="es-CL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Clr>
                          <a:srgbClr val="ECCA5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 de xxx de 2021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3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40B7109-AE57-429F-AF80-3F90ED26FF7F}"/>
              </a:ext>
            </a:extLst>
          </p:cNvPr>
          <p:cNvSpPr txBox="1"/>
          <p:nvPr/>
        </p:nvSpPr>
        <p:spPr>
          <a:xfrm>
            <a:off x="534124" y="313793"/>
            <a:ext cx="505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0E2E47"/>
                </a:solidFill>
              </a:rPr>
              <a:t>RESUMEN SESIONES 1 A 3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52FD032-5F8E-4B5E-97D0-E0A71B43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02040"/>
              </p:ext>
            </p:extLst>
          </p:nvPr>
        </p:nvGraphicFramePr>
        <p:xfrm>
          <a:off x="536955" y="1069271"/>
          <a:ext cx="11430529" cy="379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73">
                  <a:extLst>
                    <a:ext uri="{9D8B030D-6E8A-4147-A177-3AD203B41FA5}">
                      <a16:colId xmlns:a16="http://schemas.microsoft.com/office/drawing/2014/main" val="342033965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360457786"/>
                    </a:ext>
                  </a:extLst>
                </a:gridCol>
                <a:gridCol w="6012668">
                  <a:extLst>
                    <a:ext uri="{9D8B030D-6E8A-4147-A177-3AD203B41FA5}">
                      <a16:colId xmlns:a16="http://schemas.microsoft.com/office/drawing/2014/main" val="3642408258"/>
                    </a:ext>
                  </a:extLst>
                </a:gridCol>
                <a:gridCol w="2955160">
                  <a:extLst>
                    <a:ext uri="{9D8B030D-6E8A-4147-A177-3AD203B41FA5}">
                      <a16:colId xmlns:a16="http://schemas.microsoft.com/office/drawing/2014/main" val="377562787"/>
                    </a:ext>
                  </a:extLst>
                </a:gridCol>
              </a:tblGrid>
              <a:tr h="434998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N°  Sesión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Fecha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Asignación/Acuerdos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34018"/>
                  </a:ext>
                </a:extLst>
              </a:tr>
              <a:tr h="1679978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buClr>
                          <a:srgbClr val="ECCA5F"/>
                        </a:buClr>
                        <a:buFontTx/>
                        <a:buNone/>
                      </a:pPr>
                      <a:r>
                        <a:rPr lang="es-CL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indent="0" algn="just" defTabSz="914400" rtl="0" eaLnBrk="1" latinLnBrk="0" hangingPunct="1">
                        <a:buClr>
                          <a:srgbClr val="ECCA5F"/>
                        </a:buClr>
                        <a:buFontTx/>
                        <a:buNone/>
                      </a:pPr>
                      <a:r>
                        <a:rPr lang="es-CL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Sesión 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s-CL" sz="1400" b="0" dirty="0">
                          <a:solidFill>
                            <a:srgbClr val="002060"/>
                          </a:solidFill>
                          <a:latin typeface="+mn-lt"/>
                        </a:rPr>
                        <a:t>XX/3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32012"/>
                  </a:ext>
                </a:extLst>
              </a:tr>
              <a:tr h="1679980"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Clr>
                          <a:srgbClr val="ECCA5F"/>
                        </a:buClr>
                        <a:buFont typeface="Arial" panose="020B0604020202020204" pitchFamily="34" charset="0"/>
                        <a:buChar char="•"/>
                      </a:pPr>
                      <a:endParaRPr lang="es-CL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0" hangingPunct="1">
                        <a:buClr>
                          <a:srgbClr val="ECCA5F"/>
                        </a:buClr>
                        <a:buFontTx/>
                        <a:buNone/>
                      </a:pPr>
                      <a:r>
                        <a:rPr lang="es-CL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Sesión 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s-CL" sz="1400" b="0" dirty="0">
                          <a:solidFill>
                            <a:srgbClr val="002060"/>
                          </a:solidFill>
                          <a:latin typeface="+mn-lt"/>
                        </a:rPr>
                        <a:t>XX/4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  <a:p>
                      <a:pPr marL="742939" marR="0" lvl="1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CL" sz="1400" b="0" dirty="0">
                        <a:solidFill>
                          <a:srgbClr val="002060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1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14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40B7109-AE57-429F-AF80-3F90ED26FF7F}"/>
              </a:ext>
            </a:extLst>
          </p:cNvPr>
          <p:cNvSpPr txBox="1"/>
          <p:nvPr/>
        </p:nvSpPr>
        <p:spPr>
          <a:xfrm>
            <a:off x="534124" y="313793"/>
            <a:ext cx="505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0E2E47"/>
                </a:solidFill>
              </a:rPr>
              <a:t>RESUMEN SESIONES 4 A 6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3F9CAB6-E160-4023-B91E-DB16B795D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78795"/>
              </p:ext>
            </p:extLst>
          </p:nvPr>
        </p:nvGraphicFramePr>
        <p:xfrm>
          <a:off x="536955" y="1069271"/>
          <a:ext cx="11430529" cy="547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73">
                  <a:extLst>
                    <a:ext uri="{9D8B030D-6E8A-4147-A177-3AD203B41FA5}">
                      <a16:colId xmlns:a16="http://schemas.microsoft.com/office/drawing/2014/main" val="342033965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60457786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642408258"/>
                    </a:ext>
                  </a:extLst>
                </a:gridCol>
                <a:gridCol w="2487108">
                  <a:extLst>
                    <a:ext uri="{9D8B030D-6E8A-4147-A177-3AD203B41FA5}">
                      <a16:colId xmlns:a16="http://schemas.microsoft.com/office/drawing/2014/main" val="377562787"/>
                    </a:ext>
                  </a:extLst>
                </a:gridCol>
              </a:tblGrid>
              <a:tr h="498877">
                <a:tc>
                  <a:txBody>
                    <a:bodyPr/>
                    <a:lstStyle/>
                    <a:p>
                      <a:pPr algn="ctr"/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Nº Sesión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Fecha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dirty="0">
                          <a:solidFill>
                            <a:schemeClr val="bg1"/>
                          </a:solidFill>
                        </a:rPr>
                        <a:t>Asignación/Acuerdos</a:t>
                      </a:r>
                    </a:p>
                  </a:txBody>
                  <a:tcPr anchor="ctr">
                    <a:solidFill>
                      <a:srgbClr val="253A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34018"/>
                  </a:ext>
                </a:extLst>
              </a:tr>
              <a:tr h="497605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Clr>
                          <a:srgbClr val="ECCA5F"/>
                        </a:buClr>
                        <a:buFont typeface="Arial" panose="020B0604020202020204" pitchFamily="34" charset="0"/>
                        <a:buNone/>
                      </a:pPr>
                      <a:endParaRPr lang="es-CL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 defTabSz="914400" rtl="0" eaLnBrk="1" latinLnBrk="0" hangingPunct="1">
                        <a:buClr>
                          <a:srgbClr val="ECCA5F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CL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Sesión 6</a:t>
                      </a:r>
                    </a:p>
                    <a:p>
                      <a:pPr marL="0" indent="0" algn="ctr" defTabSz="914400" rtl="0" eaLnBrk="1" latinLnBrk="0" hangingPunct="1">
                        <a:buClr>
                          <a:srgbClr val="ECCA5F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CL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Cierre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L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s-CL" sz="1400" b="0" dirty="0">
                          <a:solidFill>
                            <a:srgbClr val="002060"/>
                          </a:solidFill>
                          <a:latin typeface="+mn-lt"/>
                        </a:rPr>
                        <a:t>XX/5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L" sz="1400" b="0" dirty="0">
                          <a:solidFill>
                            <a:srgbClr val="002060"/>
                          </a:solidFill>
                        </a:rPr>
                        <a:t>XXX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3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2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1981460" y="836712"/>
            <a:ext cx="41145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45B68-EC61-0642-852A-DE6D017597EB}"/>
              </a:ext>
            </a:extLst>
          </p:cNvPr>
          <p:cNvSpPr/>
          <p:nvPr/>
        </p:nvSpPr>
        <p:spPr>
          <a:xfrm>
            <a:off x="515380" y="368246"/>
            <a:ext cx="8380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cap="all" dirty="0">
                <a:solidFill>
                  <a:srgbClr val="002B49"/>
                </a:solidFill>
                <a:latin typeface="Calibri" charset="0"/>
                <a:cs typeface="Calibri" charset="0"/>
              </a:rPr>
              <a:t>Comentarios y Sugerencias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C2D234F6-17F7-40DD-BC28-7B748B08A224}"/>
              </a:ext>
            </a:extLst>
          </p:cNvPr>
          <p:cNvSpPr/>
          <p:nvPr/>
        </p:nvSpPr>
        <p:spPr>
          <a:xfrm>
            <a:off x="1981460" y="1134766"/>
            <a:ext cx="2581163" cy="556691"/>
          </a:xfrm>
          <a:prstGeom prst="roundRect">
            <a:avLst/>
          </a:prstGeom>
          <a:solidFill>
            <a:srgbClr val="0E2E4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B61F135-B9E5-4B2C-B23E-62F049D30EA7}"/>
              </a:ext>
            </a:extLst>
          </p:cNvPr>
          <p:cNvSpPr txBox="1"/>
          <p:nvPr/>
        </p:nvSpPr>
        <p:spPr>
          <a:xfrm>
            <a:off x="2023211" y="1264964"/>
            <a:ext cx="2550537" cy="300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s-ES_tradnl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Comentarios </a:t>
            </a:r>
            <a:endParaRPr lang="es-CL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7ED12F95-C29E-4B3F-8498-3FB68D055AE8}"/>
              </a:ext>
            </a:extLst>
          </p:cNvPr>
          <p:cNvSpPr/>
          <p:nvPr/>
        </p:nvSpPr>
        <p:spPr>
          <a:xfrm>
            <a:off x="7750568" y="1134766"/>
            <a:ext cx="2581163" cy="556691"/>
          </a:xfrm>
          <a:prstGeom prst="roundRect">
            <a:avLst/>
          </a:prstGeom>
          <a:solidFill>
            <a:srgbClr val="0E2E4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2C2F2F3-65D7-41E0-95F0-EE6E7E06977F}"/>
              </a:ext>
            </a:extLst>
          </p:cNvPr>
          <p:cNvSpPr txBox="1"/>
          <p:nvPr/>
        </p:nvSpPr>
        <p:spPr>
          <a:xfrm>
            <a:off x="7750566" y="1271973"/>
            <a:ext cx="2550537" cy="300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s-ES_tradnl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Sugerencias</a:t>
            </a:r>
            <a:endParaRPr lang="es-CL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7F5AA7C-811C-4829-A673-ED2DBB7D4EA6}"/>
              </a:ext>
            </a:extLst>
          </p:cNvPr>
          <p:cNvSpPr/>
          <p:nvPr/>
        </p:nvSpPr>
        <p:spPr>
          <a:xfrm>
            <a:off x="562732" y="1821657"/>
            <a:ext cx="5641280" cy="4919711"/>
          </a:xfrm>
          <a:prstGeom prst="roundRect">
            <a:avLst/>
          </a:prstGeom>
          <a:noFill/>
          <a:ln w="57150">
            <a:solidFill>
              <a:srgbClr val="253A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9859CD-19ED-4139-B445-90807DCDD101}"/>
              </a:ext>
            </a:extLst>
          </p:cNvPr>
          <p:cNvSpPr txBox="1"/>
          <p:nvPr/>
        </p:nvSpPr>
        <p:spPr>
          <a:xfrm>
            <a:off x="6704640" y="2159421"/>
            <a:ext cx="507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just" defTabSz="914378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sz="1400" dirty="0">
                <a:solidFill>
                  <a:srgbClr val="1E375F"/>
                </a:solidFill>
                <a:latin typeface="Calibri"/>
                <a:cs typeface="Times New Roman"/>
              </a:rPr>
              <a:t>xxxx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566AF62-69C5-4012-96F5-E1BCDC292AFA}"/>
              </a:ext>
            </a:extLst>
          </p:cNvPr>
          <p:cNvSpPr/>
          <p:nvPr/>
        </p:nvSpPr>
        <p:spPr>
          <a:xfrm>
            <a:off x="6456040" y="1828664"/>
            <a:ext cx="5569796" cy="4023399"/>
          </a:xfrm>
          <a:prstGeom prst="roundRect">
            <a:avLst/>
          </a:prstGeom>
          <a:noFill/>
          <a:ln w="57150">
            <a:solidFill>
              <a:srgbClr val="253A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B7FD97F-17B3-4236-A192-AB23F9319CE9}"/>
              </a:ext>
            </a:extLst>
          </p:cNvPr>
          <p:cNvSpPr txBox="1"/>
          <p:nvPr/>
        </p:nvSpPr>
        <p:spPr>
          <a:xfrm>
            <a:off x="767408" y="2008143"/>
            <a:ext cx="52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just" defTabSz="9143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s-CL" sz="1400" dirty="0">
                <a:solidFill>
                  <a:srgbClr val="1E375F"/>
                </a:solidFill>
                <a:latin typeface="Calibri"/>
                <a:cs typeface="Times New Roman"/>
              </a:rPr>
              <a:t>Se xxxxx</a:t>
            </a:r>
          </a:p>
        </p:txBody>
      </p:sp>
    </p:spTree>
    <p:extLst>
      <p:ext uri="{BB962C8B-B14F-4D97-AF65-F5344CB8AC3E}">
        <p14:creationId xmlns:p14="http://schemas.microsoft.com/office/powerpoint/2010/main" val="23108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pectrum - 4x3">
  <a:themeElements>
    <a:clrScheme name="i9_Multicolored Dark">
      <a:dk1>
        <a:srgbClr val="FFFFFF"/>
      </a:dk1>
      <a:lt1>
        <a:srgbClr val="2B2B2D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F4EA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170319</TotalTime>
  <Words>361</Words>
  <Application>Microsoft Office PowerPoint</Application>
  <PresentationFormat>Panorámica</PresentationFormat>
  <Paragraphs>170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Light</vt:lpstr>
      <vt:lpstr>Spectrum - 4x3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(youexec.com) Pitch Deck</dc:title>
  <dc:creator>You Exec (youexec.com)</dc:creator>
  <cp:lastModifiedBy>Maria Jose Caraccioli</cp:lastModifiedBy>
  <cp:revision>2028</cp:revision>
  <cp:lastPrinted>2018-07-20T18:56:48Z</cp:lastPrinted>
  <dcterms:created xsi:type="dcterms:W3CDTF">2014-10-08T23:03:32Z</dcterms:created>
  <dcterms:modified xsi:type="dcterms:W3CDTF">2021-08-25T23:31:24Z</dcterms:modified>
</cp:coreProperties>
</file>