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4"/>
    <p:sldMasterId id="2147483712" r:id="rId5"/>
    <p:sldMasterId id="214748371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Delius Swash Caps"/>
      <p:regular r:id="rId23"/>
    </p:embeddedFont>
    <p:embeddedFont>
      <p:font typeface="Inconsolata"/>
      <p:regular r:id="rId24"/>
      <p:bold r:id="rId25"/>
    </p:embeddedFont>
    <p:embeddedFont>
      <p:font typeface="Bebas Neue"/>
      <p:regular r:id="rId26"/>
    </p:embeddedFont>
    <p:embeddedFont>
      <p:font typeface="Big Shoulders Tex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Inconsolata-regular.fntdata"/><Relationship Id="rId23" Type="http://schemas.openxmlformats.org/officeDocument/2006/relationships/font" Target="fonts/DeliusSwashCap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BebasNeue-regular.fntdata"/><Relationship Id="rId25" Type="http://schemas.openxmlformats.org/officeDocument/2006/relationships/font" Target="fonts/Inconsolata-bold.fntdata"/><Relationship Id="rId28" Type="http://schemas.openxmlformats.org/officeDocument/2006/relationships/font" Target="fonts/BigShouldersText-bold.fntdata"/><Relationship Id="rId27" Type="http://schemas.openxmlformats.org/officeDocument/2006/relationships/font" Target="fonts/BigShouldersTex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192329708d7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5" name="Google Shape;2495;g192329708d7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5" name="Shape 3105"/>
        <p:cNvGrpSpPr/>
        <p:nvPr/>
      </p:nvGrpSpPr>
      <p:grpSpPr>
        <a:xfrm>
          <a:off x="0" y="0"/>
          <a:ext cx="0" cy="0"/>
          <a:chOff x="0" y="0"/>
          <a:chExt cx="0" cy="0"/>
        </a:xfrm>
      </p:grpSpPr>
      <p:sp>
        <p:nvSpPr>
          <p:cNvPr id="3106" name="Google Shape;3106;g18d153c7d7e_0_5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7" name="Google Shape;3107;g18d153c7d7e_0_5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2" name="Shape 3192"/>
        <p:cNvGrpSpPr/>
        <p:nvPr/>
      </p:nvGrpSpPr>
      <p:grpSpPr>
        <a:xfrm>
          <a:off x="0" y="0"/>
          <a:ext cx="0" cy="0"/>
          <a:chOff x="0" y="0"/>
          <a:chExt cx="0" cy="0"/>
        </a:xfrm>
      </p:grpSpPr>
      <p:sp>
        <p:nvSpPr>
          <p:cNvPr id="3193" name="Google Shape;3193;g174c53640e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4" name="Google Shape;3194;g174c53640e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8" name="Shape 3198"/>
        <p:cNvGrpSpPr/>
        <p:nvPr/>
      </p:nvGrpSpPr>
      <p:grpSpPr>
        <a:xfrm>
          <a:off x="0" y="0"/>
          <a:ext cx="0" cy="0"/>
          <a:chOff x="0" y="0"/>
          <a:chExt cx="0" cy="0"/>
        </a:xfrm>
      </p:grpSpPr>
      <p:sp>
        <p:nvSpPr>
          <p:cNvPr id="3199" name="Google Shape;3199;g174c53640e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0" name="Google Shape;3200;g174c53640e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8" name="Shape 3208"/>
        <p:cNvGrpSpPr/>
        <p:nvPr/>
      </p:nvGrpSpPr>
      <p:grpSpPr>
        <a:xfrm>
          <a:off x="0" y="0"/>
          <a:ext cx="0" cy="0"/>
          <a:chOff x="0" y="0"/>
          <a:chExt cx="0" cy="0"/>
        </a:xfrm>
      </p:grpSpPr>
      <p:sp>
        <p:nvSpPr>
          <p:cNvPr id="3209" name="Google Shape;3209;g174c53640e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0" name="Google Shape;3210;g174c53640e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4" name="Shape 3214"/>
        <p:cNvGrpSpPr/>
        <p:nvPr/>
      </p:nvGrpSpPr>
      <p:grpSpPr>
        <a:xfrm>
          <a:off x="0" y="0"/>
          <a:ext cx="0" cy="0"/>
          <a:chOff x="0" y="0"/>
          <a:chExt cx="0" cy="0"/>
        </a:xfrm>
      </p:grpSpPr>
      <p:sp>
        <p:nvSpPr>
          <p:cNvPr id="3215" name="Google Shape;3215;g174c53640e9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6" name="Google Shape;3216;g174c53640e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192329708d7_0_3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192329708d7_0_3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18d153c7d7e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18d153c7d7e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174c5364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174c5364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18d153c7d7e_0_3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18d153c7d7e_0_3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174c53640e9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174c53640e9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3" name="Shape 2983"/>
        <p:cNvGrpSpPr/>
        <p:nvPr/>
      </p:nvGrpSpPr>
      <p:grpSpPr>
        <a:xfrm>
          <a:off x="0" y="0"/>
          <a:ext cx="0" cy="0"/>
          <a:chOff x="0" y="0"/>
          <a:chExt cx="0" cy="0"/>
        </a:xfrm>
      </p:grpSpPr>
      <p:sp>
        <p:nvSpPr>
          <p:cNvPr id="2984" name="Google Shape;2984;g18d153c7d7e_0_5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5" name="Google Shape;2985;g18d153c7d7e_0_5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0" name="Shape 3070"/>
        <p:cNvGrpSpPr/>
        <p:nvPr/>
      </p:nvGrpSpPr>
      <p:grpSpPr>
        <a:xfrm>
          <a:off x="0" y="0"/>
          <a:ext cx="0" cy="0"/>
          <a:chOff x="0" y="0"/>
          <a:chExt cx="0" cy="0"/>
        </a:xfrm>
      </p:grpSpPr>
      <p:sp>
        <p:nvSpPr>
          <p:cNvPr id="3071" name="Google Shape;3071;g174c53640e9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2" name="Google Shape;3072;g174c53640e9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1" name="Shape 3091"/>
        <p:cNvGrpSpPr/>
        <p:nvPr/>
      </p:nvGrpSpPr>
      <p:grpSpPr>
        <a:xfrm>
          <a:off x="0" y="0"/>
          <a:ext cx="0" cy="0"/>
          <a:chOff x="0" y="0"/>
          <a:chExt cx="0" cy="0"/>
        </a:xfrm>
      </p:grpSpPr>
      <p:sp>
        <p:nvSpPr>
          <p:cNvPr id="3092" name="Google Shape;3092;g174c53640e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3" name="Google Shape;3093;g174c53640e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8" name="Shape 3098"/>
        <p:cNvGrpSpPr/>
        <p:nvPr/>
      </p:nvGrpSpPr>
      <p:grpSpPr>
        <a:xfrm>
          <a:off x="0" y="0"/>
          <a:ext cx="0" cy="0"/>
          <a:chOff x="0" y="0"/>
          <a:chExt cx="0" cy="0"/>
        </a:xfrm>
      </p:grpSpPr>
      <p:sp>
        <p:nvSpPr>
          <p:cNvPr id="3099" name="Google Shape;3099;g174c53640e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0" name="Google Shape;3100;g174c53640e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373582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400452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4282906"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3119306"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5188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78749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797708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255469"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89329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8636025" y="25717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3791450" y="867375"/>
            <a:ext cx="4662600" cy="28800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b="1"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5" name="Google Shape;65;p14"/>
          <p:cNvSpPr txBox="1"/>
          <p:nvPr>
            <p:ph idx="1" type="subTitle"/>
          </p:nvPr>
        </p:nvSpPr>
        <p:spPr>
          <a:xfrm>
            <a:off x="4107653" y="3863525"/>
            <a:ext cx="4030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flipH="1">
            <a:off x="49331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a:off x="46645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438611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flipH="1">
            <a:off x="283885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5549714"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a:off x="815022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78815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81657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8971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932900" y="22323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flipH="1">
            <a:off x="-26388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62272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3540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6091075" y="5773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465475" y="11832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hasCustomPrompt="1" type="title"/>
          </p:nvPr>
        </p:nvSpPr>
        <p:spPr>
          <a:xfrm>
            <a:off x="1894776" y="1136525"/>
            <a:ext cx="1941300" cy="13527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3" name="Google Shape;83;p15"/>
          <p:cNvSpPr txBox="1"/>
          <p:nvPr>
            <p:ph idx="1" type="subTitle"/>
          </p:nvPr>
        </p:nvSpPr>
        <p:spPr>
          <a:xfrm>
            <a:off x="713225" y="3424975"/>
            <a:ext cx="43044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5"/>
          <p:cNvSpPr txBox="1"/>
          <p:nvPr>
            <p:ph idx="2" type="title"/>
          </p:nvPr>
        </p:nvSpPr>
        <p:spPr>
          <a:xfrm>
            <a:off x="713225" y="2618275"/>
            <a:ext cx="43044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1"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16"/>
          <p:cNvSpPr/>
          <p:nvPr/>
        </p:nvSpPr>
        <p:spPr>
          <a:xfrm rot="10800000">
            <a:off x="8479483" y="45373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10800000">
            <a:off x="8201096" y="47502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rot="10800000">
            <a:off x="8929183" y="27783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10800000">
            <a:off x="-226980" y="37428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10800000">
            <a:off x="501120" y="46873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4073600" y="402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flipH="1" rot="10800000">
            <a:off x="4620681" y="402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flipH="1" rot="10800000">
            <a:off x="7807431"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10800000">
            <a:off x="4620695" y="4643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10800000">
            <a:off x="4352000" y="44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10800000">
            <a:off x="4073614" y="4643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34500" y="13417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266425" y="427786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8590925" y="83946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6590675" y="44860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6"/>
          <p:cNvGrpSpPr/>
          <p:nvPr/>
        </p:nvGrpSpPr>
        <p:grpSpPr>
          <a:xfrm>
            <a:off x="1208427" y="3925329"/>
            <a:ext cx="1659250" cy="1401783"/>
            <a:chOff x="1945600" y="787875"/>
            <a:chExt cx="2003925" cy="1692975"/>
          </a:xfrm>
        </p:grpSpPr>
        <p:sp>
          <p:nvSpPr>
            <p:cNvPr id="102" name="Google Shape;102;p16"/>
            <p:cNvSpPr/>
            <p:nvPr/>
          </p:nvSpPr>
          <p:spPr>
            <a:xfrm>
              <a:off x="2336175" y="1634050"/>
              <a:ext cx="1377700" cy="634725"/>
            </a:xfrm>
            <a:custGeom>
              <a:rect b="b" l="l" r="r" t="t"/>
              <a:pathLst>
                <a:path extrusionOk="0" h="25389" w="55108">
                  <a:moveTo>
                    <a:pt x="1" y="1"/>
                  </a:moveTo>
                  <a:cubicBezTo>
                    <a:pt x="3528" y="22578"/>
                    <a:pt x="7847" y="25388"/>
                    <a:pt x="19332" y="25388"/>
                  </a:cubicBezTo>
                  <a:cubicBezTo>
                    <a:pt x="23139" y="25388"/>
                    <a:pt x="27732" y="25079"/>
                    <a:pt x="33344" y="25079"/>
                  </a:cubicBezTo>
                  <a:cubicBezTo>
                    <a:pt x="35169" y="25079"/>
                    <a:pt x="37102" y="25112"/>
                    <a:pt x="39150" y="25199"/>
                  </a:cubicBezTo>
                  <a:cubicBezTo>
                    <a:pt x="39249" y="25200"/>
                    <a:pt x="39347" y="25201"/>
                    <a:pt x="39444" y="25201"/>
                  </a:cubicBezTo>
                  <a:cubicBezTo>
                    <a:pt x="52436" y="25201"/>
                    <a:pt x="52664" y="9172"/>
                    <a:pt x="551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2609075" y="2081525"/>
              <a:ext cx="106250" cy="117525"/>
            </a:xfrm>
            <a:custGeom>
              <a:rect b="b" l="l" r="r" t="t"/>
              <a:pathLst>
                <a:path extrusionOk="0" h="4701" w="4250">
                  <a:moveTo>
                    <a:pt x="1184" y="1"/>
                  </a:moveTo>
                  <a:cubicBezTo>
                    <a:pt x="1063" y="1"/>
                    <a:pt x="947" y="132"/>
                    <a:pt x="1030" y="278"/>
                  </a:cubicBezTo>
                  <a:lnTo>
                    <a:pt x="1972" y="1980"/>
                  </a:lnTo>
                  <a:lnTo>
                    <a:pt x="179" y="3166"/>
                  </a:lnTo>
                  <a:cubicBezTo>
                    <a:pt x="1" y="3268"/>
                    <a:pt x="100" y="3498"/>
                    <a:pt x="262" y="3498"/>
                  </a:cubicBezTo>
                  <a:cubicBezTo>
                    <a:pt x="293" y="3498"/>
                    <a:pt x="327" y="3489"/>
                    <a:pt x="361" y="3470"/>
                  </a:cubicBezTo>
                  <a:cubicBezTo>
                    <a:pt x="939" y="3075"/>
                    <a:pt x="1547" y="2679"/>
                    <a:pt x="2124" y="2284"/>
                  </a:cubicBezTo>
                  <a:lnTo>
                    <a:pt x="3401" y="4625"/>
                  </a:lnTo>
                  <a:cubicBezTo>
                    <a:pt x="3437" y="4678"/>
                    <a:pt x="3488" y="4700"/>
                    <a:pt x="3540" y="4700"/>
                  </a:cubicBezTo>
                  <a:cubicBezTo>
                    <a:pt x="3667" y="4700"/>
                    <a:pt x="3800" y="4571"/>
                    <a:pt x="3735" y="4442"/>
                  </a:cubicBezTo>
                  <a:lnTo>
                    <a:pt x="2428" y="2102"/>
                  </a:lnTo>
                  <a:cubicBezTo>
                    <a:pt x="3006" y="1737"/>
                    <a:pt x="3553" y="1372"/>
                    <a:pt x="4100" y="1008"/>
                  </a:cubicBezTo>
                  <a:cubicBezTo>
                    <a:pt x="4250" y="908"/>
                    <a:pt x="4154" y="665"/>
                    <a:pt x="4014" y="665"/>
                  </a:cubicBezTo>
                  <a:cubicBezTo>
                    <a:pt x="3983" y="665"/>
                    <a:pt x="3950" y="676"/>
                    <a:pt x="3918" y="704"/>
                  </a:cubicBezTo>
                  <a:cubicBezTo>
                    <a:pt x="3371" y="1068"/>
                    <a:pt x="2823" y="1403"/>
                    <a:pt x="2276" y="1768"/>
                  </a:cubicBezTo>
                  <a:cubicBezTo>
                    <a:pt x="1942" y="1220"/>
                    <a:pt x="1638" y="643"/>
                    <a:pt x="1334" y="96"/>
                  </a:cubicBezTo>
                  <a:cubicBezTo>
                    <a:pt x="1296" y="29"/>
                    <a:pt x="1239" y="1"/>
                    <a:pt x="1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863225" y="2036050"/>
              <a:ext cx="98650" cy="113225"/>
            </a:xfrm>
            <a:custGeom>
              <a:rect b="b" l="l" r="r" t="t"/>
              <a:pathLst>
                <a:path extrusionOk="0" h="4529" w="3946">
                  <a:moveTo>
                    <a:pt x="999" y="0"/>
                  </a:moveTo>
                  <a:cubicBezTo>
                    <a:pt x="890" y="0"/>
                    <a:pt x="779" y="84"/>
                    <a:pt x="834" y="213"/>
                  </a:cubicBezTo>
                  <a:cubicBezTo>
                    <a:pt x="1077" y="881"/>
                    <a:pt x="1320" y="1550"/>
                    <a:pt x="1563" y="2219"/>
                  </a:cubicBezTo>
                  <a:cubicBezTo>
                    <a:pt x="1107" y="2310"/>
                    <a:pt x="651" y="2401"/>
                    <a:pt x="196" y="2492"/>
                  </a:cubicBezTo>
                  <a:cubicBezTo>
                    <a:pt x="0" y="2548"/>
                    <a:pt x="61" y="2834"/>
                    <a:pt x="237" y="2834"/>
                  </a:cubicBezTo>
                  <a:cubicBezTo>
                    <a:pt x="252" y="2834"/>
                    <a:pt x="269" y="2832"/>
                    <a:pt x="287" y="2827"/>
                  </a:cubicBezTo>
                  <a:cubicBezTo>
                    <a:pt x="743" y="2735"/>
                    <a:pt x="1229" y="2644"/>
                    <a:pt x="1685" y="2553"/>
                  </a:cubicBezTo>
                  <a:cubicBezTo>
                    <a:pt x="1898" y="3161"/>
                    <a:pt x="2141" y="3799"/>
                    <a:pt x="2354" y="4407"/>
                  </a:cubicBezTo>
                  <a:cubicBezTo>
                    <a:pt x="2390" y="4492"/>
                    <a:pt x="2464" y="4528"/>
                    <a:pt x="2537" y="4528"/>
                  </a:cubicBezTo>
                  <a:cubicBezTo>
                    <a:pt x="2648" y="4528"/>
                    <a:pt x="2755" y="4444"/>
                    <a:pt x="2718" y="4316"/>
                  </a:cubicBezTo>
                  <a:lnTo>
                    <a:pt x="2050" y="2462"/>
                  </a:lnTo>
                  <a:lnTo>
                    <a:pt x="3721" y="2097"/>
                  </a:lnTo>
                  <a:cubicBezTo>
                    <a:pt x="3946" y="2069"/>
                    <a:pt x="3885" y="1756"/>
                    <a:pt x="3683" y="1756"/>
                  </a:cubicBezTo>
                  <a:cubicBezTo>
                    <a:pt x="3667" y="1756"/>
                    <a:pt x="3649" y="1758"/>
                    <a:pt x="3630" y="1763"/>
                  </a:cubicBezTo>
                  <a:cubicBezTo>
                    <a:pt x="3053" y="1884"/>
                    <a:pt x="2475" y="2006"/>
                    <a:pt x="1898" y="2128"/>
                  </a:cubicBezTo>
                  <a:cubicBezTo>
                    <a:pt x="1655" y="1459"/>
                    <a:pt x="1411" y="790"/>
                    <a:pt x="1168" y="121"/>
                  </a:cubicBezTo>
                  <a:cubicBezTo>
                    <a:pt x="1144" y="37"/>
                    <a:pt x="107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3194100" y="2000550"/>
              <a:ext cx="104125" cy="113775"/>
            </a:xfrm>
            <a:custGeom>
              <a:rect b="b" l="l" r="r" t="t"/>
              <a:pathLst>
                <a:path extrusionOk="0" h="4551" w="4165">
                  <a:moveTo>
                    <a:pt x="1595" y="0"/>
                  </a:moveTo>
                  <a:cubicBezTo>
                    <a:pt x="1490" y="0"/>
                    <a:pt x="1381" y="91"/>
                    <a:pt x="1398" y="234"/>
                  </a:cubicBezTo>
                  <a:lnTo>
                    <a:pt x="1763" y="2210"/>
                  </a:lnTo>
                  <a:cubicBezTo>
                    <a:pt x="1247" y="2271"/>
                    <a:pt x="760" y="2301"/>
                    <a:pt x="243" y="2332"/>
                  </a:cubicBezTo>
                  <a:cubicBezTo>
                    <a:pt x="10" y="2361"/>
                    <a:pt x="1" y="2698"/>
                    <a:pt x="215" y="2698"/>
                  </a:cubicBezTo>
                  <a:cubicBezTo>
                    <a:pt x="224" y="2698"/>
                    <a:pt x="234" y="2698"/>
                    <a:pt x="243" y="2697"/>
                  </a:cubicBezTo>
                  <a:cubicBezTo>
                    <a:pt x="760" y="2666"/>
                    <a:pt x="1307" y="2636"/>
                    <a:pt x="1824" y="2575"/>
                  </a:cubicBezTo>
                  <a:cubicBezTo>
                    <a:pt x="1946" y="3183"/>
                    <a:pt x="2037" y="3821"/>
                    <a:pt x="2158" y="4429"/>
                  </a:cubicBezTo>
                  <a:cubicBezTo>
                    <a:pt x="2170" y="4514"/>
                    <a:pt x="2235" y="4550"/>
                    <a:pt x="2307" y="4550"/>
                  </a:cubicBezTo>
                  <a:cubicBezTo>
                    <a:pt x="2416" y="4550"/>
                    <a:pt x="2541" y="4466"/>
                    <a:pt x="2523" y="4338"/>
                  </a:cubicBezTo>
                  <a:cubicBezTo>
                    <a:pt x="2402" y="3730"/>
                    <a:pt x="2310" y="3152"/>
                    <a:pt x="2189" y="2545"/>
                  </a:cubicBezTo>
                  <a:cubicBezTo>
                    <a:pt x="2766" y="2514"/>
                    <a:pt x="3344" y="2453"/>
                    <a:pt x="3921" y="2423"/>
                  </a:cubicBezTo>
                  <a:cubicBezTo>
                    <a:pt x="4155" y="2394"/>
                    <a:pt x="4164" y="2056"/>
                    <a:pt x="3949" y="2056"/>
                  </a:cubicBezTo>
                  <a:cubicBezTo>
                    <a:pt x="3940" y="2056"/>
                    <a:pt x="3931" y="2057"/>
                    <a:pt x="3921" y="2058"/>
                  </a:cubicBezTo>
                  <a:lnTo>
                    <a:pt x="2128" y="2210"/>
                  </a:lnTo>
                  <a:cubicBezTo>
                    <a:pt x="2006" y="1511"/>
                    <a:pt x="1885" y="812"/>
                    <a:pt x="1763" y="143"/>
                  </a:cubicBezTo>
                  <a:cubicBezTo>
                    <a:pt x="1738" y="44"/>
                    <a:pt x="1668" y="0"/>
                    <a:pt x="1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3444500" y="2077300"/>
              <a:ext cx="79675" cy="97800"/>
            </a:xfrm>
            <a:custGeom>
              <a:rect b="b" l="l" r="r" t="t"/>
              <a:pathLst>
                <a:path extrusionOk="0" h="3912" w="3187">
                  <a:moveTo>
                    <a:pt x="882" y="0"/>
                  </a:moveTo>
                  <a:cubicBezTo>
                    <a:pt x="780" y="0"/>
                    <a:pt x="678" y="91"/>
                    <a:pt x="714" y="234"/>
                  </a:cubicBezTo>
                  <a:cubicBezTo>
                    <a:pt x="866" y="934"/>
                    <a:pt x="1018" y="1663"/>
                    <a:pt x="1170" y="2392"/>
                  </a:cubicBezTo>
                  <a:cubicBezTo>
                    <a:pt x="836" y="2484"/>
                    <a:pt x="532" y="2575"/>
                    <a:pt x="197" y="2666"/>
                  </a:cubicBezTo>
                  <a:cubicBezTo>
                    <a:pt x="1" y="2722"/>
                    <a:pt x="63" y="3038"/>
                    <a:pt x="266" y="3038"/>
                  </a:cubicBezTo>
                  <a:cubicBezTo>
                    <a:pt x="283" y="3038"/>
                    <a:pt x="300" y="3035"/>
                    <a:pt x="319" y="3031"/>
                  </a:cubicBezTo>
                  <a:cubicBezTo>
                    <a:pt x="623" y="2940"/>
                    <a:pt x="927" y="2848"/>
                    <a:pt x="1231" y="2757"/>
                  </a:cubicBezTo>
                  <a:cubicBezTo>
                    <a:pt x="1322" y="3092"/>
                    <a:pt x="1383" y="3426"/>
                    <a:pt x="1474" y="3791"/>
                  </a:cubicBezTo>
                  <a:cubicBezTo>
                    <a:pt x="1486" y="3875"/>
                    <a:pt x="1551" y="3912"/>
                    <a:pt x="1621" y="3912"/>
                  </a:cubicBezTo>
                  <a:cubicBezTo>
                    <a:pt x="1727" y="3912"/>
                    <a:pt x="1845" y="3828"/>
                    <a:pt x="1808" y="3700"/>
                  </a:cubicBezTo>
                  <a:cubicBezTo>
                    <a:pt x="1747" y="3335"/>
                    <a:pt x="1656" y="3000"/>
                    <a:pt x="1595" y="2666"/>
                  </a:cubicBezTo>
                  <a:cubicBezTo>
                    <a:pt x="2051" y="2514"/>
                    <a:pt x="2507" y="2392"/>
                    <a:pt x="2963" y="2271"/>
                  </a:cubicBezTo>
                  <a:cubicBezTo>
                    <a:pt x="3186" y="2187"/>
                    <a:pt x="3128" y="1899"/>
                    <a:pt x="2929" y="1899"/>
                  </a:cubicBezTo>
                  <a:cubicBezTo>
                    <a:pt x="2911" y="1899"/>
                    <a:pt x="2892" y="1901"/>
                    <a:pt x="2872" y="1906"/>
                  </a:cubicBezTo>
                  <a:cubicBezTo>
                    <a:pt x="2416" y="2028"/>
                    <a:pt x="1960" y="2180"/>
                    <a:pt x="1504" y="2301"/>
                  </a:cubicBezTo>
                  <a:cubicBezTo>
                    <a:pt x="1352" y="1572"/>
                    <a:pt x="1200" y="842"/>
                    <a:pt x="1048" y="143"/>
                  </a:cubicBezTo>
                  <a:cubicBezTo>
                    <a:pt x="1023" y="44"/>
                    <a:pt x="953" y="0"/>
                    <a:pt x="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2956250" y="1909125"/>
              <a:ext cx="116275" cy="100525"/>
            </a:xfrm>
            <a:custGeom>
              <a:rect b="b" l="l" r="r" t="t"/>
              <a:pathLst>
                <a:path extrusionOk="0" h="4021" w="4651">
                  <a:moveTo>
                    <a:pt x="1832" y="1"/>
                  </a:moveTo>
                  <a:cubicBezTo>
                    <a:pt x="1741" y="1"/>
                    <a:pt x="1657" y="62"/>
                    <a:pt x="1672" y="183"/>
                  </a:cubicBezTo>
                  <a:lnTo>
                    <a:pt x="1885" y="2280"/>
                  </a:lnTo>
                  <a:lnTo>
                    <a:pt x="213" y="2280"/>
                  </a:lnTo>
                  <a:cubicBezTo>
                    <a:pt x="0" y="2280"/>
                    <a:pt x="0" y="2645"/>
                    <a:pt x="213" y="2645"/>
                  </a:cubicBezTo>
                  <a:lnTo>
                    <a:pt x="1946" y="2645"/>
                  </a:lnTo>
                  <a:lnTo>
                    <a:pt x="2067" y="3861"/>
                  </a:lnTo>
                  <a:cubicBezTo>
                    <a:pt x="2083" y="3967"/>
                    <a:pt x="2181" y="4021"/>
                    <a:pt x="2273" y="4021"/>
                  </a:cubicBezTo>
                  <a:cubicBezTo>
                    <a:pt x="2364" y="4021"/>
                    <a:pt x="2447" y="3967"/>
                    <a:pt x="2432" y="3861"/>
                  </a:cubicBezTo>
                  <a:lnTo>
                    <a:pt x="2311" y="2645"/>
                  </a:lnTo>
                  <a:lnTo>
                    <a:pt x="4408" y="2645"/>
                  </a:lnTo>
                  <a:cubicBezTo>
                    <a:pt x="4651" y="2645"/>
                    <a:pt x="4651" y="2280"/>
                    <a:pt x="4408" y="2280"/>
                  </a:cubicBezTo>
                  <a:lnTo>
                    <a:pt x="2250" y="2280"/>
                  </a:lnTo>
                  <a:lnTo>
                    <a:pt x="2037" y="183"/>
                  </a:lnTo>
                  <a:cubicBezTo>
                    <a:pt x="2022" y="62"/>
                    <a:pt x="1923" y="1"/>
                    <a:pt x="18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428725" y="1906100"/>
              <a:ext cx="110550" cy="120025"/>
            </a:xfrm>
            <a:custGeom>
              <a:rect b="b" l="l" r="r" t="t"/>
              <a:pathLst>
                <a:path extrusionOk="0" h="4801" w="4422">
                  <a:moveTo>
                    <a:pt x="2182" y="1"/>
                  </a:moveTo>
                  <a:cubicBezTo>
                    <a:pt x="2110" y="1"/>
                    <a:pt x="2038" y="37"/>
                    <a:pt x="2014" y="122"/>
                  </a:cubicBezTo>
                  <a:cubicBezTo>
                    <a:pt x="1771" y="791"/>
                    <a:pt x="1527" y="1429"/>
                    <a:pt x="1284" y="2098"/>
                  </a:cubicBezTo>
                  <a:cubicBezTo>
                    <a:pt x="950" y="1946"/>
                    <a:pt x="615" y="1824"/>
                    <a:pt x="281" y="1672"/>
                  </a:cubicBezTo>
                  <a:cubicBezTo>
                    <a:pt x="258" y="1662"/>
                    <a:pt x="236" y="1657"/>
                    <a:pt x="216" y="1657"/>
                  </a:cubicBezTo>
                  <a:cubicBezTo>
                    <a:pt x="52" y="1657"/>
                    <a:pt x="0" y="1956"/>
                    <a:pt x="190" y="2037"/>
                  </a:cubicBezTo>
                  <a:cubicBezTo>
                    <a:pt x="524" y="2158"/>
                    <a:pt x="828" y="2280"/>
                    <a:pt x="1163" y="2432"/>
                  </a:cubicBezTo>
                  <a:cubicBezTo>
                    <a:pt x="889" y="3131"/>
                    <a:pt x="615" y="3860"/>
                    <a:pt x="372" y="4560"/>
                  </a:cubicBezTo>
                  <a:cubicBezTo>
                    <a:pt x="316" y="4709"/>
                    <a:pt x="420" y="4800"/>
                    <a:pt x="530" y="4800"/>
                  </a:cubicBezTo>
                  <a:cubicBezTo>
                    <a:pt x="599" y="4800"/>
                    <a:pt x="671" y="4764"/>
                    <a:pt x="707" y="4681"/>
                  </a:cubicBezTo>
                  <a:cubicBezTo>
                    <a:pt x="980" y="3952"/>
                    <a:pt x="1223" y="3253"/>
                    <a:pt x="1497" y="2553"/>
                  </a:cubicBezTo>
                  <a:cubicBezTo>
                    <a:pt x="2378" y="2949"/>
                    <a:pt x="3260" y="3313"/>
                    <a:pt x="4141" y="3678"/>
                  </a:cubicBezTo>
                  <a:cubicBezTo>
                    <a:pt x="4165" y="3688"/>
                    <a:pt x="4187" y="3693"/>
                    <a:pt x="4207" y="3693"/>
                  </a:cubicBezTo>
                  <a:cubicBezTo>
                    <a:pt x="4370" y="3693"/>
                    <a:pt x="4422" y="3395"/>
                    <a:pt x="4233" y="3313"/>
                  </a:cubicBezTo>
                  <a:cubicBezTo>
                    <a:pt x="3351" y="2949"/>
                    <a:pt x="2470" y="2584"/>
                    <a:pt x="1619" y="2219"/>
                  </a:cubicBezTo>
                  <a:cubicBezTo>
                    <a:pt x="1862" y="1550"/>
                    <a:pt x="2105" y="882"/>
                    <a:pt x="2348" y="213"/>
                  </a:cubicBezTo>
                  <a:cubicBezTo>
                    <a:pt x="2403" y="85"/>
                    <a:pt x="2292" y="1"/>
                    <a:pt x="2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476775" y="1924600"/>
              <a:ext cx="132225" cy="129700"/>
            </a:xfrm>
            <a:custGeom>
              <a:rect b="b" l="l" r="r" t="t"/>
              <a:pathLst>
                <a:path extrusionOk="0" h="5188" w="5289">
                  <a:moveTo>
                    <a:pt x="3102" y="1"/>
                  </a:moveTo>
                  <a:cubicBezTo>
                    <a:pt x="3008" y="1"/>
                    <a:pt x="2903" y="62"/>
                    <a:pt x="2887" y="172"/>
                  </a:cubicBezTo>
                  <a:cubicBezTo>
                    <a:pt x="2827" y="628"/>
                    <a:pt x="2796" y="1054"/>
                    <a:pt x="2735" y="1510"/>
                  </a:cubicBezTo>
                  <a:lnTo>
                    <a:pt x="213" y="1358"/>
                  </a:lnTo>
                  <a:cubicBezTo>
                    <a:pt x="204" y="1356"/>
                    <a:pt x="196" y="1356"/>
                    <a:pt x="188" y="1356"/>
                  </a:cubicBezTo>
                  <a:cubicBezTo>
                    <a:pt x="0" y="1356"/>
                    <a:pt x="8" y="1692"/>
                    <a:pt x="213" y="1692"/>
                  </a:cubicBezTo>
                  <a:cubicBezTo>
                    <a:pt x="1033" y="1753"/>
                    <a:pt x="1884" y="1813"/>
                    <a:pt x="2705" y="1874"/>
                  </a:cubicBezTo>
                  <a:lnTo>
                    <a:pt x="2310" y="5005"/>
                  </a:lnTo>
                  <a:cubicBezTo>
                    <a:pt x="2295" y="5127"/>
                    <a:pt x="2378" y="5187"/>
                    <a:pt x="2469" y="5187"/>
                  </a:cubicBezTo>
                  <a:cubicBezTo>
                    <a:pt x="2561" y="5187"/>
                    <a:pt x="2659" y="5127"/>
                    <a:pt x="2675" y="5005"/>
                  </a:cubicBezTo>
                  <a:cubicBezTo>
                    <a:pt x="2796" y="3972"/>
                    <a:pt x="2918" y="2938"/>
                    <a:pt x="3039" y="1874"/>
                  </a:cubicBezTo>
                  <a:cubicBezTo>
                    <a:pt x="3708" y="1935"/>
                    <a:pt x="4377" y="1965"/>
                    <a:pt x="5045" y="1996"/>
                  </a:cubicBezTo>
                  <a:cubicBezTo>
                    <a:pt x="5055" y="1997"/>
                    <a:pt x="5064" y="1998"/>
                    <a:pt x="5073" y="1998"/>
                  </a:cubicBezTo>
                  <a:cubicBezTo>
                    <a:pt x="5288" y="1998"/>
                    <a:pt x="5279" y="1660"/>
                    <a:pt x="5045" y="1631"/>
                  </a:cubicBezTo>
                  <a:cubicBezTo>
                    <a:pt x="4407" y="1601"/>
                    <a:pt x="3738" y="1570"/>
                    <a:pt x="3100" y="1510"/>
                  </a:cubicBezTo>
                  <a:cubicBezTo>
                    <a:pt x="3161" y="1084"/>
                    <a:pt x="3191" y="628"/>
                    <a:pt x="3252" y="172"/>
                  </a:cubicBezTo>
                  <a:cubicBezTo>
                    <a:pt x="3267" y="55"/>
                    <a:pt x="3189" y="1"/>
                    <a:pt x="3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777150" y="2194875"/>
              <a:ext cx="112000" cy="72125"/>
            </a:xfrm>
            <a:custGeom>
              <a:rect b="b" l="l" r="r" t="t"/>
              <a:pathLst>
                <a:path extrusionOk="0" h="2885" w="4480">
                  <a:moveTo>
                    <a:pt x="1540" y="0"/>
                  </a:moveTo>
                  <a:cubicBezTo>
                    <a:pt x="1429" y="0"/>
                    <a:pt x="1322" y="84"/>
                    <a:pt x="1359" y="212"/>
                  </a:cubicBezTo>
                  <a:cubicBezTo>
                    <a:pt x="1511" y="607"/>
                    <a:pt x="1632" y="1003"/>
                    <a:pt x="1784" y="1367"/>
                  </a:cubicBezTo>
                  <a:cubicBezTo>
                    <a:pt x="1268" y="1459"/>
                    <a:pt x="751" y="1550"/>
                    <a:pt x="234" y="1611"/>
                  </a:cubicBezTo>
                  <a:cubicBezTo>
                    <a:pt x="1" y="1640"/>
                    <a:pt x="75" y="1977"/>
                    <a:pt x="297" y="1977"/>
                  </a:cubicBezTo>
                  <a:cubicBezTo>
                    <a:pt x="306" y="1977"/>
                    <a:pt x="316" y="1976"/>
                    <a:pt x="325" y="1975"/>
                  </a:cubicBezTo>
                  <a:lnTo>
                    <a:pt x="1906" y="1732"/>
                  </a:lnTo>
                  <a:lnTo>
                    <a:pt x="2271" y="2766"/>
                  </a:lnTo>
                  <a:cubicBezTo>
                    <a:pt x="2306" y="2848"/>
                    <a:pt x="2378" y="2885"/>
                    <a:pt x="2449" y="2885"/>
                  </a:cubicBezTo>
                  <a:cubicBezTo>
                    <a:pt x="2562" y="2885"/>
                    <a:pt x="2673" y="2793"/>
                    <a:pt x="2635" y="2644"/>
                  </a:cubicBezTo>
                  <a:cubicBezTo>
                    <a:pt x="2514" y="2340"/>
                    <a:pt x="2392" y="2006"/>
                    <a:pt x="2271" y="1671"/>
                  </a:cubicBezTo>
                  <a:cubicBezTo>
                    <a:pt x="2939" y="1550"/>
                    <a:pt x="3608" y="1459"/>
                    <a:pt x="4246" y="1367"/>
                  </a:cubicBezTo>
                  <a:cubicBezTo>
                    <a:pt x="4480" y="1338"/>
                    <a:pt x="4405" y="1001"/>
                    <a:pt x="4184" y="1001"/>
                  </a:cubicBezTo>
                  <a:cubicBezTo>
                    <a:pt x="4174" y="1001"/>
                    <a:pt x="4165" y="1001"/>
                    <a:pt x="4155" y="1003"/>
                  </a:cubicBezTo>
                  <a:cubicBezTo>
                    <a:pt x="3487" y="1124"/>
                    <a:pt x="2818" y="1215"/>
                    <a:pt x="2149" y="1307"/>
                  </a:cubicBezTo>
                  <a:cubicBezTo>
                    <a:pt x="1997" y="911"/>
                    <a:pt x="1845" y="516"/>
                    <a:pt x="1724" y="121"/>
                  </a:cubicBezTo>
                  <a:cubicBezTo>
                    <a:pt x="1687" y="37"/>
                    <a:pt x="1613"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336175" y="1634050"/>
              <a:ext cx="1377700" cy="314625"/>
            </a:xfrm>
            <a:custGeom>
              <a:rect b="b" l="l" r="r" t="t"/>
              <a:pathLst>
                <a:path extrusionOk="0" h="12585" w="55108">
                  <a:moveTo>
                    <a:pt x="1" y="1"/>
                  </a:moveTo>
                  <a:lnTo>
                    <a:pt x="1" y="8207"/>
                  </a:lnTo>
                  <a:cubicBezTo>
                    <a:pt x="1" y="10639"/>
                    <a:pt x="12341" y="12584"/>
                    <a:pt x="27539" y="12584"/>
                  </a:cubicBezTo>
                  <a:cubicBezTo>
                    <a:pt x="42767" y="12584"/>
                    <a:pt x="55108" y="10639"/>
                    <a:pt x="55108" y="8207"/>
                  </a:cubicBezTo>
                  <a:lnTo>
                    <a:pt x="55108" y="1"/>
                  </a:lnTo>
                  <a:cubicBezTo>
                    <a:pt x="55108" y="2432"/>
                    <a:pt x="42767" y="4378"/>
                    <a:pt x="27539" y="4378"/>
                  </a:cubicBezTo>
                  <a:cubicBezTo>
                    <a:pt x="12341" y="4378"/>
                    <a:pt x="1" y="2432"/>
                    <a:pt x="1"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336175" y="1522625"/>
              <a:ext cx="1377700" cy="222025"/>
            </a:xfrm>
            <a:custGeom>
              <a:rect b="b" l="l" r="r" t="t"/>
              <a:pathLst>
                <a:path extrusionOk="0" h="8881" w="55108">
                  <a:moveTo>
                    <a:pt x="27369" y="0"/>
                  </a:moveTo>
                  <a:cubicBezTo>
                    <a:pt x="14558" y="0"/>
                    <a:pt x="1788" y="1453"/>
                    <a:pt x="1" y="4458"/>
                  </a:cubicBezTo>
                  <a:cubicBezTo>
                    <a:pt x="1259" y="7414"/>
                    <a:pt x="14371" y="8880"/>
                    <a:pt x="27498" y="8880"/>
                  </a:cubicBezTo>
                  <a:cubicBezTo>
                    <a:pt x="40693" y="8880"/>
                    <a:pt x="53904" y="7398"/>
                    <a:pt x="55108" y="4458"/>
                  </a:cubicBezTo>
                  <a:cubicBezTo>
                    <a:pt x="53632" y="1521"/>
                    <a:pt x="40479" y="0"/>
                    <a:pt x="27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1945600" y="2122150"/>
              <a:ext cx="170200" cy="133750"/>
            </a:xfrm>
            <a:custGeom>
              <a:rect b="b" l="l" r="r" t="t"/>
              <a:pathLst>
                <a:path extrusionOk="0" h="5350" w="6808">
                  <a:moveTo>
                    <a:pt x="5837" y="0"/>
                  </a:moveTo>
                  <a:cubicBezTo>
                    <a:pt x="5792" y="0"/>
                    <a:pt x="5742" y="24"/>
                    <a:pt x="5684" y="82"/>
                  </a:cubicBezTo>
                  <a:cubicBezTo>
                    <a:pt x="5401" y="151"/>
                    <a:pt x="5103" y="172"/>
                    <a:pt x="4799" y="172"/>
                  </a:cubicBezTo>
                  <a:cubicBezTo>
                    <a:pt x="4333" y="172"/>
                    <a:pt x="3852" y="123"/>
                    <a:pt x="3388" y="123"/>
                  </a:cubicBezTo>
                  <a:cubicBezTo>
                    <a:pt x="2696" y="123"/>
                    <a:pt x="2039" y="233"/>
                    <a:pt x="1520" y="781"/>
                  </a:cubicBezTo>
                  <a:cubicBezTo>
                    <a:pt x="0" y="2088"/>
                    <a:pt x="578" y="4823"/>
                    <a:pt x="2553" y="5279"/>
                  </a:cubicBezTo>
                  <a:cubicBezTo>
                    <a:pt x="2765" y="5327"/>
                    <a:pt x="2972" y="5349"/>
                    <a:pt x="3171" y="5349"/>
                  </a:cubicBezTo>
                  <a:cubicBezTo>
                    <a:pt x="5405" y="5349"/>
                    <a:pt x="6807" y="2544"/>
                    <a:pt x="6110" y="507"/>
                  </a:cubicBezTo>
                  <a:cubicBezTo>
                    <a:pt x="6086" y="339"/>
                    <a:pt x="6005" y="0"/>
                    <a:pt x="58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2070950" y="1852525"/>
              <a:ext cx="176350" cy="131375"/>
            </a:xfrm>
            <a:custGeom>
              <a:rect b="b" l="l" r="r" t="t"/>
              <a:pathLst>
                <a:path extrusionOk="0" h="5255" w="7054">
                  <a:moveTo>
                    <a:pt x="3287" y="1"/>
                  </a:moveTo>
                  <a:cubicBezTo>
                    <a:pt x="2785" y="1"/>
                    <a:pt x="2300" y="85"/>
                    <a:pt x="1886" y="259"/>
                  </a:cubicBezTo>
                  <a:cubicBezTo>
                    <a:pt x="0" y="1614"/>
                    <a:pt x="457" y="5255"/>
                    <a:pt x="3006" y="5255"/>
                  </a:cubicBezTo>
                  <a:cubicBezTo>
                    <a:pt x="3087" y="5255"/>
                    <a:pt x="3169" y="5251"/>
                    <a:pt x="3254" y="5244"/>
                  </a:cubicBezTo>
                  <a:cubicBezTo>
                    <a:pt x="3297" y="5246"/>
                    <a:pt x="3339" y="5248"/>
                    <a:pt x="3381" y="5248"/>
                  </a:cubicBezTo>
                  <a:cubicBezTo>
                    <a:pt x="4765" y="5248"/>
                    <a:pt x="5625" y="3822"/>
                    <a:pt x="6628" y="3055"/>
                  </a:cubicBezTo>
                  <a:cubicBezTo>
                    <a:pt x="6654" y="3081"/>
                    <a:pt x="6684" y="3092"/>
                    <a:pt x="6714" y="3092"/>
                  </a:cubicBezTo>
                  <a:cubicBezTo>
                    <a:pt x="6790" y="3092"/>
                    <a:pt x="6862" y="3021"/>
                    <a:pt x="6840" y="2934"/>
                  </a:cubicBezTo>
                  <a:cubicBezTo>
                    <a:pt x="7054" y="1060"/>
                    <a:pt x="5066" y="1"/>
                    <a:pt x="328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111250" y="1957700"/>
              <a:ext cx="242350" cy="257525"/>
            </a:xfrm>
            <a:custGeom>
              <a:rect b="b" l="l" r="r" t="t"/>
              <a:pathLst>
                <a:path extrusionOk="0" h="10301" w="9694">
                  <a:moveTo>
                    <a:pt x="6127" y="1"/>
                  </a:moveTo>
                  <a:cubicBezTo>
                    <a:pt x="6111" y="1"/>
                    <a:pt x="6095" y="2"/>
                    <a:pt x="6080" y="3"/>
                  </a:cubicBezTo>
                  <a:cubicBezTo>
                    <a:pt x="4803" y="885"/>
                    <a:pt x="3709" y="3955"/>
                    <a:pt x="4408" y="5474"/>
                  </a:cubicBezTo>
                  <a:cubicBezTo>
                    <a:pt x="3972" y="5222"/>
                    <a:pt x="2826" y="4658"/>
                    <a:pt x="2094" y="4658"/>
                  </a:cubicBezTo>
                  <a:cubicBezTo>
                    <a:pt x="1856" y="4658"/>
                    <a:pt x="1662" y="4717"/>
                    <a:pt x="1551" y="4866"/>
                  </a:cubicBezTo>
                  <a:cubicBezTo>
                    <a:pt x="1277" y="5079"/>
                    <a:pt x="1307" y="5596"/>
                    <a:pt x="1125" y="5900"/>
                  </a:cubicBezTo>
                  <a:cubicBezTo>
                    <a:pt x="0" y="8028"/>
                    <a:pt x="213" y="10216"/>
                    <a:pt x="3040" y="10277"/>
                  </a:cubicBezTo>
                  <a:cubicBezTo>
                    <a:pt x="3162" y="10293"/>
                    <a:pt x="3280" y="10301"/>
                    <a:pt x="3394" y="10301"/>
                  </a:cubicBezTo>
                  <a:cubicBezTo>
                    <a:pt x="5429" y="10301"/>
                    <a:pt x="6087" y="7816"/>
                    <a:pt x="5137" y="6204"/>
                  </a:cubicBezTo>
                  <a:lnTo>
                    <a:pt x="5137" y="6204"/>
                  </a:lnTo>
                  <a:cubicBezTo>
                    <a:pt x="5693" y="6534"/>
                    <a:pt x="6257" y="6685"/>
                    <a:pt x="6787" y="6685"/>
                  </a:cubicBezTo>
                  <a:cubicBezTo>
                    <a:pt x="8259" y="6685"/>
                    <a:pt x="9470" y="5523"/>
                    <a:pt x="9514" y="3803"/>
                  </a:cubicBezTo>
                  <a:cubicBezTo>
                    <a:pt x="9694" y="2756"/>
                    <a:pt x="7135" y="1"/>
                    <a:pt x="612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2281475" y="1796675"/>
              <a:ext cx="219925" cy="165650"/>
            </a:xfrm>
            <a:custGeom>
              <a:rect b="b" l="l" r="r" t="t"/>
              <a:pathLst>
                <a:path extrusionOk="0" h="6626" w="8797">
                  <a:moveTo>
                    <a:pt x="3328" y="0"/>
                  </a:moveTo>
                  <a:cubicBezTo>
                    <a:pt x="3068" y="0"/>
                    <a:pt x="2825" y="111"/>
                    <a:pt x="2614" y="395"/>
                  </a:cubicBezTo>
                  <a:cubicBezTo>
                    <a:pt x="1915" y="2523"/>
                    <a:pt x="0" y="6566"/>
                    <a:pt x="3830" y="6566"/>
                  </a:cubicBezTo>
                  <a:cubicBezTo>
                    <a:pt x="4019" y="6607"/>
                    <a:pt x="4205" y="6626"/>
                    <a:pt x="4387" y="6626"/>
                  </a:cubicBezTo>
                  <a:cubicBezTo>
                    <a:pt x="7041" y="6626"/>
                    <a:pt x="8797" y="2508"/>
                    <a:pt x="5866" y="1398"/>
                  </a:cubicBezTo>
                  <a:cubicBezTo>
                    <a:pt x="5150" y="1121"/>
                    <a:pt x="4152" y="0"/>
                    <a:pt x="332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983575" y="1998225"/>
              <a:ext cx="199125" cy="127725"/>
            </a:xfrm>
            <a:custGeom>
              <a:rect b="b" l="l" r="r" t="t"/>
              <a:pathLst>
                <a:path extrusionOk="0" h="5109" w="7965">
                  <a:moveTo>
                    <a:pt x="3013" y="0"/>
                  </a:moveTo>
                  <a:cubicBezTo>
                    <a:pt x="2559" y="0"/>
                    <a:pt x="2100" y="90"/>
                    <a:pt x="1642" y="297"/>
                  </a:cubicBezTo>
                  <a:cubicBezTo>
                    <a:pt x="1" y="1148"/>
                    <a:pt x="214" y="4127"/>
                    <a:pt x="1794" y="4917"/>
                  </a:cubicBezTo>
                  <a:cubicBezTo>
                    <a:pt x="2068" y="5051"/>
                    <a:pt x="2342" y="5108"/>
                    <a:pt x="2612" y="5108"/>
                  </a:cubicBezTo>
                  <a:cubicBezTo>
                    <a:pt x="3572" y="5108"/>
                    <a:pt x="4487" y="4386"/>
                    <a:pt x="5199" y="3793"/>
                  </a:cubicBezTo>
                  <a:cubicBezTo>
                    <a:pt x="5503" y="3519"/>
                    <a:pt x="7965" y="2090"/>
                    <a:pt x="7022" y="1878"/>
                  </a:cubicBezTo>
                  <a:cubicBezTo>
                    <a:pt x="5906" y="948"/>
                    <a:pt x="4488" y="0"/>
                    <a:pt x="301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2902400" y="1411300"/>
              <a:ext cx="151600" cy="140100"/>
            </a:xfrm>
            <a:custGeom>
              <a:rect b="b" l="l" r="r" t="t"/>
              <a:pathLst>
                <a:path extrusionOk="0" h="5604" w="6064">
                  <a:moveTo>
                    <a:pt x="2764" y="0"/>
                  </a:moveTo>
                  <a:cubicBezTo>
                    <a:pt x="1422" y="0"/>
                    <a:pt x="1" y="1592"/>
                    <a:pt x="665" y="3409"/>
                  </a:cubicBezTo>
                  <a:cubicBezTo>
                    <a:pt x="1577" y="4868"/>
                    <a:pt x="3553" y="5020"/>
                    <a:pt x="5042" y="5537"/>
                  </a:cubicBezTo>
                  <a:cubicBezTo>
                    <a:pt x="5146" y="5583"/>
                    <a:pt x="5241" y="5603"/>
                    <a:pt x="5327" y="5603"/>
                  </a:cubicBezTo>
                  <a:cubicBezTo>
                    <a:pt x="5922" y="5603"/>
                    <a:pt x="6063" y="4628"/>
                    <a:pt x="5346" y="4442"/>
                  </a:cubicBezTo>
                  <a:cubicBezTo>
                    <a:pt x="4907" y="3945"/>
                    <a:pt x="5004" y="1697"/>
                    <a:pt x="4603" y="1697"/>
                  </a:cubicBezTo>
                  <a:cubicBezTo>
                    <a:pt x="4588" y="1697"/>
                    <a:pt x="4572" y="1700"/>
                    <a:pt x="4556" y="1707"/>
                  </a:cubicBezTo>
                  <a:cubicBezTo>
                    <a:pt x="4230" y="491"/>
                    <a:pt x="3509" y="0"/>
                    <a:pt x="276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894350" y="1268300"/>
              <a:ext cx="308225" cy="154600"/>
            </a:xfrm>
            <a:custGeom>
              <a:rect b="b" l="l" r="r" t="t"/>
              <a:pathLst>
                <a:path extrusionOk="0" h="6184" w="12329">
                  <a:moveTo>
                    <a:pt x="3185" y="0"/>
                  </a:moveTo>
                  <a:cubicBezTo>
                    <a:pt x="913" y="0"/>
                    <a:pt x="1" y="4736"/>
                    <a:pt x="4692" y="4736"/>
                  </a:cubicBezTo>
                  <a:cubicBezTo>
                    <a:pt x="5138" y="4736"/>
                    <a:pt x="5634" y="4694"/>
                    <a:pt x="6185" y="4600"/>
                  </a:cubicBezTo>
                  <a:cubicBezTo>
                    <a:pt x="6215" y="4722"/>
                    <a:pt x="6215" y="4874"/>
                    <a:pt x="6276" y="4995"/>
                  </a:cubicBezTo>
                  <a:cubicBezTo>
                    <a:pt x="6201" y="5170"/>
                    <a:pt x="6044" y="6045"/>
                    <a:pt x="6244" y="6045"/>
                  </a:cubicBezTo>
                  <a:cubicBezTo>
                    <a:pt x="6287" y="6045"/>
                    <a:pt x="6347" y="6004"/>
                    <a:pt x="6428" y="5907"/>
                  </a:cubicBezTo>
                  <a:cubicBezTo>
                    <a:pt x="6428" y="5573"/>
                    <a:pt x="6519" y="5238"/>
                    <a:pt x="6610" y="4934"/>
                  </a:cubicBezTo>
                  <a:cubicBezTo>
                    <a:pt x="7279" y="5421"/>
                    <a:pt x="7978" y="6089"/>
                    <a:pt x="8860" y="6181"/>
                  </a:cubicBezTo>
                  <a:cubicBezTo>
                    <a:pt x="8902" y="6182"/>
                    <a:pt x="8945" y="6183"/>
                    <a:pt x="8987" y="6183"/>
                  </a:cubicBezTo>
                  <a:cubicBezTo>
                    <a:pt x="11213" y="6183"/>
                    <a:pt x="12328" y="3837"/>
                    <a:pt x="10896" y="2077"/>
                  </a:cubicBezTo>
                  <a:cubicBezTo>
                    <a:pt x="10534" y="1806"/>
                    <a:pt x="10096" y="1686"/>
                    <a:pt x="9640" y="1686"/>
                  </a:cubicBezTo>
                  <a:cubicBezTo>
                    <a:pt x="8411" y="1686"/>
                    <a:pt x="7048" y="2558"/>
                    <a:pt x="6671" y="3688"/>
                  </a:cubicBezTo>
                  <a:cubicBezTo>
                    <a:pt x="5490" y="947"/>
                    <a:pt x="4202" y="0"/>
                    <a:pt x="318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037550" y="1211700"/>
              <a:ext cx="126925" cy="107025"/>
            </a:xfrm>
            <a:custGeom>
              <a:rect b="b" l="l" r="r" t="t"/>
              <a:pathLst>
                <a:path extrusionOk="0" h="4281" w="5077">
                  <a:moveTo>
                    <a:pt x="3016" y="1"/>
                  </a:moveTo>
                  <a:cubicBezTo>
                    <a:pt x="1733" y="1"/>
                    <a:pt x="745" y="1433"/>
                    <a:pt x="578" y="2791"/>
                  </a:cubicBezTo>
                  <a:cubicBezTo>
                    <a:pt x="487" y="3247"/>
                    <a:pt x="1" y="3946"/>
                    <a:pt x="517" y="4280"/>
                  </a:cubicBezTo>
                  <a:cubicBezTo>
                    <a:pt x="1885" y="3946"/>
                    <a:pt x="3739" y="4159"/>
                    <a:pt x="4803" y="3065"/>
                  </a:cubicBezTo>
                  <a:cubicBezTo>
                    <a:pt x="5077" y="2214"/>
                    <a:pt x="4834" y="967"/>
                    <a:pt x="4135" y="359"/>
                  </a:cubicBezTo>
                  <a:cubicBezTo>
                    <a:pt x="3747" y="110"/>
                    <a:pt x="3370" y="1"/>
                    <a:pt x="301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3025125" y="1431775"/>
              <a:ext cx="265675" cy="152300"/>
            </a:xfrm>
            <a:custGeom>
              <a:rect b="b" l="l" r="r" t="t"/>
              <a:pathLst>
                <a:path extrusionOk="0" h="6092" w="10627">
                  <a:moveTo>
                    <a:pt x="4449" y="2408"/>
                  </a:moveTo>
                  <a:cubicBezTo>
                    <a:pt x="4480" y="2894"/>
                    <a:pt x="4388" y="3441"/>
                    <a:pt x="4084" y="3867"/>
                  </a:cubicBezTo>
                  <a:cubicBezTo>
                    <a:pt x="4115" y="3380"/>
                    <a:pt x="4206" y="2894"/>
                    <a:pt x="4449" y="2438"/>
                  </a:cubicBezTo>
                  <a:cubicBezTo>
                    <a:pt x="4449" y="2438"/>
                    <a:pt x="4449" y="2408"/>
                    <a:pt x="4449" y="2408"/>
                  </a:cubicBezTo>
                  <a:close/>
                  <a:moveTo>
                    <a:pt x="3642" y="1"/>
                  </a:moveTo>
                  <a:cubicBezTo>
                    <a:pt x="2614" y="1"/>
                    <a:pt x="1369" y="1255"/>
                    <a:pt x="1106" y="2347"/>
                  </a:cubicBezTo>
                  <a:cubicBezTo>
                    <a:pt x="1" y="2913"/>
                    <a:pt x="1979" y="4818"/>
                    <a:pt x="3204" y="4818"/>
                  </a:cubicBezTo>
                  <a:cubicBezTo>
                    <a:pt x="3361" y="4818"/>
                    <a:pt x="3505" y="4787"/>
                    <a:pt x="3629" y="4718"/>
                  </a:cubicBezTo>
                  <a:cubicBezTo>
                    <a:pt x="4145" y="5538"/>
                    <a:pt x="5422" y="5812"/>
                    <a:pt x="6303" y="6086"/>
                  </a:cubicBezTo>
                  <a:cubicBezTo>
                    <a:pt x="6355" y="6089"/>
                    <a:pt x="6407" y="6091"/>
                    <a:pt x="6459" y="6091"/>
                  </a:cubicBezTo>
                  <a:cubicBezTo>
                    <a:pt x="8901" y="6091"/>
                    <a:pt x="10626" y="1929"/>
                    <a:pt x="8066" y="857"/>
                  </a:cubicBezTo>
                  <a:lnTo>
                    <a:pt x="8036" y="857"/>
                  </a:lnTo>
                  <a:cubicBezTo>
                    <a:pt x="7586" y="694"/>
                    <a:pt x="7086" y="591"/>
                    <a:pt x="6590" y="591"/>
                  </a:cubicBezTo>
                  <a:cubicBezTo>
                    <a:pt x="5981" y="591"/>
                    <a:pt x="5377" y="746"/>
                    <a:pt x="4875" y="1131"/>
                  </a:cubicBezTo>
                  <a:cubicBezTo>
                    <a:pt x="4621" y="318"/>
                    <a:pt x="4159" y="1"/>
                    <a:pt x="364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3453975" y="1636200"/>
              <a:ext cx="189100" cy="149775"/>
            </a:xfrm>
            <a:custGeom>
              <a:rect b="b" l="l" r="r" t="t"/>
              <a:pathLst>
                <a:path extrusionOk="0" h="5991" w="7564">
                  <a:moveTo>
                    <a:pt x="1566" y="0"/>
                  </a:moveTo>
                  <a:cubicBezTo>
                    <a:pt x="1499" y="0"/>
                    <a:pt x="1429" y="52"/>
                    <a:pt x="1429" y="127"/>
                  </a:cubicBezTo>
                  <a:cubicBezTo>
                    <a:pt x="61" y="2954"/>
                    <a:pt x="1" y="5021"/>
                    <a:pt x="3496" y="5903"/>
                  </a:cubicBezTo>
                  <a:cubicBezTo>
                    <a:pt x="3716" y="5963"/>
                    <a:pt x="3933" y="5991"/>
                    <a:pt x="4142" y="5991"/>
                  </a:cubicBezTo>
                  <a:cubicBezTo>
                    <a:pt x="6160" y="5991"/>
                    <a:pt x="7564" y="3393"/>
                    <a:pt x="6049" y="1769"/>
                  </a:cubicBezTo>
                  <a:cubicBezTo>
                    <a:pt x="4925" y="644"/>
                    <a:pt x="3131" y="583"/>
                    <a:pt x="1672" y="67"/>
                  </a:cubicBezTo>
                  <a:cubicBezTo>
                    <a:pt x="1649" y="20"/>
                    <a:pt x="1608" y="0"/>
                    <a:pt x="156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583425" y="1831900"/>
              <a:ext cx="188025" cy="155025"/>
            </a:xfrm>
            <a:custGeom>
              <a:rect b="b" l="l" r="r" t="t"/>
              <a:pathLst>
                <a:path extrusionOk="0" h="6201" w="7521">
                  <a:moveTo>
                    <a:pt x="1068" y="0"/>
                  </a:moveTo>
                  <a:cubicBezTo>
                    <a:pt x="604" y="0"/>
                    <a:pt x="0" y="165"/>
                    <a:pt x="355" y="415"/>
                  </a:cubicBezTo>
                  <a:cubicBezTo>
                    <a:pt x="507" y="2543"/>
                    <a:pt x="294" y="5856"/>
                    <a:pt x="3121" y="6190"/>
                  </a:cubicBezTo>
                  <a:cubicBezTo>
                    <a:pt x="3208" y="6197"/>
                    <a:pt x="3294" y="6200"/>
                    <a:pt x="3378" y="6200"/>
                  </a:cubicBezTo>
                  <a:cubicBezTo>
                    <a:pt x="6351" y="6200"/>
                    <a:pt x="7521" y="2128"/>
                    <a:pt x="5127" y="385"/>
                  </a:cubicBezTo>
                  <a:cubicBezTo>
                    <a:pt x="4655" y="110"/>
                    <a:pt x="4138" y="38"/>
                    <a:pt x="3608" y="38"/>
                  </a:cubicBezTo>
                  <a:cubicBezTo>
                    <a:pt x="3028" y="38"/>
                    <a:pt x="2432" y="124"/>
                    <a:pt x="1861" y="124"/>
                  </a:cubicBezTo>
                  <a:cubicBezTo>
                    <a:pt x="1743" y="124"/>
                    <a:pt x="1625" y="120"/>
                    <a:pt x="1510" y="111"/>
                  </a:cubicBezTo>
                  <a:cubicBezTo>
                    <a:pt x="1462" y="35"/>
                    <a:pt x="1280" y="0"/>
                    <a:pt x="10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3023125" y="1165950"/>
              <a:ext cx="1550" cy="12950"/>
            </a:xfrm>
            <a:custGeom>
              <a:rect b="b" l="l" r="r" t="t"/>
              <a:pathLst>
                <a:path extrusionOk="0" h="518" w="62">
                  <a:moveTo>
                    <a:pt x="61" y="1"/>
                  </a:moveTo>
                  <a:cubicBezTo>
                    <a:pt x="31" y="31"/>
                    <a:pt x="31" y="31"/>
                    <a:pt x="0" y="31"/>
                  </a:cubicBezTo>
                  <a:cubicBezTo>
                    <a:pt x="0" y="153"/>
                    <a:pt x="0" y="275"/>
                    <a:pt x="31" y="366"/>
                  </a:cubicBezTo>
                  <a:cubicBezTo>
                    <a:pt x="31" y="426"/>
                    <a:pt x="61" y="457"/>
                    <a:pt x="61" y="518"/>
                  </a:cubicBezTo>
                  <a:cubicBezTo>
                    <a:pt x="61" y="335"/>
                    <a:pt x="61" y="183"/>
                    <a:pt x="6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019325" y="1134800"/>
              <a:ext cx="775" cy="8400"/>
            </a:xfrm>
            <a:custGeom>
              <a:rect b="b" l="l" r="r" t="t"/>
              <a:pathLst>
                <a:path extrusionOk="0" h="336" w="31">
                  <a:moveTo>
                    <a:pt x="31" y="1"/>
                  </a:moveTo>
                  <a:cubicBezTo>
                    <a:pt x="0" y="122"/>
                    <a:pt x="0" y="214"/>
                    <a:pt x="0" y="305"/>
                  </a:cubicBezTo>
                  <a:cubicBezTo>
                    <a:pt x="31" y="305"/>
                    <a:pt x="31" y="335"/>
                    <a:pt x="31" y="335"/>
                  </a:cubicBezTo>
                  <a:cubicBezTo>
                    <a:pt x="31" y="214"/>
                    <a:pt x="31" y="122"/>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3011725" y="1091500"/>
              <a:ext cx="3050" cy="4575"/>
            </a:xfrm>
            <a:custGeom>
              <a:rect b="b" l="l" r="r" t="t"/>
              <a:pathLst>
                <a:path extrusionOk="0" h="183" w="122">
                  <a:moveTo>
                    <a:pt x="0" y="0"/>
                  </a:moveTo>
                  <a:lnTo>
                    <a:pt x="0" y="0"/>
                  </a:lnTo>
                  <a:cubicBezTo>
                    <a:pt x="31" y="61"/>
                    <a:pt x="61" y="91"/>
                    <a:pt x="92" y="122"/>
                  </a:cubicBezTo>
                  <a:cubicBezTo>
                    <a:pt x="92" y="152"/>
                    <a:pt x="92" y="152"/>
                    <a:pt x="122" y="183"/>
                  </a:cubicBezTo>
                  <a:cubicBezTo>
                    <a:pt x="122" y="91"/>
                    <a:pt x="61" y="31"/>
                    <a:pt x="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994250" y="1073250"/>
              <a:ext cx="2300" cy="3825"/>
            </a:xfrm>
            <a:custGeom>
              <a:rect b="b" l="l" r="r" t="t"/>
              <a:pathLst>
                <a:path extrusionOk="0" h="153" w="92">
                  <a:moveTo>
                    <a:pt x="0" y="1"/>
                  </a:moveTo>
                  <a:cubicBezTo>
                    <a:pt x="0" y="61"/>
                    <a:pt x="31" y="92"/>
                    <a:pt x="31" y="92"/>
                  </a:cubicBezTo>
                  <a:cubicBezTo>
                    <a:pt x="61" y="122"/>
                    <a:pt x="61" y="122"/>
                    <a:pt x="91" y="153"/>
                  </a:cubicBezTo>
                  <a:cubicBezTo>
                    <a:pt x="61" y="92"/>
                    <a:pt x="31" y="61"/>
                    <a:pt x="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990400" y="974850"/>
              <a:ext cx="129200" cy="100700"/>
            </a:xfrm>
            <a:custGeom>
              <a:rect b="b" l="l" r="r" t="t"/>
              <a:pathLst>
                <a:path extrusionOk="0" h="4028" w="5168">
                  <a:moveTo>
                    <a:pt x="2654" y="0"/>
                  </a:moveTo>
                  <a:cubicBezTo>
                    <a:pt x="1357" y="0"/>
                    <a:pt x="1" y="1024"/>
                    <a:pt x="367" y="3663"/>
                  </a:cubicBezTo>
                  <a:cubicBezTo>
                    <a:pt x="428" y="3785"/>
                    <a:pt x="519" y="3876"/>
                    <a:pt x="580" y="3997"/>
                  </a:cubicBezTo>
                  <a:cubicBezTo>
                    <a:pt x="580" y="4028"/>
                    <a:pt x="580" y="4028"/>
                    <a:pt x="610" y="4028"/>
                  </a:cubicBezTo>
                  <a:cubicBezTo>
                    <a:pt x="610" y="4028"/>
                    <a:pt x="610" y="3997"/>
                    <a:pt x="610" y="3997"/>
                  </a:cubicBezTo>
                  <a:cubicBezTo>
                    <a:pt x="1826" y="3298"/>
                    <a:pt x="3619" y="3663"/>
                    <a:pt x="4592" y="2447"/>
                  </a:cubicBezTo>
                  <a:cubicBezTo>
                    <a:pt x="5167" y="1009"/>
                    <a:pt x="3940" y="0"/>
                    <a:pt x="265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828950" y="927600"/>
              <a:ext cx="151650" cy="117625"/>
            </a:xfrm>
            <a:custGeom>
              <a:rect b="b" l="l" r="r" t="t"/>
              <a:pathLst>
                <a:path extrusionOk="0" h="4705" w="6066">
                  <a:moveTo>
                    <a:pt x="2982" y="0"/>
                  </a:moveTo>
                  <a:cubicBezTo>
                    <a:pt x="759" y="0"/>
                    <a:pt x="1" y="4588"/>
                    <a:pt x="2934" y="4702"/>
                  </a:cubicBezTo>
                  <a:cubicBezTo>
                    <a:pt x="2969" y="4704"/>
                    <a:pt x="3003" y="4705"/>
                    <a:pt x="3037" y="4705"/>
                  </a:cubicBezTo>
                  <a:cubicBezTo>
                    <a:pt x="4140" y="4705"/>
                    <a:pt x="4967" y="3770"/>
                    <a:pt x="5822" y="3121"/>
                  </a:cubicBezTo>
                  <a:cubicBezTo>
                    <a:pt x="5883" y="3182"/>
                    <a:pt x="5974" y="3213"/>
                    <a:pt x="6065" y="3213"/>
                  </a:cubicBezTo>
                  <a:cubicBezTo>
                    <a:pt x="5974" y="2939"/>
                    <a:pt x="5944" y="2635"/>
                    <a:pt x="5883" y="2331"/>
                  </a:cubicBezTo>
                  <a:cubicBezTo>
                    <a:pt x="5731" y="2240"/>
                    <a:pt x="5822" y="1906"/>
                    <a:pt x="5792" y="1754"/>
                  </a:cubicBezTo>
                  <a:cubicBezTo>
                    <a:pt x="5761" y="1602"/>
                    <a:pt x="5761" y="1450"/>
                    <a:pt x="5761" y="1328"/>
                  </a:cubicBezTo>
                  <a:cubicBezTo>
                    <a:pt x="5700" y="1511"/>
                    <a:pt x="5670" y="1693"/>
                    <a:pt x="5640" y="1906"/>
                  </a:cubicBezTo>
                  <a:cubicBezTo>
                    <a:pt x="4644" y="520"/>
                    <a:pt x="3730" y="0"/>
                    <a:pt x="29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2949400" y="928875"/>
              <a:ext cx="3075" cy="3075"/>
            </a:xfrm>
            <a:custGeom>
              <a:rect b="b" l="l" r="r" t="t"/>
              <a:pathLst>
                <a:path extrusionOk="0" h="123" w="123">
                  <a:moveTo>
                    <a:pt x="1" y="1"/>
                  </a:moveTo>
                  <a:cubicBezTo>
                    <a:pt x="1" y="1"/>
                    <a:pt x="1" y="31"/>
                    <a:pt x="1" y="31"/>
                  </a:cubicBezTo>
                  <a:cubicBezTo>
                    <a:pt x="62" y="61"/>
                    <a:pt x="92" y="92"/>
                    <a:pt x="122" y="122"/>
                  </a:cubicBezTo>
                  <a:cubicBezTo>
                    <a:pt x="92" y="61"/>
                    <a:pt x="31"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2944850" y="920525"/>
              <a:ext cx="10675" cy="8375"/>
            </a:xfrm>
            <a:custGeom>
              <a:rect b="b" l="l" r="r" t="t"/>
              <a:pathLst>
                <a:path extrusionOk="0" h="335" w="427">
                  <a:moveTo>
                    <a:pt x="0" y="0"/>
                  </a:moveTo>
                  <a:lnTo>
                    <a:pt x="0" y="0"/>
                  </a:lnTo>
                  <a:cubicBezTo>
                    <a:pt x="31" y="31"/>
                    <a:pt x="61" y="61"/>
                    <a:pt x="122" y="91"/>
                  </a:cubicBezTo>
                  <a:cubicBezTo>
                    <a:pt x="183" y="152"/>
                    <a:pt x="274" y="243"/>
                    <a:pt x="365" y="304"/>
                  </a:cubicBezTo>
                  <a:cubicBezTo>
                    <a:pt x="377" y="304"/>
                    <a:pt x="385" y="304"/>
                    <a:pt x="391" y="306"/>
                  </a:cubicBezTo>
                  <a:lnTo>
                    <a:pt x="391" y="306"/>
                  </a:lnTo>
                  <a:cubicBezTo>
                    <a:pt x="255" y="194"/>
                    <a:pt x="141" y="84"/>
                    <a:pt x="0" y="0"/>
                  </a:cubicBezTo>
                  <a:close/>
                  <a:moveTo>
                    <a:pt x="391" y="306"/>
                  </a:moveTo>
                  <a:cubicBezTo>
                    <a:pt x="402" y="316"/>
                    <a:pt x="414" y="325"/>
                    <a:pt x="426" y="335"/>
                  </a:cubicBezTo>
                  <a:cubicBezTo>
                    <a:pt x="408" y="316"/>
                    <a:pt x="400" y="309"/>
                    <a:pt x="391" y="306"/>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3029950" y="1067825"/>
              <a:ext cx="123900" cy="115650"/>
            </a:xfrm>
            <a:custGeom>
              <a:rect b="b" l="l" r="r" t="t"/>
              <a:pathLst>
                <a:path extrusionOk="0" h="4626" w="4956">
                  <a:moveTo>
                    <a:pt x="2120" y="0"/>
                  </a:moveTo>
                  <a:cubicBezTo>
                    <a:pt x="1285" y="0"/>
                    <a:pt x="508" y="384"/>
                    <a:pt x="214" y="1282"/>
                  </a:cubicBezTo>
                  <a:cubicBezTo>
                    <a:pt x="1" y="2376"/>
                    <a:pt x="1" y="3531"/>
                    <a:pt x="1" y="4625"/>
                  </a:cubicBezTo>
                  <a:cubicBezTo>
                    <a:pt x="578" y="4503"/>
                    <a:pt x="1156" y="4260"/>
                    <a:pt x="1764" y="4260"/>
                  </a:cubicBezTo>
                  <a:cubicBezTo>
                    <a:pt x="3132" y="4230"/>
                    <a:pt x="4955" y="3409"/>
                    <a:pt x="4803" y="1829"/>
                  </a:cubicBezTo>
                  <a:cubicBezTo>
                    <a:pt x="4522" y="721"/>
                    <a:pt x="3265" y="0"/>
                    <a:pt x="212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2847675" y="787875"/>
              <a:ext cx="170150" cy="142550"/>
            </a:xfrm>
            <a:custGeom>
              <a:rect b="b" l="l" r="r" t="t"/>
              <a:pathLst>
                <a:path extrusionOk="0" h="5702" w="6806">
                  <a:moveTo>
                    <a:pt x="4245" y="0"/>
                  </a:moveTo>
                  <a:cubicBezTo>
                    <a:pt x="2148" y="0"/>
                    <a:pt x="0" y="3285"/>
                    <a:pt x="3553" y="5002"/>
                  </a:cubicBezTo>
                  <a:cubicBezTo>
                    <a:pt x="3574" y="4987"/>
                    <a:pt x="3595" y="4980"/>
                    <a:pt x="3616" y="4980"/>
                  </a:cubicBezTo>
                  <a:cubicBezTo>
                    <a:pt x="3716" y="4980"/>
                    <a:pt x="3812" y="5134"/>
                    <a:pt x="3887" y="5185"/>
                  </a:cubicBezTo>
                  <a:cubicBezTo>
                    <a:pt x="4100" y="5337"/>
                    <a:pt x="4343" y="5549"/>
                    <a:pt x="4556" y="5701"/>
                  </a:cubicBezTo>
                  <a:cubicBezTo>
                    <a:pt x="5286" y="4182"/>
                    <a:pt x="6805" y="2783"/>
                    <a:pt x="5924" y="960"/>
                  </a:cubicBezTo>
                  <a:cubicBezTo>
                    <a:pt x="5464" y="280"/>
                    <a:pt x="4857" y="0"/>
                    <a:pt x="4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847300" y="1043600"/>
              <a:ext cx="162175" cy="95775"/>
            </a:xfrm>
            <a:custGeom>
              <a:rect b="b" l="l" r="r" t="t"/>
              <a:pathLst>
                <a:path extrusionOk="0" h="3831" w="6487">
                  <a:moveTo>
                    <a:pt x="3155" y="0"/>
                  </a:moveTo>
                  <a:cubicBezTo>
                    <a:pt x="1355" y="0"/>
                    <a:pt x="0" y="3319"/>
                    <a:pt x="2109" y="3801"/>
                  </a:cubicBezTo>
                  <a:cubicBezTo>
                    <a:pt x="2239" y="3821"/>
                    <a:pt x="2368" y="3831"/>
                    <a:pt x="2496" y="3831"/>
                  </a:cubicBezTo>
                  <a:cubicBezTo>
                    <a:pt x="3117" y="3831"/>
                    <a:pt x="3718" y="3612"/>
                    <a:pt x="4298" y="3436"/>
                  </a:cubicBezTo>
                  <a:cubicBezTo>
                    <a:pt x="5118" y="3254"/>
                    <a:pt x="5909" y="2919"/>
                    <a:pt x="6486" y="2281"/>
                  </a:cubicBezTo>
                  <a:cubicBezTo>
                    <a:pt x="6365" y="2068"/>
                    <a:pt x="6243" y="1825"/>
                    <a:pt x="6121" y="1612"/>
                  </a:cubicBezTo>
                  <a:cubicBezTo>
                    <a:pt x="5574" y="609"/>
                    <a:pt x="4298" y="92"/>
                    <a:pt x="3203" y="1"/>
                  </a:cubicBezTo>
                  <a:cubicBezTo>
                    <a:pt x="3187" y="1"/>
                    <a:pt x="3171" y="0"/>
                    <a:pt x="315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2886700" y="1158800"/>
              <a:ext cx="161325" cy="109550"/>
            </a:xfrm>
            <a:custGeom>
              <a:rect b="b" l="l" r="r" t="t"/>
              <a:pathLst>
                <a:path extrusionOk="0" h="4382" w="6453">
                  <a:moveTo>
                    <a:pt x="2367" y="0"/>
                  </a:moveTo>
                  <a:cubicBezTo>
                    <a:pt x="1357" y="0"/>
                    <a:pt x="409" y="378"/>
                    <a:pt x="199" y="1412"/>
                  </a:cubicBezTo>
                  <a:cubicBezTo>
                    <a:pt x="0" y="3055"/>
                    <a:pt x="1096" y="4381"/>
                    <a:pt x="2723" y="4381"/>
                  </a:cubicBezTo>
                  <a:cubicBezTo>
                    <a:pt x="2842" y="4381"/>
                    <a:pt x="2963" y="4374"/>
                    <a:pt x="3086" y="4360"/>
                  </a:cubicBezTo>
                  <a:cubicBezTo>
                    <a:pt x="3152" y="4366"/>
                    <a:pt x="3216" y="4369"/>
                    <a:pt x="3280" y="4369"/>
                  </a:cubicBezTo>
                  <a:cubicBezTo>
                    <a:pt x="4135" y="4369"/>
                    <a:pt x="4850" y="3835"/>
                    <a:pt x="5670" y="3722"/>
                  </a:cubicBezTo>
                  <a:cubicBezTo>
                    <a:pt x="5764" y="3733"/>
                    <a:pt x="5922" y="3754"/>
                    <a:pt x="6061" y="3754"/>
                  </a:cubicBezTo>
                  <a:cubicBezTo>
                    <a:pt x="6281" y="3754"/>
                    <a:pt x="6452" y="3702"/>
                    <a:pt x="6248" y="3478"/>
                  </a:cubicBezTo>
                  <a:cubicBezTo>
                    <a:pt x="5883" y="2445"/>
                    <a:pt x="5396" y="1108"/>
                    <a:pt x="4424" y="500"/>
                  </a:cubicBezTo>
                  <a:cubicBezTo>
                    <a:pt x="3883" y="204"/>
                    <a:pt x="3108" y="0"/>
                    <a:pt x="236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2976000" y="878150"/>
              <a:ext cx="83350" cy="129775"/>
            </a:xfrm>
            <a:custGeom>
              <a:rect b="b" l="l" r="r" t="t"/>
              <a:pathLst>
                <a:path extrusionOk="0" h="5191" w="3334">
                  <a:moveTo>
                    <a:pt x="1313" y="1"/>
                  </a:moveTo>
                  <a:cubicBezTo>
                    <a:pt x="865" y="1"/>
                    <a:pt x="478" y="274"/>
                    <a:pt x="335" y="966"/>
                  </a:cubicBezTo>
                  <a:cubicBezTo>
                    <a:pt x="1" y="1938"/>
                    <a:pt x="183" y="2972"/>
                    <a:pt x="153" y="3975"/>
                  </a:cubicBezTo>
                  <a:cubicBezTo>
                    <a:pt x="153" y="4248"/>
                    <a:pt x="244" y="4522"/>
                    <a:pt x="153" y="4765"/>
                  </a:cubicBezTo>
                  <a:cubicBezTo>
                    <a:pt x="183" y="4917"/>
                    <a:pt x="244" y="5069"/>
                    <a:pt x="274" y="5191"/>
                  </a:cubicBezTo>
                  <a:cubicBezTo>
                    <a:pt x="882" y="4948"/>
                    <a:pt x="1338" y="4309"/>
                    <a:pt x="1885" y="3944"/>
                  </a:cubicBezTo>
                  <a:cubicBezTo>
                    <a:pt x="2493" y="3458"/>
                    <a:pt x="3192" y="2941"/>
                    <a:pt x="3253" y="2090"/>
                  </a:cubicBezTo>
                  <a:cubicBezTo>
                    <a:pt x="3334" y="1079"/>
                    <a:pt x="2204" y="1"/>
                    <a:pt x="13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268050" y="1417600"/>
              <a:ext cx="243850" cy="137450"/>
            </a:xfrm>
            <a:custGeom>
              <a:rect b="b" l="l" r="r" t="t"/>
              <a:pathLst>
                <a:path extrusionOk="0" h="5498" w="9754">
                  <a:moveTo>
                    <a:pt x="4232" y="0"/>
                  </a:moveTo>
                  <a:cubicBezTo>
                    <a:pt x="3094" y="0"/>
                    <a:pt x="1817" y="605"/>
                    <a:pt x="659" y="2215"/>
                  </a:cubicBezTo>
                  <a:cubicBezTo>
                    <a:pt x="416" y="2306"/>
                    <a:pt x="143" y="2549"/>
                    <a:pt x="173" y="2823"/>
                  </a:cubicBezTo>
                  <a:cubicBezTo>
                    <a:pt x="1" y="2946"/>
                    <a:pt x="127" y="3168"/>
                    <a:pt x="294" y="3168"/>
                  </a:cubicBezTo>
                  <a:cubicBezTo>
                    <a:pt x="334" y="3168"/>
                    <a:pt x="376" y="3156"/>
                    <a:pt x="416" y="3127"/>
                  </a:cubicBezTo>
                  <a:cubicBezTo>
                    <a:pt x="1328" y="4160"/>
                    <a:pt x="2635" y="5011"/>
                    <a:pt x="3912" y="5497"/>
                  </a:cubicBezTo>
                  <a:cubicBezTo>
                    <a:pt x="9753" y="5316"/>
                    <a:pt x="7606" y="0"/>
                    <a:pt x="4232"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3112525" y="2009975"/>
              <a:ext cx="260175" cy="154725"/>
            </a:xfrm>
            <a:custGeom>
              <a:rect b="b" l="l" r="r" t="t"/>
              <a:pathLst>
                <a:path extrusionOk="0" h="6189" w="10407">
                  <a:moveTo>
                    <a:pt x="5245" y="0"/>
                  </a:moveTo>
                  <a:cubicBezTo>
                    <a:pt x="4323" y="0"/>
                    <a:pt x="3311" y="513"/>
                    <a:pt x="2382" y="1833"/>
                  </a:cubicBezTo>
                  <a:cubicBezTo>
                    <a:pt x="1" y="3656"/>
                    <a:pt x="2310" y="6189"/>
                    <a:pt x="4664" y="6189"/>
                  </a:cubicBezTo>
                  <a:cubicBezTo>
                    <a:pt x="4744" y="6189"/>
                    <a:pt x="4825" y="6186"/>
                    <a:pt x="4905" y="6180"/>
                  </a:cubicBezTo>
                  <a:cubicBezTo>
                    <a:pt x="10406" y="5758"/>
                    <a:pt x="8335" y="0"/>
                    <a:pt x="5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2987400" y="2238425"/>
              <a:ext cx="204450" cy="177575"/>
            </a:xfrm>
            <a:custGeom>
              <a:rect b="b" l="l" r="r" t="t"/>
              <a:pathLst>
                <a:path extrusionOk="0" h="7103" w="8178">
                  <a:moveTo>
                    <a:pt x="5534" y="1"/>
                  </a:moveTo>
                  <a:cubicBezTo>
                    <a:pt x="5051" y="1"/>
                    <a:pt x="4498" y="504"/>
                    <a:pt x="4104" y="689"/>
                  </a:cubicBezTo>
                  <a:cubicBezTo>
                    <a:pt x="517" y="2239"/>
                    <a:pt x="1" y="6556"/>
                    <a:pt x="4438" y="7103"/>
                  </a:cubicBezTo>
                  <a:cubicBezTo>
                    <a:pt x="8177" y="7072"/>
                    <a:pt x="6749" y="2331"/>
                    <a:pt x="5958" y="172"/>
                  </a:cubicBezTo>
                  <a:cubicBezTo>
                    <a:pt x="5828" y="50"/>
                    <a:pt x="5684" y="1"/>
                    <a:pt x="553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2892150" y="1904475"/>
              <a:ext cx="218375" cy="165025"/>
            </a:xfrm>
            <a:custGeom>
              <a:rect b="b" l="l" r="r" t="t"/>
              <a:pathLst>
                <a:path extrusionOk="0" h="6601" w="8735">
                  <a:moveTo>
                    <a:pt x="6611" y="1"/>
                  </a:moveTo>
                  <a:cubicBezTo>
                    <a:pt x="6565" y="1"/>
                    <a:pt x="6519" y="21"/>
                    <a:pt x="6485" y="65"/>
                  </a:cubicBezTo>
                  <a:cubicBezTo>
                    <a:pt x="6413" y="62"/>
                    <a:pt x="6342" y="61"/>
                    <a:pt x="6271" y="61"/>
                  </a:cubicBezTo>
                  <a:cubicBezTo>
                    <a:pt x="1631" y="61"/>
                    <a:pt x="1" y="5852"/>
                    <a:pt x="5270" y="6600"/>
                  </a:cubicBezTo>
                  <a:cubicBezTo>
                    <a:pt x="8735" y="6418"/>
                    <a:pt x="7185" y="2284"/>
                    <a:pt x="6789" y="156"/>
                  </a:cubicBezTo>
                  <a:cubicBezTo>
                    <a:pt x="6770" y="60"/>
                    <a:pt x="6690" y="1"/>
                    <a:pt x="661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026150" y="1717250"/>
              <a:ext cx="227100" cy="131125"/>
            </a:xfrm>
            <a:custGeom>
              <a:rect b="b" l="l" r="r" t="t"/>
              <a:pathLst>
                <a:path extrusionOk="0" h="5245" w="9084">
                  <a:moveTo>
                    <a:pt x="1460" y="867"/>
                  </a:moveTo>
                  <a:lnTo>
                    <a:pt x="1338" y="928"/>
                  </a:lnTo>
                  <a:cubicBezTo>
                    <a:pt x="1338" y="928"/>
                    <a:pt x="1338" y="898"/>
                    <a:pt x="1338" y="898"/>
                  </a:cubicBezTo>
                  <a:cubicBezTo>
                    <a:pt x="1399" y="898"/>
                    <a:pt x="1429" y="867"/>
                    <a:pt x="1460" y="867"/>
                  </a:cubicBezTo>
                  <a:close/>
                  <a:moveTo>
                    <a:pt x="3609" y="1"/>
                  </a:moveTo>
                  <a:cubicBezTo>
                    <a:pt x="2762" y="1"/>
                    <a:pt x="1821" y="245"/>
                    <a:pt x="852" y="837"/>
                  </a:cubicBezTo>
                  <a:cubicBezTo>
                    <a:pt x="1" y="1323"/>
                    <a:pt x="1247" y="1901"/>
                    <a:pt x="1551" y="2326"/>
                  </a:cubicBezTo>
                  <a:cubicBezTo>
                    <a:pt x="2463" y="3238"/>
                    <a:pt x="2767" y="4910"/>
                    <a:pt x="4165" y="5244"/>
                  </a:cubicBezTo>
                  <a:cubicBezTo>
                    <a:pt x="9084" y="4383"/>
                    <a:pt x="7197" y="1"/>
                    <a:pt x="360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3297450" y="1527675"/>
              <a:ext cx="191075" cy="235725"/>
            </a:xfrm>
            <a:custGeom>
              <a:rect b="b" l="l" r="r" t="t"/>
              <a:pathLst>
                <a:path extrusionOk="0" h="9429" w="7643">
                  <a:moveTo>
                    <a:pt x="3009" y="0"/>
                  </a:moveTo>
                  <a:cubicBezTo>
                    <a:pt x="3009" y="31"/>
                    <a:pt x="3009" y="31"/>
                    <a:pt x="3009" y="61"/>
                  </a:cubicBezTo>
                  <a:cubicBezTo>
                    <a:pt x="2189" y="2766"/>
                    <a:pt x="0" y="9210"/>
                    <a:pt x="4559" y="9362"/>
                  </a:cubicBezTo>
                  <a:cubicBezTo>
                    <a:pt x="4786" y="9407"/>
                    <a:pt x="4996" y="9429"/>
                    <a:pt x="5190" y="9429"/>
                  </a:cubicBezTo>
                  <a:cubicBezTo>
                    <a:pt x="7480" y="9429"/>
                    <a:pt x="7643" y="6469"/>
                    <a:pt x="7082" y="4620"/>
                  </a:cubicBezTo>
                  <a:cubicBezTo>
                    <a:pt x="6444" y="2553"/>
                    <a:pt x="4407" y="1490"/>
                    <a:pt x="30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3530725" y="1923575"/>
              <a:ext cx="164400" cy="225325"/>
            </a:xfrm>
            <a:custGeom>
              <a:rect b="b" l="l" r="r" t="t"/>
              <a:pathLst>
                <a:path extrusionOk="0" h="9013" w="6576">
                  <a:moveTo>
                    <a:pt x="4256" y="0"/>
                  </a:moveTo>
                  <a:cubicBezTo>
                    <a:pt x="2615" y="1247"/>
                    <a:pt x="669" y="2797"/>
                    <a:pt x="274" y="4924"/>
                  </a:cubicBezTo>
                  <a:cubicBezTo>
                    <a:pt x="1" y="6900"/>
                    <a:pt x="1824" y="8906"/>
                    <a:pt x="3800" y="8997"/>
                  </a:cubicBezTo>
                  <a:cubicBezTo>
                    <a:pt x="3896" y="9008"/>
                    <a:pt x="3988" y="9013"/>
                    <a:pt x="4077" y="9013"/>
                  </a:cubicBezTo>
                  <a:cubicBezTo>
                    <a:pt x="6094" y="9013"/>
                    <a:pt x="6576" y="6463"/>
                    <a:pt x="6110" y="4833"/>
                  </a:cubicBezTo>
                  <a:cubicBezTo>
                    <a:pt x="5806" y="3101"/>
                    <a:pt x="4590" y="1733"/>
                    <a:pt x="42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144025" y="1707050"/>
              <a:ext cx="192500" cy="138325"/>
            </a:xfrm>
            <a:custGeom>
              <a:rect b="b" l="l" r="r" t="t"/>
              <a:pathLst>
                <a:path extrusionOk="0" h="5533" w="7700">
                  <a:moveTo>
                    <a:pt x="4843" y="0"/>
                  </a:moveTo>
                  <a:cubicBezTo>
                    <a:pt x="1731" y="0"/>
                    <a:pt x="1" y="3883"/>
                    <a:pt x="3370" y="5470"/>
                  </a:cubicBezTo>
                  <a:cubicBezTo>
                    <a:pt x="3565" y="5512"/>
                    <a:pt x="3753" y="5532"/>
                    <a:pt x="3932" y="5532"/>
                  </a:cubicBezTo>
                  <a:cubicBezTo>
                    <a:pt x="5936" y="5532"/>
                    <a:pt x="6990" y="3035"/>
                    <a:pt x="7352" y="1306"/>
                  </a:cubicBezTo>
                  <a:cubicBezTo>
                    <a:pt x="7463" y="1167"/>
                    <a:pt x="7700" y="777"/>
                    <a:pt x="7420" y="777"/>
                  </a:cubicBezTo>
                  <a:cubicBezTo>
                    <a:pt x="7392" y="777"/>
                    <a:pt x="7360" y="781"/>
                    <a:pt x="7322" y="789"/>
                  </a:cubicBezTo>
                  <a:cubicBezTo>
                    <a:pt x="6449" y="233"/>
                    <a:pt x="5605" y="0"/>
                    <a:pt x="484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271025" y="1570450"/>
              <a:ext cx="198750" cy="117800"/>
            </a:xfrm>
            <a:custGeom>
              <a:rect b="b" l="l" r="r" t="t"/>
              <a:pathLst>
                <a:path extrusionOk="0" h="4712" w="7950">
                  <a:moveTo>
                    <a:pt x="3822" y="0"/>
                  </a:moveTo>
                  <a:cubicBezTo>
                    <a:pt x="755" y="0"/>
                    <a:pt x="0" y="3829"/>
                    <a:pt x="3610" y="4703"/>
                  </a:cubicBezTo>
                  <a:cubicBezTo>
                    <a:pt x="3679" y="4709"/>
                    <a:pt x="3748" y="4712"/>
                    <a:pt x="3815" y="4712"/>
                  </a:cubicBezTo>
                  <a:cubicBezTo>
                    <a:pt x="5454" y="4712"/>
                    <a:pt x="6448" y="2988"/>
                    <a:pt x="7470" y="1937"/>
                  </a:cubicBezTo>
                  <a:lnTo>
                    <a:pt x="7470" y="1937"/>
                  </a:lnTo>
                  <a:cubicBezTo>
                    <a:pt x="7470" y="1937"/>
                    <a:pt x="7466" y="1937"/>
                    <a:pt x="7462" y="1938"/>
                  </a:cubicBezTo>
                  <a:lnTo>
                    <a:pt x="7462" y="1938"/>
                  </a:lnTo>
                  <a:cubicBezTo>
                    <a:pt x="7546" y="1831"/>
                    <a:pt x="7634" y="1747"/>
                    <a:pt x="7774" y="1663"/>
                  </a:cubicBezTo>
                  <a:cubicBezTo>
                    <a:pt x="7949" y="1510"/>
                    <a:pt x="7808" y="1325"/>
                    <a:pt x="7636" y="1325"/>
                  </a:cubicBezTo>
                  <a:cubicBezTo>
                    <a:pt x="7570" y="1325"/>
                    <a:pt x="7499" y="1352"/>
                    <a:pt x="7439" y="1420"/>
                  </a:cubicBezTo>
                  <a:cubicBezTo>
                    <a:pt x="6039" y="398"/>
                    <a:pt x="4811" y="0"/>
                    <a:pt x="38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2150000" y="1996750"/>
              <a:ext cx="290050" cy="200050"/>
            </a:xfrm>
            <a:custGeom>
              <a:rect b="b" l="l" r="r" t="t"/>
              <a:pathLst>
                <a:path extrusionOk="0" h="8002" w="11602">
                  <a:moveTo>
                    <a:pt x="6468" y="0"/>
                  </a:moveTo>
                  <a:cubicBezTo>
                    <a:pt x="6091" y="0"/>
                    <a:pt x="5691" y="36"/>
                    <a:pt x="5259" y="113"/>
                  </a:cubicBezTo>
                  <a:cubicBezTo>
                    <a:pt x="791" y="842"/>
                    <a:pt x="1" y="7955"/>
                    <a:pt x="5320" y="7985"/>
                  </a:cubicBezTo>
                  <a:cubicBezTo>
                    <a:pt x="5443" y="7996"/>
                    <a:pt x="5564" y="8001"/>
                    <a:pt x="5684" y="8001"/>
                  </a:cubicBezTo>
                  <a:cubicBezTo>
                    <a:pt x="7936" y="8001"/>
                    <a:pt x="9647" y="6147"/>
                    <a:pt x="10426" y="4156"/>
                  </a:cubicBezTo>
                  <a:cubicBezTo>
                    <a:pt x="10761" y="3456"/>
                    <a:pt x="11125" y="2788"/>
                    <a:pt x="11460" y="2119"/>
                  </a:cubicBezTo>
                  <a:cubicBezTo>
                    <a:pt x="11602" y="2005"/>
                    <a:pt x="11505" y="1812"/>
                    <a:pt x="11368" y="1812"/>
                  </a:cubicBezTo>
                  <a:cubicBezTo>
                    <a:pt x="11358" y="1812"/>
                    <a:pt x="11348" y="1813"/>
                    <a:pt x="11338" y="1815"/>
                  </a:cubicBezTo>
                  <a:cubicBezTo>
                    <a:pt x="9621" y="855"/>
                    <a:pt x="8323" y="0"/>
                    <a:pt x="64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1980625" y="2232450"/>
              <a:ext cx="325575" cy="211675"/>
            </a:xfrm>
            <a:custGeom>
              <a:rect b="b" l="l" r="r" t="t"/>
              <a:pathLst>
                <a:path extrusionOk="0" h="8467" w="13023">
                  <a:moveTo>
                    <a:pt x="7336" y="0"/>
                  </a:moveTo>
                  <a:cubicBezTo>
                    <a:pt x="1617" y="0"/>
                    <a:pt x="1" y="8042"/>
                    <a:pt x="7870" y="8466"/>
                  </a:cubicBezTo>
                  <a:cubicBezTo>
                    <a:pt x="11213" y="8314"/>
                    <a:pt x="12703" y="4393"/>
                    <a:pt x="13007" y="1506"/>
                  </a:cubicBezTo>
                  <a:cubicBezTo>
                    <a:pt x="13022" y="1395"/>
                    <a:pt x="12940" y="1342"/>
                    <a:pt x="12853" y="1342"/>
                  </a:cubicBezTo>
                  <a:cubicBezTo>
                    <a:pt x="12772" y="1342"/>
                    <a:pt x="12687" y="1388"/>
                    <a:pt x="12672" y="1475"/>
                  </a:cubicBezTo>
                  <a:cubicBezTo>
                    <a:pt x="12628" y="1484"/>
                    <a:pt x="12581" y="1488"/>
                    <a:pt x="12533" y="1488"/>
                  </a:cubicBezTo>
                  <a:cubicBezTo>
                    <a:pt x="12416" y="1488"/>
                    <a:pt x="12293" y="1466"/>
                    <a:pt x="12186" y="1445"/>
                  </a:cubicBezTo>
                  <a:lnTo>
                    <a:pt x="12156" y="1445"/>
                  </a:lnTo>
                  <a:cubicBezTo>
                    <a:pt x="11973" y="1384"/>
                    <a:pt x="11760" y="1354"/>
                    <a:pt x="11578" y="1263"/>
                  </a:cubicBezTo>
                  <a:cubicBezTo>
                    <a:pt x="11578" y="1263"/>
                    <a:pt x="11578" y="1263"/>
                    <a:pt x="11578" y="1293"/>
                  </a:cubicBezTo>
                  <a:cubicBezTo>
                    <a:pt x="10008" y="378"/>
                    <a:pt x="8576" y="0"/>
                    <a:pt x="73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3418400" y="1737400"/>
              <a:ext cx="183525" cy="213100"/>
            </a:xfrm>
            <a:custGeom>
              <a:rect b="b" l="l" r="r" t="t"/>
              <a:pathLst>
                <a:path extrusionOk="0" h="8524" w="7341">
                  <a:moveTo>
                    <a:pt x="4919" y="0"/>
                  </a:moveTo>
                  <a:cubicBezTo>
                    <a:pt x="4220" y="396"/>
                    <a:pt x="3460" y="669"/>
                    <a:pt x="2974" y="1307"/>
                  </a:cubicBezTo>
                  <a:cubicBezTo>
                    <a:pt x="2883" y="1399"/>
                    <a:pt x="2670" y="1642"/>
                    <a:pt x="2548" y="1763"/>
                  </a:cubicBezTo>
                  <a:lnTo>
                    <a:pt x="2579" y="1763"/>
                  </a:lnTo>
                  <a:cubicBezTo>
                    <a:pt x="405" y="4178"/>
                    <a:pt x="1" y="8481"/>
                    <a:pt x="4222" y="8481"/>
                  </a:cubicBezTo>
                  <a:cubicBezTo>
                    <a:pt x="4252" y="8481"/>
                    <a:pt x="4281" y="8481"/>
                    <a:pt x="4311" y="8481"/>
                  </a:cubicBezTo>
                  <a:cubicBezTo>
                    <a:pt x="4476" y="8509"/>
                    <a:pt x="4633" y="8523"/>
                    <a:pt x="4784" y="8523"/>
                  </a:cubicBezTo>
                  <a:cubicBezTo>
                    <a:pt x="6552" y="8523"/>
                    <a:pt x="7341" y="6640"/>
                    <a:pt x="6864" y="5016"/>
                  </a:cubicBezTo>
                  <a:cubicBezTo>
                    <a:pt x="6196" y="3344"/>
                    <a:pt x="5375" y="1763"/>
                    <a:pt x="491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3672075" y="1995000"/>
              <a:ext cx="239525" cy="182875"/>
            </a:xfrm>
            <a:custGeom>
              <a:rect b="b" l="l" r="r" t="t"/>
              <a:pathLst>
                <a:path extrusionOk="0" h="7315" w="9581">
                  <a:moveTo>
                    <a:pt x="1064" y="1"/>
                  </a:moveTo>
                  <a:cubicBezTo>
                    <a:pt x="0" y="183"/>
                    <a:pt x="912" y="2888"/>
                    <a:pt x="1125" y="3587"/>
                  </a:cubicBezTo>
                  <a:cubicBezTo>
                    <a:pt x="1246" y="3922"/>
                    <a:pt x="1338" y="4256"/>
                    <a:pt x="1520" y="4590"/>
                  </a:cubicBezTo>
                  <a:cubicBezTo>
                    <a:pt x="2189" y="5593"/>
                    <a:pt x="2341" y="7174"/>
                    <a:pt x="3800" y="7295"/>
                  </a:cubicBezTo>
                  <a:cubicBezTo>
                    <a:pt x="4008" y="7308"/>
                    <a:pt x="4214" y="7315"/>
                    <a:pt x="4414" y="7315"/>
                  </a:cubicBezTo>
                  <a:cubicBezTo>
                    <a:pt x="7544" y="7315"/>
                    <a:pt x="9580" y="5753"/>
                    <a:pt x="7295" y="2554"/>
                  </a:cubicBezTo>
                  <a:cubicBezTo>
                    <a:pt x="6383" y="1034"/>
                    <a:pt x="4408" y="1095"/>
                    <a:pt x="2888" y="548"/>
                  </a:cubicBezTo>
                  <a:cubicBezTo>
                    <a:pt x="2280" y="365"/>
                    <a:pt x="1672" y="92"/>
                    <a:pt x="106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954725" y="2088275"/>
              <a:ext cx="164175" cy="152975"/>
            </a:xfrm>
            <a:custGeom>
              <a:rect b="b" l="l" r="r" t="t"/>
              <a:pathLst>
                <a:path extrusionOk="0" h="6119" w="6567">
                  <a:moveTo>
                    <a:pt x="4568" y="0"/>
                  </a:moveTo>
                  <a:cubicBezTo>
                    <a:pt x="2566" y="0"/>
                    <a:pt x="122" y="591"/>
                    <a:pt x="1" y="2653"/>
                  </a:cubicBezTo>
                  <a:cubicBezTo>
                    <a:pt x="122" y="4172"/>
                    <a:pt x="1034" y="5692"/>
                    <a:pt x="2645" y="5966"/>
                  </a:cubicBezTo>
                  <a:cubicBezTo>
                    <a:pt x="2971" y="6071"/>
                    <a:pt x="3275" y="6119"/>
                    <a:pt x="3557" y="6119"/>
                  </a:cubicBezTo>
                  <a:cubicBezTo>
                    <a:pt x="5481" y="6119"/>
                    <a:pt x="6376" y="3866"/>
                    <a:pt x="6323" y="1984"/>
                  </a:cubicBezTo>
                  <a:cubicBezTo>
                    <a:pt x="6232" y="1437"/>
                    <a:pt x="6566" y="343"/>
                    <a:pt x="5958" y="99"/>
                  </a:cubicBezTo>
                  <a:cubicBezTo>
                    <a:pt x="5553" y="38"/>
                    <a:pt x="5075" y="0"/>
                    <a:pt x="456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3118875" y="1869625"/>
              <a:ext cx="174575" cy="118675"/>
            </a:xfrm>
            <a:custGeom>
              <a:rect b="b" l="l" r="r" t="t"/>
              <a:pathLst>
                <a:path extrusionOk="0" h="4747" w="6983">
                  <a:moveTo>
                    <a:pt x="2665" y="0"/>
                  </a:moveTo>
                  <a:cubicBezTo>
                    <a:pt x="1951" y="0"/>
                    <a:pt x="1120" y="171"/>
                    <a:pt x="182" y="578"/>
                  </a:cubicBezTo>
                  <a:cubicBezTo>
                    <a:pt x="152" y="563"/>
                    <a:pt x="122" y="555"/>
                    <a:pt x="91" y="555"/>
                  </a:cubicBezTo>
                  <a:cubicBezTo>
                    <a:pt x="61" y="555"/>
                    <a:pt x="31" y="563"/>
                    <a:pt x="0" y="578"/>
                  </a:cubicBezTo>
                  <a:cubicBezTo>
                    <a:pt x="31" y="760"/>
                    <a:pt x="61" y="943"/>
                    <a:pt x="91" y="1125"/>
                  </a:cubicBezTo>
                  <a:cubicBezTo>
                    <a:pt x="730" y="2250"/>
                    <a:pt x="426" y="3952"/>
                    <a:pt x="1824" y="4590"/>
                  </a:cubicBezTo>
                  <a:cubicBezTo>
                    <a:pt x="2306" y="4697"/>
                    <a:pt x="2741" y="4746"/>
                    <a:pt x="3132" y="4746"/>
                  </a:cubicBezTo>
                  <a:cubicBezTo>
                    <a:pt x="6983" y="4746"/>
                    <a:pt x="6432" y="0"/>
                    <a:pt x="2665"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2889800" y="1742800"/>
              <a:ext cx="180750" cy="140800"/>
            </a:xfrm>
            <a:custGeom>
              <a:rect b="b" l="l" r="r" t="t"/>
              <a:pathLst>
                <a:path extrusionOk="0" h="5632" w="7230">
                  <a:moveTo>
                    <a:pt x="3996" y="210"/>
                  </a:moveTo>
                  <a:cubicBezTo>
                    <a:pt x="3996" y="240"/>
                    <a:pt x="3996" y="240"/>
                    <a:pt x="3965" y="240"/>
                  </a:cubicBezTo>
                  <a:lnTo>
                    <a:pt x="3996" y="210"/>
                  </a:lnTo>
                  <a:close/>
                  <a:moveTo>
                    <a:pt x="4288" y="0"/>
                  </a:moveTo>
                  <a:cubicBezTo>
                    <a:pt x="4111" y="0"/>
                    <a:pt x="3856" y="187"/>
                    <a:pt x="3692" y="210"/>
                  </a:cubicBezTo>
                  <a:cubicBezTo>
                    <a:pt x="3626" y="197"/>
                    <a:pt x="3544" y="178"/>
                    <a:pt x="3476" y="178"/>
                  </a:cubicBezTo>
                  <a:cubicBezTo>
                    <a:pt x="3387" y="178"/>
                    <a:pt x="3323" y="211"/>
                    <a:pt x="3358" y="332"/>
                  </a:cubicBezTo>
                  <a:cubicBezTo>
                    <a:pt x="657" y="1112"/>
                    <a:pt x="1" y="5623"/>
                    <a:pt x="3433" y="5623"/>
                  </a:cubicBezTo>
                  <a:cubicBezTo>
                    <a:pt x="3478" y="5623"/>
                    <a:pt x="3524" y="5622"/>
                    <a:pt x="3570" y="5620"/>
                  </a:cubicBezTo>
                  <a:cubicBezTo>
                    <a:pt x="3660" y="5628"/>
                    <a:pt x="3747" y="5632"/>
                    <a:pt x="3832" y="5632"/>
                  </a:cubicBezTo>
                  <a:cubicBezTo>
                    <a:pt x="6847" y="5632"/>
                    <a:pt x="7230" y="1034"/>
                    <a:pt x="4421" y="58"/>
                  </a:cubicBezTo>
                  <a:cubicBezTo>
                    <a:pt x="4387" y="16"/>
                    <a:pt x="4341" y="0"/>
                    <a:pt x="428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3156100" y="2289375"/>
              <a:ext cx="210975" cy="186825"/>
            </a:xfrm>
            <a:custGeom>
              <a:rect b="b" l="l" r="r" t="t"/>
              <a:pathLst>
                <a:path extrusionOk="0" h="7473" w="8439">
                  <a:moveTo>
                    <a:pt x="2461" y="0"/>
                  </a:moveTo>
                  <a:cubicBezTo>
                    <a:pt x="1920" y="0"/>
                    <a:pt x="1484" y="242"/>
                    <a:pt x="1368" y="961"/>
                  </a:cubicBezTo>
                  <a:lnTo>
                    <a:pt x="1338" y="992"/>
                  </a:lnTo>
                  <a:cubicBezTo>
                    <a:pt x="1338" y="1022"/>
                    <a:pt x="1308" y="1083"/>
                    <a:pt x="1308" y="1113"/>
                  </a:cubicBezTo>
                  <a:cubicBezTo>
                    <a:pt x="1186" y="1417"/>
                    <a:pt x="1156" y="1752"/>
                    <a:pt x="1004" y="2056"/>
                  </a:cubicBezTo>
                  <a:lnTo>
                    <a:pt x="1034" y="2056"/>
                  </a:lnTo>
                  <a:cubicBezTo>
                    <a:pt x="1" y="4578"/>
                    <a:pt x="335" y="6828"/>
                    <a:pt x="3374" y="7344"/>
                  </a:cubicBezTo>
                  <a:cubicBezTo>
                    <a:pt x="3721" y="7432"/>
                    <a:pt x="4046" y="7473"/>
                    <a:pt x="4349" y="7473"/>
                  </a:cubicBezTo>
                  <a:cubicBezTo>
                    <a:pt x="7929" y="7473"/>
                    <a:pt x="8439" y="1785"/>
                    <a:pt x="4712" y="749"/>
                  </a:cubicBezTo>
                  <a:cubicBezTo>
                    <a:pt x="4133" y="450"/>
                    <a:pt x="3199" y="0"/>
                    <a:pt x="24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3168250" y="2164450"/>
              <a:ext cx="226350" cy="130025"/>
            </a:xfrm>
            <a:custGeom>
              <a:rect b="b" l="l" r="r" t="t"/>
              <a:pathLst>
                <a:path extrusionOk="0" h="5201" w="9054">
                  <a:moveTo>
                    <a:pt x="4074" y="1"/>
                  </a:moveTo>
                  <a:cubicBezTo>
                    <a:pt x="2858" y="31"/>
                    <a:pt x="1642" y="426"/>
                    <a:pt x="609" y="943"/>
                  </a:cubicBezTo>
                  <a:cubicBezTo>
                    <a:pt x="616" y="941"/>
                    <a:pt x="624" y="940"/>
                    <a:pt x="632" y="940"/>
                  </a:cubicBezTo>
                  <a:cubicBezTo>
                    <a:pt x="726" y="940"/>
                    <a:pt x="897" y="1068"/>
                    <a:pt x="796" y="1068"/>
                  </a:cubicBezTo>
                  <a:cubicBezTo>
                    <a:pt x="786" y="1068"/>
                    <a:pt x="775" y="1067"/>
                    <a:pt x="761" y="1065"/>
                  </a:cubicBezTo>
                  <a:cubicBezTo>
                    <a:pt x="712" y="1043"/>
                    <a:pt x="665" y="1034"/>
                    <a:pt x="618" y="1034"/>
                  </a:cubicBezTo>
                  <a:cubicBezTo>
                    <a:pt x="401" y="1034"/>
                    <a:pt x="201" y="1233"/>
                    <a:pt x="1" y="1308"/>
                  </a:cubicBezTo>
                  <a:cubicBezTo>
                    <a:pt x="973" y="3071"/>
                    <a:pt x="2129" y="5046"/>
                    <a:pt x="4347" y="5198"/>
                  </a:cubicBezTo>
                  <a:cubicBezTo>
                    <a:pt x="4405" y="5200"/>
                    <a:pt x="4461" y="5201"/>
                    <a:pt x="4517" y="5201"/>
                  </a:cubicBezTo>
                  <a:cubicBezTo>
                    <a:pt x="9053" y="5201"/>
                    <a:pt x="7587" y="361"/>
                    <a:pt x="407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505875" y="1559475"/>
              <a:ext cx="205025" cy="160850"/>
            </a:xfrm>
            <a:custGeom>
              <a:rect b="b" l="l" r="r" t="t"/>
              <a:pathLst>
                <a:path extrusionOk="0" h="6434" w="8201">
                  <a:moveTo>
                    <a:pt x="4304" y="1"/>
                  </a:moveTo>
                  <a:cubicBezTo>
                    <a:pt x="4250" y="1"/>
                    <a:pt x="4200" y="12"/>
                    <a:pt x="4155" y="35"/>
                  </a:cubicBezTo>
                  <a:cubicBezTo>
                    <a:pt x="4087" y="18"/>
                    <a:pt x="4020" y="9"/>
                    <a:pt x="3956" y="9"/>
                  </a:cubicBezTo>
                  <a:cubicBezTo>
                    <a:pt x="3239" y="9"/>
                    <a:pt x="2711" y="1015"/>
                    <a:pt x="2210" y="1433"/>
                  </a:cubicBezTo>
                  <a:cubicBezTo>
                    <a:pt x="1" y="3158"/>
                    <a:pt x="1015" y="6419"/>
                    <a:pt x="3842" y="6419"/>
                  </a:cubicBezTo>
                  <a:cubicBezTo>
                    <a:pt x="3855" y="6419"/>
                    <a:pt x="3868" y="6418"/>
                    <a:pt x="3881" y="6418"/>
                  </a:cubicBezTo>
                  <a:cubicBezTo>
                    <a:pt x="3973" y="6428"/>
                    <a:pt x="4064" y="6433"/>
                    <a:pt x="4155" y="6433"/>
                  </a:cubicBezTo>
                  <a:cubicBezTo>
                    <a:pt x="6298" y="6433"/>
                    <a:pt x="8200" y="3756"/>
                    <a:pt x="6830" y="1889"/>
                  </a:cubicBezTo>
                  <a:cubicBezTo>
                    <a:pt x="6241" y="1553"/>
                    <a:pt x="4954" y="1"/>
                    <a:pt x="430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2619500" y="1388950"/>
              <a:ext cx="145275" cy="125825"/>
            </a:xfrm>
            <a:custGeom>
              <a:rect b="b" l="l" r="r" t="t"/>
              <a:pathLst>
                <a:path extrusionOk="0" h="5033" w="5811">
                  <a:moveTo>
                    <a:pt x="2353" y="0"/>
                  </a:moveTo>
                  <a:cubicBezTo>
                    <a:pt x="0" y="0"/>
                    <a:pt x="58" y="3472"/>
                    <a:pt x="2406" y="4607"/>
                  </a:cubicBezTo>
                  <a:cubicBezTo>
                    <a:pt x="2376" y="4759"/>
                    <a:pt x="2467" y="4972"/>
                    <a:pt x="2619" y="5033"/>
                  </a:cubicBezTo>
                  <a:cubicBezTo>
                    <a:pt x="4595" y="4789"/>
                    <a:pt x="5811" y="1142"/>
                    <a:pt x="3592" y="260"/>
                  </a:cubicBezTo>
                  <a:cubicBezTo>
                    <a:pt x="3123" y="80"/>
                    <a:pt x="2711" y="0"/>
                    <a:pt x="23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2392325" y="1452025"/>
              <a:ext cx="206050" cy="116475"/>
            </a:xfrm>
            <a:custGeom>
              <a:rect b="b" l="l" r="r" t="t"/>
              <a:pathLst>
                <a:path extrusionOk="0" h="4659" w="8242">
                  <a:moveTo>
                    <a:pt x="4243" y="1"/>
                  </a:moveTo>
                  <a:cubicBezTo>
                    <a:pt x="1414" y="1"/>
                    <a:pt x="0" y="4484"/>
                    <a:pt x="3864" y="4637"/>
                  </a:cubicBezTo>
                  <a:cubicBezTo>
                    <a:pt x="3982" y="4652"/>
                    <a:pt x="4099" y="4659"/>
                    <a:pt x="4214" y="4659"/>
                  </a:cubicBezTo>
                  <a:cubicBezTo>
                    <a:pt x="5543" y="4659"/>
                    <a:pt x="6640" y="3745"/>
                    <a:pt x="7816" y="3269"/>
                  </a:cubicBezTo>
                  <a:cubicBezTo>
                    <a:pt x="8089" y="3239"/>
                    <a:pt x="8241" y="2844"/>
                    <a:pt x="7907" y="2783"/>
                  </a:cubicBezTo>
                  <a:cubicBezTo>
                    <a:pt x="7867" y="2724"/>
                    <a:pt x="7803" y="2691"/>
                    <a:pt x="7737" y="2691"/>
                  </a:cubicBezTo>
                  <a:cubicBezTo>
                    <a:pt x="7702" y="2691"/>
                    <a:pt x="7665" y="2701"/>
                    <a:pt x="7633" y="2722"/>
                  </a:cubicBezTo>
                  <a:cubicBezTo>
                    <a:pt x="6691" y="2418"/>
                    <a:pt x="6873" y="959"/>
                    <a:pt x="5961" y="534"/>
                  </a:cubicBezTo>
                  <a:cubicBezTo>
                    <a:pt x="5356" y="159"/>
                    <a:pt x="4774" y="1"/>
                    <a:pt x="424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3151550" y="1345975"/>
              <a:ext cx="194500" cy="122525"/>
            </a:xfrm>
            <a:custGeom>
              <a:rect b="b" l="l" r="r" t="t"/>
              <a:pathLst>
                <a:path extrusionOk="0" h="4901" w="7780">
                  <a:moveTo>
                    <a:pt x="4724" y="0"/>
                  </a:moveTo>
                  <a:cubicBezTo>
                    <a:pt x="4658" y="0"/>
                    <a:pt x="4594" y="1"/>
                    <a:pt x="4529" y="4"/>
                  </a:cubicBezTo>
                  <a:cubicBezTo>
                    <a:pt x="2553" y="64"/>
                    <a:pt x="882" y="1311"/>
                    <a:pt x="0" y="2952"/>
                  </a:cubicBezTo>
                  <a:cubicBezTo>
                    <a:pt x="456" y="2527"/>
                    <a:pt x="912" y="1888"/>
                    <a:pt x="1398" y="1523"/>
                  </a:cubicBezTo>
                  <a:cubicBezTo>
                    <a:pt x="2158" y="2739"/>
                    <a:pt x="2857" y="4350"/>
                    <a:pt x="4286" y="4867"/>
                  </a:cubicBezTo>
                  <a:cubicBezTo>
                    <a:pt x="4410" y="4890"/>
                    <a:pt x="4532" y="4901"/>
                    <a:pt x="4652" y="4901"/>
                  </a:cubicBezTo>
                  <a:cubicBezTo>
                    <a:pt x="6450" y="4901"/>
                    <a:pt x="7779" y="2456"/>
                    <a:pt x="6839" y="946"/>
                  </a:cubicBezTo>
                  <a:cubicBezTo>
                    <a:pt x="6362" y="187"/>
                    <a:pt x="5520" y="0"/>
                    <a:pt x="472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3112025" y="1441800"/>
              <a:ext cx="22825" cy="24350"/>
            </a:xfrm>
            <a:custGeom>
              <a:rect b="b" l="l" r="r" t="t"/>
              <a:pathLst>
                <a:path extrusionOk="0" h="974" w="913">
                  <a:moveTo>
                    <a:pt x="912" y="1"/>
                  </a:moveTo>
                  <a:lnTo>
                    <a:pt x="912" y="1"/>
                  </a:lnTo>
                  <a:cubicBezTo>
                    <a:pt x="730" y="92"/>
                    <a:pt x="548" y="183"/>
                    <a:pt x="335" y="183"/>
                  </a:cubicBezTo>
                  <a:cubicBezTo>
                    <a:pt x="305" y="396"/>
                    <a:pt x="1" y="852"/>
                    <a:pt x="335" y="973"/>
                  </a:cubicBezTo>
                  <a:cubicBezTo>
                    <a:pt x="730" y="973"/>
                    <a:pt x="700" y="274"/>
                    <a:pt x="91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3110500" y="1444075"/>
              <a:ext cx="5175" cy="8700"/>
            </a:xfrm>
            <a:custGeom>
              <a:rect b="b" l="l" r="r" t="t"/>
              <a:pathLst>
                <a:path extrusionOk="0" h="348" w="207">
                  <a:moveTo>
                    <a:pt x="1" y="1"/>
                  </a:moveTo>
                  <a:cubicBezTo>
                    <a:pt x="31" y="92"/>
                    <a:pt x="31" y="183"/>
                    <a:pt x="31" y="274"/>
                  </a:cubicBezTo>
                  <a:cubicBezTo>
                    <a:pt x="61" y="327"/>
                    <a:pt x="88" y="348"/>
                    <a:pt x="110" y="348"/>
                  </a:cubicBezTo>
                  <a:cubicBezTo>
                    <a:pt x="177" y="348"/>
                    <a:pt x="206" y="153"/>
                    <a:pt x="183" y="62"/>
                  </a:cubicBezTo>
                  <a:cubicBezTo>
                    <a:pt x="122" y="31"/>
                    <a:pt x="62"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134825" y="1399250"/>
              <a:ext cx="13700" cy="17500"/>
            </a:xfrm>
            <a:custGeom>
              <a:rect b="b" l="l" r="r" t="t"/>
              <a:pathLst>
                <a:path extrusionOk="0" h="700" w="548">
                  <a:moveTo>
                    <a:pt x="548" y="0"/>
                  </a:moveTo>
                  <a:lnTo>
                    <a:pt x="548" y="0"/>
                  </a:lnTo>
                  <a:cubicBezTo>
                    <a:pt x="396" y="183"/>
                    <a:pt x="244" y="365"/>
                    <a:pt x="92" y="548"/>
                  </a:cubicBezTo>
                  <a:cubicBezTo>
                    <a:pt x="61" y="578"/>
                    <a:pt x="31" y="639"/>
                    <a:pt x="0" y="699"/>
                  </a:cubicBezTo>
                  <a:cubicBezTo>
                    <a:pt x="213" y="487"/>
                    <a:pt x="365" y="244"/>
                    <a:pt x="54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096075" y="1383300"/>
              <a:ext cx="3050" cy="3825"/>
            </a:xfrm>
            <a:custGeom>
              <a:rect b="b" l="l" r="r" t="t"/>
              <a:pathLst>
                <a:path extrusionOk="0" h="153" w="122">
                  <a:moveTo>
                    <a:pt x="122" y="0"/>
                  </a:moveTo>
                  <a:lnTo>
                    <a:pt x="122" y="0"/>
                  </a:lnTo>
                  <a:cubicBezTo>
                    <a:pt x="91" y="30"/>
                    <a:pt x="61" y="61"/>
                    <a:pt x="0" y="61"/>
                  </a:cubicBezTo>
                  <a:cubicBezTo>
                    <a:pt x="0" y="91"/>
                    <a:pt x="31" y="122"/>
                    <a:pt x="31" y="152"/>
                  </a:cubicBezTo>
                  <a:cubicBezTo>
                    <a:pt x="61" y="122"/>
                    <a:pt x="91" y="61"/>
                    <a:pt x="1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179650" y="1301225"/>
              <a:ext cx="6875" cy="7625"/>
            </a:xfrm>
            <a:custGeom>
              <a:rect b="b" l="l" r="r" t="t"/>
              <a:pathLst>
                <a:path extrusionOk="0" h="305" w="275">
                  <a:moveTo>
                    <a:pt x="244" y="0"/>
                  </a:moveTo>
                  <a:cubicBezTo>
                    <a:pt x="153" y="92"/>
                    <a:pt x="92" y="213"/>
                    <a:pt x="1" y="304"/>
                  </a:cubicBezTo>
                  <a:cubicBezTo>
                    <a:pt x="92" y="213"/>
                    <a:pt x="183" y="122"/>
                    <a:pt x="274" y="31"/>
                  </a:cubicBezTo>
                  <a:cubicBezTo>
                    <a:pt x="274" y="31"/>
                    <a:pt x="244" y="0"/>
                    <a:pt x="2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3178125" y="1295900"/>
              <a:ext cx="2325" cy="3075"/>
            </a:xfrm>
            <a:custGeom>
              <a:rect b="b" l="l" r="r" t="t"/>
              <a:pathLst>
                <a:path extrusionOk="0" h="123" w="93">
                  <a:moveTo>
                    <a:pt x="31" y="1"/>
                  </a:moveTo>
                  <a:cubicBezTo>
                    <a:pt x="1" y="1"/>
                    <a:pt x="1" y="31"/>
                    <a:pt x="1" y="31"/>
                  </a:cubicBezTo>
                  <a:cubicBezTo>
                    <a:pt x="1" y="61"/>
                    <a:pt x="1" y="92"/>
                    <a:pt x="1" y="122"/>
                  </a:cubicBezTo>
                  <a:cubicBezTo>
                    <a:pt x="31" y="92"/>
                    <a:pt x="62" y="61"/>
                    <a:pt x="92" y="31"/>
                  </a:cubicBezTo>
                  <a:cubicBezTo>
                    <a:pt x="62" y="1"/>
                    <a:pt x="31"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3608225" y="1006200"/>
              <a:ext cx="156925" cy="111150"/>
            </a:xfrm>
            <a:custGeom>
              <a:rect b="b" l="l" r="r" t="t"/>
              <a:pathLst>
                <a:path extrusionOk="0" h="4446" w="6277">
                  <a:moveTo>
                    <a:pt x="1703" y="1588"/>
                  </a:moveTo>
                  <a:cubicBezTo>
                    <a:pt x="1703" y="1619"/>
                    <a:pt x="1703" y="1619"/>
                    <a:pt x="1673" y="1619"/>
                  </a:cubicBezTo>
                  <a:lnTo>
                    <a:pt x="1703" y="1619"/>
                  </a:lnTo>
                  <a:cubicBezTo>
                    <a:pt x="1703" y="1619"/>
                    <a:pt x="1703" y="1619"/>
                    <a:pt x="1703" y="1588"/>
                  </a:cubicBezTo>
                  <a:close/>
                  <a:moveTo>
                    <a:pt x="3860" y="1"/>
                  </a:moveTo>
                  <a:cubicBezTo>
                    <a:pt x="3810" y="1"/>
                    <a:pt x="3759" y="3"/>
                    <a:pt x="3709" y="8"/>
                  </a:cubicBezTo>
                  <a:cubicBezTo>
                    <a:pt x="2737" y="129"/>
                    <a:pt x="2281" y="950"/>
                    <a:pt x="1703" y="1619"/>
                  </a:cubicBezTo>
                  <a:cubicBezTo>
                    <a:pt x="1673" y="1649"/>
                    <a:pt x="1642" y="1680"/>
                    <a:pt x="1612" y="1680"/>
                  </a:cubicBezTo>
                  <a:cubicBezTo>
                    <a:pt x="1612" y="1680"/>
                    <a:pt x="1612" y="1680"/>
                    <a:pt x="1612" y="1710"/>
                  </a:cubicBezTo>
                  <a:cubicBezTo>
                    <a:pt x="1186" y="2318"/>
                    <a:pt x="1" y="3503"/>
                    <a:pt x="670" y="4202"/>
                  </a:cubicBezTo>
                  <a:cubicBezTo>
                    <a:pt x="715" y="4218"/>
                    <a:pt x="768" y="4225"/>
                    <a:pt x="822" y="4225"/>
                  </a:cubicBezTo>
                  <a:cubicBezTo>
                    <a:pt x="875" y="4225"/>
                    <a:pt x="928" y="4218"/>
                    <a:pt x="974" y="4202"/>
                  </a:cubicBezTo>
                  <a:cubicBezTo>
                    <a:pt x="2585" y="3686"/>
                    <a:pt x="4864" y="4446"/>
                    <a:pt x="5867" y="2592"/>
                  </a:cubicBezTo>
                  <a:cubicBezTo>
                    <a:pt x="6276" y="1394"/>
                    <a:pt x="5086" y="1"/>
                    <a:pt x="386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3700350" y="1108875"/>
              <a:ext cx="148025" cy="131575"/>
            </a:xfrm>
            <a:custGeom>
              <a:rect b="b" l="l" r="r" t="t"/>
              <a:pathLst>
                <a:path extrusionOk="0" h="5263" w="5921">
                  <a:moveTo>
                    <a:pt x="362" y="0"/>
                  </a:moveTo>
                  <a:cubicBezTo>
                    <a:pt x="0" y="0"/>
                    <a:pt x="75" y="551"/>
                    <a:pt x="480" y="551"/>
                  </a:cubicBezTo>
                  <a:cubicBezTo>
                    <a:pt x="784" y="3074"/>
                    <a:pt x="480" y="4868"/>
                    <a:pt x="3641" y="5263"/>
                  </a:cubicBezTo>
                  <a:cubicBezTo>
                    <a:pt x="5921" y="5050"/>
                    <a:pt x="4523" y="2132"/>
                    <a:pt x="3459" y="1159"/>
                  </a:cubicBezTo>
                  <a:cubicBezTo>
                    <a:pt x="2729" y="247"/>
                    <a:pt x="1483" y="278"/>
                    <a:pt x="419" y="4"/>
                  </a:cubicBezTo>
                  <a:cubicBezTo>
                    <a:pt x="399" y="1"/>
                    <a:pt x="380" y="0"/>
                    <a:pt x="3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2152075" y="1377775"/>
              <a:ext cx="146200" cy="181725"/>
            </a:xfrm>
            <a:custGeom>
              <a:rect b="b" l="l" r="r" t="t"/>
              <a:pathLst>
                <a:path extrusionOk="0" h="7269" w="5848">
                  <a:moveTo>
                    <a:pt x="2547" y="0"/>
                  </a:moveTo>
                  <a:cubicBezTo>
                    <a:pt x="423" y="0"/>
                    <a:pt x="1" y="2446"/>
                    <a:pt x="2319" y="3443"/>
                  </a:cubicBezTo>
                  <a:cubicBezTo>
                    <a:pt x="1255" y="4233"/>
                    <a:pt x="282" y="6391"/>
                    <a:pt x="1833" y="7151"/>
                  </a:cubicBezTo>
                  <a:cubicBezTo>
                    <a:pt x="2115" y="7232"/>
                    <a:pt x="2387" y="7269"/>
                    <a:pt x="2646" y="7269"/>
                  </a:cubicBezTo>
                  <a:cubicBezTo>
                    <a:pt x="4643" y="7269"/>
                    <a:pt x="5848" y="5046"/>
                    <a:pt x="4933" y="3109"/>
                  </a:cubicBezTo>
                  <a:lnTo>
                    <a:pt x="4933" y="3109"/>
                  </a:lnTo>
                  <a:cubicBezTo>
                    <a:pt x="4933" y="3109"/>
                    <a:pt x="4933" y="3109"/>
                    <a:pt x="4963" y="3139"/>
                  </a:cubicBezTo>
                  <a:cubicBezTo>
                    <a:pt x="4902" y="2926"/>
                    <a:pt x="4872" y="2714"/>
                    <a:pt x="4842" y="2501"/>
                  </a:cubicBezTo>
                  <a:cubicBezTo>
                    <a:pt x="4842" y="2459"/>
                    <a:pt x="4842" y="2434"/>
                    <a:pt x="4842" y="2410"/>
                  </a:cubicBezTo>
                  <a:cubicBezTo>
                    <a:pt x="4980" y="2340"/>
                    <a:pt x="4873" y="2166"/>
                    <a:pt x="4774" y="2166"/>
                  </a:cubicBezTo>
                  <a:cubicBezTo>
                    <a:pt x="4742" y="2166"/>
                    <a:pt x="4712" y="2183"/>
                    <a:pt x="4690" y="2227"/>
                  </a:cubicBezTo>
                  <a:cubicBezTo>
                    <a:pt x="4690" y="2227"/>
                    <a:pt x="4659" y="2197"/>
                    <a:pt x="4659" y="2197"/>
                  </a:cubicBezTo>
                  <a:cubicBezTo>
                    <a:pt x="4994" y="1832"/>
                    <a:pt x="5328" y="1498"/>
                    <a:pt x="5602" y="1103"/>
                  </a:cubicBezTo>
                  <a:cubicBezTo>
                    <a:pt x="5618" y="1108"/>
                    <a:pt x="5634" y="1111"/>
                    <a:pt x="5649" y="1111"/>
                  </a:cubicBezTo>
                  <a:cubicBezTo>
                    <a:pt x="5783" y="1111"/>
                    <a:pt x="5841" y="912"/>
                    <a:pt x="5691" y="912"/>
                  </a:cubicBezTo>
                  <a:cubicBezTo>
                    <a:pt x="5674" y="912"/>
                    <a:pt x="5654" y="915"/>
                    <a:pt x="5632" y="920"/>
                  </a:cubicBezTo>
                  <a:lnTo>
                    <a:pt x="5389" y="920"/>
                  </a:lnTo>
                  <a:cubicBezTo>
                    <a:pt x="5328" y="920"/>
                    <a:pt x="5267" y="920"/>
                    <a:pt x="5206" y="890"/>
                  </a:cubicBezTo>
                  <a:cubicBezTo>
                    <a:pt x="5146" y="890"/>
                    <a:pt x="5054" y="859"/>
                    <a:pt x="4994" y="829"/>
                  </a:cubicBezTo>
                  <a:cubicBezTo>
                    <a:pt x="4034" y="237"/>
                    <a:pt x="3208" y="0"/>
                    <a:pt x="254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2274700" y="1366675"/>
              <a:ext cx="94175" cy="124900"/>
            </a:xfrm>
            <a:custGeom>
              <a:rect b="b" l="l" r="r" t="t"/>
              <a:pathLst>
                <a:path extrusionOk="0" h="4996" w="3767">
                  <a:moveTo>
                    <a:pt x="1874" y="0"/>
                  </a:moveTo>
                  <a:cubicBezTo>
                    <a:pt x="1271" y="0"/>
                    <a:pt x="0" y="4004"/>
                    <a:pt x="1456" y="4920"/>
                  </a:cubicBezTo>
                  <a:cubicBezTo>
                    <a:pt x="1596" y="4972"/>
                    <a:pt x="1737" y="4995"/>
                    <a:pt x="1876" y="4995"/>
                  </a:cubicBezTo>
                  <a:cubicBezTo>
                    <a:pt x="2641" y="4995"/>
                    <a:pt x="3348" y="4283"/>
                    <a:pt x="3554" y="3613"/>
                  </a:cubicBezTo>
                  <a:cubicBezTo>
                    <a:pt x="3767" y="2398"/>
                    <a:pt x="2855" y="1364"/>
                    <a:pt x="2216" y="422"/>
                  </a:cubicBezTo>
                  <a:cubicBezTo>
                    <a:pt x="2216" y="397"/>
                    <a:pt x="2196" y="353"/>
                    <a:pt x="2173" y="353"/>
                  </a:cubicBezTo>
                  <a:cubicBezTo>
                    <a:pt x="2167" y="353"/>
                    <a:pt x="2161" y="355"/>
                    <a:pt x="2156" y="361"/>
                  </a:cubicBezTo>
                  <a:cubicBezTo>
                    <a:pt x="2125" y="300"/>
                    <a:pt x="2095" y="270"/>
                    <a:pt x="2064" y="209"/>
                  </a:cubicBezTo>
                  <a:cubicBezTo>
                    <a:pt x="2016" y="65"/>
                    <a:pt x="1951" y="0"/>
                    <a:pt x="1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2245000" y="1284075"/>
              <a:ext cx="132775" cy="93250"/>
            </a:xfrm>
            <a:custGeom>
              <a:rect b="b" l="l" r="r" t="t"/>
              <a:pathLst>
                <a:path extrusionOk="0" h="3730" w="5311">
                  <a:moveTo>
                    <a:pt x="2125" y="1"/>
                  </a:moveTo>
                  <a:cubicBezTo>
                    <a:pt x="1542" y="1"/>
                    <a:pt x="1016" y="239"/>
                    <a:pt x="669" y="869"/>
                  </a:cubicBezTo>
                  <a:cubicBezTo>
                    <a:pt x="213" y="1629"/>
                    <a:pt x="0" y="2996"/>
                    <a:pt x="790" y="3604"/>
                  </a:cubicBezTo>
                  <a:cubicBezTo>
                    <a:pt x="1018" y="3691"/>
                    <a:pt x="1242" y="3729"/>
                    <a:pt x="1462" y="3729"/>
                  </a:cubicBezTo>
                  <a:cubicBezTo>
                    <a:pt x="2480" y="3729"/>
                    <a:pt x="3409" y="2911"/>
                    <a:pt x="4134" y="2237"/>
                  </a:cubicBezTo>
                  <a:cubicBezTo>
                    <a:pt x="4225" y="2206"/>
                    <a:pt x="4316" y="2085"/>
                    <a:pt x="4438" y="2024"/>
                  </a:cubicBezTo>
                  <a:cubicBezTo>
                    <a:pt x="4468" y="2024"/>
                    <a:pt x="4499" y="1993"/>
                    <a:pt x="4529" y="1963"/>
                  </a:cubicBezTo>
                  <a:cubicBezTo>
                    <a:pt x="4681" y="1872"/>
                    <a:pt x="4833" y="1750"/>
                    <a:pt x="4985" y="1659"/>
                  </a:cubicBezTo>
                  <a:cubicBezTo>
                    <a:pt x="5014" y="1684"/>
                    <a:pt x="5044" y="1694"/>
                    <a:pt x="5071" y="1694"/>
                  </a:cubicBezTo>
                  <a:cubicBezTo>
                    <a:pt x="5215" y="1694"/>
                    <a:pt x="5310" y="1416"/>
                    <a:pt x="5107" y="1416"/>
                  </a:cubicBezTo>
                  <a:cubicBezTo>
                    <a:pt x="4403" y="771"/>
                    <a:pt x="3173" y="1"/>
                    <a:pt x="212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343775" y="1307400"/>
              <a:ext cx="135000" cy="112925"/>
            </a:xfrm>
            <a:custGeom>
              <a:rect b="b" l="l" r="r" t="t"/>
              <a:pathLst>
                <a:path extrusionOk="0" h="4517" w="5400">
                  <a:moveTo>
                    <a:pt x="1927" y="1"/>
                  </a:moveTo>
                  <a:cubicBezTo>
                    <a:pt x="1818" y="1"/>
                    <a:pt x="1729" y="50"/>
                    <a:pt x="1672" y="179"/>
                  </a:cubicBezTo>
                  <a:cubicBezTo>
                    <a:pt x="639" y="1334"/>
                    <a:pt x="0" y="4100"/>
                    <a:pt x="2067" y="4465"/>
                  </a:cubicBezTo>
                  <a:cubicBezTo>
                    <a:pt x="2240" y="4500"/>
                    <a:pt x="2404" y="4517"/>
                    <a:pt x="2562" y="4517"/>
                  </a:cubicBezTo>
                  <a:cubicBezTo>
                    <a:pt x="4707" y="4517"/>
                    <a:pt x="5399" y="1424"/>
                    <a:pt x="3162" y="574"/>
                  </a:cubicBezTo>
                  <a:cubicBezTo>
                    <a:pt x="2836" y="528"/>
                    <a:pt x="2279" y="1"/>
                    <a:pt x="19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314675" y="1195025"/>
              <a:ext cx="168575" cy="65375"/>
            </a:xfrm>
            <a:custGeom>
              <a:rect b="b" l="l" r="r" t="t"/>
              <a:pathLst>
                <a:path extrusionOk="0" h="2615" w="6743">
                  <a:moveTo>
                    <a:pt x="3602" y="1"/>
                  </a:moveTo>
                  <a:cubicBezTo>
                    <a:pt x="1638" y="1"/>
                    <a:pt x="1" y="1529"/>
                    <a:pt x="1955" y="2577"/>
                  </a:cubicBezTo>
                  <a:cubicBezTo>
                    <a:pt x="2095" y="2603"/>
                    <a:pt x="2235" y="2615"/>
                    <a:pt x="2375" y="2615"/>
                  </a:cubicBezTo>
                  <a:cubicBezTo>
                    <a:pt x="3200" y="2615"/>
                    <a:pt x="4006" y="2203"/>
                    <a:pt x="4812" y="1969"/>
                  </a:cubicBezTo>
                  <a:cubicBezTo>
                    <a:pt x="5191" y="1868"/>
                    <a:pt x="5591" y="1703"/>
                    <a:pt x="6012" y="1703"/>
                  </a:cubicBezTo>
                  <a:cubicBezTo>
                    <a:pt x="6098" y="1703"/>
                    <a:pt x="6184" y="1710"/>
                    <a:pt x="6271" y="1726"/>
                  </a:cubicBezTo>
                  <a:cubicBezTo>
                    <a:pt x="6282" y="1731"/>
                    <a:pt x="6293" y="1734"/>
                    <a:pt x="6304" y="1734"/>
                  </a:cubicBezTo>
                  <a:cubicBezTo>
                    <a:pt x="6352" y="1734"/>
                    <a:pt x="6393" y="1684"/>
                    <a:pt x="6393" y="1634"/>
                  </a:cubicBezTo>
                  <a:cubicBezTo>
                    <a:pt x="6434" y="1676"/>
                    <a:pt x="6486" y="1693"/>
                    <a:pt x="6532" y="1693"/>
                  </a:cubicBezTo>
                  <a:cubicBezTo>
                    <a:pt x="6654" y="1693"/>
                    <a:pt x="6743" y="1579"/>
                    <a:pt x="6545" y="1513"/>
                  </a:cubicBezTo>
                  <a:cubicBezTo>
                    <a:pt x="6514" y="1513"/>
                    <a:pt x="6453" y="1482"/>
                    <a:pt x="6423" y="1452"/>
                  </a:cubicBezTo>
                  <a:cubicBezTo>
                    <a:pt x="5685" y="396"/>
                    <a:pt x="4601" y="1"/>
                    <a:pt x="360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2453950" y="1146700"/>
              <a:ext cx="126800" cy="67975"/>
            </a:xfrm>
            <a:custGeom>
              <a:rect b="b" l="l" r="r" t="t"/>
              <a:pathLst>
                <a:path extrusionOk="0" h="2719" w="5072">
                  <a:moveTo>
                    <a:pt x="2468" y="1"/>
                  </a:moveTo>
                  <a:cubicBezTo>
                    <a:pt x="2385" y="1"/>
                    <a:pt x="2302" y="4"/>
                    <a:pt x="2220" y="11"/>
                  </a:cubicBezTo>
                  <a:cubicBezTo>
                    <a:pt x="1" y="102"/>
                    <a:pt x="153" y="2655"/>
                    <a:pt x="2311" y="2716"/>
                  </a:cubicBezTo>
                  <a:cubicBezTo>
                    <a:pt x="2359" y="2718"/>
                    <a:pt x="2406" y="2719"/>
                    <a:pt x="2454" y="2719"/>
                  </a:cubicBezTo>
                  <a:cubicBezTo>
                    <a:pt x="3227" y="2719"/>
                    <a:pt x="4000" y="2498"/>
                    <a:pt x="4773" y="2412"/>
                  </a:cubicBezTo>
                  <a:cubicBezTo>
                    <a:pt x="4785" y="2459"/>
                    <a:pt x="4818" y="2479"/>
                    <a:pt x="4856" y="2479"/>
                  </a:cubicBezTo>
                  <a:cubicBezTo>
                    <a:pt x="4916" y="2479"/>
                    <a:pt x="4986" y="2427"/>
                    <a:pt x="4986" y="2352"/>
                  </a:cubicBezTo>
                  <a:cubicBezTo>
                    <a:pt x="5072" y="920"/>
                    <a:pt x="3809" y="1"/>
                    <a:pt x="246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2654425" y="1152550"/>
              <a:ext cx="191675" cy="231550"/>
            </a:xfrm>
            <a:custGeom>
              <a:rect b="b" l="l" r="r" t="t"/>
              <a:pathLst>
                <a:path extrusionOk="0" h="9262" w="7667">
                  <a:moveTo>
                    <a:pt x="2181" y="1"/>
                  </a:moveTo>
                  <a:cubicBezTo>
                    <a:pt x="953" y="1"/>
                    <a:pt x="1" y="1464"/>
                    <a:pt x="2620" y="2908"/>
                  </a:cubicBezTo>
                  <a:cubicBezTo>
                    <a:pt x="2546" y="2871"/>
                    <a:pt x="2450" y="2811"/>
                    <a:pt x="2365" y="2811"/>
                  </a:cubicBezTo>
                  <a:cubicBezTo>
                    <a:pt x="2311" y="2811"/>
                    <a:pt x="2261" y="2836"/>
                    <a:pt x="2225" y="2908"/>
                  </a:cubicBezTo>
                  <a:cubicBezTo>
                    <a:pt x="177" y="4188"/>
                    <a:pt x="501" y="7278"/>
                    <a:pt x="2506" y="7278"/>
                  </a:cubicBezTo>
                  <a:cubicBezTo>
                    <a:pt x="2881" y="7278"/>
                    <a:pt x="3316" y="7170"/>
                    <a:pt x="3806" y="6920"/>
                  </a:cubicBezTo>
                  <a:lnTo>
                    <a:pt x="3806" y="6920"/>
                  </a:lnTo>
                  <a:cubicBezTo>
                    <a:pt x="3319" y="7862"/>
                    <a:pt x="3927" y="9109"/>
                    <a:pt x="5022" y="9230"/>
                  </a:cubicBezTo>
                  <a:cubicBezTo>
                    <a:pt x="5140" y="9251"/>
                    <a:pt x="5253" y="9261"/>
                    <a:pt x="5360" y="9261"/>
                  </a:cubicBezTo>
                  <a:cubicBezTo>
                    <a:pt x="6784" y="9261"/>
                    <a:pt x="7161" y="7467"/>
                    <a:pt x="6906" y="6251"/>
                  </a:cubicBezTo>
                  <a:lnTo>
                    <a:pt x="6906" y="6251"/>
                  </a:lnTo>
                  <a:cubicBezTo>
                    <a:pt x="6937" y="6292"/>
                    <a:pt x="6980" y="6309"/>
                    <a:pt x="7023" y="6309"/>
                  </a:cubicBezTo>
                  <a:cubicBezTo>
                    <a:pt x="7109" y="6309"/>
                    <a:pt x="7190" y="6241"/>
                    <a:pt x="7149" y="6160"/>
                  </a:cubicBezTo>
                  <a:lnTo>
                    <a:pt x="7149" y="6160"/>
                  </a:lnTo>
                  <a:cubicBezTo>
                    <a:pt x="7164" y="6168"/>
                    <a:pt x="7179" y="6171"/>
                    <a:pt x="7193" y="6171"/>
                  </a:cubicBezTo>
                  <a:cubicBezTo>
                    <a:pt x="7297" y="6171"/>
                    <a:pt x="7381" y="5997"/>
                    <a:pt x="7301" y="5917"/>
                  </a:cubicBezTo>
                  <a:cubicBezTo>
                    <a:pt x="7210" y="4914"/>
                    <a:pt x="7666" y="3880"/>
                    <a:pt x="7484" y="2877"/>
                  </a:cubicBezTo>
                  <a:cubicBezTo>
                    <a:pt x="7139" y="2069"/>
                    <a:pt x="6557" y="1730"/>
                    <a:pt x="6018" y="1730"/>
                  </a:cubicBezTo>
                  <a:cubicBezTo>
                    <a:pt x="4750" y="1730"/>
                    <a:pt x="3710" y="3597"/>
                    <a:pt x="6481" y="5643"/>
                  </a:cubicBezTo>
                  <a:cubicBezTo>
                    <a:pt x="5782" y="5674"/>
                    <a:pt x="5052" y="5765"/>
                    <a:pt x="4475" y="6130"/>
                  </a:cubicBezTo>
                  <a:cubicBezTo>
                    <a:pt x="4991" y="5309"/>
                    <a:pt x="4596" y="4306"/>
                    <a:pt x="3958" y="3668"/>
                  </a:cubicBezTo>
                  <a:cubicBezTo>
                    <a:pt x="4352" y="961"/>
                    <a:pt x="3176" y="1"/>
                    <a:pt x="218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2792750" y="1365400"/>
              <a:ext cx="104625" cy="83000"/>
            </a:xfrm>
            <a:custGeom>
              <a:rect b="b" l="l" r="r" t="t"/>
              <a:pathLst>
                <a:path extrusionOk="0" h="3320" w="4185">
                  <a:moveTo>
                    <a:pt x="2594" y="1"/>
                  </a:moveTo>
                  <a:cubicBezTo>
                    <a:pt x="832" y="1"/>
                    <a:pt x="1" y="2891"/>
                    <a:pt x="2498" y="3269"/>
                  </a:cubicBezTo>
                  <a:cubicBezTo>
                    <a:pt x="2626" y="3304"/>
                    <a:pt x="2746" y="3320"/>
                    <a:pt x="2858" y="3320"/>
                  </a:cubicBezTo>
                  <a:cubicBezTo>
                    <a:pt x="3832" y="3320"/>
                    <a:pt x="4184" y="2102"/>
                    <a:pt x="4048" y="1202"/>
                  </a:cubicBezTo>
                  <a:cubicBezTo>
                    <a:pt x="3989" y="966"/>
                    <a:pt x="4131" y="441"/>
                    <a:pt x="3803" y="441"/>
                  </a:cubicBezTo>
                  <a:cubicBezTo>
                    <a:pt x="3794" y="441"/>
                    <a:pt x="3784" y="442"/>
                    <a:pt x="3774" y="443"/>
                  </a:cubicBezTo>
                  <a:cubicBezTo>
                    <a:pt x="3774" y="443"/>
                    <a:pt x="3774" y="412"/>
                    <a:pt x="3774" y="412"/>
                  </a:cubicBezTo>
                  <a:cubicBezTo>
                    <a:pt x="3355" y="122"/>
                    <a:pt x="2955" y="1"/>
                    <a:pt x="2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2851675" y="1263300"/>
              <a:ext cx="106050" cy="95000"/>
            </a:xfrm>
            <a:custGeom>
              <a:rect b="b" l="l" r="r" t="t"/>
              <a:pathLst>
                <a:path extrusionOk="0" h="3800" w="4242">
                  <a:moveTo>
                    <a:pt x="2080" y="1"/>
                  </a:moveTo>
                  <a:cubicBezTo>
                    <a:pt x="1033" y="1"/>
                    <a:pt x="0" y="1019"/>
                    <a:pt x="901" y="3584"/>
                  </a:cubicBezTo>
                  <a:cubicBezTo>
                    <a:pt x="931" y="3645"/>
                    <a:pt x="961" y="3767"/>
                    <a:pt x="1053" y="3797"/>
                  </a:cubicBezTo>
                  <a:cubicBezTo>
                    <a:pt x="1063" y="3799"/>
                    <a:pt x="1072" y="3800"/>
                    <a:pt x="1082" y="3800"/>
                  </a:cubicBezTo>
                  <a:cubicBezTo>
                    <a:pt x="1216" y="3800"/>
                    <a:pt x="1286" y="3609"/>
                    <a:pt x="1144" y="3523"/>
                  </a:cubicBezTo>
                  <a:cubicBezTo>
                    <a:pt x="1144" y="3493"/>
                    <a:pt x="1113" y="3432"/>
                    <a:pt x="1113" y="3402"/>
                  </a:cubicBezTo>
                  <a:cubicBezTo>
                    <a:pt x="1144" y="3402"/>
                    <a:pt x="1205" y="3432"/>
                    <a:pt x="1265" y="3432"/>
                  </a:cubicBezTo>
                  <a:cubicBezTo>
                    <a:pt x="1359" y="3453"/>
                    <a:pt x="1456" y="3463"/>
                    <a:pt x="1555" y="3463"/>
                  </a:cubicBezTo>
                  <a:cubicBezTo>
                    <a:pt x="2171" y="3463"/>
                    <a:pt x="2879" y="3083"/>
                    <a:pt x="3272" y="2612"/>
                  </a:cubicBezTo>
                  <a:cubicBezTo>
                    <a:pt x="3272" y="2612"/>
                    <a:pt x="3272" y="2642"/>
                    <a:pt x="3272" y="2642"/>
                  </a:cubicBezTo>
                  <a:cubicBezTo>
                    <a:pt x="4241" y="1072"/>
                    <a:pt x="3153" y="1"/>
                    <a:pt x="208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2808225" y="1481450"/>
              <a:ext cx="144250" cy="90075"/>
            </a:xfrm>
            <a:custGeom>
              <a:rect b="b" l="l" r="r" t="t"/>
              <a:pathLst>
                <a:path extrusionOk="0" h="3603" w="5770">
                  <a:moveTo>
                    <a:pt x="3470" y="0"/>
                  </a:moveTo>
                  <a:cubicBezTo>
                    <a:pt x="1474" y="0"/>
                    <a:pt x="1" y="2037"/>
                    <a:pt x="2851" y="3551"/>
                  </a:cubicBezTo>
                  <a:cubicBezTo>
                    <a:pt x="2985" y="3586"/>
                    <a:pt x="3117" y="3602"/>
                    <a:pt x="3247" y="3602"/>
                  </a:cubicBezTo>
                  <a:cubicBezTo>
                    <a:pt x="4483" y="3602"/>
                    <a:pt x="5549" y="2134"/>
                    <a:pt x="5769" y="1089"/>
                  </a:cubicBezTo>
                  <a:cubicBezTo>
                    <a:pt x="5769" y="1029"/>
                    <a:pt x="5739" y="968"/>
                    <a:pt x="5678" y="937"/>
                  </a:cubicBezTo>
                  <a:cubicBezTo>
                    <a:pt x="4996" y="271"/>
                    <a:pt x="4198" y="0"/>
                    <a:pt x="347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2952075" y="1430025"/>
              <a:ext cx="101475" cy="102700"/>
            </a:xfrm>
            <a:custGeom>
              <a:rect b="b" l="l" r="r" t="t"/>
              <a:pathLst>
                <a:path extrusionOk="0" h="4108" w="4059">
                  <a:moveTo>
                    <a:pt x="2109" y="0"/>
                  </a:moveTo>
                  <a:cubicBezTo>
                    <a:pt x="1095" y="0"/>
                    <a:pt x="0" y="1064"/>
                    <a:pt x="380" y="4028"/>
                  </a:cubicBezTo>
                  <a:cubicBezTo>
                    <a:pt x="403" y="4085"/>
                    <a:pt x="443" y="4107"/>
                    <a:pt x="480" y="4107"/>
                  </a:cubicBezTo>
                  <a:cubicBezTo>
                    <a:pt x="543" y="4107"/>
                    <a:pt x="601" y="4043"/>
                    <a:pt x="563" y="3967"/>
                  </a:cubicBezTo>
                  <a:cubicBezTo>
                    <a:pt x="563" y="3967"/>
                    <a:pt x="563" y="3954"/>
                    <a:pt x="563" y="3937"/>
                  </a:cubicBezTo>
                  <a:cubicBezTo>
                    <a:pt x="532" y="3724"/>
                    <a:pt x="532" y="3511"/>
                    <a:pt x="532" y="3298"/>
                  </a:cubicBezTo>
                  <a:lnTo>
                    <a:pt x="532" y="3298"/>
                  </a:lnTo>
                  <a:cubicBezTo>
                    <a:pt x="748" y="3403"/>
                    <a:pt x="997" y="3450"/>
                    <a:pt x="1258" y="3450"/>
                  </a:cubicBezTo>
                  <a:cubicBezTo>
                    <a:pt x="2059" y="3450"/>
                    <a:pt x="2969" y="2998"/>
                    <a:pt x="3359" y="2356"/>
                  </a:cubicBezTo>
                  <a:cubicBezTo>
                    <a:pt x="4058" y="1064"/>
                    <a:pt x="3123" y="0"/>
                    <a:pt x="21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2857550" y="1540550"/>
              <a:ext cx="206150" cy="122850"/>
            </a:xfrm>
            <a:custGeom>
              <a:rect b="b" l="l" r="r" t="t"/>
              <a:pathLst>
                <a:path extrusionOk="0" h="4914" w="8246">
                  <a:moveTo>
                    <a:pt x="6768" y="0"/>
                  </a:moveTo>
                  <a:cubicBezTo>
                    <a:pt x="5852" y="0"/>
                    <a:pt x="4727" y="952"/>
                    <a:pt x="4496" y="1917"/>
                  </a:cubicBezTo>
                  <a:cubicBezTo>
                    <a:pt x="3894" y="1395"/>
                    <a:pt x="3308" y="1183"/>
                    <a:pt x="2791" y="1183"/>
                  </a:cubicBezTo>
                  <a:cubicBezTo>
                    <a:pt x="961" y="1183"/>
                    <a:pt x="1" y="3853"/>
                    <a:pt x="2277" y="4896"/>
                  </a:cubicBezTo>
                  <a:cubicBezTo>
                    <a:pt x="2364" y="4908"/>
                    <a:pt x="2449" y="4914"/>
                    <a:pt x="2529" y="4914"/>
                  </a:cubicBezTo>
                  <a:cubicBezTo>
                    <a:pt x="3852" y="4914"/>
                    <a:pt x="4295" y="3338"/>
                    <a:pt x="4496" y="2221"/>
                  </a:cubicBezTo>
                  <a:cubicBezTo>
                    <a:pt x="4496" y="2251"/>
                    <a:pt x="4526" y="2251"/>
                    <a:pt x="4526" y="2282"/>
                  </a:cubicBezTo>
                  <a:cubicBezTo>
                    <a:pt x="4526" y="2282"/>
                    <a:pt x="4526" y="2251"/>
                    <a:pt x="4526" y="2251"/>
                  </a:cubicBezTo>
                  <a:cubicBezTo>
                    <a:pt x="4552" y="2322"/>
                    <a:pt x="4591" y="2349"/>
                    <a:pt x="4629" y="2349"/>
                  </a:cubicBezTo>
                  <a:cubicBezTo>
                    <a:pt x="4722" y="2349"/>
                    <a:pt x="4807" y="2186"/>
                    <a:pt x="4678" y="2099"/>
                  </a:cubicBezTo>
                  <a:cubicBezTo>
                    <a:pt x="4678" y="2099"/>
                    <a:pt x="4708" y="2069"/>
                    <a:pt x="4739" y="2038"/>
                  </a:cubicBezTo>
                  <a:cubicBezTo>
                    <a:pt x="5163" y="2617"/>
                    <a:pt x="5898" y="2924"/>
                    <a:pt x="6563" y="2924"/>
                  </a:cubicBezTo>
                  <a:cubicBezTo>
                    <a:pt x="7469" y="2924"/>
                    <a:pt x="8246" y="2354"/>
                    <a:pt x="7930" y="1127"/>
                  </a:cubicBezTo>
                  <a:cubicBezTo>
                    <a:pt x="7753" y="316"/>
                    <a:pt x="7295" y="0"/>
                    <a:pt x="67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2910025" y="1353575"/>
              <a:ext cx="110525" cy="106025"/>
            </a:xfrm>
            <a:custGeom>
              <a:rect b="b" l="l" r="r" t="t"/>
              <a:pathLst>
                <a:path extrusionOk="0" h="4241" w="4421">
                  <a:moveTo>
                    <a:pt x="2053" y="0"/>
                  </a:moveTo>
                  <a:cubicBezTo>
                    <a:pt x="896" y="0"/>
                    <a:pt x="0" y="1291"/>
                    <a:pt x="512" y="2618"/>
                  </a:cubicBezTo>
                  <a:cubicBezTo>
                    <a:pt x="238" y="2709"/>
                    <a:pt x="421" y="3074"/>
                    <a:pt x="634" y="3165"/>
                  </a:cubicBezTo>
                  <a:cubicBezTo>
                    <a:pt x="694" y="3499"/>
                    <a:pt x="755" y="3834"/>
                    <a:pt x="877" y="4168"/>
                  </a:cubicBezTo>
                  <a:cubicBezTo>
                    <a:pt x="952" y="4218"/>
                    <a:pt x="1007" y="4240"/>
                    <a:pt x="1047" y="4240"/>
                  </a:cubicBezTo>
                  <a:cubicBezTo>
                    <a:pt x="1292" y="4240"/>
                    <a:pt x="911" y="3379"/>
                    <a:pt x="938" y="3195"/>
                  </a:cubicBezTo>
                  <a:cubicBezTo>
                    <a:pt x="938" y="3195"/>
                    <a:pt x="968" y="3195"/>
                    <a:pt x="968" y="3165"/>
                  </a:cubicBezTo>
                  <a:cubicBezTo>
                    <a:pt x="1078" y="3186"/>
                    <a:pt x="1193" y="3195"/>
                    <a:pt x="1309" y="3195"/>
                  </a:cubicBezTo>
                  <a:cubicBezTo>
                    <a:pt x="2725" y="3195"/>
                    <a:pt x="4421" y="1719"/>
                    <a:pt x="3156" y="399"/>
                  </a:cubicBezTo>
                  <a:cubicBezTo>
                    <a:pt x="2786" y="121"/>
                    <a:pt x="2407" y="0"/>
                    <a:pt x="20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2314900" y="1783150"/>
              <a:ext cx="238875" cy="195200"/>
            </a:xfrm>
            <a:custGeom>
              <a:rect b="b" l="l" r="r" t="t"/>
              <a:pathLst>
                <a:path extrusionOk="0" h="7808" w="9555">
                  <a:moveTo>
                    <a:pt x="5133" y="1"/>
                  </a:moveTo>
                  <a:cubicBezTo>
                    <a:pt x="1296" y="1"/>
                    <a:pt x="0" y="7106"/>
                    <a:pt x="4681" y="7806"/>
                  </a:cubicBezTo>
                  <a:cubicBezTo>
                    <a:pt x="4734" y="7807"/>
                    <a:pt x="4787" y="7808"/>
                    <a:pt x="4838" y="7808"/>
                  </a:cubicBezTo>
                  <a:cubicBezTo>
                    <a:pt x="8744" y="7808"/>
                    <a:pt x="8373" y="4425"/>
                    <a:pt x="9393" y="1636"/>
                  </a:cubicBezTo>
                  <a:cubicBezTo>
                    <a:pt x="9393" y="1636"/>
                    <a:pt x="9393" y="1666"/>
                    <a:pt x="9393" y="1666"/>
                  </a:cubicBezTo>
                  <a:cubicBezTo>
                    <a:pt x="9554" y="1481"/>
                    <a:pt x="9453" y="1208"/>
                    <a:pt x="9288" y="1208"/>
                  </a:cubicBezTo>
                  <a:cubicBezTo>
                    <a:pt x="9236" y="1208"/>
                    <a:pt x="9177" y="1236"/>
                    <a:pt x="9119" y="1301"/>
                  </a:cubicBezTo>
                  <a:cubicBezTo>
                    <a:pt x="8298" y="1119"/>
                    <a:pt x="7569" y="632"/>
                    <a:pt x="6748" y="389"/>
                  </a:cubicBezTo>
                  <a:cubicBezTo>
                    <a:pt x="6172" y="120"/>
                    <a:pt x="5631" y="1"/>
                    <a:pt x="51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2427375" y="1133850"/>
              <a:ext cx="253625" cy="228625"/>
            </a:xfrm>
            <a:custGeom>
              <a:rect b="b" l="l" r="r" t="t"/>
              <a:pathLst>
                <a:path extrusionOk="0" h="9145" w="10145">
                  <a:moveTo>
                    <a:pt x="3040" y="3838"/>
                  </a:moveTo>
                  <a:cubicBezTo>
                    <a:pt x="3100" y="3838"/>
                    <a:pt x="3131" y="3838"/>
                    <a:pt x="3161" y="3869"/>
                  </a:cubicBezTo>
                  <a:cubicBezTo>
                    <a:pt x="3131" y="3869"/>
                    <a:pt x="3100" y="3869"/>
                    <a:pt x="3070" y="3899"/>
                  </a:cubicBezTo>
                  <a:cubicBezTo>
                    <a:pt x="3070" y="3869"/>
                    <a:pt x="3070" y="3869"/>
                    <a:pt x="3070" y="3869"/>
                  </a:cubicBezTo>
                  <a:lnTo>
                    <a:pt x="3040" y="3869"/>
                  </a:lnTo>
                  <a:cubicBezTo>
                    <a:pt x="3040" y="3838"/>
                    <a:pt x="3040" y="3838"/>
                    <a:pt x="3040" y="3838"/>
                  </a:cubicBezTo>
                  <a:close/>
                  <a:moveTo>
                    <a:pt x="7318" y="0"/>
                  </a:moveTo>
                  <a:cubicBezTo>
                    <a:pt x="6961" y="0"/>
                    <a:pt x="6611" y="172"/>
                    <a:pt x="6322" y="586"/>
                  </a:cubicBezTo>
                  <a:cubicBezTo>
                    <a:pt x="5897" y="1376"/>
                    <a:pt x="5927" y="2562"/>
                    <a:pt x="6930" y="2866"/>
                  </a:cubicBezTo>
                  <a:cubicBezTo>
                    <a:pt x="6140" y="3565"/>
                    <a:pt x="5806" y="4659"/>
                    <a:pt x="5684" y="5723"/>
                  </a:cubicBezTo>
                  <a:cubicBezTo>
                    <a:pt x="5532" y="5206"/>
                    <a:pt x="5198" y="4811"/>
                    <a:pt x="4803" y="4476"/>
                  </a:cubicBezTo>
                  <a:cubicBezTo>
                    <a:pt x="4639" y="4290"/>
                    <a:pt x="3578" y="3582"/>
                    <a:pt x="3137" y="3582"/>
                  </a:cubicBezTo>
                  <a:cubicBezTo>
                    <a:pt x="3004" y="3582"/>
                    <a:pt x="2927" y="3646"/>
                    <a:pt x="2948" y="3808"/>
                  </a:cubicBezTo>
                  <a:cubicBezTo>
                    <a:pt x="395" y="4963"/>
                    <a:pt x="0" y="8823"/>
                    <a:pt x="3313" y="9127"/>
                  </a:cubicBezTo>
                  <a:cubicBezTo>
                    <a:pt x="3403" y="9139"/>
                    <a:pt x="3493" y="9145"/>
                    <a:pt x="3581" y="9145"/>
                  </a:cubicBezTo>
                  <a:cubicBezTo>
                    <a:pt x="4836" y="9145"/>
                    <a:pt x="5895" y="7975"/>
                    <a:pt x="5866" y="6726"/>
                  </a:cubicBezTo>
                  <a:lnTo>
                    <a:pt x="5866" y="6726"/>
                  </a:lnTo>
                  <a:cubicBezTo>
                    <a:pt x="6492" y="7479"/>
                    <a:pt x="7136" y="7784"/>
                    <a:pt x="7694" y="7784"/>
                  </a:cubicBezTo>
                  <a:cubicBezTo>
                    <a:pt x="9254" y="7784"/>
                    <a:pt x="10144" y="5403"/>
                    <a:pt x="8085" y="3747"/>
                  </a:cubicBezTo>
                  <a:lnTo>
                    <a:pt x="8085" y="3747"/>
                  </a:lnTo>
                  <a:lnTo>
                    <a:pt x="8085" y="3777"/>
                  </a:lnTo>
                  <a:cubicBezTo>
                    <a:pt x="7842" y="3504"/>
                    <a:pt x="7660" y="3230"/>
                    <a:pt x="7386" y="2987"/>
                  </a:cubicBezTo>
                  <a:lnTo>
                    <a:pt x="7386" y="2987"/>
                  </a:lnTo>
                  <a:cubicBezTo>
                    <a:pt x="7622" y="3023"/>
                    <a:pt x="8129" y="3103"/>
                    <a:pt x="8545" y="3103"/>
                  </a:cubicBezTo>
                  <a:cubicBezTo>
                    <a:pt x="8825" y="3103"/>
                    <a:pt x="9063" y="3067"/>
                    <a:pt x="9149" y="2957"/>
                  </a:cubicBezTo>
                  <a:cubicBezTo>
                    <a:pt x="9161" y="2968"/>
                    <a:pt x="9174" y="2973"/>
                    <a:pt x="9188" y="2973"/>
                  </a:cubicBezTo>
                  <a:cubicBezTo>
                    <a:pt x="9249" y="2973"/>
                    <a:pt x="9320" y="2879"/>
                    <a:pt x="9271" y="2805"/>
                  </a:cubicBezTo>
                  <a:cubicBezTo>
                    <a:pt x="9616" y="1655"/>
                    <a:pt x="8429" y="0"/>
                    <a:pt x="731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50775" y="1524625"/>
              <a:ext cx="188875" cy="196775"/>
            </a:xfrm>
            <a:custGeom>
              <a:rect b="b" l="l" r="r" t="t"/>
              <a:pathLst>
                <a:path extrusionOk="0" h="7871" w="7555">
                  <a:moveTo>
                    <a:pt x="1065" y="1"/>
                  </a:moveTo>
                  <a:cubicBezTo>
                    <a:pt x="852" y="517"/>
                    <a:pt x="609" y="1034"/>
                    <a:pt x="365" y="1520"/>
                  </a:cubicBezTo>
                  <a:cubicBezTo>
                    <a:pt x="62" y="2311"/>
                    <a:pt x="31" y="3131"/>
                    <a:pt x="1" y="3952"/>
                  </a:cubicBezTo>
                  <a:cubicBezTo>
                    <a:pt x="183" y="6688"/>
                    <a:pt x="761" y="7721"/>
                    <a:pt x="3618" y="7843"/>
                  </a:cubicBezTo>
                  <a:cubicBezTo>
                    <a:pt x="3760" y="7862"/>
                    <a:pt x="3899" y="7871"/>
                    <a:pt x="4036" y="7871"/>
                  </a:cubicBezTo>
                  <a:cubicBezTo>
                    <a:pt x="6098" y="7871"/>
                    <a:pt x="7554" y="5797"/>
                    <a:pt x="7326" y="3831"/>
                  </a:cubicBezTo>
                  <a:cubicBezTo>
                    <a:pt x="6901" y="1065"/>
                    <a:pt x="3739" y="457"/>
                    <a:pt x="106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3379550" y="1173550"/>
              <a:ext cx="176400" cy="111750"/>
            </a:xfrm>
            <a:custGeom>
              <a:rect b="b" l="l" r="r" t="t"/>
              <a:pathLst>
                <a:path extrusionOk="0" h="4470" w="7056">
                  <a:moveTo>
                    <a:pt x="4224" y="1"/>
                  </a:moveTo>
                  <a:cubicBezTo>
                    <a:pt x="2917" y="1"/>
                    <a:pt x="1549" y="153"/>
                    <a:pt x="333" y="639"/>
                  </a:cubicBezTo>
                  <a:cubicBezTo>
                    <a:pt x="0" y="750"/>
                    <a:pt x="154" y="1007"/>
                    <a:pt x="320" y="1007"/>
                  </a:cubicBezTo>
                  <a:cubicBezTo>
                    <a:pt x="381" y="1007"/>
                    <a:pt x="444" y="972"/>
                    <a:pt x="485" y="882"/>
                  </a:cubicBezTo>
                  <a:cubicBezTo>
                    <a:pt x="668" y="791"/>
                    <a:pt x="820" y="761"/>
                    <a:pt x="1002" y="700"/>
                  </a:cubicBezTo>
                  <a:cubicBezTo>
                    <a:pt x="1762" y="2068"/>
                    <a:pt x="1944" y="4347"/>
                    <a:pt x="3889" y="4439"/>
                  </a:cubicBezTo>
                  <a:cubicBezTo>
                    <a:pt x="4033" y="4459"/>
                    <a:pt x="4170" y="4469"/>
                    <a:pt x="4300" y="4469"/>
                  </a:cubicBezTo>
                  <a:cubicBezTo>
                    <a:pt x="7055" y="4469"/>
                    <a:pt x="7039" y="88"/>
                    <a:pt x="422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249575" y="1105675"/>
              <a:ext cx="194825" cy="261425"/>
            </a:xfrm>
            <a:custGeom>
              <a:rect b="b" l="l" r="r" t="t"/>
              <a:pathLst>
                <a:path extrusionOk="0" h="10457" w="7793">
                  <a:moveTo>
                    <a:pt x="2703" y="0"/>
                  </a:moveTo>
                  <a:cubicBezTo>
                    <a:pt x="1521" y="0"/>
                    <a:pt x="290" y="696"/>
                    <a:pt x="274" y="1956"/>
                  </a:cubicBezTo>
                  <a:cubicBezTo>
                    <a:pt x="0" y="3385"/>
                    <a:pt x="882" y="4540"/>
                    <a:pt x="1125" y="5877"/>
                  </a:cubicBezTo>
                  <a:cubicBezTo>
                    <a:pt x="1125" y="5968"/>
                    <a:pt x="1155" y="6029"/>
                    <a:pt x="1155" y="6090"/>
                  </a:cubicBezTo>
                  <a:cubicBezTo>
                    <a:pt x="1125" y="6242"/>
                    <a:pt x="1094" y="6394"/>
                    <a:pt x="1094" y="6546"/>
                  </a:cubicBezTo>
                  <a:cubicBezTo>
                    <a:pt x="543" y="6722"/>
                    <a:pt x="408" y="7171"/>
                    <a:pt x="677" y="7171"/>
                  </a:cubicBezTo>
                  <a:cubicBezTo>
                    <a:pt x="779" y="7171"/>
                    <a:pt x="939" y="7107"/>
                    <a:pt x="1155" y="6941"/>
                  </a:cubicBezTo>
                  <a:cubicBezTo>
                    <a:pt x="1155" y="6941"/>
                    <a:pt x="1216" y="6910"/>
                    <a:pt x="1216" y="6910"/>
                  </a:cubicBezTo>
                  <a:cubicBezTo>
                    <a:pt x="2006" y="8157"/>
                    <a:pt x="2401" y="9920"/>
                    <a:pt x="3952" y="10406"/>
                  </a:cubicBezTo>
                  <a:cubicBezTo>
                    <a:pt x="4104" y="10440"/>
                    <a:pt x="4252" y="10457"/>
                    <a:pt x="4395" y="10457"/>
                  </a:cubicBezTo>
                  <a:cubicBezTo>
                    <a:pt x="6822" y="10457"/>
                    <a:pt x="7793" y="5754"/>
                    <a:pt x="4219" y="5754"/>
                  </a:cubicBezTo>
                  <a:cubicBezTo>
                    <a:pt x="3554" y="5754"/>
                    <a:pt x="2732" y="5916"/>
                    <a:pt x="1733" y="6303"/>
                  </a:cubicBezTo>
                  <a:cubicBezTo>
                    <a:pt x="2584" y="4661"/>
                    <a:pt x="5046" y="3719"/>
                    <a:pt x="4833" y="1622"/>
                  </a:cubicBezTo>
                  <a:cubicBezTo>
                    <a:pt x="4693" y="513"/>
                    <a:pt x="3716" y="0"/>
                    <a:pt x="27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441050" y="1023450"/>
              <a:ext cx="267325" cy="213425"/>
            </a:xfrm>
            <a:custGeom>
              <a:rect b="b" l="l" r="r" t="t"/>
              <a:pathLst>
                <a:path extrusionOk="0" h="8537" w="10693">
                  <a:moveTo>
                    <a:pt x="2816" y="1"/>
                  </a:moveTo>
                  <a:cubicBezTo>
                    <a:pt x="2601" y="1"/>
                    <a:pt x="2380" y="44"/>
                    <a:pt x="2159" y="139"/>
                  </a:cubicBezTo>
                  <a:cubicBezTo>
                    <a:pt x="1551" y="351"/>
                    <a:pt x="1247" y="868"/>
                    <a:pt x="974" y="1415"/>
                  </a:cubicBezTo>
                  <a:cubicBezTo>
                    <a:pt x="274" y="2509"/>
                    <a:pt x="639" y="3877"/>
                    <a:pt x="274" y="5032"/>
                  </a:cubicBezTo>
                  <a:cubicBezTo>
                    <a:pt x="214" y="5275"/>
                    <a:pt x="62" y="5397"/>
                    <a:pt x="1" y="5610"/>
                  </a:cubicBezTo>
                  <a:cubicBezTo>
                    <a:pt x="39" y="5671"/>
                    <a:pt x="78" y="5696"/>
                    <a:pt x="115" y="5696"/>
                  </a:cubicBezTo>
                  <a:cubicBezTo>
                    <a:pt x="224" y="5696"/>
                    <a:pt x="320" y="5480"/>
                    <a:pt x="366" y="5367"/>
                  </a:cubicBezTo>
                  <a:cubicBezTo>
                    <a:pt x="403" y="5529"/>
                    <a:pt x="478" y="5594"/>
                    <a:pt x="578" y="5594"/>
                  </a:cubicBezTo>
                  <a:cubicBezTo>
                    <a:pt x="963" y="5594"/>
                    <a:pt x="1724" y="4625"/>
                    <a:pt x="2159" y="4576"/>
                  </a:cubicBezTo>
                  <a:cubicBezTo>
                    <a:pt x="2645" y="4364"/>
                    <a:pt x="3132" y="4151"/>
                    <a:pt x="3557" y="3877"/>
                  </a:cubicBezTo>
                  <a:lnTo>
                    <a:pt x="3557" y="3877"/>
                  </a:lnTo>
                  <a:cubicBezTo>
                    <a:pt x="3466" y="4060"/>
                    <a:pt x="3618" y="4242"/>
                    <a:pt x="3831" y="4272"/>
                  </a:cubicBezTo>
                  <a:cubicBezTo>
                    <a:pt x="3800" y="4364"/>
                    <a:pt x="3922" y="4455"/>
                    <a:pt x="4013" y="4455"/>
                  </a:cubicBezTo>
                  <a:cubicBezTo>
                    <a:pt x="6110" y="4789"/>
                    <a:pt x="5381" y="8224"/>
                    <a:pt x="7569" y="8528"/>
                  </a:cubicBezTo>
                  <a:cubicBezTo>
                    <a:pt x="7644" y="8534"/>
                    <a:pt x="7717" y="8536"/>
                    <a:pt x="7789" y="8536"/>
                  </a:cubicBezTo>
                  <a:cubicBezTo>
                    <a:pt x="10328" y="8536"/>
                    <a:pt x="10693" y="4948"/>
                    <a:pt x="8269" y="4120"/>
                  </a:cubicBezTo>
                  <a:cubicBezTo>
                    <a:pt x="7705" y="3820"/>
                    <a:pt x="7101" y="3752"/>
                    <a:pt x="6483" y="3752"/>
                  </a:cubicBezTo>
                  <a:cubicBezTo>
                    <a:pt x="5965" y="3752"/>
                    <a:pt x="5436" y="3800"/>
                    <a:pt x="4915" y="3800"/>
                  </a:cubicBezTo>
                  <a:cubicBezTo>
                    <a:pt x="4548" y="3800"/>
                    <a:pt x="4185" y="3776"/>
                    <a:pt x="3831" y="3695"/>
                  </a:cubicBezTo>
                  <a:cubicBezTo>
                    <a:pt x="4347" y="3269"/>
                    <a:pt x="5138" y="2661"/>
                    <a:pt x="5077" y="1902"/>
                  </a:cubicBezTo>
                  <a:cubicBezTo>
                    <a:pt x="4750" y="972"/>
                    <a:pt x="3842" y="1"/>
                    <a:pt x="281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3777700" y="1077100"/>
              <a:ext cx="171825" cy="134825"/>
            </a:xfrm>
            <a:custGeom>
              <a:rect b="b" l="l" r="r" t="t"/>
              <a:pathLst>
                <a:path extrusionOk="0" h="5393" w="6873">
                  <a:moveTo>
                    <a:pt x="3483" y="0"/>
                  </a:moveTo>
                  <a:cubicBezTo>
                    <a:pt x="2397" y="0"/>
                    <a:pt x="1257" y="405"/>
                    <a:pt x="517" y="1214"/>
                  </a:cubicBezTo>
                  <a:cubicBezTo>
                    <a:pt x="490" y="1204"/>
                    <a:pt x="462" y="1199"/>
                    <a:pt x="434" y="1199"/>
                  </a:cubicBezTo>
                  <a:cubicBezTo>
                    <a:pt x="306" y="1199"/>
                    <a:pt x="183" y="1308"/>
                    <a:pt x="183" y="1458"/>
                  </a:cubicBezTo>
                  <a:cubicBezTo>
                    <a:pt x="0" y="1526"/>
                    <a:pt x="23" y="1714"/>
                    <a:pt x="136" y="1714"/>
                  </a:cubicBezTo>
                  <a:cubicBezTo>
                    <a:pt x="173" y="1714"/>
                    <a:pt x="221" y="1693"/>
                    <a:pt x="274" y="1640"/>
                  </a:cubicBezTo>
                  <a:cubicBezTo>
                    <a:pt x="1520" y="2765"/>
                    <a:pt x="1976" y="4923"/>
                    <a:pt x="3739" y="5348"/>
                  </a:cubicBezTo>
                  <a:cubicBezTo>
                    <a:pt x="3872" y="5379"/>
                    <a:pt x="4002" y="5393"/>
                    <a:pt x="4128" y="5393"/>
                  </a:cubicBezTo>
                  <a:cubicBezTo>
                    <a:pt x="5264" y="5393"/>
                    <a:pt x="6082" y="4233"/>
                    <a:pt x="6383" y="3221"/>
                  </a:cubicBezTo>
                  <a:cubicBezTo>
                    <a:pt x="6873" y="1074"/>
                    <a:pt x="5251" y="0"/>
                    <a:pt x="348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2392400" y="2087450"/>
              <a:ext cx="326575" cy="246875"/>
            </a:xfrm>
            <a:custGeom>
              <a:rect b="b" l="l" r="r" t="t"/>
              <a:pathLst>
                <a:path extrusionOk="0" h="9875" w="13063">
                  <a:moveTo>
                    <a:pt x="5449" y="1"/>
                  </a:moveTo>
                  <a:cubicBezTo>
                    <a:pt x="699" y="1"/>
                    <a:pt x="1" y="8745"/>
                    <a:pt x="4712" y="9798"/>
                  </a:cubicBezTo>
                  <a:cubicBezTo>
                    <a:pt x="5158" y="9850"/>
                    <a:pt x="5580" y="9875"/>
                    <a:pt x="5978" y="9875"/>
                  </a:cubicBezTo>
                  <a:cubicBezTo>
                    <a:pt x="13063" y="9875"/>
                    <a:pt x="12551" y="2054"/>
                    <a:pt x="5989" y="11"/>
                  </a:cubicBezTo>
                  <a:lnTo>
                    <a:pt x="5989" y="11"/>
                  </a:lnTo>
                  <a:cubicBezTo>
                    <a:pt x="5989" y="26"/>
                    <a:pt x="5989" y="34"/>
                    <a:pt x="5993" y="38"/>
                  </a:cubicBezTo>
                  <a:lnTo>
                    <a:pt x="5993" y="38"/>
                  </a:lnTo>
                  <a:cubicBezTo>
                    <a:pt x="5806" y="13"/>
                    <a:pt x="5625" y="1"/>
                    <a:pt x="544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2362000" y="2260950"/>
              <a:ext cx="30600" cy="131375"/>
            </a:xfrm>
            <a:custGeom>
              <a:rect b="b" l="l" r="r" t="t"/>
              <a:pathLst>
                <a:path extrusionOk="0" h="5255" w="1224">
                  <a:moveTo>
                    <a:pt x="366" y="1"/>
                  </a:moveTo>
                  <a:cubicBezTo>
                    <a:pt x="244" y="1"/>
                    <a:pt x="123" y="62"/>
                    <a:pt x="31" y="92"/>
                  </a:cubicBezTo>
                  <a:cubicBezTo>
                    <a:pt x="1" y="1399"/>
                    <a:pt x="92" y="2706"/>
                    <a:pt x="518" y="3922"/>
                  </a:cubicBezTo>
                  <a:lnTo>
                    <a:pt x="518" y="3892"/>
                  </a:lnTo>
                  <a:cubicBezTo>
                    <a:pt x="700" y="4317"/>
                    <a:pt x="791" y="4864"/>
                    <a:pt x="1065" y="5229"/>
                  </a:cubicBezTo>
                  <a:cubicBezTo>
                    <a:pt x="1088" y="5247"/>
                    <a:pt x="1110" y="5254"/>
                    <a:pt x="1128" y="5254"/>
                  </a:cubicBezTo>
                  <a:cubicBezTo>
                    <a:pt x="1203" y="5254"/>
                    <a:pt x="1224" y="5126"/>
                    <a:pt x="1126" y="5077"/>
                  </a:cubicBezTo>
                  <a:cubicBezTo>
                    <a:pt x="396" y="3466"/>
                    <a:pt x="396" y="1703"/>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2527675" y="1821225"/>
              <a:ext cx="256400" cy="263425"/>
            </a:xfrm>
            <a:custGeom>
              <a:rect b="b" l="l" r="r" t="t"/>
              <a:pathLst>
                <a:path extrusionOk="0" h="10537" w="10256">
                  <a:moveTo>
                    <a:pt x="2836" y="0"/>
                  </a:moveTo>
                  <a:cubicBezTo>
                    <a:pt x="2558" y="0"/>
                    <a:pt x="1771" y="3088"/>
                    <a:pt x="1459" y="3456"/>
                  </a:cubicBezTo>
                  <a:cubicBezTo>
                    <a:pt x="0" y="7347"/>
                    <a:pt x="487" y="10082"/>
                    <a:pt x="5137" y="10477"/>
                  </a:cubicBezTo>
                  <a:cubicBezTo>
                    <a:pt x="5360" y="10517"/>
                    <a:pt x="5579" y="10536"/>
                    <a:pt x="5793" y="10536"/>
                  </a:cubicBezTo>
                  <a:cubicBezTo>
                    <a:pt x="8357" y="10536"/>
                    <a:pt x="10255" y="7807"/>
                    <a:pt x="10031" y="5310"/>
                  </a:cubicBezTo>
                  <a:cubicBezTo>
                    <a:pt x="9423" y="1967"/>
                    <a:pt x="5623" y="1055"/>
                    <a:pt x="2888" y="52"/>
                  </a:cubicBezTo>
                  <a:cubicBezTo>
                    <a:pt x="2873" y="17"/>
                    <a:pt x="2856" y="0"/>
                    <a:pt x="283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2592250" y="1821750"/>
              <a:ext cx="88175" cy="190350"/>
            </a:xfrm>
            <a:custGeom>
              <a:rect b="b" l="l" r="r" t="t"/>
              <a:pathLst>
                <a:path extrusionOk="0" h="7614" w="3527">
                  <a:moveTo>
                    <a:pt x="1" y="0"/>
                  </a:moveTo>
                  <a:cubicBezTo>
                    <a:pt x="31" y="1125"/>
                    <a:pt x="1399" y="2158"/>
                    <a:pt x="1764" y="3283"/>
                  </a:cubicBezTo>
                  <a:lnTo>
                    <a:pt x="1764" y="3313"/>
                  </a:lnTo>
                  <a:cubicBezTo>
                    <a:pt x="2463" y="4620"/>
                    <a:pt x="2828" y="6079"/>
                    <a:pt x="3223" y="7478"/>
                  </a:cubicBezTo>
                  <a:cubicBezTo>
                    <a:pt x="3211" y="7575"/>
                    <a:pt x="3267" y="7614"/>
                    <a:pt x="3328" y="7614"/>
                  </a:cubicBezTo>
                  <a:cubicBezTo>
                    <a:pt x="3421" y="7614"/>
                    <a:pt x="3527" y="7526"/>
                    <a:pt x="3436" y="7417"/>
                  </a:cubicBezTo>
                  <a:cubicBezTo>
                    <a:pt x="2980" y="4772"/>
                    <a:pt x="1794" y="1854"/>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2485125" y="1998275"/>
              <a:ext cx="97275" cy="249800"/>
            </a:xfrm>
            <a:custGeom>
              <a:rect b="b" l="l" r="r" t="t"/>
              <a:pathLst>
                <a:path extrusionOk="0" h="9992" w="3891">
                  <a:moveTo>
                    <a:pt x="369" y="1"/>
                  </a:moveTo>
                  <a:cubicBezTo>
                    <a:pt x="351" y="1"/>
                    <a:pt x="329" y="17"/>
                    <a:pt x="304" y="52"/>
                  </a:cubicBezTo>
                  <a:cubicBezTo>
                    <a:pt x="0" y="2514"/>
                    <a:pt x="1094" y="4885"/>
                    <a:pt x="2128" y="7073"/>
                  </a:cubicBezTo>
                  <a:lnTo>
                    <a:pt x="2097" y="7073"/>
                  </a:lnTo>
                  <a:lnTo>
                    <a:pt x="2128" y="7104"/>
                  </a:lnTo>
                  <a:cubicBezTo>
                    <a:pt x="2158" y="7134"/>
                    <a:pt x="2189" y="7195"/>
                    <a:pt x="2219" y="7256"/>
                  </a:cubicBezTo>
                  <a:cubicBezTo>
                    <a:pt x="2219" y="7286"/>
                    <a:pt x="2219" y="7286"/>
                    <a:pt x="2219" y="7286"/>
                  </a:cubicBezTo>
                  <a:cubicBezTo>
                    <a:pt x="2249" y="7347"/>
                    <a:pt x="2280" y="7408"/>
                    <a:pt x="2310" y="7468"/>
                  </a:cubicBezTo>
                  <a:cubicBezTo>
                    <a:pt x="2310" y="7468"/>
                    <a:pt x="2310" y="7468"/>
                    <a:pt x="2310" y="7468"/>
                  </a:cubicBezTo>
                  <a:lnTo>
                    <a:pt x="2310" y="7468"/>
                  </a:lnTo>
                  <a:cubicBezTo>
                    <a:pt x="2310" y="7468"/>
                    <a:pt x="2310" y="7485"/>
                    <a:pt x="2322" y="7494"/>
                  </a:cubicBezTo>
                  <a:lnTo>
                    <a:pt x="2322" y="7494"/>
                  </a:lnTo>
                  <a:cubicBezTo>
                    <a:pt x="2714" y="8306"/>
                    <a:pt x="3133" y="9119"/>
                    <a:pt x="3313" y="9991"/>
                  </a:cubicBezTo>
                  <a:cubicBezTo>
                    <a:pt x="3891" y="8593"/>
                    <a:pt x="851" y="4338"/>
                    <a:pt x="638" y="2301"/>
                  </a:cubicBezTo>
                  <a:lnTo>
                    <a:pt x="669" y="2301"/>
                  </a:lnTo>
                  <a:cubicBezTo>
                    <a:pt x="446" y="2022"/>
                    <a:pt x="581" y="1"/>
                    <a:pt x="3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2422800" y="1762825"/>
              <a:ext cx="197175" cy="129625"/>
            </a:xfrm>
            <a:custGeom>
              <a:rect b="b" l="l" r="r" t="t"/>
              <a:pathLst>
                <a:path extrusionOk="0" h="5185" w="7887">
                  <a:moveTo>
                    <a:pt x="7775" y="0"/>
                  </a:moveTo>
                  <a:cubicBezTo>
                    <a:pt x="7523" y="0"/>
                    <a:pt x="6876" y="676"/>
                    <a:pt x="6688" y="746"/>
                  </a:cubicBezTo>
                  <a:cubicBezTo>
                    <a:pt x="6657" y="777"/>
                    <a:pt x="6627" y="777"/>
                    <a:pt x="6597" y="807"/>
                  </a:cubicBezTo>
                  <a:lnTo>
                    <a:pt x="6627" y="807"/>
                  </a:lnTo>
                  <a:cubicBezTo>
                    <a:pt x="5958" y="1233"/>
                    <a:pt x="5229" y="1628"/>
                    <a:pt x="4530" y="1993"/>
                  </a:cubicBezTo>
                  <a:cubicBezTo>
                    <a:pt x="4499" y="2023"/>
                    <a:pt x="4438" y="2053"/>
                    <a:pt x="4378" y="2053"/>
                  </a:cubicBezTo>
                  <a:lnTo>
                    <a:pt x="4408" y="2053"/>
                  </a:lnTo>
                  <a:cubicBezTo>
                    <a:pt x="3131" y="2722"/>
                    <a:pt x="1824" y="3421"/>
                    <a:pt x="730" y="4394"/>
                  </a:cubicBezTo>
                  <a:lnTo>
                    <a:pt x="761" y="4394"/>
                  </a:lnTo>
                  <a:cubicBezTo>
                    <a:pt x="517" y="4576"/>
                    <a:pt x="335" y="4819"/>
                    <a:pt x="122" y="5032"/>
                  </a:cubicBezTo>
                  <a:cubicBezTo>
                    <a:pt x="92" y="5093"/>
                    <a:pt x="1" y="5123"/>
                    <a:pt x="61" y="5184"/>
                  </a:cubicBezTo>
                  <a:cubicBezTo>
                    <a:pt x="578" y="4941"/>
                    <a:pt x="1034" y="4272"/>
                    <a:pt x="1612" y="3968"/>
                  </a:cubicBezTo>
                  <a:cubicBezTo>
                    <a:pt x="1672" y="3938"/>
                    <a:pt x="1703" y="3908"/>
                    <a:pt x="1764" y="3847"/>
                  </a:cubicBezTo>
                  <a:lnTo>
                    <a:pt x="1764" y="3877"/>
                  </a:lnTo>
                  <a:cubicBezTo>
                    <a:pt x="3739" y="2570"/>
                    <a:pt x="6293" y="2084"/>
                    <a:pt x="7873" y="199"/>
                  </a:cubicBezTo>
                  <a:cubicBezTo>
                    <a:pt x="7887" y="56"/>
                    <a:pt x="7847" y="0"/>
                    <a:pt x="77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2267775" y="1993475"/>
              <a:ext cx="250050" cy="107175"/>
            </a:xfrm>
            <a:custGeom>
              <a:rect b="b" l="l" r="r" t="t"/>
              <a:pathLst>
                <a:path extrusionOk="0" h="4287" w="10002">
                  <a:moveTo>
                    <a:pt x="9363" y="1"/>
                  </a:moveTo>
                  <a:cubicBezTo>
                    <a:pt x="8694" y="548"/>
                    <a:pt x="7934" y="973"/>
                    <a:pt x="7174" y="1399"/>
                  </a:cubicBezTo>
                  <a:cubicBezTo>
                    <a:pt x="7174" y="1369"/>
                    <a:pt x="7174" y="1369"/>
                    <a:pt x="7174" y="1369"/>
                  </a:cubicBezTo>
                  <a:cubicBezTo>
                    <a:pt x="4986" y="2645"/>
                    <a:pt x="1794" y="2463"/>
                    <a:pt x="1" y="4287"/>
                  </a:cubicBezTo>
                  <a:cubicBezTo>
                    <a:pt x="670" y="3922"/>
                    <a:pt x="1460" y="3405"/>
                    <a:pt x="2250" y="3162"/>
                  </a:cubicBezTo>
                  <a:cubicBezTo>
                    <a:pt x="4044" y="2584"/>
                    <a:pt x="5958" y="2402"/>
                    <a:pt x="7630" y="1490"/>
                  </a:cubicBezTo>
                  <a:cubicBezTo>
                    <a:pt x="7934" y="1308"/>
                    <a:pt x="10001" y="183"/>
                    <a:pt x="9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2350500" y="2191325"/>
              <a:ext cx="42100" cy="201000"/>
            </a:xfrm>
            <a:custGeom>
              <a:rect b="b" l="l" r="r" t="t"/>
              <a:pathLst>
                <a:path extrusionOk="0" h="8040" w="1684">
                  <a:moveTo>
                    <a:pt x="946" y="0"/>
                  </a:moveTo>
                  <a:cubicBezTo>
                    <a:pt x="757" y="0"/>
                    <a:pt x="0" y="5002"/>
                    <a:pt x="978" y="6707"/>
                  </a:cubicBezTo>
                  <a:lnTo>
                    <a:pt x="978" y="6677"/>
                  </a:lnTo>
                  <a:cubicBezTo>
                    <a:pt x="1160" y="7133"/>
                    <a:pt x="1251" y="7649"/>
                    <a:pt x="1525" y="8014"/>
                  </a:cubicBezTo>
                  <a:cubicBezTo>
                    <a:pt x="1548" y="8032"/>
                    <a:pt x="1570" y="8039"/>
                    <a:pt x="1588" y="8039"/>
                  </a:cubicBezTo>
                  <a:cubicBezTo>
                    <a:pt x="1663" y="8039"/>
                    <a:pt x="1684" y="7911"/>
                    <a:pt x="1586" y="7862"/>
                  </a:cubicBezTo>
                  <a:cubicBezTo>
                    <a:pt x="856" y="6251"/>
                    <a:pt x="826" y="4488"/>
                    <a:pt x="826" y="2786"/>
                  </a:cubicBezTo>
                  <a:cubicBezTo>
                    <a:pt x="826" y="2573"/>
                    <a:pt x="826" y="2360"/>
                    <a:pt x="856" y="2148"/>
                  </a:cubicBezTo>
                  <a:cubicBezTo>
                    <a:pt x="856" y="2117"/>
                    <a:pt x="856" y="2056"/>
                    <a:pt x="856" y="2026"/>
                  </a:cubicBezTo>
                  <a:cubicBezTo>
                    <a:pt x="1009" y="569"/>
                    <a:pt x="1010"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2604425" y="1537550"/>
              <a:ext cx="14450" cy="121300"/>
            </a:xfrm>
            <a:custGeom>
              <a:rect b="b" l="l" r="r" t="t"/>
              <a:pathLst>
                <a:path extrusionOk="0" h="4852" w="578">
                  <a:moveTo>
                    <a:pt x="487" y="0"/>
                  </a:moveTo>
                  <a:lnTo>
                    <a:pt x="487" y="0"/>
                  </a:lnTo>
                  <a:cubicBezTo>
                    <a:pt x="31" y="1399"/>
                    <a:pt x="0" y="3222"/>
                    <a:pt x="61" y="4772"/>
                  </a:cubicBezTo>
                  <a:cubicBezTo>
                    <a:pt x="93" y="4829"/>
                    <a:pt x="123" y="4851"/>
                    <a:pt x="149" y="4851"/>
                  </a:cubicBezTo>
                  <a:cubicBezTo>
                    <a:pt x="220" y="4851"/>
                    <a:pt x="258" y="4680"/>
                    <a:pt x="213" y="4590"/>
                  </a:cubicBezTo>
                  <a:cubicBezTo>
                    <a:pt x="122" y="3070"/>
                    <a:pt x="578" y="1429"/>
                    <a:pt x="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2508675" y="1500050"/>
              <a:ext cx="148625" cy="39225"/>
            </a:xfrm>
            <a:custGeom>
              <a:rect b="b" l="l" r="r" t="t"/>
              <a:pathLst>
                <a:path extrusionOk="0" h="1569" w="5945">
                  <a:moveTo>
                    <a:pt x="209" y="0"/>
                  </a:moveTo>
                  <a:cubicBezTo>
                    <a:pt x="138" y="0"/>
                    <a:pt x="69" y="4"/>
                    <a:pt x="0" y="11"/>
                  </a:cubicBezTo>
                  <a:cubicBezTo>
                    <a:pt x="1034" y="710"/>
                    <a:pt x="2706" y="1105"/>
                    <a:pt x="4013" y="1531"/>
                  </a:cubicBezTo>
                  <a:cubicBezTo>
                    <a:pt x="4246" y="1557"/>
                    <a:pt x="4432" y="1568"/>
                    <a:pt x="4577" y="1568"/>
                  </a:cubicBezTo>
                  <a:cubicBezTo>
                    <a:pt x="5944" y="1568"/>
                    <a:pt x="3657" y="527"/>
                    <a:pt x="2857" y="527"/>
                  </a:cubicBezTo>
                  <a:cubicBezTo>
                    <a:pt x="2847" y="527"/>
                    <a:pt x="2837" y="527"/>
                    <a:pt x="2827" y="528"/>
                  </a:cubicBezTo>
                  <a:cubicBezTo>
                    <a:pt x="2827" y="543"/>
                    <a:pt x="2827" y="551"/>
                    <a:pt x="2831" y="555"/>
                  </a:cubicBezTo>
                  <a:lnTo>
                    <a:pt x="2831" y="555"/>
                  </a:lnTo>
                  <a:cubicBezTo>
                    <a:pt x="1971" y="437"/>
                    <a:pt x="1013" y="0"/>
                    <a:pt x="2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2680400" y="1438000"/>
              <a:ext cx="28150" cy="81325"/>
            </a:xfrm>
            <a:custGeom>
              <a:rect b="b" l="l" r="r" t="t"/>
              <a:pathLst>
                <a:path extrusionOk="0" h="3253" w="1126">
                  <a:moveTo>
                    <a:pt x="366" y="1"/>
                  </a:moveTo>
                  <a:lnTo>
                    <a:pt x="366" y="1"/>
                  </a:lnTo>
                  <a:cubicBezTo>
                    <a:pt x="214" y="517"/>
                    <a:pt x="548" y="1277"/>
                    <a:pt x="426" y="1885"/>
                  </a:cubicBezTo>
                  <a:cubicBezTo>
                    <a:pt x="487" y="2311"/>
                    <a:pt x="1" y="3010"/>
                    <a:pt x="457" y="3253"/>
                  </a:cubicBezTo>
                  <a:cubicBezTo>
                    <a:pt x="1125" y="3192"/>
                    <a:pt x="730" y="244"/>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2393925" y="1600975"/>
              <a:ext cx="109450" cy="19725"/>
            </a:xfrm>
            <a:custGeom>
              <a:rect b="b" l="l" r="r" t="t"/>
              <a:pathLst>
                <a:path extrusionOk="0" h="789" w="4378">
                  <a:moveTo>
                    <a:pt x="3691" y="1"/>
                  </a:moveTo>
                  <a:cubicBezTo>
                    <a:pt x="2502" y="1"/>
                    <a:pt x="236" y="386"/>
                    <a:pt x="1" y="716"/>
                  </a:cubicBezTo>
                  <a:cubicBezTo>
                    <a:pt x="23" y="760"/>
                    <a:pt x="61" y="788"/>
                    <a:pt x="116" y="788"/>
                  </a:cubicBezTo>
                  <a:cubicBezTo>
                    <a:pt x="136" y="788"/>
                    <a:pt x="159" y="785"/>
                    <a:pt x="183" y="777"/>
                  </a:cubicBezTo>
                  <a:lnTo>
                    <a:pt x="153" y="777"/>
                  </a:lnTo>
                  <a:cubicBezTo>
                    <a:pt x="1460" y="290"/>
                    <a:pt x="3253" y="777"/>
                    <a:pt x="4378" y="108"/>
                  </a:cubicBezTo>
                  <a:cubicBezTo>
                    <a:pt x="4289" y="33"/>
                    <a:pt x="4035" y="1"/>
                    <a:pt x="3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2349850" y="1772100"/>
              <a:ext cx="10050" cy="63750"/>
            </a:xfrm>
            <a:custGeom>
              <a:rect b="b" l="l" r="r" t="t"/>
              <a:pathLst>
                <a:path extrusionOk="0" h="2550" w="402">
                  <a:moveTo>
                    <a:pt x="179" y="1"/>
                  </a:moveTo>
                  <a:cubicBezTo>
                    <a:pt x="145" y="1"/>
                    <a:pt x="97" y="31"/>
                    <a:pt x="31" y="102"/>
                  </a:cubicBezTo>
                  <a:cubicBezTo>
                    <a:pt x="1" y="892"/>
                    <a:pt x="244" y="1682"/>
                    <a:pt x="183" y="2473"/>
                  </a:cubicBezTo>
                  <a:cubicBezTo>
                    <a:pt x="183" y="2473"/>
                    <a:pt x="183" y="2473"/>
                    <a:pt x="183" y="2503"/>
                  </a:cubicBezTo>
                  <a:cubicBezTo>
                    <a:pt x="204" y="2535"/>
                    <a:pt x="222" y="2549"/>
                    <a:pt x="238" y="2549"/>
                  </a:cubicBezTo>
                  <a:cubicBezTo>
                    <a:pt x="401" y="2549"/>
                    <a:pt x="274" y="935"/>
                    <a:pt x="274" y="740"/>
                  </a:cubicBezTo>
                  <a:lnTo>
                    <a:pt x="274" y="740"/>
                  </a:lnTo>
                  <a:cubicBezTo>
                    <a:pt x="274" y="742"/>
                    <a:pt x="274" y="771"/>
                    <a:pt x="274" y="771"/>
                  </a:cubicBezTo>
                  <a:cubicBezTo>
                    <a:pt x="224" y="621"/>
                    <a:pt x="338" y="1"/>
                    <a:pt x="1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2239675" y="1696375"/>
              <a:ext cx="187725" cy="76000"/>
            </a:xfrm>
            <a:custGeom>
              <a:rect b="b" l="l" r="r" t="t"/>
              <a:pathLst>
                <a:path extrusionOk="0" h="3040" w="7509">
                  <a:moveTo>
                    <a:pt x="6535" y="0"/>
                  </a:moveTo>
                  <a:cubicBezTo>
                    <a:pt x="5897" y="182"/>
                    <a:pt x="5289" y="365"/>
                    <a:pt x="4681" y="578"/>
                  </a:cubicBezTo>
                  <a:lnTo>
                    <a:pt x="4712" y="578"/>
                  </a:lnTo>
                  <a:cubicBezTo>
                    <a:pt x="4681" y="608"/>
                    <a:pt x="4651" y="608"/>
                    <a:pt x="4620" y="608"/>
                  </a:cubicBezTo>
                  <a:cubicBezTo>
                    <a:pt x="4620" y="608"/>
                    <a:pt x="4590" y="608"/>
                    <a:pt x="4590" y="638"/>
                  </a:cubicBezTo>
                  <a:cubicBezTo>
                    <a:pt x="4590" y="638"/>
                    <a:pt x="4590" y="638"/>
                    <a:pt x="4590" y="608"/>
                  </a:cubicBezTo>
                  <a:cubicBezTo>
                    <a:pt x="4560" y="638"/>
                    <a:pt x="4529" y="638"/>
                    <a:pt x="4499" y="669"/>
                  </a:cubicBezTo>
                  <a:cubicBezTo>
                    <a:pt x="4499" y="669"/>
                    <a:pt x="4499" y="669"/>
                    <a:pt x="4529" y="639"/>
                  </a:cubicBezTo>
                  <a:lnTo>
                    <a:pt x="4529" y="639"/>
                  </a:lnTo>
                  <a:cubicBezTo>
                    <a:pt x="4499" y="669"/>
                    <a:pt x="4499" y="669"/>
                    <a:pt x="4468" y="669"/>
                  </a:cubicBezTo>
                  <a:cubicBezTo>
                    <a:pt x="4377" y="699"/>
                    <a:pt x="4286" y="730"/>
                    <a:pt x="4195" y="760"/>
                  </a:cubicBezTo>
                  <a:cubicBezTo>
                    <a:pt x="2827" y="1368"/>
                    <a:pt x="699" y="1672"/>
                    <a:pt x="0" y="3040"/>
                  </a:cubicBezTo>
                  <a:cubicBezTo>
                    <a:pt x="31" y="3040"/>
                    <a:pt x="91" y="3009"/>
                    <a:pt x="91" y="2979"/>
                  </a:cubicBezTo>
                  <a:cubicBezTo>
                    <a:pt x="122" y="2918"/>
                    <a:pt x="183" y="2888"/>
                    <a:pt x="213" y="2827"/>
                  </a:cubicBezTo>
                  <a:cubicBezTo>
                    <a:pt x="365" y="2705"/>
                    <a:pt x="517" y="2584"/>
                    <a:pt x="669" y="2493"/>
                  </a:cubicBezTo>
                  <a:cubicBezTo>
                    <a:pt x="1186" y="2128"/>
                    <a:pt x="1763" y="1854"/>
                    <a:pt x="2341" y="1672"/>
                  </a:cubicBezTo>
                  <a:cubicBezTo>
                    <a:pt x="2766" y="1459"/>
                    <a:pt x="7508" y="213"/>
                    <a:pt x="65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2117725" y="1892300"/>
              <a:ext cx="156250" cy="38900"/>
            </a:xfrm>
            <a:custGeom>
              <a:rect b="b" l="l" r="r" t="t"/>
              <a:pathLst>
                <a:path extrusionOk="0" h="1556" w="6250">
                  <a:moveTo>
                    <a:pt x="1951" y="1"/>
                  </a:moveTo>
                  <a:cubicBezTo>
                    <a:pt x="1275" y="1"/>
                    <a:pt x="1" y="251"/>
                    <a:pt x="501" y="370"/>
                  </a:cubicBezTo>
                  <a:cubicBezTo>
                    <a:pt x="562" y="339"/>
                    <a:pt x="653" y="339"/>
                    <a:pt x="744" y="309"/>
                  </a:cubicBezTo>
                  <a:cubicBezTo>
                    <a:pt x="970" y="262"/>
                    <a:pt x="1196" y="242"/>
                    <a:pt x="1421" y="242"/>
                  </a:cubicBezTo>
                  <a:cubicBezTo>
                    <a:pt x="2075" y="242"/>
                    <a:pt x="2725" y="417"/>
                    <a:pt x="3358" y="643"/>
                  </a:cubicBezTo>
                  <a:lnTo>
                    <a:pt x="3328" y="643"/>
                  </a:lnTo>
                  <a:cubicBezTo>
                    <a:pt x="3936" y="887"/>
                    <a:pt x="4574" y="1130"/>
                    <a:pt x="5030" y="1555"/>
                  </a:cubicBezTo>
                  <a:cubicBezTo>
                    <a:pt x="6249" y="1377"/>
                    <a:pt x="2872" y="64"/>
                    <a:pt x="2355" y="64"/>
                  </a:cubicBezTo>
                  <a:cubicBezTo>
                    <a:pt x="2344" y="64"/>
                    <a:pt x="2334" y="65"/>
                    <a:pt x="2325" y="66"/>
                  </a:cubicBezTo>
                  <a:cubicBezTo>
                    <a:pt x="2279" y="20"/>
                    <a:pt x="2138" y="1"/>
                    <a:pt x="19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2253350" y="1895450"/>
              <a:ext cx="19025" cy="105925"/>
            </a:xfrm>
            <a:custGeom>
              <a:rect b="b" l="l" r="r" t="t"/>
              <a:pathLst>
                <a:path extrusionOk="0" h="4237" w="761">
                  <a:moveTo>
                    <a:pt x="760" y="1"/>
                  </a:moveTo>
                  <a:lnTo>
                    <a:pt x="760" y="1"/>
                  </a:lnTo>
                  <a:cubicBezTo>
                    <a:pt x="31" y="609"/>
                    <a:pt x="0" y="1946"/>
                    <a:pt x="31" y="2888"/>
                  </a:cubicBezTo>
                  <a:cubicBezTo>
                    <a:pt x="31" y="2858"/>
                    <a:pt x="31" y="2858"/>
                    <a:pt x="31" y="2858"/>
                  </a:cubicBezTo>
                  <a:cubicBezTo>
                    <a:pt x="61" y="3283"/>
                    <a:pt x="92" y="3679"/>
                    <a:pt x="152" y="4074"/>
                  </a:cubicBezTo>
                  <a:cubicBezTo>
                    <a:pt x="244" y="4189"/>
                    <a:pt x="308" y="4237"/>
                    <a:pt x="353" y="4237"/>
                  </a:cubicBezTo>
                  <a:cubicBezTo>
                    <a:pt x="531" y="4237"/>
                    <a:pt x="389" y="3478"/>
                    <a:pt x="365" y="3283"/>
                  </a:cubicBezTo>
                  <a:lnTo>
                    <a:pt x="365" y="3283"/>
                  </a:lnTo>
                  <a:cubicBezTo>
                    <a:pt x="365" y="3266"/>
                    <a:pt x="365" y="3253"/>
                    <a:pt x="365" y="3253"/>
                  </a:cubicBezTo>
                  <a:cubicBezTo>
                    <a:pt x="365" y="3223"/>
                    <a:pt x="365" y="3192"/>
                    <a:pt x="365" y="3192"/>
                  </a:cubicBezTo>
                  <a:cubicBezTo>
                    <a:pt x="152" y="2098"/>
                    <a:pt x="700" y="973"/>
                    <a:pt x="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2057900" y="2042775"/>
              <a:ext cx="114800" cy="15325"/>
            </a:xfrm>
            <a:custGeom>
              <a:rect b="b" l="l" r="r" t="t"/>
              <a:pathLst>
                <a:path extrusionOk="0" h="613" w="4592">
                  <a:moveTo>
                    <a:pt x="707" y="1"/>
                  </a:moveTo>
                  <a:cubicBezTo>
                    <a:pt x="266" y="1"/>
                    <a:pt x="1" y="38"/>
                    <a:pt x="128" y="126"/>
                  </a:cubicBezTo>
                  <a:cubicBezTo>
                    <a:pt x="199" y="116"/>
                    <a:pt x="267" y="113"/>
                    <a:pt x="333" y="113"/>
                  </a:cubicBezTo>
                  <a:cubicBezTo>
                    <a:pt x="466" y="113"/>
                    <a:pt x="594" y="126"/>
                    <a:pt x="736" y="126"/>
                  </a:cubicBezTo>
                  <a:cubicBezTo>
                    <a:pt x="1314" y="156"/>
                    <a:pt x="1922" y="248"/>
                    <a:pt x="2499" y="369"/>
                  </a:cubicBezTo>
                  <a:lnTo>
                    <a:pt x="2469" y="369"/>
                  </a:lnTo>
                  <a:cubicBezTo>
                    <a:pt x="2925" y="460"/>
                    <a:pt x="3350" y="582"/>
                    <a:pt x="3806" y="612"/>
                  </a:cubicBezTo>
                  <a:cubicBezTo>
                    <a:pt x="4591" y="298"/>
                    <a:pt x="1950" y="1"/>
                    <a:pt x="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2142400" y="2074325"/>
              <a:ext cx="39175" cy="102575"/>
            </a:xfrm>
            <a:custGeom>
              <a:rect b="b" l="l" r="r" t="t"/>
              <a:pathLst>
                <a:path extrusionOk="0" h="4103" w="1567">
                  <a:moveTo>
                    <a:pt x="169" y="0"/>
                  </a:moveTo>
                  <a:cubicBezTo>
                    <a:pt x="153" y="0"/>
                    <a:pt x="137" y="6"/>
                    <a:pt x="122" y="19"/>
                  </a:cubicBezTo>
                  <a:cubicBezTo>
                    <a:pt x="61" y="49"/>
                    <a:pt x="1" y="141"/>
                    <a:pt x="31" y="232"/>
                  </a:cubicBezTo>
                  <a:cubicBezTo>
                    <a:pt x="517" y="1448"/>
                    <a:pt x="852" y="2755"/>
                    <a:pt x="1186" y="4031"/>
                  </a:cubicBezTo>
                  <a:cubicBezTo>
                    <a:pt x="1223" y="4080"/>
                    <a:pt x="1251" y="4103"/>
                    <a:pt x="1273" y="4103"/>
                  </a:cubicBezTo>
                  <a:cubicBezTo>
                    <a:pt x="1567" y="4103"/>
                    <a:pt x="596" y="0"/>
                    <a:pt x="1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2243475" y="2260200"/>
              <a:ext cx="249850" cy="220650"/>
            </a:xfrm>
            <a:custGeom>
              <a:rect b="b" l="l" r="r" t="t"/>
              <a:pathLst>
                <a:path extrusionOk="0" h="8826" w="9994">
                  <a:moveTo>
                    <a:pt x="5168" y="1"/>
                  </a:moveTo>
                  <a:cubicBezTo>
                    <a:pt x="5137" y="1"/>
                    <a:pt x="5137" y="1"/>
                    <a:pt x="5107" y="31"/>
                  </a:cubicBezTo>
                  <a:cubicBezTo>
                    <a:pt x="5137" y="1733"/>
                    <a:pt x="5137" y="3496"/>
                    <a:pt x="5867" y="5107"/>
                  </a:cubicBezTo>
                  <a:cubicBezTo>
                    <a:pt x="5965" y="5156"/>
                    <a:pt x="5944" y="5284"/>
                    <a:pt x="5869" y="5284"/>
                  </a:cubicBezTo>
                  <a:cubicBezTo>
                    <a:pt x="5851" y="5284"/>
                    <a:pt x="5829" y="5277"/>
                    <a:pt x="5806" y="5259"/>
                  </a:cubicBezTo>
                  <a:cubicBezTo>
                    <a:pt x="5532" y="4894"/>
                    <a:pt x="5441" y="4347"/>
                    <a:pt x="5259" y="3922"/>
                  </a:cubicBezTo>
                  <a:lnTo>
                    <a:pt x="5259" y="3952"/>
                  </a:lnTo>
                  <a:cubicBezTo>
                    <a:pt x="4833" y="2736"/>
                    <a:pt x="4742" y="1429"/>
                    <a:pt x="4772" y="122"/>
                  </a:cubicBezTo>
                  <a:lnTo>
                    <a:pt x="4772" y="122"/>
                  </a:lnTo>
                  <a:cubicBezTo>
                    <a:pt x="1064" y="1855"/>
                    <a:pt x="0" y="8390"/>
                    <a:pt x="5046" y="8785"/>
                  </a:cubicBezTo>
                  <a:cubicBezTo>
                    <a:pt x="5231" y="8812"/>
                    <a:pt x="5414" y="8825"/>
                    <a:pt x="5592" y="8825"/>
                  </a:cubicBezTo>
                  <a:cubicBezTo>
                    <a:pt x="8192" y="8825"/>
                    <a:pt x="9994" y="6031"/>
                    <a:pt x="9453" y="3557"/>
                  </a:cubicBezTo>
                  <a:cubicBezTo>
                    <a:pt x="8906" y="2189"/>
                    <a:pt x="6566" y="92"/>
                    <a:pt x="516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2656100" y="1617500"/>
              <a:ext cx="298650" cy="227825"/>
            </a:xfrm>
            <a:custGeom>
              <a:rect b="b" l="l" r="r" t="t"/>
              <a:pathLst>
                <a:path extrusionOk="0" h="9113" w="11946">
                  <a:moveTo>
                    <a:pt x="4249" y="0"/>
                  </a:moveTo>
                  <a:cubicBezTo>
                    <a:pt x="3863" y="0"/>
                    <a:pt x="3641" y="141"/>
                    <a:pt x="3830" y="541"/>
                  </a:cubicBezTo>
                  <a:cubicBezTo>
                    <a:pt x="2949" y="1423"/>
                    <a:pt x="2128" y="2395"/>
                    <a:pt x="1459" y="3429"/>
                  </a:cubicBezTo>
                  <a:cubicBezTo>
                    <a:pt x="0" y="6286"/>
                    <a:pt x="2097" y="9113"/>
                    <a:pt x="5198" y="9113"/>
                  </a:cubicBezTo>
                  <a:cubicBezTo>
                    <a:pt x="11064" y="8991"/>
                    <a:pt x="11946" y="2730"/>
                    <a:pt x="6535" y="723"/>
                  </a:cubicBezTo>
                  <a:cubicBezTo>
                    <a:pt x="6297" y="505"/>
                    <a:pt x="4979" y="0"/>
                    <a:pt x="424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2191025" y="1592550"/>
              <a:ext cx="788200" cy="762675"/>
            </a:xfrm>
            <a:custGeom>
              <a:rect b="b" l="l" r="r" t="t"/>
              <a:pathLst>
                <a:path extrusionOk="0" h="30507" w="31528">
                  <a:moveTo>
                    <a:pt x="22852" y="1257"/>
                  </a:moveTo>
                  <a:lnTo>
                    <a:pt x="22852" y="1257"/>
                  </a:lnTo>
                  <a:cubicBezTo>
                    <a:pt x="22844" y="1260"/>
                    <a:pt x="22836" y="1263"/>
                    <a:pt x="22828" y="1265"/>
                  </a:cubicBezTo>
                  <a:cubicBezTo>
                    <a:pt x="22839" y="1265"/>
                    <a:pt x="22846" y="1262"/>
                    <a:pt x="22852" y="1257"/>
                  </a:cubicBezTo>
                  <a:close/>
                  <a:moveTo>
                    <a:pt x="25575" y="0"/>
                  </a:moveTo>
                  <a:cubicBezTo>
                    <a:pt x="23618" y="0"/>
                    <a:pt x="21614" y="741"/>
                    <a:pt x="20153" y="2117"/>
                  </a:cubicBezTo>
                  <a:cubicBezTo>
                    <a:pt x="16293" y="5886"/>
                    <a:pt x="14530" y="11296"/>
                    <a:pt x="11946" y="15947"/>
                  </a:cubicBezTo>
                  <a:cubicBezTo>
                    <a:pt x="11946" y="15916"/>
                    <a:pt x="11946" y="15916"/>
                    <a:pt x="11946" y="15886"/>
                  </a:cubicBezTo>
                  <a:cubicBezTo>
                    <a:pt x="9241" y="21631"/>
                    <a:pt x="5138" y="27132"/>
                    <a:pt x="1" y="30506"/>
                  </a:cubicBezTo>
                  <a:cubicBezTo>
                    <a:pt x="7509" y="26737"/>
                    <a:pt x="11187" y="18652"/>
                    <a:pt x="14925" y="11600"/>
                  </a:cubicBezTo>
                  <a:cubicBezTo>
                    <a:pt x="17231" y="7990"/>
                    <a:pt x="18568" y="2987"/>
                    <a:pt x="22864" y="1245"/>
                  </a:cubicBezTo>
                  <a:lnTo>
                    <a:pt x="22864" y="1245"/>
                  </a:lnTo>
                  <a:cubicBezTo>
                    <a:pt x="22860" y="1249"/>
                    <a:pt x="22856" y="1253"/>
                    <a:pt x="22852" y="1257"/>
                  </a:cubicBezTo>
                  <a:lnTo>
                    <a:pt x="22852" y="1257"/>
                  </a:lnTo>
                  <a:cubicBezTo>
                    <a:pt x="23545" y="1003"/>
                    <a:pt x="24260" y="857"/>
                    <a:pt x="24979" y="857"/>
                  </a:cubicBezTo>
                  <a:cubicBezTo>
                    <a:pt x="25103" y="857"/>
                    <a:pt x="25227" y="861"/>
                    <a:pt x="25351" y="870"/>
                  </a:cubicBezTo>
                  <a:lnTo>
                    <a:pt x="25290" y="870"/>
                  </a:lnTo>
                  <a:cubicBezTo>
                    <a:pt x="27357" y="901"/>
                    <a:pt x="29242" y="1995"/>
                    <a:pt x="30397" y="3697"/>
                  </a:cubicBezTo>
                  <a:cubicBezTo>
                    <a:pt x="30503" y="3845"/>
                    <a:pt x="30643" y="3906"/>
                    <a:pt x="30782" y="3906"/>
                  </a:cubicBezTo>
                  <a:cubicBezTo>
                    <a:pt x="31158" y="3906"/>
                    <a:pt x="31528" y="3458"/>
                    <a:pt x="31217" y="3059"/>
                  </a:cubicBezTo>
                  <a:cubicBezTo>
                    <a:pt x="29985" y="968"/>
                    <a:pt x="27811" y="0"/>
                    <a:pt x="255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2945925" y="1665225"/>
              <a:ext cx="34475" cy="28950"/>
            </a:xfrm>
            <a:custGeom>
              <a:rect b="b" l="l" r="r" t="t"/>
              <a:pathLst>
                <a:path extrusionOk="0" h="1158" w="1379">
                  <a:moveTo>
                    <a:pt x="488" y="1"/>
                  </a:moveTo>
                  <a:cubicBezTo>
                    <a:pt x="160" y="1"/>
                    <a:pt x="1" y="442"/>
                    <a:pt x="413" y="973"/>
                  </a:cubicBezTo>
                  <a:cubicBezTo>
                    <a:pt x="504" y="1104"/>
                    <a:pt x="623" y="1158"/>
                    <a:pt x="742" y="1158"/>
                  </a:cubicBezTo>
                  <a:cubicBezTo>
                    <a:pt x="1062" y="1158"/>
                    <a:pt x="1379" y="766"/>
                    <a:pt x="1113" y="456"/>
                  </a:cubicBezTo>
                  <a:cubicBezTo>
                    <a:pt x="897" y="133"/>
                    <a:pt x="667" y="1"/>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2982850" y="1483250"/>
              <a:ext cx="832200" cy="617750"/>
            </a:xfrm>
            <a:custGeom>
              <a:rect b="b" l="l" r="r" t="t"/>
              <a:pathLst>
                <a:path extrusionOk="0" h="24710" w="33288">
                  <a:moveTo>
                    <a:pt x="2128" y="7005"/>
                  </a:moveTo>
                  <a:lnTo>
                    <a:pt x="2128" y="7005"/>
                  </a:lnTo>
                  <a:cubicBezTo>
                    <a:pt x="2121" y="7012"/>
                    <a:pt x="2113" y="7020"/>
                    <a:pt x="2104" y="7029"/>
                  </a:cubicBezTo>
                  <a:lnTo>
                    <a:pt x="2104" y="7029"/>
                  </a:lnTo>
                  <a:lnTo>
                    <a:pt x="2128" y="7005"/>
                  </a:lnTo>
                  <a:close/>
                  <a:moveTo>
                    <a:pt x="27581" y="19409"/>
                  </a:moveTo>
                  <a:cubicBezTo>
                    <a:pt x="27587" y="19418"/>
                    <a:pt x="27594" y="19428"/>
                    <a:pt x="27600" y="19437"/>
                  </a:cubicBezTo>
                  <a:cubicBezTo>
                    <a:pt x="27600" y="19437"/>
                    <a:pt x="27600" y="19415"/>
                    <a:pt x="27581" y="19409"/>
                  </a:cubicBezTo>
                  <a:close/>
                  <a:moveTo>
                    <a:pt x="12001" y="0"/>
                  </a:moveTo>
                  <a:cubicBezTo>
                    <a:pt x="6789" y="0"/>
                    <a:pt x="1788" y="4823"/>
                    <a:pt x="0" y="9589"/>
                  </a:cubicBezTo>
                  <a:cubicBezTo>
                    <a:pt x="23" y="9662"/>
                    <a:pt x="60" y="9695"/>
                    <a:pt x="109" y="9695"/>
                  </a:cubicBezTo>
                  <a:cubicBezTo>
                    <a:pt x="519" y="9695"/>
                    <a:pt x="1766" y="7393"/>
                    <a:pt x="2104" y="7029"/>
                  </a:cubicBezTo>
                  <a:lnTo>
                    <a:pt x="2104" y="7029"/>
                  </a:lnTo>
                  <a:lnTo>
                    <a:pt x="2098" y="7036"/>
                  </a:lnTo>
                  <a:cubicBezTo>
                    <a:pt x="2918" y="5759"/>
                    <a:pt x="3891" y="4543"/>
                    <a:pt x="5076" y="3571"/>
                  </a:cubicBezTo>
                  <a:cubicBezTo>
                    <a:pt x="5441" y="3267"/>
                    <a:pt x="5806" y="2993"/>
                    <a:pt x="6201" y="2720"/>
                  </a:cubicBezTo>
                  <a:lnTo>
                    <a:pt x="6140" y="2720"/>
                  </a:lnTo>
                  <a:cubicBezTo>
                    <a:pt x="8151" y="1274"/>
                    <a:pt x="10027" y="657"/>
                    <a:pt x="11757" y="657"/>
                  </a:cubicBezTo>
                  <a:cubicBezTo>
                    <a:pt x="16721" y="657"/>
                    <a:pt x="20474" y="5742"/>
                    <a:pt x="22706" y="10926"/>
                  </a:cubicBezTo>
                  <a:cubicBezTo>
                    <a:pt x="25138" y="16002"/>
                    <a:pt x="27174" y="21534"/>
                    <a:pt x="32189" y="24696"/>
                  </a:cubicBezTo>
                  <a:cubicBezTo>
                    <a:pt x="32243" y="24705"/>
                    <a:pt x="32288" y="24709"/>
                    <a:pt x="32326" y="24709"/>
                  </a:cubicBezTo>
                  <a:cubicBezTo>
                    <a:pt x="33288" y="24709"/>
                    <a:pt x="29145" y="21818"/>
                    <a:pt x="29028" y="21291"/>
                  </a:cubicBezTo>
                  <a:cubicBezTo>
                    <a:pt x="29028" y="21291"/>
                    <a:pt x="29028" y="21291"/>
                    <a:pt x="29028" y="21322"/>
                  </a:cubicBezTo>
                  <a:cubicBezTo>
                    <a:pt x="28511" y="20714"/>
                    <a:pt x="28025" y="20075"/>
                    <a:pt x="27569" y="19407"/>
                  </a:cubicBezTo>
                  <a:cubicBezTo>
                    <a:pt x="27574" y="19407"/>
                    <a:pt x="27578" y="19407"/>
                    <a:pt x="27581" y="19409"/>
                  </a:cubicBezTo>
                  <a:lnTo>
                    <a:pt x="27581" y="19409"/>
                  </a:lnTo>
                  <a:cubicBezTo>
                    <a:pt x="26769" y="18140"/>
                    <a:pt x="26075" y="16783"/>
                    <a:pt x="25381" y="15425"/>
                  </a:cubicBezTo>
                  <a:cubicBezTo>
                    <a:pt x="22675" y="10562"/>
                    <a:pt x="21186" y="4391"/>
                    <a:pt x="16292" y="1200"/>
                  </a:cubicBezTo>
                  <a:cubicBezTo>
                    <a:pt x="14888" y="366"/>
                    <a:pt x="13436" y="0"/>
                    <a:pt x="12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2935200" y="1666275"/>
              <a:ext cx="90400" cy="57475"/>
            </a:xfrm>
            <a:custGeom>
              <a:rect b="b" l="l" r="r" t="t"/>
              <a:pathLst>
                <a:path extrusionOk="0" h="2299" w="3616">
                  <a:moveTo>
                    <a:pt x="493" y="1"/>
                  </a:moveTo>
                  <a:cubicBezTo>
                    <a:pt x="443" y="1"/>
                    <a:pt x="398" y="6"/>
                    <a:pt x="356" y="19"/>
                  </a:cubicBezTo>
                  <a:cubicBezTo>
                    <a:pt x="1" y="48"/>
                    <a:pt x="49" y="597"/>
                    <a:pt x="389" y="597"/>
                  </a:cubicBezTo>
                  <a:cubicBezTo>
                    <a:pt x="398" y="597"/>
                    <a:pt x="408" y="597"/>
                    <a:pt x="417" y="596"/>
                  </a:cubicBezTo>
                  <a:cubicBezTo>
                    <a:pt x="690" y="870"/>
                    <a:pt x="994" y="1143"/>
                    <a:pt x="1238" y="1447"/>
                  </a:cubicBezTo>
                  <a:cubicBezTo>
                    <a:pt x="1268" y="1538"/>
                    <a:pt x="1329" y="1599"/>
                    <a:pt x="1390" y="1690"/>
                  </a:cubicBezTo>
                  <a:cubicBezTo>
                    <a:pt x="1390" y="1690"/>
                    <a:pt x="1390" y="1660"/>
                    <a:pt x="1390" y="1660"/>
                  </a:cubicBezTo>
                  <a:cubicBezTo>
                    <a:pt x="1542" y="1934"/>
                    <a:pt x="1694" y="2268"/>
                    <a:pt x="2028" y="2298"/>
                  </a:cubicBezTo>
                  <a:cubicBezTo>
                    <a:pt x="3615" y="2067"/>
                    <a:pt x="1421"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2925925" y="835700"/>
              <a:ext cx="146600" cy="883475"/>
            </a:xfrm>
            <a:custGeom>
              <a:rect b="b" l="l" r="r" t="t"/>
              <a:pathLst>
                <a:path extrusionOk="0" h="35339" w="5864">
                  <a:moveTo>
                    <a:pt x="368" y="0"/>
                  </a:moveTo>
                  <a:cubicBezTo>
                    <a:pt x="0" y="0"/>
                    <a:pt x="4007" y="13351"/>
                    <a:pt x="3979" y="13788"/>
                  </a:cubicBezTo>
                  <a:cubicBezTo>
                    <a:pt x="4618" y="17041"/>
                    <a:pt x="5013" y="20384"/>
                    <a:pt x="4770" y="23697"/>
                  </a:cubicBezTo>
                  <a:cubicBezTo>
                    <a:pt x="4739" y="27740"/>
                    <a:pt x="3159" y="31479"/>
                    <a:pt x="2186" y="35339"/>
                  </a:cubicBezTo>
                  <a:cubicBezTo>
                    <a:pt x="4618" y="32664"/>
                    <a:pt x="5043" y="27983"/>
                    <a:pt x="5347" y="24305"/>
                  </a:cubicBezTo>
                  <a:cubicBezTo>
                    <a:pt x="5864" y="16068"/>
                    <a:pt x="2612" y="8378"/>
                    <a:pt x="666" y="536"/>
                  </a:cubicBezTo>
                  <a:cubicBezTo>
                    <a:pt x="505" y="167"/>
                    <a:pt x="409" y="0"/>
                    <a:pt x="3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2967650" y="1098975"/>
              <a:ext cx="928425" cy="599925"/>
            </a:xfrm>
            <a:custGeom>
              <a:rect b="b" l="l" r="r" t="t"/>
              <a:pathLst>
                <a:path extrusionOk="0" h="23997" w="37137">
                  <a:moveTo>
                    <a:pt x="28481" y="0"/>
                  </a:moveTo>
                  <a:cubicBezTo>
                    <a:pt x="21378" y="0"/>
                    <a:pt x="14305" y="3515"/>
                    <a:pt x="9697" y="9033"/>
                  </a:cubicBezTo>
                  <a:cubicBezTo>
                    <a:pt x="9698" y="9033"/>
                    <a:pt x="9699" y="9033"/>
                    <a:pt x="9700" y="9033"/>
                  </a:cubicBezTo>
                  <a:lnTo>
                    <a:pt x="9700" y="9033"/>
                  </a:lnTo>
                  <a:cubicBezTo>
                    <a:pt x="8251" y="10635"/>
                    <a:pt x="6893" y="12357"/>
                    <a:pt x="5715" y="14169"/>
                  </a:cubicBezTo>
                  <a:cubicBezTo>
                    <a:pt x="5684" y="14169"/>
                    <a:pt x="5684" y="14200"/>
                    <a:pt x="5684" y="14200"/>
                  </a:cubicBezTo>
                  <a:cubicBezTo>
                    <a:pt x="4712" y="15902"/>
                    <a:pt x="0" y="22528"/>
                    <a:pt x="882" y="23987"/>
                  </a:cubicBezTo>
                  <a:cubicBezTo>
                    <a:pt x="912" y="23993"/>
                    <a:pt x="942" y="23996"/>
                    <a:pt x="971" y="23996"/>
                  </a:cubicBezTo>
                  <a:cubicBezTo>
                    <a:pt x="1822" y="23996"/>
                    <a:pt x="2238" y="21503"/>
                    <a:pt x="2797" y="20857"/>
                  </a:cubicBezTo>
                  <a:cubicBezTo>
                    <a:pt x="2797" y="20826"/>
                    <a:pt x="2827" y="20826"/>
                    <a:pt x="2827" y="20826"/>
                  </a:cubicBezTo>
                  <a:cubicBezTo>
                    <a:pt x="7957" y="10018"/>
                    <a:pt x="17168" y="577"/>
                    <a:pt x="28804" y="577"/>
                  </a:cubicBezTo>
                  <a:cubicBezTo>
                    <a:pt x="31371" y="577"/>
                    <a:pt x="34055" y="1037"/>
                    <a:pt x="36840" y="2042"/>
                  </a:cubicBezTo>
                  <a:cubicBezTo>
                    <a:pt x="36867" y="2063"/>
                    <a:pt x="36895" y="2072"/>
                    <a:pt x="36922" y="2072"/>
                  </a:cubicBezTo>
                  <a:cubicBezTo>
                    <a:pt x="37044" y="2072"/>
                    <a:pt x="37136" y="1879"/>
                    <a:pt x="36962" y="1829"/>
                  </a:cubicBezTo>
                  <a:cubicBezTo>
                    <a:pt x="34237" y="576"/>
                    <a:pt x="31357" y="0"/>
                    <a:pt x="28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026150" y="1510950"/>
              <a:ext cx="974700" cy="671775"/>
            </a:xfrm>
            <a:custGeom>
              <a:rect b="b" l="l" r="r" t="t"/>
              <a:pathLst>
                <a:path extrusionOk="0" h="26871" w="38988">
                  <a:moveTo>
                    <a:pt x="32954" y="2176"/>
                  </a:moveTo>
                  <a:cubicBezTo>
                    <a:pt x="32958" y="2183"/>
                    <a:pt x="32965" y="2189"/>
                    <a:pt x="32979" y="2189"/>
                  </a:cubicBezTo>
                  <a:cubicBezTo>
                    <a:pt x="32971" y="2185"/>
                    <a:pt x="32962" y="2180"/>
                    <a:pt x="32954" y="2176"/>
                  </a:cubicBezTo>
                  <a:close/>
                  <a:moveTo>
                    <a:pt x="28071" y="0"/>
                  </a:moveTo>
                  <a:cubicBezTo>
                    <a:pt x="23465" y="0"/>
                    <a:pt x="18786" y="2538"/>
                    <a:pt x="15988" y="6262"/>
                  </a:cubicBezTo>
                  <a:cubicBezTo>
                    <a:pt x="13253" y="9545"/>
                    <a:pt x="11095" y="13283"/>
                    <a:pt x="8724" y="16809"/>
                  </a:cubicBezTo>
                  <a:cubicBezTo>
                    <a:pt x="6626" y="20001"/>
                    <a:pt x="4286" y="23040"/>
                    <a:pt x="1368" y="25563"/>
                  </a:cubicBezTo>
                  <a:cubicBezTo>
                    <a:pt x="1368" y="25563"/>
                    <a:pt x="1368" y="25533"/>
                    <a:pt x="1368" y="25533"/>
                  </a:cubicBezTo>
                  <a:cubicBezTo>
                    <a:pt x="1064" y="25989"/>
                    <a:pt x="0" y="26293"/>
                    <a:pt x="122" y="26870"/>
                  </a:cubicBezTo>
                  <a:cubicBezTo>
                    <a:pt x="5441" y="24074"/>
                    <a:pt x="8450" y="17478"/>
                    <a:pt x="11946" y="12584"/>
                  </a:cubicBezTo>
                  <a:lnTo>
                    <a:pt x="11946" y="12584"/>
                  </a:lnTo>
                  <a:cubicBezTo>
                    <a:pt x="11915" y="12615"/>
                    <a:pt x="11915" y="12615"/>
                    <a:pt x="11915" y="12615"/>
                  </a:cubicBezTo>
                  <a:cubicBezTo>
                    <a:pt x="15513" y="6954"/>
                    <a:pt x="20834" y="725"/>
                    <a:pt x="27429" y="725"/>
                  </a:cubicBezTo>
                  <a:cubicBezTo>
                    <a:pt x="29183" y="725"/>
                    <a:pt x="31027" y="1166"/>
                    <a:pt x="32954" y="2176"/>
                  </a:cubicBezTo>
                  <a:lnTo>
                    <a:pt x="32954" y="2176"/>
                  </a:lnTo>
                  <a:cubicBezTo>
                    <a:pt x="32949" y="2167"/>
                    <a:pt x="32949" y="2159"/>
                    <a:pt x="32949" y="2159"/>
                  </a:cubicBezTo>
                  <a:lnTo>
                    <a:pt x="32949" y="2159"/>
                  </a:lnTo>
                  <a:cubicBezTo>
                    <a:pt x="35319" y="3496"/>
                    <a:pt x="37295" y="5623"/>
                    <a:pt x="38480" y="8084"/>
                  </a:cubicBezTo>
                  <a:lnTo>
                    <a:pt x="38480" y="8084"/>
                  </a:lnTo>
                  <a:cubicBezTo>
                    <a:pt x="38471" y="8075"/>
                    <a:pt x="38461" y="8066"/>
                    <a:pt x="38451" y="8055"/>
                  </a:cubicBezTo>
                  <a:lnTo>
                    <a:pt x="38451" y="8055"/>
                  </a:lnTo>
                  <a:cubicBezTo>
                    <a:pt x="38453" y="8058"/>
                    <a:pt x="38481" y="8086"/>
                    <a:pt x="38481" y="8086"/>
                  </a:cubicBezTo>
                  <a:cubicBezTo>
                    <a:pt x="38481" y="8085"/>
                    <a:pt x="38481" y="8085"/>
                    <a:pt x="38480" y="8084"/>
                  </a:cubicBezTo>
                  <a:lnTo>
                    <a:pt x="38480" y="8084"/>
                  </a:lnTo>
                  <a:cubicBezTo>
                    <a:pt x="38584" y="8182"/>
                    <a:pt x="38659" y="8224"/>
                    <a:pt x="38713" y="8224"/>
                  </a:cubicBezTo>
                  <a:cubicBezTo>
                    <a:pt x="38988" y="8224"/>
                    <a:pt x="38703" y="7150"/>
                    <a:pt x="38603" y="6900"/>
                  </a:cubicBezTo>
                  <a:cubicBezTo>
                    <a:pt x="37843" y="5016"/>
                    <a:pt x="36414" y="3405"/>
                    <a:pt x="34803" y="2159"/>
                  </a:cubicBezTo>
                  <a:cubicBezTo>
                    <a:pt x="32750" y="660"/>
                    <a:pt x="30420" y="0"/>
                    <a:pt x="28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2975800" y="1718675"/>
              <a:ext cx="293275" cy="689575"/>
            </a:xfrm>
            <a:custGeom>
              <a:rect b="b" l="l" r="r" t="t"/>
              <a:pathLst>
                <a:path extrusionOk="0" h="27583" w="11731">
                  <a:moveTo>
                    <a:pt x="353" y="1"/>
                  </a:moveTo>
                  <a:cubicBezTo>
                    <a:pt x="168" y="1"/>
                    <a:pt x="0" y="94"/>
                    <a:pt x="282" y="202"/>
                  </a:cubicBezTo>
                  <a:cubicBezTo>
                    <a:pt x="951" y="567"/>
                    <a:pt x="1529" y="1114"/>
                    <a:pt x="2045" y="1692"/>
                  </a:cubicBezTo>
                  <a:cubicBezTo>
                    <a:pt x="2800" y="2567"/>
                    <a:pt x="3315" y="3593"/>
                    <a:pt x="3709" y="4649"/>
                  </a:cubicBezTo>
                  <a:lnTo>
                    <a:pt x="3709" y="4649"/>
                  </a:lnTo>
                  <a:cubicBezTo>
                    <a:pt x="3705" y="4644"/>
                    <a:pt x="3698" y="4640"/>
                    <a:pt x="3687" y="4640"/>
                  </a:cubicBezTo>
                  <a:cubicBezTo>
                    <a:pt x="6392" y="12239"/>
                    <a:pt x="5997" y="21054"/>
                    <a:pt x="11286" y="27558"/>
                  </a:cubicBezTo>
                  <a:cubicBezTo>
                    <a:pt x="11340" y="27575"/>
                    <a:pt x="11382" y="27582"/>
                    <a:pt x="11414" y="27582"/>
                  </a:cubicBezTo>
                  <a:cubicBezTo>
                    <a:pt x="11731" y="27582"/>
                    <a:pt x="10946" y="26812"/>
                    <a:pt x="10890" y="26646"/>
                  </a:cubicBezTo>
                  <a:lnTo>
                    <a:pt x="10890" y="26616"/>
                  </a:lnTo>
                  <a:cubicBezTo>
                    <a:pt x="9918" y="25127"/>
                    <a:pt x="9067" y="23546"/>
                    <a:pt x="8428" y="21905"/>
                  </a:cubicBezTo>
                  <a:cubicBezTo>
                    <a:pt x="7942" y="20476"/>
                    <a:pt x="7608" y="18987"/>
                    <a:pt x="7273" y="17528"/>
                  </a:cubicBezTo>
                  <a:cubicBezTo>
                    <a:pt x="7273" y="17528"/>
                    <a:pt x="7273" y="17528"/>
                    <a:pt x="7273" y="17558"/>
                  </a:cubicBezTo>
                  <a:cubicBezTo>
                    <a:pt x="6848" y="15400"/>
                    <a:pt x="6483" y="13212"/>
                    <a:pt x="6057" y="11084"/>
                  </a:cubicBezTo>
                  <a:cubicBezTo>
                    <a:pt x="6057" y="11084"/>
                    <a:pt x="6057" y="11084"/>
                    <a:pt x="6057" y="11114"/>
                  </a:cubicBezTo>
                  <a:cubicBezTo>
                    <a:pt x="5085" y="7193"/>
                    <a:pt x="4750" y="1874"/>
                    <a:pt x="556" y="50"/>
                  </a:cubicBezTo>
                  <a:cubicBezTo>
                    <a:pt x="504" y="16"/>
                    <a:pt x="427" y="1"/>
                    <a:pt x="3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2207000" y="1196550"/>
              <a:ext cx="808400" cy="517875"/>
            </a:xfrm>
            <a:custGeom>
              <a:rect b="b" l="l" r="r" t="t"/>
              <a:pathLst>
                <a:path extrusionOk="0" h="20715" w="32336">
                  <a:moveTo>
                    <a:pt x="15929" y="0"/>
                  </a:moveTo>
                  <a:cubicBezTo>
                    <a:pt x="13044" y="0"/>
                    <a:pt x="10043" y="1189"/>
                    <a:pt x="7204" y="4005"/>
                  </a:cubicBezTo>
                  <a:cubicBezTo>
                    <a:pt x="4833" y="6680"/>
                    <a:pt x="1915" y="9355"/>
                    <a:pt x="0" y="12181"/>
                  </a:cubicBezTo>
                  <a:cubicBezTo>
                    <a:pt x="2067" y="10692"/>
                    <a:pt x="3830" y="7987"/>
                    <a:pt x="5806" y="6133"/>
                  </a:cubicBezTo>
                  <a:cubicBezTo>
                    <a:pt x="8356" y="2984"/>
                    <a:pt x="12021" y="437"/>
                    <a:pt x="16074" y="437"/>
                  </a:cubicBezTo>
                  <a:cubicBezTo>
                    <a:pt x="16755" y="437"/>
                    <a:pt x="17447" y="508"/>
                    <a:pt x="18147" y="661"/>
                  </a:cubicBezTo>
                  <a:lnTo>
                    <a:pt x="18116" y="661"/>
                  </a:lnTo>
                  <a:cubicBezTo>
                    <a:pt x="23587" y="1847"/>
                    <a:pt x="27417" y="6801"/>
                    <a:pt x="29302" y="11786"/>
                  </a:cubicBezTo>
                  <a:cubicBezTo>
                    <a:pt x="30214" y="14248"/>
                    <a:pt x="30670" y="16862"/>
                    <a:pt x="30852" y="19476"/>
                  </a:cubicBezTo>
                  <a:cubicBezTo>
                    <a:pt x="30882" y="19811"/>
                    <a:pt x="30913" y="20175"/>
                    <a:pt x="30913" y="20510"/>
                  </a:cubicBezTo>
                  <a:cubicBezTo>
                    <a:pt x="30913" y="20647"/>
                    <a:pt x="31011" y="20715"/>
                    <a:pt x="31110" y="20715"/>
                  </a:cubicBezTo>
                  <a:cubicBezTo>
                    <a:pt x="31209" y="20715"/>
                    <a:pt x="31308" y="20647"/>
                    <a:pt x="31308" y="20510"/>
                  </a:cubicBezTo>
                  <a:cubicBezTo>
                    <a:pt x="31308" y="20490"/>
                    <a:pt x="31308" y="20469"/>
                    <a:pt x="31308" y="20449"/>
                  </a:cubicBezTo>
                  <a:cubicBezTo>
                    <a:pt x="32336" y="10877"/>
                    <a:pt x="24659" y="0"/>
                    <a:pt x="15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2963075" y="1701125"/>
              <a:ext cx="47150" cy="167750"/>
            </a:xfrm>
            <a:custGeom>
              <a:rect b="b" l="l" r="r" t="t"/>
              <a:pathLst>
                <a:path extrusionOk="0" h="6710" w="1886">
                  <a:moveTo>
                    <a:pt x="894" y="0"/>
                  </a:moveTo>
                  <a:cubicBezTo>
                    <a:pt x="834" y="0"/>
                    <a:pt x="775" y="49"/>
                    <a:pt x="730" y="175"/>
                  </a:cubicBezTo>
                  <a:cubicBezTo>
                    <a:pt x="761" y="540"/>
                    <a:pt x="974" y="874"/>
                    <a:pt x="1095" y="1208"/>
                  </a:cubicBezTo>
                  <a:cubicBezTo>
                    <a:pt x="1278" y="1664"/>
                    <a:pt x="1308" y="2181"/>
                    <a:pt x="1278" y="2667"/>
                  </a:cubicBezTo>
                  <a:cubicBezTo>
                    <a:pt x="1247" y="3154"/>
                    <a:pt x="1126" y="3640"/>
                    <a:pt x="1034" y="4126"/>
                  </a:cubicBezTo>
                  <a:cubicBezTo>
                    <a:pt x="974" y="4430"/>
                    <a:pt x="882" y="4734"/>
                    <a:pt x="791" y="5038"/>
                  </a:cubicBezTo>
                  <a:cubicBezTo>
                    <a:pt x="639" y="5646"/>
                    <a:pt x="183" y="6163"/>
                    <a:pt x="1" y="6710"/>
                  </a:cubicBezTo>
                  <a:cubicBezTo>
                    <a:pt x="1247" y="5099"/>
                    <a:pt x="1886" y="2454"/>
                    <a:pt x="1217" y="448"/>
                  </a:cubicBezTo>
                  <a:cubicBezTo>
                    <a:pt x="1195" y="277"/>
                    <a:pt x="1038" y="0"/>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2992875" y="1720200"/>
              <a:ext cx="186050" cy="47625"/>
            </a:xfrm>
            <a:custGeom>
              <a:rect b="b" l="l" r="r" t="t"/>
              <a:pathLst>
                <a:path extrusionOk="0" h="1905" w="7442">
                  <a:moveTo>
                    <a:pt x="73" y="1"/>
                  </a:moveTo>
                  <a:cubicBezTo>
                    <a:pt x="22" y="1"/>
                    <a:pt x="1" y="32"/>
                    <a:pt x="25" y="111"/>
                  </a:cubicBezTo>
                  <a:cubicBezTo>
                    <a:pt x="1879" y="1813"/>
                    <a:pt x="4432" y="1114"/>
                    <a:pt x="6651" y="1783"/>
                  </a:cubicBezTo>
                  <a:cubicBezTo>
                    <a:pt x="6651" y="1783"/>
                    <a:pt x="6651" y="1773"/>
                    <a:pt x="6645" y="1764"/>
                  </a:cubicBezTo>
                  <a:lnTo>
                    <a:pt x="6645" y="1764"/>
                  </a:lnTo>
                  <a:cubicBezTo>
                    <a:pt x="6759" y="1817"/>
                    <a:pt x="6872" y="1848"/>
                    <a:pt x="6985" y="1904"/>
                  </a:cubicBezTo>
                  <a:cubicBezTo>
                    <a:pt x="7441" y="1843"/>
                    <a:pt x="6833" y="1479"/>
                    <a:pt x="6651" y="1418"/>
                  </a:cubicBezTo>
                  <a:cubicBezTo>
                    <a:pt x="5162" y="688"/>
                    <a:pt x="3460" y="1023"/>
                    <a:pt x="1849" y="780"/>
                  </a:cubicBezTo>
                  <a:lnTo>
                    <a:pt x="1879" y="780"/>
                  </a:lnTo>
                  <a:cubicBezTo>
                    <a:pt x="1849" y="780"/>
                    <a:pt x="1818" y="780"/>
                    <a:pt x="1788" y="749"/>
                  </a:cubicBezTo>
                  <a:cubicBezTo>
                    <a:pt x="1788" y="780"/>
                    <a:pt x="1788" y="780"/>
                    <a:pt x="1788" y="780"/>
                  </a:cubicBezTo>
                  <a:cubicBezTo>
                    <a:pt x="1757" y="749"/>
                    <a:pt x="1727" y="749"/>
                    <a:pt x="1697" y="749"/>
                  </a:cubicBezTo>
                  <a:lnTo>
                    <a:pt x="1727" y="749"/>
                  </a:lnTo>
                  <a:cubicBezTo>
                    <a:pt x="1514" y="719"/>
                    <a:pt x="1301" y="658"/>
                    <a:pt x="1119" y="536"/>
                  </a:cubicBezTo>
                  <a:cubicBezTo>
                    <a:pt x="1119" y="536"/>
                    <a:pt x="1119" y="567"/>
                    <a:pt x="1119" y="567"/>
                  </a:cubicBezTo>
                  <a:cubicBezTo>
                    <a:pt x="973" y="518"/>
                    <a:pt x="280" y="1"/>
                    <a:pt x="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3010950" y="1836600"/>
              <a:ext cx="76775" cy="185000"/>
            </a:xfrm>
            <a:custGeom>
              <a:rect b="b" l="l" r="r" t="t"/>
              <a:pathLst>
                <a:path extrusionOk="0" h="7400" w="3071">
                  <a:moveTo>
                    <a:pt x="3004" y="1"/>
                  </a:moveTo>
                  <a:cubicBezTo>
                    <a:pt x="2942" y="1"/>
                    <a:pt x="2896" y="189"/>
                    <a:pt x="2919" y="257"/>
                  </a:cubicBezTo>
                  <a:cubicBezTo>
                    <a:pt x="2828" y="592"/>
                    <a:pt x="2706" y="896"/>
                    <a:pt x="2554" y="1200"/>
                  </a:cubicBezTo>
                  <a:cubicBezTo>
                    <a:pt x="1551" y="3115"/>
                    <a:pt x="1" y="4969"/>
                    <a:pt x="244" y="7248"/>
                  </a:cubicBezTo>
                  <a:cubicBezTo>
                    <a:pt x="315" y="7356"/>
                    <a:pt x="372" y="7400"/>
                    <a:pt x="416" y="7400"/>
                  </a:cubicBezTo>
                  <a:cubicBezTo>
                    <a:pt x="598" y="7400"/>
                    <a:pt x="578" y="6654"/>
                    <a:pt x="578" y="6458"/>
                  </a:cubicBezTo>
                  <a:cubicBezTo>
                    <a:pt x="639" y="5607"/>
                    <a:pt x="974" y="4817"/>
                    <a:pt x="1338" y="4057"/>
                  </a:cubicBezTo>
                  <a:cubicBezTo>
                    <a:pt x="1825" y="2689"/>
                    <a:pt x="2858" y="1534"/>
                    <a:pt x="3071" y="75"/>
                  </a:cubicBezTo>
                  <a:cubicBezTo>
                    <a:pt x="3048" y="22"/>
                    <a:pt x="3025" y="1"/>
                    <a:pt x="30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3078075" y="1850925"/>
              <a:ext cx="165425" cy="82550"/>
            </a:xfrm>
            <a:custGeom>
              <a:rect b="b" l="l" r="r" t="t"/>
              <a:pathLst>
                <a:path extrusionOk="0" h="3302" w="6617">
                  <a:moveTo>
                    <a:pt x="201" y="1"/>
                  </a:moveTo>
                  <a:cubicBezTo>
                    <a:pt x="0" y="1"/>
                    <a:pt x="1099" y="1113"/>
                    <a:pt x="1298" y="1113"/>
                  </a:cubicBezTo>
                  <a:cubicBezTo>
                    <a:pt x="1359" y="1174"/>
                    <a:pt x="1450" y="1235"/>
                    <a:pt x="1541" y="1295"/>
                  </a:cubicBezTo>
                  <a:cubicBezTo>
                    <a:pt x="1966" y="1569"/>
                    <a:pt x="2422" y="1873"/>
                    <a:pt x="2909" y="2086"/>
                  </a:cubicBezTo>
                  <a:cubicBezTo>
                    <a:pt x="3000" y="2116"/>
                    <a:pt x="3061" y="2116"/>
                    <a:pt x="3122" y="2146"/>
                  </a:cubicBezTo>
                  <a:cubicBezTo>
                    <a:pt x="3973" y="2450"/>
                    <a:pt x="4945" y="2572"/>
                    <a:pt x="5675" y="3150"/>
                  </a:cubicBezTo>
                  <a:cubicBezTo>
                    <a:pt x="5705" y="3210"/>
                    <a:pt x="5766" y="3241"/>
                    <a:pt x="5796" y="3301"/>
                  </a:cubicBezTo>
                  <a:cubicBezTo>
                    <a:pt x="6617" y="2998"/>
                    <a:pt x="3608" y="2025"/>
                    <a:pt x="3243" y="1994"/>
                  </a:cubicBezTo>
                  <a:cubicBezTo>
                    <a:pt x="2331" y="1691"/>
                    <a:pt x="1480" y="1113"/>
                    <a:pt x="690" y="566"/>
                  </a:cubicBezTo>
                  <a:cubicBezTo>
                    <a:pt x="629" y="505"/>
                    <a:pt x="599" y="444"/>
                    <a:pt x="538" y="384"/>
                  </a:cubicBezTo>
                  <a:cubicBezTo>
                    <a:pt x="477" y="323"/>
                    <a:pt x="416" y="232"/>
                    <a:pt x="355" y="140"/>
                  </a:cubicBezTo>
                  <a:cubicBezTo>
                    <a:pt x="325" y="110"/>
                    <a:pt x="295" y="49"/>
                    <a:pt x="264" y="19"/>
                  </a:cubicBezTo>
                  <a:cubicBezTo>
                    <a:pt x="236" y="7"/>
                    <a:pt x="215"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3135575" y="2069450"/>
              <a:ext cx="152000" cy="50200"/>
            </a:xfrm>
            <a:custGeom>
              <a:rect b="b" l="l" r="r" t="t"/>
              <a:pathLst>
                <a:path extrusionOk="0" h="2008" w="6080">
                  <a:moveTo>
                    <a:pt x="5552" y="0"/>
                  </a:moveTo>
                  <a:cubicBezTo>
                    <a:pt x="5537" y="0"/>
                    <a:pt x="5520" y="1"/>
                    <a:pt x="5502" y="1"/>
                  </a:cubicBezTo>
                  <a:cubicBezTo>
                    <a:pt x="5290" y="123"/>
                    <a:pt x="5047" y="214"/>
                    <a:pt x="4773" y="244"/>
                  </a:cubicBezTo>
                  <a:cubicBezTo>
                    <a:pt x="4464" y="306"/>
                    <a:pt x="4143" y="321"/>
                    <a:pt x="3819" y="321"/>
                  </a:cubicBezTo>
                  <a:cubicBezTo>
                    <a:pt x="3526" y="321"/>
                    <a:pt x="3229" y="309"/>
                    <a:pt x="2937" y="309"/>
                  </a:cubicBezTo>
                  <a:cubicBezTo>
                    <a:pt x="2281" y="309"/>
                    <a:pt x="1644" y="369"/>
                    <a:pt x="1095" y="761"/>
                  </a:cubicBezTo>
                  <a:cubicBezTo>
                    <a:pt x="822" y="1035"/>
                    <a:pt x="1" y="1643"/>
                    <a:pt x="305" y="2007"/>
                  </a:cubicBezTo>
                  <a:cubicBezTo>
                    <a:pt x="822" y="1825"/>
                    <a:pt x="973" y="944"/>
                    <a:pt x="1581" y="761"/>
                  </a:cubicBezTo>
                  <a:cubicBezTo>
                    <a:pt x="1916" y="579"/>
                    <a:pt x="2311" y="548"/>
                    <a:pt x="2676" y="518"/>
                  </a:cubicBezTo>
                  <a:lnTo>
                    <a:pt x="2645" y="518"/>
                  </a:lnTo>
                  <a:cubicBezTo>
                    <a:pt x="3162" y="488"/>
                    <a:pt x="3679" y="488"/>
                    <a:pt x="4195" y="488"/>
                  </a:cubicBezTo>
                  <a:cubicBezTo>
                    <a:pt x="4256" y="488"/>
                    <a:pt x="4287" y="457"/>
                    <a:pt x="4317" y="457"/>
                  </a:cubicBezTo>
                  <a:lnTo>
                    <a:pt x="4469" y="457"/>
                  </a:lnTo>
                  <a:cubicBezTo>
                    <a:pt x="4482" y="464"/>
                    <a:pt x="4503" y="467"/>
                    <a:pt x="4530" y="467"/>
                  </a:cubicBezTo>
                  <a:cubicBezTo>
                    <a:pt x="4857" y="467"/>
                    <a:pt x="6080" y="0"/>
                    <a:pt x="55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3020075" y="2033250"/>
              <a:ext cx="118225" cy="175450"/>
            </a:xfrm>
            <a:custGeom>
              <a:rect b="b" l="l" r="r" t="t"/>
              <a:pathLst>
                <a:path extrusionOk="0" h="7018" w="4729">
                  <a:moveTo>
                    <a:pt x="4519" y="0"/>
                  </a:moveTo>
                  <a:cubicBezTo>
                    <a:pt x="4443" y="0"/>
                    <a:pt x="4291" y="312"/>
                    <a:pt x="4104" y="1115"/>
                  </a:cubicBezTo>
                  <a:cubicBezTo>
                    <a:pt x="3952" y="1601"/>
                    <a:pt x="3618" y="1966"/>
                    <a:pt x="3314" y="2331"/>
                  </a:cubicBezTo>
                  <a:cubicBezTo>
                    <a:pt x="3289" y="2356"/>
                    <a:pt x="3264" y="2380"/>
                    <a:pt x="3223" y="2422"/>
                  </a:cubicBezTo>
                  <a:lnTo>
                    <a:pt x="3223" y="2422"/>
                  </a:lnTo>
                  <a:cubicBezTo>
                    <a:pt x="2979" y="2696"/>
                    <a:pt x="2675" y="2908"/>
                    <a:pt x="2432" y="3151"/>
                  </a:cubicBezTo>
                  <a:cubicBezTo>
                    <a:pt x="2311" y="3243"/>
                    <a:pt x="2159" y="3395"/>
                    <a:pt x="2037" y="3516"/>
                  </a:cubicBezTo>
                  <a:cubicBezTo>
                    <a:pt x="1976" y="3547"/>
                    <a:pt x="1946" y="3607"/>
                    <a:pt x="1885" y="3638"/>
                  </a:cubicBezTo>
                  <a:cubicBezTo>
                    <a:pt x="1247" y="4185"/>
                    <a:pt x="548" y="4793"/>
                    <a:pt x="274" y="5613"/>
                  </a:cubicBezTo>
                  <a:cubicBezTo>
                    <a:pt x="122" y="6039"/>
                    <a:pt x="1" y="6495"/>
                    <a:pt x="31" y="6951"/>
                  </a:cubicBezTo>
                  <a:cubicBezTo>
                    <a:pt x="31" y="6997"/>
                    <a:pt x="58" y="7017"/>
                    <a:pt x="89" y="7017"/>
                  </a:cubicBezTo>
                  <a:cubicBezTo>
                    <a:pt x="139" y="7017"/>
                    <a:pt x="202" y="6965"/>
                    <a:pt x="183" y="6890"/>
                  </a:cubicBezTo>
                  <a:cubicBezTo>
                    <a:pt x="153" y="6708"/>
                    <a:pt x="183" y="6525"/>
                    <a:pt x="213" y="6343"/>
                  </a:cubicBezTo>
                  <a:cubicBezTo>
                    <a:pt x="274" y="6130"/>
                    <a:pt x="335" y="5917"/>
                    <a:pt x="396" y="5705"/>
                  </a:cubicBezTo>
                  <a:cubicBezTo>
                    <a:pt x="426" y="5583"/>
                    <a:pt x="457" y="5492"/>
                    <a:pt x="517" y="5401"/>
                  </a:cubicBezTo>
                  <a:cubicBezTo>
                    <a:pt x="548" y="5310"/>
                    <a:pt x="609" y="5218"/>
                    <a:pt x="669" y="5158"/>
                  </a:cubicBezTo>
                  <a:cubicBezTo>
                    <a:pt x="913" y="4793"/>
                    <a:pt x="1216" y="4489"/>
                    <a:pt x="1551" y="4185"/>
                  </a:cubicBezTo>
                  <a:cubicBezTo>
                    <a:pt x="1764" y="4003"/>
                    <a:pt x="1976" y="3851"/>
                    <a:pt x="2189" y="3668"/>
                  </a:cubicBezTo>
                  <a:cubicBezTo>
                    <a:pt x="2311" y="3547"/>
                    <a:pt x="2463" y="3425"/>
                    <a:pt x="2584" y="3303"/>
                  </a:cubicBezTo>
                  <a:lnTo>
                    <a:pt x="2584" y="3334"/>
                  </a:lnTo>
                  <a:cubicBezTo>
                    <a:pt x="4367" y="2353"/>
                    <a:pt x="4728" y="0"/>
                    <a:pt x="45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3083250" y="2134175"/>
              <a:ext cx="68600" cy="219525"/>
            </a:xfrm>
            <a:custGeom>
              <a:rect b="b" l="l" r="r" t="t"/>
              <a:pathLst>
                <a:path extrusionOk="0" h="8781" w="2744">
                  <a:moveTo>
                    <a:pt x="148" y="7412"/>
                  </a:moveTo>
                  <a:cubicBezTo>
                    <a:pt x="148" y="7412"/>
                    <a:pt x="148" y="7413"/>
                    <a:pt x="148" y="7443"/>
                  </a:cubicBezTo>
                  <a:cubicBezTo>
                    <a:pt x="149" y="7438"/>
                    <a:pt x="149" y="7433"/>
                    <a:pt x="149" y="7427"/>
                  </a:cubicBezTo>
                  <a:lnTo>
                    <a:pt x="149" y="7427"/>
                  </a:lnTo>
                  <a:cubicBezTo>
                    <a:pt x="149" y="7422"/>
                    <a:pt x="149" y="7417"/>
                    <a:pt x="148" y="7412"/>
                  </a:cubicBezTo>
                  <a:close/>
                  <a:moveTo>
                    <a:pt x="2613" y="1"/>
                  </a:moveTo>
                  <a:cubicBezTo>
                    <a:pt x="2537" y="1"/>
                    <a:pt x="2417" y="408"/>
                    <a:pt x="2307" y="1485"/>
                  </a:cubicBezTo>
                  <a:lnTo>
                    <a:pt x="2307" y="1516"/>
                  </a:lnTo>
                  <a:cubicBezTo>
                    <a:pt x="2307" y="1546"/>
                    <a:pt x="2307" y="1546"/>
                    <a:pt x="2307" y="1576"/>
                  </a:cubicBezTo>
                  <a:cubicBezTo>
                    <a:pt x="2307" y="1576"/>
                    <a:pt x="2307" y="1607"/>
                    <a:pt x="2307" y="1607"/>
                  </a:cubicBezTo>
                  <a:cubicBezTo>
                    <a:pt x="2276" y="1637"/>
                    <a:pt x="2276" y="1668"/>
                    <a:pt x="2276" y="1668"/>
                  </a:cubicBezTo>
                  <a:lnTo>
                    <a:pt x="2276" y="1728"/>
                  </a:lnTo>
                  <a:cubicBezTo>
                    <a:pt x="2276" y="1728"/>
                    <a:pt x="2276" y="1728"/>
                    <a:pt x="2276" y="1759"/>
                  </a:cubicBezTo>
                  <a:cubicBezTo>
                    <a:pt x="2246" y="1880"/>
                    <a:pt x="2215" y="2032"/>
                    <a:pt x="2185" y="2154"/>
                  </a:cubicBezTo>
                  <a:cubicBezTo>
                    <a:pt x="2094" y="2580"/>
                    <a:pt x="2003" y="3005"/>
                    <a:pt x="1851" y="3431"/>
                  </a:cubicBezTo>
                  <a:cubicBezTo>
                    <a:pt x="1729" y="3826"/>
                    <a:pt x="1486" y="4221"/>
                    <a:pt x="1304" y="4586"/>
                  </a:cubicBezTo>
                  <a:cubicBezTo>
                    <a:pt x="1304" y="4586"/>
                    <a:pt x="1304" y="4616"/>
                    <a:pt x="1273" y="4616"/>
                  </a:cubicBezTo>
                  <a:lnTo>
                    <a:pt x="1304" y="4616"/>
                  </a:lnTo>
                  <a:cubicBezTo>
                    <a:pt x="1273" y="4677"/>
                    <a:pt x="1243" y="4707"/>
                    <a:pt x="1212" y="4768"/>
                  </a:cubicBezTo>
                  <a:cubicBezTo>
                    <a:pt x="1212" y="4768"/>
                    <a:pt x="1212" y="4798"/>
                    <a:pt x="1212" y="4798"/>
                  </a:cubicBezTo>
                  <a:cubicBezTo>
                    <a:pt x="789" y="5645"/>
                    <a:pt x="215" y="6432"/>
                    <a:pt x="149" y="7427"/>
                  </a:cubicBezTo>
                  <a:lnTo>
                    <a:pt x="149" y="7427"/>
                  </a:lnTo>
                  <a:cubicBezTo>
                    <a:pt x="175" y="7853"/>
                    <a:pt x="0" y="8480"/>
                    <a:pt x="300" y="8780"/>
                  </a:cubicBezTo>
                  <a:cubicBezTo>
                    <a:pt x="452" y="8780"/>
                    <a:pt x="513" y="8598"/>
                    <a:pt x="392" y="8537"/>
                  </a:cubicBezTo>
                  <a:cubicBezTo>
                    <a:pt x="88" y="7108"/>
                    <a:pt x="878" y="5893"/>
                    <a:pt x="1516" y="4677"/>
                  </a:cubicBezTo>
                  <a:cubicBezTo>
                    <a:pt x="1516" y="4677"/>
                    <a:pt x="1516" y="4677"/>
                    <a:pt x="1516" y="4707"/>
                  </a:cubicBezTo>
                  <a:cubicBezTo>
                    <a:pt x="1972" y="3917"/>
                    <a:pt x="2246" y="3066"/>
                    <a:pt x="2428" y="2184"/>
                  </a:cubicBezTo>
                  <a:cubicBezTo>
                    <a:pt x="2428" y="2154"/>
                    <a:pt x="2428" y="2124"/>
                    <a:pt x="2428" y="2093"/>
                  </a:cubicBezTo>
                  <a:cubicBezTo>
                    <a:pt x="2428" y="2063"/>
                    <a:pt x="2459" y="2032"/>
                    <a:pt x="2459" y="2002"/>
                  </a:cubicBezTo>
                  <a:cubicBezTo>
                    <a:pt x="2459" y="1972"/>
                    <a:pt x="2459" y="1972"/>
                    <a:pt x="2459" y="1972"/>
                  </a:cubicBezTo>
                  <a:cubicBezTo>
                    <a:pt x="2459" y="1941"/>
                    <a:pt x="2459" y="1911"/>
                    <a:pt x="2489" y="1880"/>
                  </a:cubicBezTo>
                  <a:cubicBezTo>
                    <a:pt x="2489" y="1850"/>
                    <a:pt x="2489" y="1850"/>
                    <a:pt x="2489" y="1820"/>
                  </a:cubicBezTo>
                  <a:cubicBezTo>
                    <a:pt x="2743" y="894"/>
                    <a:pt x="2726" y="1"/>
                    <a:pt x="2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3158825" y="2184100"/>
              <a:ext cx="156950" cy="55275"/>
            </a:xfrm>
            <a:custGeom>
              <a:rect b="b" l="l" r="r" t="t"/>
              <a:pathLst>
                <a:path extrusionOk="0" h="2211" w="6278">
                  <a:moveTo>
                    <a:pt x="72" y="0"/>
                  </a:moveTo>
                  <a:cubicBezTo>
                    <a:pt x="24" y="0"/>
                    <a:pt x="1" y="45"/>
                    <a:pt x="13" y="157"/>
                  </a:cubicBezTo>
                  <a:cubicBezTo>
                    <a:pt x="1107" y="1646"/>
                    <a:pt x="3417" y="674"/>
                    <a:pt x="4937" y="1525"/>
                  </a:cubicBezTo>
                  <a:lnTo>
                    <a:pt x="4907" y="1525"/>
                  </a:lnTo>
                  <a:cubicBezTo>
                    <a:pt x="5332" y="1646"/>
                    <a:pt x="5697" y="1859"/>
                    <a:pt x="6001" y="2194"/>
                  </a:cubicBezTo>
                  <a:cubicBezTo>
                    <a:pt x="6025" y="2205"/>
                    <a:pt x="6047" y="2210"/>
                    <a:pt x="6068" y="2210"/>
                  </a:cubicBezTo>
                  <a:cubicBezTo>
                    <a:pt x="6209" y="2210"/>
                    <a:pt x="6278" y="1973"/>
                    <a:pt x="6092" y="1920"/>
                  </a:cubicBezTo>
                  <a:cubicBezTo>
                    <a:pt x="4876" y="856"/>
                    <a:pt x="3113" y="856"/>
                    <a:pt x="1594" y="765"/>
                  </a:cubicBezTo>
                  <a:cubicBezTo>
                    <a:pt x="1563" y="765"/>
                    <a:pt x="1563" y="735"/>
                    <a:pt x="1533" y="735"/>
                  </a:cubicBezTo>
                  <a:cubicBezTo>
                    <a:pt x="1381" y="704"/>
                    <a:pt x="1259" y="674"/>
                    <a:pt x="1107" y="613"/>
                  </a:cubicBezTo>
                  <a:cubicBezTo>
                    <a:pt x="1107" y="613"/>
                    <a:pt x="1107" y="613"/>
                    <a:pt x="1107" y="643"/>
                  </a:cubicBezTo>
                  <a:cubicBezTo>
                    <a:pt x="1102" y="644"/>
                    <a:pt x="1097" y="644"/>
                    <a:pt x="1092" y="644"/>
                  </a:cubicBezTo>
                  <a:cubicBezTo>
                    <a:pt x="798" y="644"/>
                    <a:pt x="255" y="0"/>
                    <a:pt x="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3586300" y="1893925"/>
              <a:ext cx="60725" cy="190225"/>
            </a:xfrm>
            <a:custGeom>
              <a:rect b="b" l="l" r="r" t="t"/>
              <a:pathLst>
                <a:path extrusionOk="0" h="7609" w="2429">
                  <a:moveTo>
                    <a:pt x="1547" y="882"/>
                  </a:moveTo>
                  <a:cubicBezTo>
                    <a:pt x="1547" y="882"/>
                    <a:pt x="1547" y="883"/>
                    <a:pt x="1547" y="913"/>
                  </a:cubicBezTo>
                  <a:cubicBezTo>
                    <a:pt x="1548" y="908"/>
                    <a:pt x="1548" y="904"/>
                    <a:pt x="1549" y="900"/>
                  </a:cubicBezTo>
                  <a:lnTo>
                    <a:pt x="1549" y="900"/>
                  </a:lnTo>
                  <a:cubicBezTo>
                    <a:pt x="1548" y="894"/>
                    <a:pt x="1548" y="888"/>
                    <a:pt x="1547" y="882"/>
                  </a:cubicBezTo>
                  <a:close/>
                  <a:moveTo>
                    <a:pt x="1547" y="1"/>
                  </a:moveTo>
                  <a:lnTo>
                    <a:pt x="1547" y="1"/>
                  </a:lnTo>
                  <a:cubicBezTo>
                    <a:pt x="1337" y="180"/>
                    <a:pt x="1599" y="625"/>
                    <a:pt x="1549" y="900"/>
                  </a:cubicBezTo>
                  <a:lnTo>
                    <a:pt x="1549" y="900"/>
                  </a:lnTo>
                  <a:cubicBezTo>
                    <a:pt x="1871" y="3055"/>
                    <a:pt x="1" y="5751"/>
                    <a:pt x="1577" y="7600"/>
                  </a:cubicBezTo>
                  <a:cubicBezTo>
                    <a:pt x="1595" y="7606"/>
                    <a:pt x="1612" y="7609"/>
                    <a:pt x="1628" y="7609"/>
                  </a:cubicBezTo>
                  <a:cubicBezTo>
                    <a:pt x="1775" y="7609"/>
                    <a:pt x="1833" y="7381"/>
                    <a:pt x="1668" y="7326"/>
                  </a:cubicBezTo>
                  <a:cubicBezTo>
                    <a:pt x="1577" y="7326"/>
                    <a:pt x="1547" y="7205"/>
                    <a:pt x="1486" y="7144"/>
                  </a:cubicBezTo>
                  <a:cubicBezTo>
                    <a:pt x="1425" y="7022"/>
                    <a:pt x="1395" y="6931"/>
                    <a:pt x="1364" y="6810"/>
                  </a:cubicBezTo>
                  <a:cubicBezTo>
                    <a:pt x="756" y="4621"/>
                    <a:pt x="2428" y="2098"/>
                    <a:pt x="15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504900" y="1727525"/>
              <a:ext cx="38775" cy="187800"/>
            </a:xfrm>
            <a:custGeom>
              <a:rect b="b" l="l" r="r" t="t"/>
              <a:pathLst>
                <a:path extrusionOk="0" h="7512" w="1551">
                  <a:moveTo>
                    <a:pt x="1550" y="0"/>
                  </a:moveTo>
                  <a:cubicBezTo>
                    <a:pt x="912" y="365"/>
                    <a:pt x="1003" y="1550"/>
                    <a:pt x="790" y="2219"/>
                  </a:cubicBezTo>
                  <a:cubicBezTo>
                    <a:pt x="760" y="2280"/>
                    <a:pt x="760" y="2310"/>
                    <a:pt x="760" y="2371"/>
                  </a:cubicBezTo>
                  <a:cubicBezTo>
                    <a:pt x="486" y="4013"/>
                    <a:pt x="0" y="5958"/>
                    <a:pt x="638" y="7508"/>
                  </a:cubicBezTo>
                  <a:cubicBezTo>
                    <a:pt x="648" y="7510"/>
                    <a:pt x="657" y="7511"/>
                    <a:pt x="665" y="7511"/>
                  </a:cubicBezTo>
                  <a:cubicBezTo>
                    <a:pt x="768" y="7511"/>
                    <a:pt x="812" y="7354"/>
                    <a:pt x="699" y="7326"/>
                  </a:cubicBezTo>
                  <a:cubicBezTo>
                    <a:pt x="699" y="7326"/>
                    <a:pt x="699" y="7295"/>
                    <a:pt x="699" y="7295"/>
                  </a:cubicBezTo>
                  <a:cubicBezTo>
                    <a:pt x="638" y="7052"/>
                    <a:pt x="608" y="6809"/>
                    <a:pt x="578" y="6566"/>
                  </a:cubicBezTo>
                  <a:cubicBezTo>
                    <a:pt x="578" y="6558"/>
                    <a:pt x="578" y="6551"/>
                    <a:pt x="578" y="6535"/>
                  </a:cubicBezTo>
                  <a:lnTo>
                    <a:pt x="547" y="6323"/>
                  </a:lnTo>
                  <a:lnTo>
                    <a:pt x="578" y="6323"/>
                  </a:lnTo>
                  <a:cubicBezTo>
                    <a:pt x="547" y="5958"/>
                    <a:pt x="547" y="5563"/>
                    <a:pt x="578" y="5198"/>
                  </a:cubicBezTo>
                  <a:cubicBezTo>
                    <a:pt x="547" y="3435"/>
                    <a:pt x="1429" y="1642"/>
                    <a:pt x="15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3588275" y="1827375"/>
              <a:ext cx="109650" cy="96975"/>
            </a:xfrm>
            <a:custGeom>
              <a:rect b="b" l="l" r="r" t="t"/>
              <a:pathLst>
                <a:path extrusionOk="0" h="3879" w="4386">
                  <a:moveTo>
                    <a:pt x="135" y="0"/>
                  </a:moveTo>
                  <a:cubicBezTo>
                    <a:pt x="1" y="0"/>
                    <a:pt x="547" y="1075"/>
                    <a:pt x="981" y="1447"/>
                  </a:cubicBezTo>
                  <a:lnTo>
                    <a:pt x="981" y="1477"/>
                  </a:lnTo>
                  <a:cubicBezTo>
                    <a:pt x="1346" y="1842"/>
                    <a:pt x="1832" y="2146"/>
                    <a:pt x="2228" y="2511"/>
                  </a:cubicBezTo>
                  <a:cubicBezTo>
                    <a:pt x="2683" y="2906"/>
                    <a:pt x="3200" y="3301"/>
                    <a:pt x="3474" y="3879"/>
                  </a:cubicBezTo>
                  <a:cubicBezTo>
                    <a:pt x="4386" y="3788"/>
                    <a:pt x="1012" y="1356"/>
                    <a:pt x="860" y="900"/>
                  </a:cubicBezTo>
                  <a:cubicBezTo>
                    <a:pt x="412" y="238"/>
                    <a:pt x="198" y="0"/>
                    <a:pt x="1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3350625" y="1506400"/>
              <a:ext cx="65825" cy="200000"/>
            </a:xfrm>
            <a:custGeom>
              <a:rect b="b" l="l" r="r" t="t"/>
              <a:pathLst>
                <a:path extrusionOk="0" h="8000" w="2633">
                  <a:moveTo>
                    <a:pt x="122" y="0"/>
                  </a:moveTo>
                  <a:lnTo>
                    <a:pt x="122" y="0"/>
                  </a:lnTo>
                  <a:cubicBezTo>
                    <a:pt x="1" y="122"/>
                    <a:pt x="153" y="274"/>
                    <a:pt x="214" y="395"/>
                  </a:cubicBezTo>
                  <a:cubicBezTo>
                    <a:pt x="700" y="942"/>
                    <a:pt x="1004" y="1642"/>
                    <a:pt x="1277" y="2310"/>
                  </a:cubicBezTo>
                  <a:cubicBezTo>
                    <a:pt x="1429" y="2797"/>
                    <a:pt x="1612" y="3252"/>
                    <a:pt x="1794" y="3708"/>
                  </a:cubicBezTo>
                  <a:cubicBezTo>
                    <a:pt x="2098" y="4499"/>
                    <a:pt x="2220" y="5319"/>
                    <a:pt x="2280" y="6140"/>
                  </a:cubicBezTo>
                  <a:cubicBezTo>
                    <a:pt x="2311" y="6748"/>
                    <a:pt x="2311" y="7386"/>
                    <a:pt x="2280" y="7994"/>
                  </a:cubicBezTo>
                  <a:cubicBezTo>
                    <a:pt x="2289" y="7998"/>
                    <a:pt x="2297" y="8000"/>
                    <a:pt x="2305" y="8000"/>
                  </a:cubicBezTo>
                  <a:cubicBezTo>
                    <a:pt x="2633" y="8000"/>
                    <a:pt x="2370" y="4974"/>
                    <a:pt x="2280" y="4499"/>
                  </a:cubicBezTo>
                  <a:cubicBezTo>
                    <a:pt x="2280" y="4499"/>
                    <a:pt x="2280" y="4499"/>
                    <a:pt x="2280" y="4529"/>
                  </a:cubicBezTo>
                  <a:cubicBezTo>
                    <a:pt x="1825" y="3192"/>
                    <a:pt x="1399" y="669"/>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3482850" y="1627675"/>
              <a:ext cx="89525" cy="96300"/>
            </a:xfrm>
            <a:custGeom>
              <a:rect b="b" l="l" r="r" t="t"/>
              <a:pathLst>
                <a:path extrusionOk="0" h="3852" w="3581">
                  <a:moveTo>
                    <a:pt x="297" y="1"/>
                  </a:moveTo>
                  <a:cubicBezTo>
                    <a:pt x="279" y="1"/>
                    <a:pt x="260" y="4"/>
                    <a:pt x="244" y="12"/>
                  </a:cubicBezTo>
                  <a:cubicBezTo>
                    <a:pt x="1" y="590"/>
                    <a:pt x="1794" y="1745"/>
                    <a:pt x="2159" y="2353"/>
                  </a:cubicBezTo>
                  <a:cubicBezTo>
                    <a:pt x="2159" y="2323"/>
                    <a:pt x="2159" y="2323"/>
                    <a:pt x="2159" y="2323"/>
                  </a:cubicBezTo>
                  <a:cubicBezTo>
                    <a:pt x="2524" y="2809"/>
                    <a:pt x="2888" y="3295"/>
                    <a:pt x="3283" y="3782"/>
                  </a:cubicBezTo>
                  <a:cubicBezTo>
                    <a:pt x="3314" y="3782"/>
                    <a:pt x="3344" y="3812"/>
                    <a:pt x="3375" y="3842"/>
                  </a:cubicBezTo>
                  <a:cubicBezTo>
                    <a:pt x="3396" y="3848"/>
                    <a:pt x="3414" y="3851"/>
                    <a:pt x="3431" y="3851"/>
                  </a:cubicBezTo>
                  <a:cubicBezTo>
                    <a:pt x="3580" y="3851"/>
                    <a:pt x="3542" y="3624"/>
                    <a:pt x="3405" y="3569"/>
                  </a:cubicBezTo>
                  <a:cubicBezTo>
                    <a:pt x="2767" y="2809"/>
                    <a:pt x="2220" y="1958"/>
                    <a:pt x="1520" y="1228"/>
                  </a:cubicBezTo>
                  <a:lnTo>
                    <a:pt x="1490" y="1228"/>
                  </a:lnTo>
                  <a:cubicBezTo>
                    <a:pt x="1216" y="772"/>
                    <a:pt x="700" y="529"/>
                    <a:pt x="426" y="73"/>
                  </a:cubicBezTo>
                  <a:cubicBezTo>
                    <a:pt x="404" y="29"/>
                    <a:pt x="349"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3266275" y="1456725"/>
              <a:ext cx="129050" cy="34225"/>
            </a:xfrm>
            <a:custGeom>
              <a:rect b="b" l="l" r="r" t="t"/>
              <a:pathLst>
                <a:path extrusionOk="0" h="1369" w="5162">
                  <a:moveTo>
                    <a:pt x="5001" y="1"/>
                  </a:moveTo>
                  <a:cubicBezTo>
                    <a:pt x="4974" y="1"/>
                    <a:pt x="4947" y="13"/>
                    <a:pt x="4925" y="42"/>
                  </a:cubicBezTo>
                  <a:cubicBezTo>
                    <a:pt x="3405" y="407"/>
                    <a:pt x="1034" y="133"/>
                    <a:pt x="1" y="1288"/>
                  </a:cubicBezTo>
                  <a:cubicBezTo>
                    <a:pt x="30" y="1347"/>
                    <a:pt x="73" y="1368"/>
                    <a:pt x="122" y="1368"/>
                  </a:cubicBezTo>
                  <a:cubicBezTo>
                    <a:pt x="224" y="1368"/>
                    <a:pt x="354" y="1278"/>
                    <a:pt x="457" y="1258"/>
                  </a:cubicBezTo>
                  <a:lnTo>
                    <a:pt x="426" y="1258"/>
                  </a:lnTo>
                  <a:cubicBezTo>
                    <a:pt x="457" y="1227"/>
                    <a:pt x="487" y="1227"/>
                    <a:pt x="518" y="1197"/>
                  </a:cubicBezTo>
                  <a:lnTo>
                    <a:pt x="548" y="1197"/>
                  </a:lnTo>
                  <a:cubicBezTo>
                    <a:pt x="1916" y="498"/>
                    <a:pt x="3557" y="467"/>
                    <a:pt x="5047" y="163"/>
                  </a:cubicBezTo>
                  <a:cubicBezTo>
                    <a:pt x="5162" y="117"/>
                    <a:pt x="5085" y="1"/>
                    <a:pt x="5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3143950" y="1476000"/>
              <a:ext cx="65375" cy="60800"/>
            </a:xfrm>
            <a:custGeom>
              <a:rect b="b" l="l" r="r" t="t"/>
              <a:pathLst>
                <a:path extrusionOk="0" h="2432" w="2615">
                  <a:moveTo>
                    <a:pt x="2341" y="0"/>
                  </a:moveTo>
                  <a:cubicBezTo>
                    <a:pt x="1520" y="608"/>
                    <a:pt x="152" y="1429"/>
                    <a:pt x="0" y="2432"/>
                  </a:cubicBezTo>
                  <a:cubicBezTo>
                    <a:pt x="730" y="1854"/>
                    <a:pt x="1307" y="760"/>
                    <a:pt x="2249" y="274"/>
                  </a:cubicBezTo>
                  <a:cubicBezTo>
                    <a:pt x="2401" y="213"/>
                    <a:pt x="2614" y="0"/>
                    <a:pt x="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3141725" y="1533550"/>
              <a:ext cx="125350" cy="106600"/>
            </a:xfrm>
            <a:custGeom>
              <a:rect b="b" l="l" r="r" t="t"/>
              <a:pathLst>
                <a:path extrusionOk="0" h="4264" w="5014">
                  <a:moveTo>
                    <a:pt x="228" y="0"/>
                  </a:moveTo>
                  <a:cubicBezTo>
                    <a:pt x="76" y="0"/>
                    <a:pt x="0" y="64"/>
                    <a:pt x="150" y="252"/>
                  </a:cubicBezTo>
                  <a:cubicBezTo>
                    <a:pt x="545" y="343"/>
                    <a:pt x="910" y="525"/>
                    <a:pt x="1214" y="799"/>
                  </a:cubicBezTo>
                  <a:lnTo>
                    <a:pt x="1183" y="799"/>
                  </a:lnTo>
                  <a:cubicBezTo>
                    <a:pt x="2278" y="1863"/>
                    <a:pt x="3433" y="2926"/>
                    <a:pt x="4193" y="4264"/>
                  </a:cubicBezTo>
                  <a:cubicBezTo>
                    <a:pt x="5013" y="3869"/>
                    <a:pt x="1548" y="586"/>
                    <a:pt x="910" y="221"/>
                  </a:cubicBezTo>
                  <a:cubicBezTo>
                    <a:pt x="820" y="132"/>
                    <a:pt x="446"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3171650" y="1377825"/>
              <a:ext cx="120700" cy="19925"/>
            </a:xfrm>
            <a:custGeom>
              <a:rect b="b" l="l" r="r" t="t"/>
              <a:pathLst>
                <a:path extrusionOk="0" h="797" w="4828">
                  <a:moveTo>
                    <a:pt x="717" y="0"/>
                  </a:moveTo>
                  <a:cubicBezTo>
                    <a:pt x="479" y="0"/>
                    <a:pt x="304" y="12"/>
                    <a:pt x="230" y="37"/>
                  </a:cubicBezTo>
                  <a:cubicBezTo>
                    <a:pt x="1" y="224"/>
                    <a:pt x="213" y="269"/>
                    <a:pt x="428" y="269"/>
                  </a:cubicBezTo>
                  <a:cubicBezTo>
                    <a:pt x="528" y="269"/>
                    <a:pt x="628" y="259"/>
                    <a:pt x="686" y="249"/>
                  </a:cubicBezTo>
                  <a:lnTo>
                    <a:pt x="655" y="249"/>
                  </a:lnTo>
                  <a:cubicBezTo>
                    <a:pt x="837" y="234"/>
                    <a:pt x="1020" y="227"/>
                    <a:pt x="1202" y="227"/>
                  </a:cubicBezTo>
                  <a:cubicBezTo>
                    <a:pt x="1385" y="227"/>
                    <a:pt x="1567" y="234"/>
                    <a:pt x="1749" y="249"/>
                  </a:cubicBezTo>
                  <a:lnTo>
                    <a:pt x="1719" y="249"/>
                  </a:lnTo>
                  <a:cubicBezTo>
                    <a:pt x="2509" y="310"/>
                    <a:pt x="3269" y="462"/>
                    <a:pt x="4029" y="705"/>
                  </a:cubicBezTo>
                  <a:lnTo>
                    <a:pt x="4059" y="705"/>
                  </a:lnTo>
                  <a:cubicBezTo>
                    <a:pt x="4059" y="705"/>
                    <a:pt x="4059" y="705"/>
                    <a:pt x="4059" y="736"/>
                  </a:cubicBezTo>
                  <a:lnTo>
                    <a:pt x="4151" y="736"/>
                  </a:lnTo>
                  <a:cubicBezTo>
                    <a:pt x="4151" y="766"/>
                    <a:pt x="4151" y="766"/>
                    <a:pt x="4181" y="766"/>
                  </a:cubicBezTo>
                  <a:lnTo>
                    <a:pt x="4242" y="797"/>
                  </a:lnTo>
                  <a:cubicBezTo>
                    <a:pt x="4827" y="313"/>
                    <a:pt x="1940" y="0"/>
                    <a:pt x="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3253525" y="1278900"/>
              <a:ext cx="128150" cy="20075"/>
            </a:xfrm>
            <a:custGeom>
              <a:rect b="b" l="l" r="r" t="t"/>
              <a:pathLst>
                <a:path extrusionOk="0" h="803" w="5126">
                  <a:moveTo>
                    <a:pt x="512" y="0"/>
                  </a:moveTo>
                  <a:cubicBezTo>
                    <a:pt x="424" y="0"/>
                    <a:pt x="360" y="4"/>
                    <a:pt x="329" y="12"/>
                  </a:cubicBezTo>
                  <a:cubicBezTo>
                    <a:pt x="0" y="291"/>
                    <a:pt x="461" y="340"/>
                    <a:pt x="997" y="340"/>
                  </a:cubicBezTo>
                  <a:cubicBezTo>
                    <a:pt x="1284" y="340"/>
                    <a:pt x="1591" y="326"/>
                    <a:pt x="1812" y="326"/>
                  </a:cubicBezTo>
                  <a:cubicBezTo>
                    <a:pt x="1944" y="326"/>
                    <a:pt x="2045" y="331"/>
                    <a:pt x="2091" y="346"/>
                  </a:cubicBezTo>
                  <a:lnTo>
                    <a:pt x="2061" y="346"/>
                  </a:lnTo>
                  <a:cubicBezTo>
                    <a:pt x="2882" y="407"/>
                    <a:pt x="3642" y="741"/>
                    <a:pt x="4432" y="802"/>
                  </a:cubicBezTo>
                  <a:cubicBezTo>
                    <a:pt x="5125" y="414"/>
                    <a:pt x="1439" y="0"/>
                    <a:pt x="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3389375" y="1186350"/>
              <a:ext cx="121200" cy="43350"/>
            </a:xfrm>
            <a:custGeom>
              <a:rect b="b" l="l" r="r" t="t"/>
              <a:pathLst>
                <a:path extrusionOk="0" h="1734" w="4848">
                  <a:moveTo>
                    <a:pt x="424" y="1"/>
                  </a:moveTo>
                  <a:cubicBezTo>
                    <a:pt x="244" y="1"/>
                    <a:pt x="87" y="34"/>
                    <a:pt x="1" y="158"/>
                  </a:cubicBezTo>
                  <a:cubicBezTo>
                    <a:pt x="761" y="492"/>
                    <a:pt x="1946" y="188"/>
                    <a:pt x="2828" y="674"/>
                  </a:cubicBezTo>
                  <a:cubicBezTo>
                    <a:pt x="3436" y="887"/>
                    <a:pt x="4074" y="1161"/>
                    <a:pt x="4469" y="1708"/>
                  </a:cubicBezTo>
                  <a:cubicBezTo>
                    <a:pt x="4525" y="1725"/>
                    <a:pt x="4568" y="1733"/>
                    <a:pt x="4601" y="1733"/>
                  </a:cubicBezTo>
                  <a:cubicBezTo>
                    <a:pt x="4848" y="1733"/>
                    <a:pt x="4452" y="1272"/>
                    <a:pt x="4317" y="1191"/>
                  </a:cubicBezTo>
                  <a:cubicBezTo>
                    <a:pt x="3466" y="522"/>
                    <a:pt x="2372" y="218"/>
                    <a:pt x="1338" y="36"/>
                  </a:cubicBezTo>
                  <a:lnTo>
                    <a:pt x="1217" y="36"/>
                  </a:lnTo>
                  <a:cubicBezTo>
                    <a:pt x="1173" y="43"/>
                    <a:pt x="1125" y="46"/>
                    <a:pt x="1075" y="46"/>
                  </a:cubicBezTo>
                  <a:cubicBezTo>
                    <a:pt x="875" y="46"/>
                    <a:pt x="634" y="1"/>
                    <a:pt x="4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282250" y="1150350"/>
              <a:ext cx="33000" cy="119200"/>
            </a:xfrm>
            <a:custGeom>
              <a:rect b="b" l="l" r="r" t="t"/>
              <a:pathLst>
                <a:path extrusionOk="0" h="4768" w="1320">
                  <a:moveTo>
                    <a:pt x="1299" y="0"/>
                  </a:moveTo>
                  <a:cubicBezTo>
                    <a:pt x="1195" y="0"/>
                    <a:pt x="604" y="1284"/>
                    <a:pt x="578" y="1415"/>
                  </a:cubicBezTo>
                  <a:lnTo>
                    <a:pt x="608" y="1415"/>
                  </a:lnTo>
                  <a:cubicBezTo>
                    <a:pt x="487" y="1750"/>
                    <a:pt x="395" y="2114"/>
                    <a:pt x="304" y="2479"/>
                  </a:cubicBezTo>
                  <a:cubicBezTo>
                    <a:pt x="213" y="3057"/>
                    <a:pt x="61" y="3634"/>
                    <a:pt x="31" y="4212"/>
                  </a:cubicBezTo>
                  <a:cubicBezTo>
                    <a:pt x="31" y="4261"/>
                    <a:pt x="31" y="4291"/>
                    <a:pt x="31" y="4333"/>
                  </a:cubicBezTo>
                  <a:cubicBezTo>
                    <a:pt x="0" y="4455"/>
                    <a:pt x="0" y="4576"/>
                    <a:pt x="0" y="4698"/>
                  </a:cubicBezTo>
                  <a:cubicBezTo>
                    <a:pt x="32" y="4746"/>
                    <a:pt x="61" y="4767"/>
                    <a:pt x="88" y="4767"/>
                  </a:cubicBezTo>
                  <a:cubicBezTo>
                    <a:pt x="372" y="4767"/>
                    <a:pt x="414" y="2361"/>
                    <a:pt x="608" y="2084"/>
                  </a:cubicBezTo>
                  <a:cubicBezTo>
                    <a:pt x="608" y="2054"/>
                    <a:pt x="608" y="2023"/>
                    <a:pt x="608" y="2023"/>
                  </a:cubicBezTo>
                  <a:cubicBezTo>
                    <a:pt x="669" y="1780"/>
                    <a:pt x="730" y="1537"/>
                    <a:pt x="790" y="1294"/>
                  </a:cubicBezTo>
                  <a:lnTo>
                    <a:pt x="790" y="1324"/>
                  </a:lnTo>
                  <a:cubicBezTo>
                    <a:pt x="942" y="959"/>
                    <a:pt x="1064" y="564"/>
                    <a:pt x="1246" y="230"/>
                  </a:cubicBezTo>
                  <a:cubicBezTo>
                    <a:pt x="1246" y="199"/>
                    <a:pt x="1277" y="169"/>
                    <a:pt x="1277" y="139"/>
                  </a:cubicBezTo>
                  <a:cubicBezTo>
                    <a:pt x="1277" y="139"/>
                    <a:pt x="1307" y="108"/>
                    <a:pt x="1307" y="108"/>
                  </a:cubicBezTo>
                  <a:cubicBezTo>
                    <a:pt x="1320" y="33"/>
                    <a:pt x="1316" y="0"/>
                    <a:pt x="12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458525" y="1069950"/>
              <a:ext cx="51700" cy="85400"/>
            </a:xfrm>
            <a:custGeom>
              <a:rect b="b" l="l" r="r" t="t"/>
              <a:pathLst>
                <a:path extrusionOk="0" h="3416" w="2068">
                  <a:moveTo>
                    <a:pt x="1991" y="1"/>
                  </a:moveTo>
                  <a:cubicBezTo>
                    <a:pt x="1660" y="1"/>
                    <a:pt x="366" y="2303"/>
                    <a:pt x="366" y="2595"/>
                  </a:cubicBezTo>
                  <a:cubicBezTo>
                    <a:pt x="335" y="2838"/>
                    <a:pt x="1" y="3233"/>
                    <a:pt x="214" y="3415"/>
                  </a:cubicBezTo>
                  <a:cubicBezTo>
                    <a:pt x="457" y="3415"/>
                    <a:pt x="427" y="3051"/>
                    <a:pt x="518" y="2899"/>
                  </a:cubicBezTo>
                  <a:cubicBezTo>
                    <a:pt x="670" y="2473"/>
                    <a:pt x="822" y="2048"/>
                    <a:pt x="1034" y="1652"/>
                  </a:cubicBezTo>
                  <a:cubicBezTo>
                    <a:pt x="1308" y="1166"/>
                    <a:pt x="1612" y="680"/>
                    <a:pt x="1946" y="254"/>
                  </a:cubicBezTo>
                  <a:cubicBezTo>
                    <a:pt x="1977" y="224"/>
                    <a:pt x="2007" y="193"/>
                    <a:pt x="2007" y="193"/>
                  </a:cubicBezTo>
                  <a:cubicBezTo>
                    <a:pt x="2038" y="193"/>
                    <a:pt x="2038" y="163"/>
                    <a:pt x="2068" y="163"/>
                  </a:cubicBezTo>
                  <a:cubicBezTo>
                    <a:pt x="2068" y="50"/>
                    <a:pt x="2040" y="1"/>
                    <a:pt x="1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3514800" y="1122250"/>
              <a:ext cx="135100" cy="52950"/>
            </a:xfrm>
            <a:custGeom>
              <a:rect b="b" l="l" r="r" t="t"/>
              <a:pathLst>
                <a:path extrusionOk="0" h="2118" w="5404">
                  <a:moveTo>
                    <a:pt x="871" y="0"/>
                  </a:moveTo>
                  <a:cubicBezTo>
                    <a:pt x="83" y="0"/>
                    <a:pt x="1" y="179"/>
                    <a:pt x="1975" y="351"/>
                  </a:cubicBezTo>
                  <a:lnTo>
                    <a:pt x="1945" y="351"/>
                  </a:lnTo>
                  <a:cubicBezTo>
                    <a:pt x="2553" y="381"/>
                    <a:pt x="3130" y="594"/>
                    <a:pt x="3677" y="837"/>
                  </a:cubicBezTo>
                  <a:cubicBezTo>
                    <a:pt x="3829" y="928"/>
                    <a:pt x="3981" y="1019"/>
                    <a:pt x="4103" y="1141"/>
                  </a:cubicBezTo>
                  <a:cubicBezTo>
                    <a:pt x="4437" y="1415"/>
                    <a:pt x="4619" y="1810"/>
                    <a:pt x="4954" y="2114"/>
                  </a:cubicBezTo>
                  <a:cubicBezTo>
                    <a:pt x="4975" y="2116"/>
                    <a:pt x="4994" y="2117"/>
                    <a:pt x="5011" y="2117"/>
                  </a:cubicBezTo>
                  <a:cubicBezTo>
                    <a:pt x="5404" y="2117"/>
                    <a:pt x="4646" y="1468"/>
                    <a:pt x="4559" y="1293"/>
                  </a:cubicBezTo>
                  <a:cubicBezTo>
                    <a:pt x="4096" y="299"/>
                    <a:pt x="1892" y="0"/>
                    <a:pt x="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3639200" y="1057125"/>
              <a:ext cx="60575" cy="42000"/>
            </a:xfrm>
            <a:custGeom>
              <a:rect b="b" l="l" r="r" t="t"/>
              <a:pathLst>
                <a:path extrusionOk="0" h="1680" w="2423">
                  <a:moveTo>
                    <a:pt x="2360" y="1"/>
                  </a:moveTo>
                  <a:cubicBezTo>
                    <a:pt x="2034" y="1"/>
                    <a:pt x="1" y="1473"/>
                    <a:pt x="130" y="1679"/>
                  </a:cubicBezTo>
                  <a:cubicBezTo>
                    <a:pt x="890" y="1436"/>
                    <a:pt x="1528" y="433"/>
                    <a:pt x="2379" y="159"/>
                  </a:cubicBezTo>
                  <a:lnTo>
                    <a:pt x="2349" y="159"/>
                  </a:lnTo>
                  <a:cubicBezTo>
                    <a:pt x="2423" y="48"/>
                    <a:pt x="2419" y="1"/>
                    <a:pt x="2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3701850" y="1107950"/>
              <a:ext cx="62775" cy="71800"/>
            </a:xfrm>
            <a:custGeom>
              <a:rect b="b" l="l" r="r" t="t"/>
              <a:pathLst>
                <a:path extrusionOk="0" h="2872" w="2511">
                  <a:moveTo>
                    <a:pt x="102" y="1"/>
                  </a:moveTo>
                  <a:cubicBezTo>
                    <a:pt x="10" y="1"/>
                    <a:pt x="0" y="78"/>
                    <a:pt x="147" y="284"/>
                  </a:cubicBezTo>
                  <a:lnTo>
                    <a:pt x="116" y="284"/>
                  </a:lnTo>
                  <a:cubicBezTo>
                    <a:pt x="1241" y="771"/>
                    <a:pt x="1788" y="1835"/>
                    <a:pt x="2305" y="2868"/>
                  </a:cubicBezTo>
                  <a:cubicBezTo>
                    <a:pt x="2314" y="2870"/>
                    <a:pt x="2323" y="2871"/>
                    <a:pt x="2332" y="2871"/>
                  </a:cubicBezTo>
                  <a:cubicBezTo>
                    <a:pt x="2439" y="2871"/>
                    <a:pt x="2511" y="2711"/>
                    <a:pt x="2426" y="2655"/>
                  </a:cubicBezTo>
                  <a:cubicBezTo>
                    <a:pt x="2122" y="1926"/>
                    <a:pt x="1788" y="1196"/>
                    <a:pt x="1210" y="649"/>
                  </a:cubicBezTo>
                  <a:cubicBezTo>
                    <a:pt x="1102" y="497"/>
                    <a:pt x="337" y="1"/>
                    <a:pt x="1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2959775" y="1306550"/>
              <a:ext cx="97300" cy="93100"/>
            </a:xfrm>
            <a:custGeom>
              <a:rect b="b" l="l" r="r" t="t"/>
              <a:pathLst>
                <a:path extrusionOk="0" h="3724" w="3892">
                  <a:moveTo>
                    <a:pt x="133" y="0"/>
                  </a:moveTo>
                  <a:cubicBezTo>
                    <a:pt x="133" y="0"/>
                    <a:pt x="133" y="0"/>
                    <a:pt x="163" y="31"/>
                  </a:cubicBezTo>
                  <a:cubicBezTo>
                    <a:pt x="144" y="23"/>
                    <a:pt x="127" y="20"/>
                    <a:pt x="112" y="20"/>
                  </a:cubicBezTo>
                  <a:cubicBezTo>
                    <a:pt x="7" y="20"/>
                    <a:pt x="0" y="183"/>
                    <a:pt x="133" y="183"/>
                  </a:cubicBezTo>
                  <a:cubicBezTo>
                    <a:pt x="163" y="183"/>
                    <a:pt x="194" y="213"/>
                    <a:pt x="224" y="213"/>
                  </a:cubicBezTo>
                  <a:cubicBezTo>
                    <a:pt x="346" y="243"/>
                    <a:pt x="467" y="274"/>
                    <a:pt x="589" y="304"/>
                  </a:cubicBezTo>
                  <a:lnTo>
                    <a:pt x="559" y="304"/>
                  </a:lnTo>
                  <a:cubicBezTo>
                    <a:pt x="711" y="365"/>
                    <a:pt x="862" y="426"/>
                    <a:pt x="1014" y="486"/>
                  </a:cubicBezTo>
                  <a:lnTo>
                    <a:pt x="984" y="486"/>
                  </a:lnTo>
                  <a:cubicBezTo>
                    <a:pt x="1136" y="547"/>
                    <a:pt x="1258" y="638"/>
                    <a:pt x="1379" y="699"/>
                  </a:cubicBezTo>
                  <a:cubicBezTo>
                    <a:pt x="1653" y="882"/>
                    <a:pt x="1896" y="1125"/>
                    <a:pt x="2170" y="1338"/>
                  </a:cubicBezTo>
                  <a:lnTo>
                    <a:pt x="2139" y="1338"/>
                  </a:lnTo>
                  <a:cubicBezTo>
                    <a:pt x="2200" y="1398"/>
                    <a:pt x="2291" y="1459"/>
                    <a:pt x="2352" y="1520"/>
                  </a:cubicBezTo>
                  <a:lnTo>
                    <a:pt x="2321" y="1520"/>
                  </a:lnTo>
                  <a:cubicBezTo>
                    <a:pt x="2808" y="1915"/>
                    <a:pt x="3142" y="2432"/>
                    <a:pt x="3416" y="2979"/>
                  </a:cubicBezTo>
                  <a:cubicBezTo>
                    <a:pt x="3416" y="2949"/>
                    <a:pt x="3416" y="2949"/>
                    <a:pt x="3416" y="2949"/>
                  </a:cubicBezTo>
                  <a:cubicBezTo>
                    <a:pt x="3537" y="3192"/>
                    <a:pt x="3628" y="3435"/>
                    <a:pt x="3720" y="3678"/>
                  </a:cubicBezTo>
                  <a:cubicBezTo>
                    <a:pt x="3730" y="3710"/>
                    <a:pt x="3756" y="3723"/>
                    <a:pt x="3783" y="3723"/>
                  </a:cubicBezTo>
                  <a:cubicBezTo>
                    <a:pt x="3834" y="3723"/>
                    <a:pt x="3891" y="3677"/>
                    <a:pt x="3872" y="3617"/>
                  </a:cubicBezTo>
                  <a:cubicBezTo>
                    <a:pt x="3416" y="1915"/>
                    <a:pt x="1896" y="395"/>
                    <a:pt x="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3041350" y="1250500"/>
              <a:ext cx="81350" cy="78100"/>
            </a:xfrm>
            <a:custGeom>
              <a:rect b="b" l="l" r="r" t="t"/>
              <a:pathLst>
                <a:path extrusionOk="0" h="3124" w="3254">
                  <a:moveTo>
                    <a:pt x="3105" y="1"/>
                  </a:moveTo>
                  <a:cubicBezTo>
                    <a:pt x="2987" y="1"/>
                    <a:pt x="2836" y="105"/>
                    <a:pt x="2736" y="145"/>
                  </a:cubicBezTo>
                  <a:cubicBezTo>
                    <a:pt x="1794" y="692"/>
                    <a:pt x="1" y="1938"/>
                    <a:pt x="183" y="3124"/>
                  </a:cubicBezTo>
                  <a:cubicBezTo>
                    <a:pt x="457" y="3002"/>
                    <a:pt x="426" y="2516"/>
                    <a:pt x="669" y="2303"/>
                  </a:cubicBezTo>
                  <a:cubicBezTo>
                    <a:pt x="1125" y="1665"/>
                    <a:pt x="1703" y="1117"/>
                    <a:pt x="2341" y="631"/>
                  </a:cubicBezTo>
                  <a:cubicBezTo>
                    <a:pt x="2584" y="388"/>
                    <a:pt x="3101" y="358"/>
                    <a:pt x="3253" y="114"/>
                  </a:cubicBezTo>
                  <a:cubicBezTo>
                    <a:pt x="3221" y="30"/>
                    <a:pt x="3168" y="1"/>
                    <a:pt x="31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2941800" y="1195775"/>
              <a:ext cx="101550" cy="66575"/>
            </a:xfrm>
            <a:custGeom>
              <a:rect b="b" l="l" r="r" t="t"/>
              <a:pathLst>
                <a:path extrusionOk="0" h="2663" w="4062">
                  <a:moveTo>
                    <a:pt x="371" y="1"/>
                  </a:moveTo>
                  <a:cubicBezTo>
                    <a:pt x="247" y="1"/>
                    <a:pt x="123" y="8"/>
                    <a:pt x="1" y="24"/>
                  </a:cubicBezTo>
                  <a:cubicBezTo>
                    <a:pt x="639" y="297"/>
                    <a:pt x="1612" y="267"/>
                    <a:pt x="2250" y="753"/>
                  </a:cubicBezTo>
                  <a:cubicBezTo>
                    <a:pt x="2889" y="1209"/>
                    <a:pt x="3375" y="1908"/>
                    <a:pt x="3740" y="2607"/>
                  </a:cubicBezTo>
                  <a:cubicBezTo>
                    <a:pt x="3802" y="2646"/>
                    <a:pt x="3848" y="2662"/>
                    <a:pt x="3881" y="2662"/>
                  </a:cubicBezTo>
                  <a:cubicBezTo>
                    <a:pt x="4061" y="2662"/>
                    <a:pt x="3872" y="2188"/>
                    <a:pt x="3770" y="2060"/>
                  </a:cubicBezTo>
                  <a:cubicBezTo>
                    <a:pt x="3103" y="865"/>
                    <a:pt x="1699" y="1"/>
                    <a:pt x="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029200" y="1090450"/>
              <a:ext cx="72825" cy="109600"/>
            </a:xfrm>
            <a:custGeom>
              <a:rect b="b" l="l" r="r" t="t"/>
              <a:pathLst>
                <a:path extrusionOk="0" h="4384" w="2913">
                  <a:moveTo>
                    <a:pt x="2856" y="1"/>
                  </a:moveTo>
                  <a:cubicBezTo>
                    <a:pt x="2541" y="1"/>
                    <a:pt x="495" y="1921"/>
                    <a:pt x="548" y="2261"/>
                  </a:cubicBezTo>
                  <a:cubicBezTo>
                    <a:pt x="213" y="2869"/>
                    <a:pt x="0" y="3598"/>
                    <a:pt x="31" y="4298"/>
                  </a:cubicBezTo>
                  <a:cubicBezTo>
                    <a:pt x="65" y="4359"/>
                    <a:pt x="93" y="4384"/>
                    <a:pt x="116" y="4384"/>
                  </a:cubicBezTo>
                  <a:cubicBezTo>
                    <a:pt x="195" y="4384"/>
                    <a:pt x="213" y="4088"/>
                    <a:pt x="213" y="3994"/>
                  </a:cubicBezTo>
                  <a:cubicBezTo>
                    <a:pt x="213" y="3994"/>
                    <a:pt x="213" y="3963"/>
                    <a:pt x="213" y="3963"/>
                  </a:cubicBezTo>
                  <a:cubicBezTo>
                    <a:pt x="213" y="3781"/>
                    <a:pt x="244" y="3598"/>
                    <a:pt x="274" y="3416"/>
                  </a:cubicBezTo>
                  <a:cubicBezTo>
                    <a:pt x="274" y="3416"/>
                    <a:pt x="274" y="3416"/>
                    <a:pt x="274" y="3446"/>
                  </a:cubicBezTo>
                  <a:cubicBezTo>
                    <a:pt x="304" y="3234"/>
                    <a:pt x="365" y="3051"/>
                    <a:pt x="426" y="2869"/>
                  </a:cubicBezTo>
                  <a:cubicBezTo>
                    <a:pt x="608" y="2413"/>
                    <a:pt x="821" y="1988"/>
                    <a:pt x="1155" y="1623"/>
                  </a:cubicBezTo>
                  <a:cubicBezTo>
                    <a:pt x="1672" y="1076"/>
                    <a:pt x="2219" y="529"/>
                    <a:pt x="2888" y="164"/>
                  </a:cubicBezTo>
                  <a:lnTo>
                    <a:pt x="2858" y="164"/>
                  </a:lnTo>
                  <a:cubicBezTo>
                    <a:pt x="2912" y="50"/>
                    <a:pt x="2906" y="1"/>
                    <a:pt x="2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2999400" y="998375"/>
              <a:ext cx="67000" cy="86200"/>
            </a:xfrm>
            <a:custGeom>
              <a:rect b="b" l="l" r="r" t="t"/>
              <a:pathLst>
                <a:path extrusionOk="0" h="3448" w="2680">
                  <a:moveTo>
                    <a:pt x="2574" y="1"/>
                  </a:moveTo>
                  <a:cubicBezTo>
                    <a:pt x="2263" y="1"/>
                    <a:pt x="0" y="910"/>
                    <a:pt x="159" y="3360"/>
                  </a:cubicBezTo>
                  <a:cubicBezTo>
                    <a:pt x="201" y="3422"/>
                    <a:pt x="234" y="3448"/>
                    <a:pt x="260" y="3448"/>
                  </a:cubicBezTo>
                  <a:cubicBezTo>
                    <a:pt x="400" y="3448"/>
                    <a:pt x="325" y="2668"/>
                    <a:pt x="402" y="2540"/>
                  </a:cubicBezTo>
                  <a:cubicBezTo>
                    <a:pt x="433" y="2418"/>
                    <a:pt x="463" y="2327"/>
                    <a:pt x="493" y="2205"/>
                  </a:cubicBezTo>
                  <a:cubicBezTo>
                    <a:pt x="676" y="1689"/>
                    <a:pt x="949" y="1142"/>
                    <a:pt x="1375" y="746"/>
                  </a:cubicBezTo>
                  <a:cubicBezTo>
                    <a:pt x="1588" y="564"/>
                    <a:pt x="1831" y="442"/>
                    <a:pt x="2074" y="290"/>
                  </a:cubicBezTo>
                  <a:lnTo>
                    <a:pt x="2043" y="290"/>
                  </a:lnTo>
                  <a:cubicBezTo>
                    <a:pt x="2560" y="106"/>
                    <a:pt x="2679" y="1"/>
                    <a:pt x="2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2892700" y="1072950"/>
              <a:ext cx="134850" cy="39850"/>
            </a:xfrm>
            <a:custGeom>
              <a:rect b="b" l="l" r="r" t="t"/>
              <a:pathLst>
                <a:path extrusionOk="0" h="1594" w="5394">
                  <a:moveTo>
                    <a:pt x="2539" y="1"/>
                  </a:moveTo>
                  <a:cubicBezTo>
                    <a:pt x="1678" y="1"/>
                    <a:pt x="1" y="301"/>
                    <a:pt x="384" y="469"/>
                  </a:cubicBezTo>
                  <a:cubicBezTo>
                    <a:pt x="597" y="408"/>
                    <a:pt x="810" y="347"/>
                    <a:pt x="1023" y="317"/>
                  </a:cubicBezTo>
                  <a:cubicBezTo>
                    <a:pt x="1394" y="224"/>
                    <a:pt x="1783" y="184"/>
                    <a:pt x="2163" y="184"/>
                  </a:cubicBezTo>
                  <a:cubicBezTo>
                    <a:pt x="2281" y="184"/>
                    <a:pt x="2397" y="188"/>
                    <a:pt x="2512" y="195"/>
                  </a:cubicBezTo>
                  <a:cubicBezTo>
                    <a:pt x="2968" y="225"/>
                    <a:pt x="3394" y="377"/>
                    <a:pt x="3728" y="651"/>
                  </a:cubicBezTo>
                  <a:cubicBezTo>
                    <a:pt x="4032" y="833"/>
                    <a:pt x="4305" y="1046"/>
                    <a:pt x="4549" y="1289"/>
                  </a:cubicBezTo>
                  <a:cubicBezTo>
                    <a:pt x="4640" y="1380"/>
                    <a:pt x="4701" y="1502"/>
                    <a:pt x="4792" y="1593"/>
                  </a:cubicBezTo>
                  <a:cubicBezTo>
                    <a:pt x="5393" y="1473"/>
                    <a:pt x="3435" y="73"/>
                    <a:pt x="3011" y="73"/>
                  </a:cubicBezTo>
                  <a:cubicBezTo>
                    <a:pt x="3007" y="73"/>
                    <a:pt x="3003" y="73"/>
                    <a:pt x="2998" y="73"/>
                  </a:cubicBezTo>
                  <a:cubicBezTo>
                    <a:pt x="2941" y="22"/>
                    <a:pt x="2769" y="1"/>
                    <a:pt x="2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2979800" y="921325"/>
              <a:ext cx="43350" cy="96375"/>
            </a:xfrm>
            <a:custGeom>
              <a:rect b="b" l="l" r="r" t="t"/>
              <a:pathLst>
                <a:path extrusionOk="0" h="3855" w="1734">
                  <a:moveTo>
                    <a:pt x="1562" y="0"/>
                  </a:moveTo>
                  <a:cubicBezTo>
                    <a:pt x="1540" y="0"/>
                    <a:pt x="1515" y="9"/>
                    <a:pt x="1490" y="29"/>
                  </a:cubicBezTo>
                  <a:cubicBezTo>
                    <a:pt x="639" y="1062"/>
                    <a:pt x="61" y="2430"/>
                    <a:pt x="1" y="3768"/>
                  </a:cubicBezTo>
                  <a:cubicBezTo>
                    <a:pt x="43" y="3828"/>
                    <a:pt x="81" y="3855"/>
                    <a:pt x="114" y="3855"/>
                  </a:cubicBezTo>
                  <a:cubicBezTo>
                    <a:pt x="368" y="3855"/>
                    <a:pt x="390" y="2311"/>
                    <a:pt x="578" y="2096"/>
                  </a:cubicBezTo>
                  <a:cubicBezTo>
                    <a:pt x="578" y="2126"/>
                    <a:pt x="578" y="2126"/>
                    <a:pt x="578" y="2126"/>
                  </a:cubicBezTo>
                  <a:cubicBezTo>
                    <a:pt x="821" y="1458"/>
                    <a:pt x="1125" y="789"/>
                    <a:pt x="1581" y="242"/>
                  </a:cubicBezTo>
                  <a:cubicBezTo>
                    <a:pt x="1734" y="216"/>
                    <a:pt x="1674" y="0"/>
                    <a:pt x="15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2877975" y="972225"/>
              <a:ext cx="117600" cy="38825"/>
            </a:xfrm>
            <a:custGeom>
              <a:rect b="b" l="l" r="r" t="t"/>
              <a:pathLst>
                <a:path extrusionOk="0" h="1553" w="4704">
                  <a:moveTo>
                    <a:pt x="1691" y="1"/>
                  </a:moveTo>
                  <a:cubicBezTo>
                    <a:pt x="1539" y="1"/>
                    <a:pt x="1390" y="19"/>
                    <a:pt x="1247" y="60"/>
                  </a:cubicBezTo>
                  <a:cubicBezTo>
                    <a:pt x="1115" y="80"/>
                    <a:pt x="970" y="84"/>
                    <a:pt x="822" y="84"/>
                  </a:cubicBezTo>
                  <a:cubicBezTo>
                    <a:pt x="749" y="84"/>
                    <a:pt x="674" y="83"/>
                    <a:pt x="601" y="83"/>
                  </a:cubicBezTo>
                  <a:cubicBezTo>
                    <a:pt x="381" y="83"/>
                    <a:pt x="168" y="90"/>
                    <a:pt x="1" y="151"/>
                  </a:cubicBezTo>
                  <a:cubicBezTo>
                    <a:pt x="154" y="194"/>
                    <a:pt x="319" y="208"/>
                    <a:pt x="491" y="208"/>
                  </a:cubicBezTo>
                  <a:cubicBezTo>
                    <a:pt x="815" y="208"/>
                    <a:pt x="1160" y="158"/>
                    <a:pt x="1485" y="158"/>
                  </a:cubicBezTo>
                  <a:cubicBezTo>
                    <a:pt x="1601" y="158"/>
                    <a:pt x="1715" y="164"/>
                    <a:pt x="1824" y="181"/>
                  </a:cubicBezTo>
                  <a:cubicBezTo>
                    <a:pt x="2098" y="181"/>
                    <a:pt x="2341" y="212"/>
                    <a:pt x="2584" y="303"/>
                  </a:cubicBezTo>
                  <a:cubicBezTo>
                    <a:pt x="2675" y="333"/>
                    <a:pt x="2767" y="364"/>
                    <a:pt x="2827" y="394"/>
                  </a:cubicBezTo>
                  <a:cubicBezTo>
                    <a:pt x="3253" y="607"/>
                    <a:pt x="3527" y="972"/>
                    <a:pt x="3861" y="1306"/>
                  </a:cubicBezTo>
                  <a:cubicBezTo>
                    <a:pt x="3861" y="1336"/>
                    <a:pt x="3891" y="1336"/>
                    <a:pt x="3891" y="1367"/>
                  </a:cubicBezTo>
                  <a:cubicBezTo>
                    <a:pt x="3952" y="1428"/>
                    <a:pt x="4013" y="1488"/>
                    <a:pt x="4043" y="1549"/>
                  </a:cubicBezTo>
                  <a:cubicBezTo>
                    <a:pt x="4062" y="1551"/>
                    <a:pt x="4078" y="1552"/>
                    <a:pt x="4094" y="1552"/>
                  </a:cubicBezTo>
                  <a:cubicBezTo>
                    <a:pt x="4703" y="1552"/>
                    <a:pt x="3083" y="1"/>
                    <a:pt x="1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3052000" y="1355750"/>
              <a:ext cx="90875" cy="37775"/>
            </a:xfrm>
            <a:custGeom>
              <a:rect b="b" l="l" r="r" t="t"/>
              <a:pathLst>
                <a:path extrusionOk="0" h="1511" w="3635">
                  <a:moveTo>
                    <a:pt x="3204" y="0"/>
                  </a:moveTo>
                  <a:cubicBezTo>
                    <a:pt x="2477" y="0"/>
                    <a:pt x="287" y="371"/>
                    <a:pt x="0" y="1497"/>
                  </a:cubicBezTo>
                  <a:cubicBezTo>
                    <a:pt x="25" y="1507"/>
                    <a:pt x="49" y="1511"/>
                    <a:pt x="72" y="1511"/>
                  </a:cubicBezTo>
                  <a:cubicBezTo>
                    <a:pt x="275" y="1511"/>
                    <a:pt x="417" y="1184"/>
                    <a:pt x="608" y="1102"/>
                  </a:cubicBezTo>
                  <a:cubicBezTo>
                    <a:pt x="1034" y="677"/>
                    <a:pt x="1642" y="433"/>
                    <a:pt x="2219" y="312"/>
                  </a:cubicBezTo>
                  <a:lnTo>
                    <a:pt x="2250" y="312"/>
                  </a:lnTo>
                  <a:cubicBezTo>
                    <a:pt x="3551" y="131"/>
                    <a:pt x="3635" y="0"/>
                    <a:pt x="3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3030725" y="1537550"/>
              <a:ext cx="8500" cy="21200"/>
            </a:xfrm>
            <a:custGeom>
              <a:rect b="b" l="l" r="r" t="t"/>
              <a:pathLst>
                <a:path extrusionOk="0" h="848" w="340">
                  <a:moveTo>
                    <a:pt x="122" y="0"/>
                  </a:moveTo>
                  <a:cubicBezTo>
                    <a:pt x="61" y="274"/>
                    <a:pt x="0" y="517"/>
                    <a:pt x="91" y="791"/>
                  </a:cubicBezTo>
                  <a:cubicBezTo>
                    <a:pt x="141" y="830"/>
                    <a:pt x="178" y="847"/>
                    <a:pt x="204" y="847"/>
                  </a:cubicBezTo>
                  <a:cubicBezTo>
                    <a:pt x="340" y="847"/>
                    <a:pt x="208" y="401"/>
                    <a:pt x="183" y="274"/>
                  </a:cubicBezTo>
                  <a:cubicBezTo>
                    <a:pt x="183" y="274"/>
                    <a:pt x="183" y="274"/>
                    <a:pt x="183" y="304"/>
                  </a:cubicBezTo>
                  <a:cubicBezTo>
                    <a:pt x="183" y="183"/>
                    <a:pt x="152" y="92"/>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3045150" y="1467625"/>
              <a:ext cx="57775" cy="54000"/>
            </a:xfrm>
            <a:custGeom>
              <a:rect b="b" l="l" r="r" t="t"/>
              <a:pathLst>
                <a:path extrusionOk="0" h="2160" w="2311">
                  <a:moveTo>
                    <a:pt x="2311" y="1"/>
                  </a:moveTo>
                  <a:lnTo>
                    <a:pt x="2311" y="1"/>
                  </a:lnTo>
                  <a:cubicBezTo>
                    <a:pt x="1490" y="62"/>
                    <a:pt x="730" y="1126"/>
                    <a:pt x="244" y="1794"/>
                  </a:cubicBezTo>
                  <a:cubicBezTo>
                    <a:pt x="183" y="1916"/>
                    <a:pt x="1" y="2037"/>
                    <a:pt x="153" y="2159"/>
                  </a:cubicBezTo>
                  <a:cubicBezTo>
                    <a:pt x="548" y="2007"/>
                    <a:pt x="761" y="1338"/>
                    <a:pt x="1125" y="1065"/>
                  </a:cubicBezTo>
                  <a:cubicBezTo>
                    <a:pt x="1429" y="639"/>
                    <a:pt x="2037" y="396"/>
                    <a:pt x="2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750325" y="1617300"/>
              <a:ext cx="49750" cy="130975"/>
            </a:xfrm>
            <a:custGeom>
              <a:rect b="b" l="l" r="r" t="t"/>
              <a:pathLst>
                <a:path extrusionOk="0" h="5239" w="1990">
                  <a:moveTo>
                    <a:pt x="206" y="1"/>
                  </a:moveTo>
                  <a:cubicBezTo>
                    <a:pt x="159" y="1"/>
                    <a:pt x="111" y="11"/>
                    <a:pt x="61" y="32"/>
                  </a:cubicBezTo>
                  <a:cubicBezTo>
                    <a:pt x="0" y="124"/>
                    <a:pt x="91" y="184"/>
                    <a:pt x="183" y="215"/>
                  </a:cubicBezTo>
                  <a:lnTo>
                    <a:pt x="152" y="215"/>
                  </a:lnTo>
                  <a:cubicBezTo>
                    <a:pt x="173" y="215"/>
                    <a:pt x="179" y="215"/>
                    <a:pt x="191" y="224"/>
                  </a:cubicBezTo>
                  <a:lnTo>
                    <a:pt x="191" y="224"/>
                  </a:lnTo>
                  <a:cubicBezTo>
                    <a:pt x="1336" y="1531"/>
                    <a:pt x="1034" y="3532"/>
                    <a:pt x="1307" y="5139"/>
                  </a:cubicBezTo>
                  <a:cubicBezTo>
                    <a:pt x="1373" y="5207"/>
                    <a:pt x="1428" y="5238"/>
                    <a:pt x="1475" y="5238"/>
                  </a:cubicBezTo>
                  <a:cubicBezTo>
                    <a:pt x="1989" y="5238"/>
                    <a:pt x="1401" y="1403"/>
                    <a:pt x="1094" y="1096"/>
                  </a:cubicBezTo>
                  <a:cubicBezTo>
                    <a:pt x="931" y="769"/>
                    <a:pt x="620" y="1"/>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379775" y="1305800"/>
              <a:ext cx="31750" cy="80900"/>
            </a:xfrm>
            <a:custGeom>
              <a:rect b="b" l="l" r="r" t="t"/>
              <a:pathLst>
                <a:path extrusionOk="0" h="3236" w="1270">
                  <a:moveTo>
                    <a:pt x="297" y="1"/>
                  </a:moveTo>
                  <a:cubicBezTo>
                    <a:pt x="0" y="1"/>
                    <a:pt x="625" y="1509"/>
                    <a:pt x="597" y="1763"/>
                  </a:cubicBezTo>
                  <a:cubicBezTo>
                    <a:pt x="658" y="2249"/>
                    <a:pt x="749" y="2705"/>
                    <a:pt x="779" y="3191"/>
                  </a:cubicBezTo>
                  <a:cubicBezTo>
                    <a:pt x="779" y="3199"/>
                    <a:pt x="779" y="3206"/>
                    <a:pt x="779" y="3222"/>
                  </a:cubicBezTo>
                  <a:cubicBezTo>
                    <a:pt x="800" y="3231"/>
                    <a:pt x="819" y="3235"/>
                    <a:pt x="837" y="3235"/>
                  </a:cubicBezTo>
                  <a:cubicBezTo>
                    <a:pt x="1269" y="3235"/>
                    <a:pt x="560" y="410"/>
                    <a:pt x="384" y="30"/>
                  </a:cubicBezTo>
                  <a:cubicBezTo>
                    <a:pt x="349" y="10"/>
                    <a:pt x="320"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265500" y="1319325"/>
              <a:ext cx="122400" cy="12825"/>
            </a:xfrm>
            <a:custGeom>
              <a:rect b="b" l="l" r="r" t="t"/>
              <a:pathLst>
                <a:path extrusionOk="0" h="513" w="4896">
                  <a:moveTo>
                    <a:pt x="2560" y="1"/>
                  </a:moveTo>
                  <a:cubicBezTo>
                    <a:pt x="2382" y="1"/>
                    <a:pt x="2188" y="2"/>
                    <a:pt x="1976" y="6"/>
                  </a:cubicBezTo>
                  <a:lnTo>
                    <a:pt x="1946" y="6"/>
                  </a:lnTo>
                  <a:cubicBezTo>
                    <a:pt x="1338" y="127"/>
                    <a:pt x="365" y="36"/>
                    <a:pt x="1" y="462"/>
                  </a:cubicBezTo>
                  <a:cubicBezTo>
                    <a:pt x="19" y="497"/>
                    <a:pt x="36" y="512"/>
                    <a:pt x="60" y="512"/>
                  </a:cubicBezTo>
                  <a:cubicBezTo>
                    <a:pt x="77" y="512"/>
                    <a:pt x="97" y="505"/>
                    <a:pt x="122" y="492"/>
                  </a:cubicBezTo>
                  <a:lnTo>
                    <a:pt x="153" y="492"/>
                  </a:lnTo>
                  <a:cubicBezTo>
                    <a:pt x="634" y="342"/>
                    <a:pt x="1145" y="281"/>
                    <a:pt x="1686" y="250"/>
                  </a:cubicBezTo>
                  <a:lnTo>
                    <a:pt x="1686" y="250"/>
                  </a:lnTo>
                  <a:cubicBezTo>
                    <a:pt x="2088" y="278"/>
                    <a:pt x="2459" y="290"/>
                    <a:pt x="2784" y="290"/>
                  </a:cubicBezTo>
                  <a:cubicBezTo>
                    <a:pt x="4396" y="290"/>
                    <a:pt x="4896" y="1"/>
                    <a:pt x="2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207750" y="1409850"/>
              <a:ext cx="84625" cy="14475"/>
            </a:xfrm>
            <a:custGeom>
              <a:rect b="b" l="l" r="r" t="t"/>
              <a:pathLst>
                <a:path extrusionOk="0" h="579" w="3385">
                  <a:moveTo>
                    <a:pt x="2612" y="0"/>
                  </a:moveTo>
                  <a:cubicBezTo>
                    <a:pt x="2576" y="0"/>
                    <a:pt x="2536" y="1"/>
                    <a:pt x="2493" y="2"/>
                  </a:cubicBezTo>
                  <a:lnTo>
                    <a:pt x="2432" y="2"/>
                  </a:lnTo>
                  <a:cubicBezTo>
                    <a:pt x="1642" y="124"/>
                    <a:pt x="609" y="124"/>
                    <a:pt x="1" y="549"/>
                  </a:cubicBezTo>
                  <a:cubicBezTo>
                    <a:pt x="22" y="570"/>
                    <a:pt x="48" y="578"/>
                    <a:pt x="77" y="578"/>
                  </a:cubicBezTo>
                  <a:cubicBezTo>
                    <a:pt x="174" y="578"/>
                    <a:pt x="309" y="488"/>
                    <a:pt x="426" y="488"/>
                  </a:cubicBezTo>
                  <a:cubicBezTo>
                    <a:pt x="998" y="398"/>
                    <a:pt x="1569" y="308"/>
                    <a:pt x="2170" y="247"/>
                  </a:cubicBezTo>
                  <a:lnTo>
                    <a:pt x="2170" y="247"/>
                  </a:lnTo>
                  <a:cubicBezTo>
                    <a:pt x="2225" y="256"/>
                    <a:pt x="2283" y="260"/>
                    <a:pt x="2342" y="260"/>
                  </a:cubicBezTo>
                  <a:cubicBezTo>
                    <a:pt x="2825" y="260"/>
                    <a:pt x="3385" y="0"/>
                    <a:pt x="26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311850" y="1376875"/>
              <a:ext cx="14975" cy="72475"/>
            </a:xfrm>
            <a:custGeom>
              <a:rect b="b" l="l" r="r" t="t"/>
              <a:pathLst>
                <a:path extrusionOk="0" h="2899" w="599">
                  <a:moveTo>
                    <a:pt x="322" y="1"/>
                  </a:moveTo>
                  <a:cubicBezTo>
                    <a:pt x="245" y="1"/>
                    <a:pt x="147" y="161"/>
                    <a:pt x="92" y="531"/>
                  </a:cubicBezTo>
                  <a:cubicBezTo>
                    <a:pt x="1" y="1291"/>
                    <a:pt x="122" y="2081"/>
                    <a:pt x="305" y="2841"/>
                  </a:cubicBezTo>
                  <a:cubicBezTo>
                    <a:pt x="330" y="2882"/>
                    <a:pt x="365" y="2898"/>
                    <a:pt x="401" y="2898"/>
                  </a:cubicBezTo>
                  <a:cubicBezTo>
                    <a:pt x="499" y="2898"/>
                    <a:pt x="598" y="2777"/>
                    <a:pt x="487" y="2689"/>
                  </a:cubicBezTo>
                  <a:cubicBezTo>
                    <a:pt x="457" y="2658"/>
                    <a:pt x="457" y="2628"/>
                    <a:pt x="457" y="2598"/>
                  </a:cubicBezTo>
                  <a:cubicBezTo>
                    <a:pt x="335" y="1929"/>
                    <a:pt x="366" y="1260"/>
                    <a:pt x="396" y="622"/>
                  </a:cubicBezTo>
                  <a:cubicBezTo>
                    <a:pt x="479" y="238"/>
                    <a:pt x="416" y="1"/>
                    <a:pt x="3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362925" y="1224700"/>
              <a:ext cx="116200" cy="13475"/>
            </a:xfrm>
            <a:custGeom>
              <a:rect b="b" l="l" r="r" t="t"/>
              <a:pathLst>
                <a:path extrusionOk="0" h="539" w="4648">
                  <a:moveTo>
                    <a:pt x="3779" y="475"/>
                  </a:moveTo>
                  <a:cubicBezTo>
                    <a:pt x="3783" y="477"/>
                    <a:pt x="3788" y="478"/>
                    <a:pt x="3794" y="478"/>
                  </a:cubicBezTo>
                  <a:cubicBezTo>
                    <a:pt x="3789" y="477"/>
                    <a:pt x="3784" y="476"/>
                    <a:pt x="3779" y="475"/>
                  </a:cubicBezTo>
                  <a:close/>
                  <a:moveTo>
                    <a:pt x="2384" y="1"/>
                  </a:moveTo>
                  <a:cubicBezTo>
                    <a:pt x="1349" y="1"/>
                    <a:pt x="244" y="129"/>
                    <a:pt x="116" y="356"/>
                  </a:cubicBezTo>
                  <a:cubicBezTo>
                    <a:pt x="1" y="402"/>
                    <a:pt x="78" y="519"/>
                    <a:pt x="149" y="519"/>
                  </a:cubicBezTo>
                  <a:cubicBezTo>
                    <a:pt x="171" y="519"/>
                    <a:pt x="193" y="507"/>
                    <a:pt x="207" y="478"/>
                  </a:cubicBezTo>
                  <a:cubicBezTo>
                    <a:pt x="238" y="447"/>
                    <a:pt x="268" y="447"/>
                    <a:pt x="268" y="447"/>
                  </a:cubicBezTo>
                  <a:cubicBezTo>
                    <a:pt x="701" y="242"/>
                    <a:pt x="1186" y="191"/>
                    <a:pt x="1670" y="191"/>
                  </a:cubicBezTo>
                  <a:cubicBezTo>
                    <a:pt x="1831" y="191"/>
                    <a:pt x="1993" y="197"/>
                    <a:pt x="2152" y="204"/>
                  </a:cubicBezTo>
                  <a:lnTo>
                    <a:pt x="2122" y="204"/>
                  </a:lnTo>
                  <a:cubicBezTo>
                    <a:pt x="2665" y="234"/>
                    <a:pt x="3207" y="354"/>
                    <a:pt x="3779" y="475"/>
                  </a:cubicBezTo>
                  <a:lnTo>
                    <a:pt x="3779" y="475"/>
                  </a:lnTo>
                  <a:cubicBezTo>
                    <a:pt x="3763" y="467"/>
                    <a:pt x="3763" y="447"/>
                    <a:pt x="3763" y="447"/>
                  </a:cubicBezTo>
                  <a:lnTo>
                    <a:pt x="3763" y="447"/>
                  </a:lnTo>
                  <a:cubicBezTo>
                    <a:pt x="3855" y="478"/>
                    <a:pt x="3976" y="508"/>
                    <a:pt x="4098" y="539"/>
                  </a:cubicBezTo>
                  <a:cubicBezTo>
                    <a:pt x="4648" y="166"/>
                    <a:pt x="3562" y="1"/>
                    <a:pt x="23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498750" y="1226425"/>
              <a:ext cx="22925" cy="103825"/>
            </a:xfrm>
            <a:custGeom>
              <a:rect b="b" l="l" r="r" t="t"/>
              <a:pathLst>
                <a:path extrusionOk="0" h="4153" w="917">
                  <a:moveTo>
                    <a:pt x="290" y="1"/>
                  </a:moveTo>
                  <a:cubicBezTo>
                    <a:pt x="1" y="1"/>
                    <a:pt x="390" y="1568"/>
                    <a:pt x="337" y="1807"/>
                  </a:cubicBezTo>
                  <a:cubicBezTo>
                    <a:pt x="397" y="2567"/>
                    <a:pt x="397" y="3327"/>
                    <a:pt x="397" y="4087"/>
                  </a:cubicBezTo>
                  <a:cubicBezTo>
                    <a:pt x="438" y="4131"/>
                    <a:pt x="473" y="4152"/>
                    <a:pt x="504" y="4152"/>
                  </a:cubicBezTo>
                  <a:cubicBezTo>
                    <a:pt x="917" y="4152"/>
                    <a:pt x="543" y="472"/>
                    <a:pt x="458" y="105"/>
                  </a:cubicBezTo>
                  <a:cubicBezTo>
                    <a:pt x="386" y="33"/>
                    <a:pt x="331" y="1"/>
                    <a:pt x="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479800" y="1163675"/>
              <a:ext cx="103375" cy="41825"/>
            </a:xfrm>
            <a:custGeom>
              <a:rect b="b" l="l" r="r" t="t"/>
              <a:pathLst>
                <a:path extrusionOk="0" h="1673" w="4135">
                  <a:moveTo>
                    <a:pt x="578" y="1"/>
                  </a:moveTo>
                  <a:cubicBezTo>
                    <a:pt x="0" y="214"/>
                    <a:pt x="1034" y="396"/>
                    <a:pt x="1186" y="548"/>
                  </a:cubicBezTo>
                  <a:cubicBezTo>
                    <a:pt x="1794" y="852"/>
                    <a:pt x="2371" y="1217"/>
                    <a:pt x="2888" y="1673"/>
                  </a:cubicBezTo>
                  <a:cubicBezTo>
                    <a:pt x="4134" y="1460"/>
                    <a:pt x="943" y="31"/>
                    <a:pt x="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594850" y="1161000"/>
              <a:ext cx="44700" cy="37325"/>
            </a:xfrm>
            <a:custGeom>
              <a:rect b="b" l="l" r="r" t="t"/>
              <a:pathLst>
                <a:path extrusionOk="0" h="1493" w="1788">
                  <a:moveTo>
                    <a:pt x="184" y="1"/>
                  </a:moveTo>
                  <a:cubicBezTo>
                    <a:pt x="88" y="1"/>
                    <a:pt x="0" y="81"/>
                    <a:pt x="79" y="199"/>
                  </a:cubicBezTo>
                  <a:cubicBezTo>
                    <a:pt x="535" y="503"/>
                    <a:pt x="839" y="1050"/>
                    <a:pt x="1143" y="1476"/>
                  </a:cubicBezTo>
                  <a:cubicBezTo>
                    <a:pt x="1194" y="1487"/>
                    <a:pt x="1236" y="1492"/>
                    <a:pt x="1271" y="1492"/>
                  </a:cubicBezTo>
                  <a:cubicBezTo>
                    <a:pt x="1787" y="1492"/>
                    <a:pt x="493" y="277"/>
                    <a:pt x="322" y="77"/>
                  </a:cubicBezTo>
                  <a:cubicBezTo>
                    <a:pt x="290" y="24"/>
                    <a:pt x="236" y="1"/>
                    <a:pt x="1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587700" y="1197875"/>
              <a:ext cx="27475" cy="97400"/>
            </a:xfrm>
            <a:custGeom>
              <a:rect b="b" l="l" r="r" t="t"/>
              <a:pathLst>
                <a:path extrusionOk="0" h="3896" w="1099">
                  <a:moveTo>
                    <a:pt x="791" y="1"/>
                  </a:moveTo>
                  <a:cubicBezTo>
                    <a:pt x="1" y="730"/>
                    <a:pt x="639" y="2827"/>
                    <a:pt x="821" y="3861"/>
                  </a:cubicBezTo>
                  <a:cubicBezTo>
                    <a:pt x="850" y="3885"/>
                    <a:pt x="873" y="3896"/>
                    <a:pt x="891" y="3896"/>
                  </a:cubicBezTo>
                  <a:cubicBezTo>
                    <a:pt x="1099" y="3896"/>
                    <a:pt x="616" y="2383"/>
                    <a:pt x="700" y="2159"/>
                  </a:cubicBezTo>
                  <a:cubicBezTo>
                    <a:pt x="608" y="1429"/>
                    <a:pt x="760" y="669"/>
                    <a:pt x="7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703250" y="1173550"/>
              <a:ext cx="54100" cy="63900"/>
            </a:xfrm>
            <a:custGeom>
              <a:rect b="b" l="l" r="r" t="t"/>
              <a:pathLst>
                <a:path extrusionOk="0" h="2556" w="2164">
                  <a:moveTo>
                    <a:pt x="126" y="1"/>
                  </a:moveTo>
                  <a:cubicBezTo>
                    <a:pt x="15" y="1"/>
                    <a:pt x="1" y="194"/>
                    <a:pt x="151" y="244"/>
                  </a:cubicBezTo>
                  <a:cubicBezTo>
                    <a:pt x="789" y="852"/>
                    <a:pt x="1093" y="1673"/>
                    <a:pt x="1336" y="2493"/>
                  </a:cubicBezTo>
                  <a:cubicBezTo>
                    <a:pt x="1429" y="2536"/>
                    <a:pt x="1502" y="2556"/>
                    <a:pt x="1557" y="2556"/>
                  </a:cubicBezTo>
                  <a:cubicBezTo>
                    <a:pt x="2164" y="2556"/>
                    <a:pt x="574" y="143"/>
                    <a:pt x="211" y="31"/>
                  </a:cubicBezTo>
                  <a:cubicBezTo>
                    <a:pt x="179" y="10"/>
                    <a:pt x="150" y="1"/>
                    <a:pt x="1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717650" y="1239675"/>
              <a:ext cx="23425" cy="52825"/>
            </a:xfrm>
            <a:custGeom>
              <a:rect b="b" l="l" r="r" t="t"/>
              <a:pathLst>
                <a:path extrusionOk="0" h="2113" w="937">
                  <a:moveTo>
                    <a:pt x="912" y="0"/>
                  </a:moveTo>
                  <a:cubicBezTo>
                    <a:pt x="243" y="183"/>
                    <a:pt x="31" y="1307"/>
                    <a:pt x="0" y="1946"/>
                  </a:cubicBezTo>
                  <a:cubicBezTo>
                    <a:pt x="73" y="2063"/>
                    <a:pt x="133" y="2112"/>
                    <a:pt x="183" y="2112"/>
                  </a:cubicBezTo>
                  <a:cubicBezTo>
                    <a:pt x="443" y="2112"/>
                    <a:pt x="425" y="752"/>
                    <a:pt x="578" y="547"/>
                  </a:cubicBezTo>
                  <a:cubicBezTo>
                    <a:pt x="669" y="395"/>
                    <a:pt x="699" y="61"/>
                    <a:pt x="851" y="61"/>
                  </a:cubicBezTo>
                  <a:cubicBezTo>
                    <a:pt x="863" y="67"/>
                    <a:pt x="873" y="69"/>
                    <a:pt x="883" y="69"/>
                  </a:cubicBezTo>
                  <a:cubicBezTo>
                    <a:pt x="921" y="69"/>
                    <a:pt x="937" y="25"/>
                    <a:pt x="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775800" y="1296650"/>
              <a:ext cx="55100" cy="63125"/>
            </a:xfrm>
            <a:custGeom>
              <a:rect b="b" l="l" r="r" t="t"/>
              <a:pathLst>
                <a:path extrusionOk="0" h="2525" w="2204">
                  <a:moveTo>
                    <a:pt x="1565" y="1"/>
                  </a:moveTo>
                  <a:cubicBezTo>
                    <a:pt x="835" y="579"/>
                    <a:pt x="227" y="1460"/>
                    <a:pt x="15" y="2402"/>
                  </a:cubicBezTo>
                  <a:cubicBezTo>
                    <a:pt x="1" y="2486"/>
                    <a:pt x="57" y="2525"/>
                    <a:pt x="116" y="2525"/>
                  </a:cubicBezTo>
                  <a:cubicBezTo>
                    <a:pt x="186" y="2525"/>
                    <a:pt x="260" y="2471"/>
                    <a:pt x="227" y="2372"/>
                  </a:cubicBezTo>
                  <a:cubicBezTo>
                    <a:pt x="410" y="1734"/>
                    <a:pt x="866" y="1217"/>
                    <a:pt x="1261" y="700"/>
                  </a:cubicBezTo>
                  <a:cubicBezTo>
                    <a:pt x="1261" y="700"/>
                    <a:pt x="1261" y="700"/>
                    <a:pt x="1261" y="730"/>
                  </a:cubicBezTo>
                  <a:cubicBezTo>
                    <a:pt x="1382" y="518"/>
                    <a:pt x="2203" y="1"/>
                    <a:pt x="15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802000" y="1226650"/>
              <a:ext cx="39700" cy="79750"/>
            </a:xfrm>
            <a:custGeom>
              <a:rect b="b" l="l" r="r" t="t"/>
              <a:pathLst>
                <a:path extrusionOk="0" h="3190" w="1588">
                  <a:moveTo>
                    <a:pt x="77" y="1"/>
                  </a:moveTo>
                  <a:cubicBezTo>
                    <a:pt x="49" y="1"/>
                    <a:pt x="23" y="12"/>
                    <a:pt x="0" y="35"/>
                  </a:cubicBezTo>
                  <a:cubicBezTo>
                    <a:pt x="395" y="977"/>
                    <a:pt x="699" y="2102"/>
                    <a:pt x="1003" y="3105"/>
                  </a:cubicBezTo>
                  <a:cubicBezTo>
                    <a:pt x="1068" y="3163"/>
                    <a:pt x="1120" y="3189"/>
                    <a:pt x="1159" y="3189"/>
                  </a:cubicBezTo>
                  <a:cubicBezTo>
                    <a:pt x="1588" y="3189"/>
                    <a:pt x="547" y="1"/>
                    <a:pt x="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860125" y="1288725"/>
              <a:ext cx="53600" cy="65000"/>
            </a:xfrm>
            <a:custGeom>
              <a:rect b="b" l="l" r="r" t="t"/>
              <a:pathLst>
                <a:path extrusionOk="0" h="2600" w="2144">
                  <a:moveTo>
                    <a:pt x="2039" y="0"/>
                  </a:moveTo>
                  <a:cubicBezTo>
                    <a:pt x="1505" y="0"/>
                    <a:pt x="0" y="2400"/>
                    <a:pt x="593" y="2598"/>
                  </a:cubicBezTo>
                  <a:cubicBezTo>
                    <a:pt x="603" y="2599"/>
                    <a:pt x="613" y="2599"/>
                    <a:pt x="623" y="2599"/>
                  </a:cubicBezTo>
                  <a:cubicBezTo>
                    <a:pt x="893" y="2599"/>
                    <a:pt x="838" y="2196"/>
                    <a:pt x="897" y="2020"/>
                  </a:cubicBezTo>
                  <a:cubicBezTo>
                    <a:pt x="927" y="1899"/>
                    <a:pt x="958" y="1777"/>
                    <a:pt x="1019" y="1625"/>
                  </a:cubicBezTo>
                  <a:cubicBezTo>
                    <a:pt x="1049" y="1564"/>
                    <a:pt x="1049" y="1503"/>
                    <a:pt x="1079" y="1443"/>
                  </a:cubicBezTo>
                  <a:cubicBezTo>
                    <a:pt x="1323" y="896"/>
                    <a:pt x="1809" y="500"/>
                    <a:pt x="2143" y="44"/>
                  </a:cubicBezTo>
                  <a:cubicBezTo>
                    <a:pt x="2115" y="14"/>
                    <a:pt x="2080" y="0"/>
                    <a:pt x="20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2837050" y="1376275"/>
              <a:ext cx="59450" cy="48875"/>
            </a:xfrm>
            <a:custGeom>
              <a:rect b="b" l="l" r="r" t="t"/>
              <a:pathLst>
                <a:path extrusionOk="0" h="1955" w="2378">
                  <a:moveTo>
                    <a:pt x="2150" y="0"/>
                  </a:moveTo>
                  <a:cubicBezTo>
                    <a:pt x="2133" y="0"/>
                    <a:pt x="2114" y="2"/>
                    <a:pt x="2094" y="8"/>
                  </a:cubicBezTo>
                  <a:cubicBezTo>
                    <a:pt x="1243" y="220"/>
                    <a:pt x="635" y="980"/>
                    <a:pt x="118" y="1649"/>
                  </a:cubicBezTo>
                  <a:cubicBezTo>
                    <a:pt x="87" y="1679"/>
                    <a:pt x="87" y="1710"/>
                    <a:pt x="87" y="1710"/>
                  </a:cubicBezTo>
                  <a:cubicBezTo>
                    <a:pt x="1" y="1840"/>
                    <a:pt x="100" y="1954"/>
                    <a:pt x="207" y="1954"/>
                  </a:cubicBezTo>
                  <a:cubicBezTo>
                    <a:pt x="251" y="1954"/>
                    <a:pt x="296" y="1936"/>
                    <a:pt x="331" y="1892"/>
                  </a:cubicBezTo>
                  <a:cubicBezTo>
                    <a:pt x="726" y="1193"/>
                    <a:pt x="1486" y="737"/>
                    <a:pt x="2154" y="342"/>
                  </a:cubicBezTo>
                  <a:cubicBezTo>
                    <a:pt x="2377" y="286"/>
                    <a:pt x="2345" y="0"/>
                    <a:pt x="2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2925100" y="1378700"/>
              <a:ext cx="44100" cy="63200"/>
            </a:xfrm>
            <a:custGeom>
              <a:rect b="b" l="l" r="r" t="t"/>
              <a:pathLst>
                <a:path extrusionOk="0" h="2528" w="1764">
                  <a:moveTo>
                    <a:pt x="1602" y="1"/>
                  </a:moveTo>
                  <a:cubicBezTo>
                    <a:pt x="1120" y="1"/>
                    <a:pt x="386" y="1327"/>
                    <a:pt x="304" y="1734"/>
                  </a:cubicBezTo>
                  <a:cubicBezTo>
                    <a:pt x="304" y="1704"/>
                    <a:pt x="304" y="1704"/>
                    <a:pt x="304" y="1704"/>
                  </a:cubicBezTo>
                  <a:cubicBezTo>
                    <a:pt x="274" y="1947"/>
                    <a:pt x="0" y="2342"/>
                    <a:pt x="213" y="2525"/>
                  </a:cubicBezTo>
                  <a:cubicBezTo>
                    <a:pt x="225" y="2527"/>
                    <a:pt x="236" y="2527"/>
                    <a:pt x="247" y="2527"/>
                  </a:cubicBezTo>
                  <a:cubicBezTo>
                    <a:pt x="395" y="2527"/>
                    <a:pt x="397" y="2334"/>
                    <a:pt x="426" y="2221"/>
                  </a:cubicBezTo>
                  <a:cubicBezTo>
                    <a:pt x="426" y="2221"/>
                    <a:pt x="426" y="2221"/>
                    <a:pt x="426" y="2251"/>
                  </a:cubicBezTo>
                  <a:cubicBezTo>
                    <a:pt x="639" y="1582"/>
                    <a:pt x="882" y="944"/>
                    <a:pt x="1368" y="427"/>
                  </a:cubicBezTo>
                  <a:cubicBezTo>
                    <a:pt x="1368" y="458"/>
                    <a:pt x="1368" y="458"/>
                    <a:pt x="1368" y="458"/>
                  </a:cubicBezTo>
                  <a:cubicBezTo>
                    <a:pt x="1398" y="397"/>
                    <a:pt x="1459" y="336"/>
                    <a:pt x="1520" y="275"/>
                  </a:cubicBezTo>
                  <a:cubicBezTo>
                    <a:pt x="1581" y="245"/>
                    <a:pt x="1611" y="214"/>
                    <a:pt x="1642" y="184"/>
                  </a:cubicBezTo>
                  <a:cubicBezTo>
                    <a:pt x="1702" y="184"/>
                    <a:pt x="1763" y="123"/>
                    <a:pt x="1763" y="63"/>
                  </a:cubicBezTo>
                  <a:cubicBezTo>
                    <a:pt x="1714" y="20"/>
                    <a:pt x="1660" y="1"/>
                    <a:pt x="1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872375" y="1497900"/>
              <a:ext cx="90925" cy="25100"/>
            </a:xfrm>
            <a:custGeom>
              <a:rect b="b" l="l" r="r" t="t"/>
              <a:pathLst>
                <a:path extrusionOk="0" h="1004" w="3637">
                  <a:moveTo>
                    <a:pt x="2990" y="1"/>
                  </a:moveTo>
                  <a:cubicBezTo>
                    <a:pt x="2023" y="1"/>
                    <a:pt x="0" y="578"/>
                    <a:pt x="42" y="978"/>
                  </a:cubicBezTo>
                  <a:cubicBezTo>
                    <a:pt x="77" y="996"/>
                    <a:pt x="113" y="1003"/>
                    <a:pt x="151" y="1003"/>
                  </a:cubicBezTo>
                  <a:cubicBezTo>
                    <a:pt x="380" y="1003"/>
                    <a:pt x="663" y="731"/>
                    <a:pt x="924" y="705"/>
                  </a:cubicBezTo>
                  <a:cubicBezTo>
                    <a:pt x="1714" y="401"/>
                    <a:pt x="2535" y="431"/>
                    <a:pt x="3386" y="401"/>
                  </a:cubicBezTo>
                  <a:cubicBezTo>
                    <a:pt x="3637" y="113"/>
                    <a:pt x="3416" y="1"/>
                    <a:pt x="2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2954725" y="1449400"/>
              <a:ext cx="52450" cy="83075"/>
            </a:xfrm>
            <a:custGeom>
              <a:rect b="b" l="l" r="r" t="t"/>
              <a:pathLst>
                <a:path extrusionOk="0" h="3323" w="2098">
                  <a:moveTo>
                    <a:pt x="2098" y="1"/>
                  </a:moveTo>
                  <a:lnTo>
                    <a:pt x="2098" y="1"/>
                  </a:lnTo>
                  <a:cubicBezTo>
                    <a:pt x="1642" y="122"/>
                    <a:pt x="1308" y="730"/>
                    <a:pt x="1004" y="1064"/>
                  </a:cubicBezTo>
                  <a:cubicBezTo>
                    <a:pt x="548" y="1733"/>
                    <a:pt x="213" y="2463"/>
                    <a:pt x="1" y="3222"/>
                  </a:cubicBezTo>
                  <a:cubicBezTo>
                    <a:pt x="1" y="3291"/>
                    <a:pt x="44" y="3322"/>
                    <a:pt x="88" y="3322"/>
                  </a:cubicBezTo>
                  <a:cubicBezTo>
                    <a:pt x="139" y="3322"/>
                    <a:pt x="191" y="3282"/>
                    <a:pt x="186" y="3211"/>
                  </a:cubicBezTo>
                  <a:lnTo>
                    <a:pt x="186" y="3211"/>
                  </a:lnTo>
                  <a:cubicBezTo>
                    <a:pt x="462" y="1940"/>
                    <a:pt x="1401" y="940"/>
                    <a:pt x="20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961575" y="1561750"/>
              <a:ext cx="93450" cy="36150"/>
            </a:xfrm>
            <a:custGeom>
              <a:rect b="b" l="l" r="r" t="t"/>
              <a:pathLst>
                <a:path extrusionOk="0" h="1446" w="3738">
                  <a:moveTo>
                    <a:pt x="3539" y="1"/>
                  </a:moveTo>
                  <a:cubicBezTo>
                    <a:pt x="2962" y="1"/>
                    <a:pt x="862" y="785"/>
                    <a:pt x="669" y="978"/>
                  </a:cubicBezTo>
                  <a:cubicBezTo>
                    <a:pt x="669" y="978"/>
                    <a:pt x="669" y="978"/>
                    <a:pt x="669" y="947"/>
                  </a:cubicBezTo>
                  <a:cubicBezTo>
                    <a:pt x="547" y="1069"/>
                    <a:pt x="0" y="1221"/>
                    <a:pt x="183" y="1434"/>
                  </a:cubicBezTo>
                  <a:cubicBezTo>
                    <a:pt x="199" y="1442"/>
                    <a:pt x="217" y="1446"/>
                    <a:pt x="236" y="1446"/>
                  </a:cubicBezTo>
                  <a:cubicBezTo>
                    <a:pt x="286" y="1446"/>
                    <a:pt x="335" y="1417"/>
                    <a:pt x="335" y="1373"/>
                  </a:cubicBezTo>
                  <a:cubicBezTo>
                    <a:pt x="1307" y="704"/>
                    <a:pt x="2493" y="461"/>
                    <a:pt x="3617" y="187"/>
                  </a:cubicBezTo>
                  <a:cubicBezTo>
                    <a:pt x="3737" y="55"/>
                    <a:pt x="3691" y="1"/>
                    <a:pt x="3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923575" y="1592425"/>
              <a:ext cx="60875" cy="23475"/>
            </a:xfrm>
            <a:custGeom>
              <a:rect b="b" l="l" r="r" t="t"/>
              <a:pathLst>
                <a:path extrusionOk="0" h="939" w="2435">
                  <a:moveTo>
                    <a:pt x="1862" y="0"/>
                  </a:moveTo>
                  <a:cubicBezTo>
                    <a:pt x="1113" y="0"/>
                    <a:pt x="49" y="297"/>
                    <a:pt x="0" y="906"/>
                  </a:cubicBezTo>
                  <a:cubicBezTo>
                    <a:pt x="37" y="929"/>
                    <a:pt x="73" y="938"/>
                    <a:pt x="108" y="938"/>
                  </a:cubicBezTo>
                  <a:cubicBezTo>
                    <a:pt x="308" y="938"/>
                    <a:pt x="493" y="623"/>
                    <a:pt x="700" y="571"/>
                  </a:cubicBezTo>
                  <a:cubicBezTo>
                    <a:pt x="791" y="541"/>
                    <a:pt x="851" y="511"/>
                    <a:pt x="943" y="480"/>
                  </a:cubicBezTo>
                  <a:cubicBezTo>
                    <a:pt x="943" y="480"/>
                    <a:pt x="943" y="450"/>
                    <a:pt x="973" y="450"/>
                  </a:cubicBezTo>
                  <a:lnTo>
                    <a:pt x="943" y="450"/>
                  </a:lnTo>
                  <a:cubicBezTo>
                    <a:pt x="1307" y="359"/>
                    <a:pt x="1703" y="267"/>
                    <a:pt x="2098" y="267"/>
                  </a:cubicBezTo>
                  <a:cubicBezTo>
                    <a:pt x="2126" y="295"/>
                    <a:pt x="2160" y="307"/>
                    <a:pt x="2194" y="307"/>
                  </a:cubicBezTo>
                  <a:cubicBezTo>
                    <a:pt x="2311" y="307"/>
                    <a:pt x="2435" y="172"/>
                    <a:pt x="2341" y="55"/>
                  </a:cubicBezTo>
                  <a:cubicBezTo>
                    <a:pt x="2214" y="18"/>
                    <a:pt x="2048" y="0"/>
                    <a:pt x="1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6"/>
          <p:cNvSpPr txBox="1"/>
          <p:nvPr>
            <p:ph idx="1" type="subTitle"/>
          </p:nvPr>
        </p:nvSpPr>
        <p:spPr>
          <a:xfrm>
            <a:off x="715100" y="2356038"/>
            <a:ext cx="3278100" cy="1173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Arial"/>
              <a:buNone/>
              <a:defRPr sz="1600">
                <a:solidFill>
                  <a:schemeClr val="dk1"/>
                </a:solidFill>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p:txBody>
      </p:sp>
      <p:sp>
        <p:nvSpPr>
          <p:cNvPr id="273" name="Google Shape;273;p16"/>
          <p:cNvSpPr txBox="1"/>
          <p:nvPr>
            <p:ph type="title"/>
          </p:nvPr>
        </p:nvSpPr>
        <p:spPr>
          <a:xfrm>
            <a:off x="715100" y="1613763"/>
            <a:ext cx="3278100" cy="67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b="1"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sp>
        <p:nvSpPr>
          <p:cNvPr id="275" name="Google Shape;275;p17"/>
          <p:cNvSpPr/>
          <p:nvPr/>
        </p:nvSpPr>
        <p:spPr>
          <a:xfrm>
            <a:off x="51396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82658"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06104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274737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24527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51397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89329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818032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84490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8537900" y="30289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7"/>
          <p:cNvGrpSpPr/>
          <p:nvPr/>
        </p:nvGrpSpPr>
        <p:grpSpPr>
          <a:xfrm>
            <a:off x="4227617" y="4176176"/>
            <a:ext cx="860125" cy="978881"/>
            <a:chOff x="4058100" y="726350"/>
            <a:chExt cx="1120100" cy="1274750"/>
          </a:xfrm>
        </p:grpSpPr>
        <p:sp>
          <p:nvSpPr>
            <p:cNvPr id="286" name="Google Shape;286;p17"/>
            <p:cNvSpPr/>
            <p:nvPr/>
          </p:nvSpPr>
          <p:spPr>
            <a:xfrm>
              <a:off x="4166000" y="1538300"/>
              <a:ext cx="1012200" cy="462800"/>
            </a:xfrm>
            <a:custGeom>
              <a:rect b="b" l="l" r="r" t="t"/>
              <a:pathLst>
                <a:path extrusionOk="0" h="18512" w="40488">
                  <a:moveTo>
                    <a:pt x="0" y="1"/>
                  </a:moveTo>
                  <a:lnTo>
                    <a:pt x="1885" y="8299"/>
                  </a:lnTo>
                  <a:lnTo>
                    <a:pt x="1976" y="8724"/>
                  </a:lnTo>
                  <a:lnTo>
                    <a:pt x="2523" y="11186"/>
                  </a:lnTo>
                  <a:cubicBezTo>
                    <a:pt x="2675" y="11794"/>
                    <a:pt x="2858" y="12372"/>
                    <a:pt x="3131" y="12949"/>
                  </a:cubicBezTo>
                  <a:cubicBezTo>
                    <a:pt x="3192" y="13101"/>
                    <a:pt x="3253" y="13253"/>
                    <a:pt x="3344" y="13405"/>
                  </a:cubicBezTo>
                  <a:cubicBezTo>
                    <a:pt x="4317" y="15290"/>
                    <a:pt x="5867" y="16779"/>
                    <a:pt x="7782" y="17661"/>
                  </a:cubicBezTo>
                  <a:cubicBezTo>
                    <a:pt x="7934" y="17721"/>
                    <a:pt x="8116" y="17813"/>
                    <a:pt x="8298" y="17873"/>
                  </a:cubicBezTo>
                  <a:cubicBezTo>
                    <a:pt x="9362" y="18299"/>
                    <a:pt x="10517" y="18512"/>
                    <a:pt x="11733" y="18512"/>
                  </a:cubicBezTo>
                  <a:lnTo>
                    <a:pt x="28876" y="18512"/>
                  </a:lnTo>
                  <a:cubicBezTo>
                    <a:pt x="30062" y="18512"/>
                    <a:pt x="31217" y="18299"/>
                    <a:pt x="32281" y="17873"/>
                  </a:cubicBezTo>
                  <a:cubicBezTo>
                    <a:pt x="32463" y="17813"/>
                    <a:pt x="32645" y="17752"/>
                    <a:pt x="32828" y="17661"/>
                  </a:cubicBezTo>
                  <a:cubicBezTo>
                    <a:pt x="34165" y="17053"/>
                    <a:pt x="35320" y="16110"/>
                    <a:pt x="36232" y="14986"/>
                  </a:cubicBezTo>
                  <a:cubicBezTo>
                    <a:pt x="36354" y="14834"/>
                    <a:pt x="36475" y="14682"/>
                    <a:pt x="36566" y="14530"/>
                  </a:cubicBezTo>
                  <a:cubicBezTo>
                    <a:pt x="37296" y="13527"/>
                    <a:pt x="37813" y="12372"/>
                    <a:pt x="38086" y="11095"/>
                  </a:cubicBezTo>
                  <a:lnTo>
                    <a:pt x="38360" y="9910"/>
                  </a:lnTo>
                  <a:lnTo>
                    <a:pt x="38421" y="9515"/>
                  </a:lnTo>
                  <a:lnTo>
                    <a:pt x="4048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4213100" y="1538300"/>
              <a:ext cx="913425" cy="462800"/>
            </a:xfrm>
            <a:custGeom>
              <a:rect b="b" l="l" r="r" t="t"/>
              <a:pathLst>
                <a:path extrusionOk="0" h="18512" w="36537">
                  <a:moveTo>
                    <a:pt x="3709" y="9545"/>
                  </a:moveTo>
                  <a:lnTo>
                    <a:pt x="3709" y="9545"/>
                  </a:lnTo>
                  <a:cubicBezTo>
                    <a:pt x="4378" y="9667"/>
                    <a:pt x="5047" y="9819"/>
                    <a:pt x="5685" y="9940"/>
                  </a:cubicBezTo>
                  <a:cubicBezTo>
                    <a:pt x="7114" y="10183"/>
                    <a:pt x="8542" y="10396"/>
                    <a:pt x="9971" y="10578"/>
                  </a:cubicBezTo>
                  <a:cubicBezTo>
                    <a:pt x="10244" y="12129"/>
                    <a:pt x="10579" y="13618"/>
                    <a:pt x="10974" y="15138"/>
                  </a:cubicBezTo>
                  <a:cubicBezTo>
                    <a:pt x="8907" y="14834"/>
                    <a:pt x="6870" y="14439"/>
                    <a:pt x="4864" y="13922"/>
                  </a:cubicBezTo>
                  <a:cubicBezTo>
                    <a:pt x="4682" y="13375"/>
                    <a:pt x="4499" y="12828"/>
                    <a:pt x="4348" y="12250"/>
                  </a:cubicBezTo>
                  <a:cubicBezTo>
                    <a:pt x="4104" y="11369"/>
                    <a:pt x="3892" y="10457"/>
                    <a:pt x="3709" y="9545"/>
                  </a:cubicBezTo>
                  <a:close/>
                  <a:moveTo>
                    <a:pt x="33041" y="10457"/>
                  </a:moveTo>
                  <a:lnTo>
                    <a:pt x="33041" y="10457"/>
                  </a:lnTo>
                  <a:cubicBezTo>
                    <a:pt x="32859" y="11186"/>
                    <a:pt x="32676" y="11916"/>
                    <a:pt x="32464" y="12645"/>
                  </a:cubicBezTo>
                  <a:cubicBezTo>
                    <a:pt x="32220" y="13466"/>
                    <a:pt x="31916" y="14287"/>
                    <a:pt x="31612" y="15077"/>
                  </a:cubicBezTo>
                  <a:cubicBezTo>
                    <a:pt x="31035" y="15168"/>
                    <a:pt x="30488" y="15259"/>
                    <a:pt x="29910" y="15320"/>
                  </a:cubicBezTo>
                  <a:cubicBezTo>
                    <a:pt x="28482" y="15503"/>
                    <a:pt x="27053" y="15655"/>
                    <a:pt x="25655" y="15746"/>
                  </a:cubicBezTo>
                  <a:cubicBezTo>
                    <a:pt x="26080" y="14226"/>
                    <a:pt x="26476" y="12676"/>
                    <a:pt x="26840" y="11095"/>
                  </a:cubicBezTo>
                  <a:cubicBezTo>
                    <a:pt x="28907" y="10974"/>
                    <a:pt x="30974" y="10761"/>
                    <a:pt x="33041" y="10457"/>
                  </a:cubicBezTo>
                  <a:close/>
                  <a:moveTo>
                    <a:pt x="10335" y="10639"/>
                  </a:moveTo>
                  <a:lnTo>
                    <a:pt x="10335" y="10639"/>
                  </a:lnTo>
                  <a:cubicBezTo>
                    <a:pt x="13010" y="10974"/>
                    <a:pt x="15685" y="11186"/>
                    <a:pt x="18390" y="11278"/>
                  </a:cubicBezTo>
                  <a:cubicBezTo>
                    <a:pt x="18390" y="11946"/>
                    <a:pt x="18390" y="12645"/>
                    <a:pt x="18390" y="13314"/>
                  </a:cubicBezTo>
                  <a:cubicBezTo>
                    <a:pt x="18421" y="14165"/>
                    <a:pt x="18451" y="15016"/>
                    <a:pt x="18482" y="15837"/>
                  </a:cubicBezTo>
                  <a:cubicBezTo>
                    <a:pt x="17083" y="15776"/>
                    <a:pt x="15716" y="15685"/>
                    <a:pt x="14348" y="15563"/>
                  </a:cubicBezTo>
                  <a:cubicBezTo>
                    <a:pt x="13345" y="15472"/>
                    <a:pt x="12372" y="15351"/>
                    <a:pt x="11369" y="15199"/>
                  </a:cubicBezTo>
                  <a:cubicBezTo>
                    <a:pt x="11156" y="14408"/>
                    <a:pt x="10974" y="13618"/>
                    <a:pt x="10791" y="12797"/>
                  </a:cubicBezTo>
                  <a:cubicBezTo>
                    <a:pt x="10609" y="12068"/>
                    <a:pt x="10487" y="11369"/>
                    <a:pt x="10335" y="10639"/>
                  </a:cubicBezTo>
                  <a:close/>
                  <a:moveTo>
                    <a:pt x="26445" y="11126"/>
                  </a:moveTo>
                  <a:cubicBezTo>
                    <a:pt x="26324" y="11764"/>
                    <a:pt x="26172" y="12372"/>
                    <a:pt x="26020" y="13010"/>
                  </a:cubicBezTo>
                  <a:cubicBezTo>
                    <a:pt x="25776" y="13922"/>
                    <a:pt x="25503" y="14834"/>
                    <a:pt x="25260" y="15776"/>
                  </a:cubicBezTo>
                  <a:cubicBezTo>
                    <a:pt x="23971" y="15850"/>
                    <a:pt x="22672" y="15890"/>
                    <a:pt x="21375" y="15890"/>
                  </a:cubicBezTo>
                  <a:cubicBezTo>
                    <a:pt x="20530" y="15890"/>
                    <a:pt x="19686" y="15873"/>
                    <a:pt x="18846" y="15837"/>
                  </a:cubicBezTo>
                  <a:cubicBezTo>
                    <a:pt x="18785" y="14317"/>
                    <a:pt x="18755" y="12797"/>
                    <a:pt x="18755" y="11278"/>
                  </a:cubicBezTo>
                  <a:lnTo>
                    <a:pt x="18755" y="11278"/>
                  </a:lnTo>
                  <a:cubicBezTo>
                    <a:pt x="19393" y="11293"/>
                    <a:pt x="20039" y="11300"/>
                    <a:pt x="20685" y="11300"/>
                  </a:cubicBezTo>
                  <a:cubicBezTo>
                    <a:pt x="21331" y="11300"/>
                    <a:pt x="21977" y="11293"/>
                    <a:pt x="22615" y="11278"/>
                  </a:cubicBezTo>
                  <a:cubicBezTo>
                    <a:pt x="23892" y="11278"/>
                    <a:pt x="25169" y="11217"/>
                    <a:pt x="26445" y="11126"/>
                  </a:cubicBezTo>
                  <a:close/>
                  <a:moveTo>
                    <a:pt x="2797" y="1"/>
                  </a:moveTo>
                  <a:cubicBezTo>
                    <a:pt x="2615" y="2524"/>
                    <a:pt x="2676" y="5046"/>
                    <a:pt x="3010" y="7569"/>
                  </a:cubicBezTo>
                  <a:cubicBezTo>
                    <a:pt x="3071" y="8056"/>
                    <a:pt x="3162" y="8572"/>
                    <a:pt x="3253" y="9059"/>
                  </a:cubicBezTo>
                  <a:cubicBezTo>
                    <a:pt x="2159" y="8816"/>
                    <a:pt x="1095" y="8572"/>
                    <a:pt x="1" y="8299"/>
                  </a:cubicBezTo>
                  <a:lnTo>
                    <a:pt x="1" y="8299"/>
                  </a:lnTo>
                  <a:lnTo>
                    <a:pt x="92" y="8724"/>
                  </a:lnTo>
                  <a:cubicBezTo>
                    <a:pt x="1156" y="8998"/>
                    <a:pt x="2250" y="9241"/>
                    <a:pt x="3314" y="9454"/>
                  </a:cubicBezTo>
                  <a:cubicBezTo>
                    <a:pt x="3618" y="10943"/>
                    <a:pt x="3983" y="12402"/>
                    <a:pt x="4439" y="13831"/>
                  </a:cubicBezTo>
                  <a:cubicBezTo>
                    <a:pt x="3344" y="13557"/>
                    <a:pt x="2281" y="13253"/>
                    <a:pt x="1247" y="12949"/>
                  </a:cubicBezTo>
                  <a:lnTo>
                    <a:pt x="1247" y="12949"/>
                  </a:lnTo>
                  <a:cubicBezTo>
                    <a:pt x="1308" y="13101"/>
                    <a:pt x="1369" y="13253"/>
                    <a:pt x="1460" y="13405"/>
                  </a:cubicBezTo>
                  <a:cubicBezTo>
                    <a:pt x="2493" y="13709"/>
                    <a:pt x="3527" y="13983"/>
                    <a:pt x="4560" y="14256"/>
                  </a:cubicBezTo>
                  <a:cubicBezTo>
                    <a:pt x="4743" y="14834"/>
                    <a:pt x="4955" y="15411"/>
                    <a:pt x="5199" y="15989"/>
                  </a:cubicBezTo>
                  <a:cubicBezTo>
                    <a:pt x="5411" y="16536"/>
                    <a:pt x="5655" y="17113"/>
                    <a:pt x="5898" y="17661"/>
                  </a:cubicBezTo>
                  <a:cubicBezTo>
                    <a:pt x="6050" y="17721"/>
                    <a:pt x="6232" y="17813"/>
                    <a:pt x="6414" y="17873"/>
                  </a:cubicBezTo>
                  <a:cubicBezTo>
                    <a:pt x="5867" y="16718"/>
                    <a:pt x="5411" y="15563"/>
                    <a:pt x="4986" y="14347"/>
                  </a:cubicBezTo>
                  <a:lnTo>
                    <a:pt x="4986" y="14347"/>
                  </a:lnTo>
                  <a:cubicBezTo>
                    <a:pt x="5807" y="14560"/>
                    <a:pt x="6627" y="14743"/>
                    <a:pt x="7478" y="14895"/>
                  </a:cubicBezTo>
                  <a:cubicBezTo>
                    <a:pt x="8664" y="15138"/>
                    <a:pt x="9880" y="15351"/>
                    <a:pt x="11095" y="15533"/>
                  </a:cubicBezTo>
                  <a:cubicBezTo>
                    <a:pt x="11187" y="15898"/>
                    <a:pt x="11247" y="16232"/>
                    <a:pt x="11369" y="16597"/>
                  </a:cubicBezTo>
                  <a:cubicBezTo>
                    <a:pt x="11551" y="17235"/>
                    <a:pt x="11734" y="17873"/>
                    <a:pt x="11946" y="18512"/>
                  </a:cubicBezTo>
                  <a:lnTo>
                    <a:pt x="12342" y="18512"/>
                  </a:lnTo>
                  <a:cubicBezTo>
                    <a:pt x="12038" y="17539"/>
                    <a:pt x="11764" y="16566"/>
                    <a:pt x="11491" y="15594"/>
                  </a:cubicBezTo>
                  <a:lnTo>
                    <a:pt x="11491" y="15594"/>
                  </a:lnTo>
                  <a:cubicBezTo>
                    <a:pt x="13801" y="15928"/>
                    <a:pt x="16141" y="16110"/>
                    <a:pt x="18512" y="16202"/>
                  </a:cubicBezTo>
                  <a:cubicBezTo>
                    <a:pt x="18542" y="16992"/>
                    <a:pt x="18573" y="17752"/>
                    <a:pt x="18633" y="18512"/>
                  </a:cubicBezTo>
                  <a:lnTo>
                    <a:pt x="18998" y="18512"/>
                  </a:lnTo>
                  <a:cubicBezTo>
                    <a:pt x="18998" y="18147"/>
                    <a:pt x="18968" y="17782"/>
                    <a:pt x="18937" y="17417"/>
                  </a:cubicBezTo>
                  <a:cubicBezTo>
                    <a:pt x="18907" y="17022"/>
                    <a:pt x="18907" y="16627"/>
                    <a:pt x="18877" y="16232"/>
                  </a:cubicBezTo>
                  <a:lnTo>
                    <a:pt x="18877" y="16232"/>
                  </a:lnTo>
                  <a:cubicBezTo>
                    <a:pt x="19684" y="16250"/>
                    <a:pt x="20501" y="16267"/>
                    <a:pt x="21317" y="16267"/>
                  </a:cubicBezTo>
                  <a:cubicBezTo>
                    <a:pt x="21914" y="16267"/>
                    <a:pt x="22511" y="16258"/>
                    <a:pt x="23102" y="16232"/>
                  </a:cubicBezTo>
                  <a:cubicBezTo>
                    <a:pt x="23801" y="16232"/>
                    <a:pt x="24469" y="16202"/>
                    <a:pt x="25138" y="16141"/>
                  </a:cubicBezTo>
                  <a:lnTo>
                    <a:pt x="25138" y="16141"/>
                  </a:lnTo>
                  <a:cubicBezTo>
                    <a:pt x="24895" y="16931"/>
                    <a:pt x="24621" y="17752"/>
                    <a:pt x="24348" y="18512"/>
                  </a:cubicBezTo>
                  <a:lnTo>
                    <a:pt x="24743" y="18512"/>
                  </a:lnTo>
                  <a:cubicBezTo>
                    <a:pt x="24956" y="17934"/>
                    <a:pt x="25138" y="17357"/>
                    <a:pt x="25351" y="16779"/>
                  </a:cubicBezTo>
                  <a:cubicBezTo>
                    <a:pt x="25412" y="16566"/>
                    <a:pt x="25473" y="16354"/>
                    <a:pt x="25533" y="16110"/>
                  </a:cubicBezTo>
                  <a:cubicBezTo>
                    <a:pt x="27509" y="15989"/>
                    <a:pt x="29485" y="15776"/>
                    <a:pt x="31460" y="15472"/>
                  </a:cubicBezTo>
                  <a:lnTo>
                    <a:pt x="31460" y="15472"/>
                  </a:lnTo>
                  <a:cubicBezTo>
                    <a:pt x="31157" y="16293"/>
                    <a:pt x="30792" y="17083"/>
                    <a:pt x="30427" y="17873"/>
                  </a:cubicBezTo>
                  <a:cubicBezTo>
                    <a:pt x="30579" y="17813"/>
                    <a:pt x="30761" y="17752"/>
                    <a:pt x="30944" y="17661"/>
                  </a:cubicBezTo>
                  <a:cubicBezTo>
                    <a:pt x="31126" y="17235"/>
                    <a:pt x="31339" y="16779"/>
                    <a:pt x="31521" y="16354"/>
                  </a:cubicBezTo>
                  <a:cubicBezTo>
                    <a:pt x="31643" y="16019"/>
                    <a:pt x="31764" y="15715"/>
                    <a:pt x="31886" y="15411"/>
                  </a:cubicBezTo>
                  <a:cubicBezTo>
                    <a:pt x="32737" y="15290"/>
                    <a:pt x="33527" y="15138"/>
                    <a:pt x="34348" y="14986"/>
                  </a:cubicBezTo>
                  <a:cubicBezTo>
                    <a:pt x="34470" y="14834"/>
                    <a:pt x="34591" y="14682"/>
                    <a:pt x="34682" y="14530"/>
                  </a:cubicBezTo>
                  <a:lnTo>
                    <a:pt x="34682" y="14530"/>
                  </a:lnTo>
                  <a:cubicBezTo>
                    <a:pt x="33801" y="14712"/>
                    <a:pt x="32919" y="14864"/>
                    <a:pt x="32038" y="15016"/>
                  </a:cubicBezTo>
                  <a:cubicBezTo>
                    <a:pt x="32616" y="13496"/>
                    <a:pt x="33071" y="11977"/>
                    <a:pt x="33436" y="10396"/>
                  </a:cubicBezTo>
                  <a:cubicBezTo>
                    <a:pt x="34439" y="10244"/>
                    <a:pt x="35442" y="10092"/>
                    <a:pt x="36476" y="9910"/>
                  </a:cubicBezTo>
                  <a:lnTo>
                    <a:pt x="36537" y="9515"/>
                  </a:lnTo>
                  <a:lnTo>
                    <a:pt x="36537" y="9515"/>
                  </a:lnTo>
                  <a:cubicBezTo>
                    <a:pt x="35534" y="9697"/>
                    <a:pt x="34530" y="9849"/>
                    <a:pt x="33527" y="10001"/>
                  </a:cubicBezTo>
                  <a:cubicBezTo>
                    <a:pt x="33679" y="9332"/>
                    <a:pt x="33801" y="8664"/>
                    <a:pt x="33923" y="7964"/>
                  </a:cubicBezTo>
                  <a:cubicBezTo>
                    <a:pt x="34348" y="5350"/>
                    <a:pt x="34470" y="2676"/>
                    <a:pt x="34287" y="1"/>
                  </a:cubicBezTo>
                  <a:lnTo>
                    <a:pt x="33923" y="1"/>
                  </a:lnTo>
                  <a:cubicBezTo>
                    <a:pt x="34014" y="1369"/>
                    <a:pt x="34014" y="2767"/>
                    <a:pt x="33953" y="4135"/>
                  </a:cubicBezTo>
                  <a:cubicBezTo>
                    <a:pt x="33831" y="6141"/>
                    <a:pt x="33558" y="8116"/>
                    <a:pt x="33132" y="10062"/>
                  </a:cubicBezTo>
                  <a:cubicBezTo>
                    <a:pt x="32068" y="10214"/>
                    <a:pt x="31005" y="10366"/>
                    <a:pt x="29941" y="10457"/>
                  </a:cubicBezTo>
                  <a:cubicBezTo>
                    <a:pt x="28938" y="10578"/>
                    <a:pt x="27935" y="10670"/>
                    <a:pt x="26901" y="10730"/>
                  </a:cubicBezTo>
                  <a:cubicBezTo>
                    <a:pt x="27114" y="9849"/>
                    <a:pt x="27266" y="8998"/>
                    <a:pt x="27418" y="8116"/>
                  </a:cubicBezTo>
                  <a:cubicBezTo>
                    <a:pt x="27904" y="5442"/>
                    <a:pt x="28178" y="2706"/>
                    <a:pt x="28299" y="1"/>
                  </a:cubicBezTo>
                  <a:lnTo>
                    <a:pt x="27935" y="1"/>
                  </a:lnTo>
                  <a:cubicBezTo>
                    <a:pt x="27874" y="1429"/>
                    <a:pt x="27752" y="2828"/>
                    <a:pt x="27600" y="4256"/>
                  </a:cubicBezTo>
                  <a:cubicBezTo>
                    <a:pt x="27357" y="6445"/>
                    <a:pt x="26992" y="8603"/>
                    <a:pt x="26536" y="10761"/>
                  </a:cubicBezTo>
                  <a:cubicBezTo>
                    <a:pt x="24781" y="10864"/>
                    <a:pt x="23011" y="10925"/>
                    <a:pt x="21247" y="10925"/>
                  </a:cubicBezTo>
                  <a:cubicBezTo>
                    <a:pt x="20415" y="10925"/>
                    <a:pt x="19583" y="10912"/>
                    <a:pt x="18755" y="10882"/>
                  </a:cubicBezTo>
                  <a:cubicBezTo>
                    <a:pt x="18755" y="9971"/>
                    <a:pt x="18785" y="9028"/>
                    <a:pt x="18816" y="8086"/>
                  </a:cubicBezTo>
                  <a:cubicBezTo>
                    <a:pt x="18907" y="5381"/>
                    <a:pt x="19120" y="2676"/>
                    <a:pt x="19424" y="1"/>
                  </a:cubicBezTo>
                  <a:lnTo>
                    <a:pt x="19059" y="1"/>
                  </a:lnTo>
                  <a:cubicBezTo>
                    <a:pt x="18877" y="1338"/>
                    <a:pt x="18755" y="2645"/>
                    <a:pt x="18664" y="3983"/>
                  </a:cubicBezTo>
                  <a:cubicBezTo>
                    <a:pt x="18482" y="6293"/>
                    <a:pt x="18390" y="8572"/>
                    <a:pt x="18390" y="10882"/>
                  </a:cubicBezTo>
                  <a:cubicBezTo>
                    <a:pt x="16627" y="10822"/>
                    <a:pt x="14864" y="10730"/>
                    <a:pt x="13101" y="10578"/>
                  </a:cubicBezTo>
                  <a:cubicBezTo>
                    <a:pt x="12159" y="10487"/>
                    <a:pt x="11217" y="10366"/>
                    <a:pt x="10275" y="10244"/>
                  </a:cubicBezTo>
                  <a:cubicBezTo>
                    <a:pt x="9910" y="8177"/>
                    <a:pt x="9606" y="6110"/>
                    <a:pt x="9424" y="4013"/>
                  </a:cubicBezTo>
                  <a:cubicBezTo>
                    <a:pt x="9332" y="2676"/>
                    <a:pt x="9241" y="1338"/>
                    <a:pt x="9211" y="1"/>
                  </a:cubicBezTo>
                  <a:lnTo>
                    <a:pt x="8846" y="1"/>
                  </a:lnTo>
                  <a:cubicBezTo>
                    <a:pt x="8907" y="2645"/>
                    <a:pt x="9120" y="5259"/>
                    <a:pt x="9515" y="7873"/>
                  </a:cubicBezTo>
                  <a:cubicBezTo>
                    <a:pt x="9606" y="8664"/>
                    <a:pt x="9758" y="9423"/>
                    <a:pt x="9880" y="10183"/>
                  </a:cubicBezTo>
                  <a:cubicBezTo>
                    <a:pt x="7782" y="9910"/>
                    <a:pt x="5715" y="9575"/>
                    <a:pt x="3648" y="9150"/>
                  </a:cubicBezTo>
                  <a:cubicBezTo>
                    <a:pt x="3314" y="7357"/>
                    <a:pt x="3132" y="5533"/>
                    <a:pt x="3101" y="3739"/>
                  </a:cubicBezTo>
                  <a:cubicBezTo>
                    <a:pt x="3040" y="2493"/>
                    <a:pt x="3101" y="1247"/>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4166000" y="1538300"/>
              <a:ext cx="1012200" cy="231050"/>
            </a:xfrm>
            <a:custGeom>
              <a:rect b="b" l="l" r="r" t="t"/>
              <a:pathLst>
                <a:path extrusionOk="0" h="9242" w="40488">
                  <a:moveTo>
                    <a:pt x="0" y="1"/>
                  </a:moveTo>
                  <a:lnTo>
                    <a:pt x="0" y="6019"/>
                  </a:lnTo>
                  <a:cubicBezTo>
                    <a:pt x="0" y="7812"/>
                    <a:pt x="9058" y="9241"/>
                    <a:pt x="20244" y="9241"/>
                  </a:cubicBezTo>
                  <a:cubicBezTo>
                    <a:pt x="31430" y="9241"/>
                    <a:pt x="40487" y="7812"/>
                    <a:pt x="40487" y="6019"/>
                  </a:cubicBezTo>
                  <a:lnTo>
                    <a:pt x="40487" y="1"/>
                  </a:lnTo>
                  <a:cubicBezTo>
                    <a:pt x="40487" y="1764"/>
                    <a:pt x="31430" y="3223"/>
                    <a:pt x="20244" y="3223"/>
                  </a:cubicBezTo>
                  <a:cubicBezTo>
                    <a:pt x="9058" y="3223"/>
                    <a:pt x="0" y="176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4166000" y="1457750"/>
              <a:ext cx="1012200" cy="161125"/>
            </a:xfrm>
            <a:custGeom>
              <a:rect b="b" l="l" r="r" t="t"/>
              <a:pathLst>
                <a:path extrusionOk="0" h="6445" w="40488">
                  <a:moveTo>
                    <a:pt x="20244" y="1"/>
                  </a:moveTo>
                  <a:cubicBezTo>
                    <a:pt x="18755" y="1"/>
                    <a:pt x="17296" y="31"/>
                    <a:pt x="15867" y="62"/>
                  </a:cubicBezTo>
                  <a:cubicBezTo>
                    <a:pt x="15533" y="92"/>
                    <a:pt x="15168" y="92"/>
                    <a:pt x="14833" y="122"/>
                  </a:cubicBezTo>
                  <a:cubicBezTo>
                    <a:pt x="14256" y="153"/>
                    <a:pt x="13678" y="183"/>
                    <a:pt x="13131" y="214"/>
                  </a:cubicBezTo>
                  <a:cubicBezTo>
                    <a:pt x="5441" y="670"/>
                    <a:pt x="0" y="1825"/>
                    <a:pt x="0" y="3223"/>
                  </a:cubicBezTo>
                  <a:cubicBezTo>
                    <a:pt x="0" y="4773"/>
                    <a:pt x="6991" y="6080"/>
                    <a:pt x="16262" y="6384"/>
                  </a:cubicBezTo>
                  <a:cubicBezTo>
                    <a:pt x="17539" y="6414"/>
                    <a:pt x="18876" y="6445"/>
                    <a:pt x="20244" y="6445"/>
                  </a:cubicBezTo>
                  <a:cubicBezTo>
                    <a:pt x="21703" y="6445"/>
                    <a:pt x="23162" y="6414"/>
                    <a:pt x="24530" y="6384"/>
                  </a:cubicBezTo>
                  <a:cubicBezTo>
                    <a:pt x="33648" y="6050"/>
                    <a:pt x="40487" y="4773"/>
                    <a:pt x="40487" y="3223"/>
                  </a:cubicBezTo>
                  <a:cubicBezTo>
                    <a:pt x="40487" y="1977"/>
                    <a:pt x="36141" y="913"/>
                    <a:pt x="29758" y="366"/>
                  </a:cubicBezTo>
                  <a:cubicBezTo>
                    <a:pt x="26931" y="122"/>
                    <a:pt x="23679" y="1"/>
                    <a:pt x="20244"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4058100" y="738650"/>
              <a:ext cx="489400" cy="422875"/>
            </a:xfrm>
            <a:custGeom>
              <a:rect b="b" l="l" r="r" t="t"/>
              <a:pathLst>
                <a:path extrusionOk="0" h="16915" w="19576">
                  <a:moveTo>
                    <a:pt x="8626" y="1"/>
                  </a:moveTo>
                  <a:cubicBezTo>
                    <a:pt x="8130" y="1"/>
                    <a:pt x="7634" y="43"/>
                    <a:pt x="7143" y="132"/>
                  </a:cubicBezTo>
                  <a:cubicBezTo>
                    <a:pt x="2401" y="1226"/>
                    <a:pt x="0" y="7549"/>
                    <a:pt x="2614" y="11591"/>
                  </a:cubicBezTo>
                  <a:cubicBezTo>
                    <a:pt x="3952" y="13689"/>
                    <a:pt x="6383" y="14449"/>
                    <a:pt x="8572" y="15239"/>
                  </a:cubicBezTo>
                  <a:cubicBezTo>
                    <a:pt x="10979" y="16312"/>
                    <a:pt x="13581" y="16915"/>
                    <a:pt x="16191" y="16915"/>
                  </a:cubicBezTo>
                  <a:cubicBezTo>
                    <a:pt x="16316" y="16915"/>
                    <a:pt x="16441" y="16913"/>
                    <a:pt x="16566" y="16911"/>
                  </a:cubicBezTo>
                  <a:cubicBezTo>
                    <a:pt x="17539" y="16911"/>
                    <a:pt x="18602" y="16607"/>
                    <a:pt x="19119" y="15725"/>
                  </a:cubicBezTo>
                  <a:cubicBezTo>
                    <a:pt x="19362" y="15360"/>
                    <a:pt x="19575" y="14631"/>
                    <a:pt x="19210" y="14297"/>
                  </a:cubicBezTo>
                  <a:cubicBezTo>
                    <a:pt x="19271" y="11318"/>
                    <a:pt x="19149" y="8187"/>
                    <a:pt x="17660" y="5543"/>
                  </a:cubicBezTo>
                  <a:cubicBezTo>
                    <a:pt x="17052" y="4144"/>
                    <a:pt x="16201" y="2837"/>
                    <a:pt x="14864" y="2078"/>
                  </a:cubicBezTo>
                  <a:cubicBezTo>
                    <a:pt x="13052" y="837"/>
                    <a:pt x="10835" y="1"/>
                    <a:pt x="862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4142450" y="944675"/>
              <a:ext cx="281175" cy="165850"/>
            </a:xfrm>
            <a:custGeom>
              <a:rect b="b" l="l" r="r" t="t"/>
              <a:pathLst>
                <a:path extrusionOk="0" h="6634" w="11247">
                  <a:moveTo>
                    <a:pt x="348" y="1"/>
                  </a:moveTo>
                  <a:cubicBezTo>
                    <a:pt x="250" y="1"/>
                    <a:pt x="178" y="80"/>
                    <a:pt x="152" y="159"/>
                  </a:cubicBezTo>
                  <a:cubicBezTo>
                    <a:pt x="0" y="1405"/>
                    <a:pt x="395" y="2773"/>
                    <a:pt x="1459" y="3533"/>
                  </a:cubicBezTo>
                  <a:cubicBezTo>
                    <a:pt x="4075" y="5246"/>
                    <a:pt x="7077" y="6603"/>
                    <a:pt x="10260" y="6603"/>
                  </a:cubicBezTo>
                  <a:cubicBezTo>
                    <a:pt x="10295" y="6603"/>
                    <a:pt x="10330" y="6603"/>
                    <a:pt x="10365" y="6603"/>
                  </a:cubicBezTo>
                  <a:cubicBezTo>
                    <a:pt x="10639" y="6572"/>
                    <a:pt x="11186" y="6633"/>
                    <a:pt x="11247" y="6299"/>
                  </a:cubicBezTo>
                  <a:cubicBezTo>
                    <a:pt x="11230" y="6215"/>
                    <a:pt x="11149" y="6168"/>
                    <a:pt x="11074" y="6168"/>
                  </a:cubicBezTo>
                  <a:cubicBezTo>
                    <a:pt x="11013" y="6168"/>
                    <a:pt x="10956" y="6200"/>
                    <a:pt x="10943" y="6268"/>
                  </a:cubicBezTo>
                  <a:cubicBezTo>
                    <a:pt x="10851" y="6299"/>
                    <a:pt x="10730" y="6299"/>
                    <a:pt x="10639" y="6329"/>
                  </a:cubicBezTo>
                  <a:lnTo>
                    <a:pt x="9970" y="6329"/>
                  </a:lnTo>
                  <a:cubicBezTo>
                    <a:pt x="8298" y="6147"/>
                    <a:pt x="6596" y="5752"/>
                    <a:pt x="5107" y="4992"/>
                  </a:cubicBezTo>
                  <a:lnTo>
                    <a:pt x="5137" y="4992"/>
                  </a:lnTo>
                  <a:cubicBezTo>
                    <a:pt x="3344" y="4019"/>
                    <a:pt x="669" y="3168"/>
                    <a:pt x="578" y="767"/>
                  </a:cubicBezTo>
                  <a:cubicBezTo>
                    <a:pt x="517" y="524"/>
                    <a:pt x="669" y="98"/>
                    <a:pt x="395" y="7"/>
                  </a:cubicBezTo>
                  <a:cubicBezTo>
                    <a:pt x="379" y="3"/>
                    <a:pt x="363" y="1"/>
                    <a:pt x="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4450950" y="791850"/>
              <a:ext cx="32300" cy="51125"/>
            </a:xfrm>
            <a:custGeom>
              <a:rect b="b" l="l" r="r" t="t"/>
              <a:pathLst>
                <a:path extrusionOk="0" h="2045" w="1292">
                  <a:moveTo>
                    <a:pt x="113" y="0"/>
                  </a:moveTo>
                  <a:cubicBezTo>
                    <a:pt x="78" y="0"/>
                    <a:pt x="40" y="40"/>
                    <a:pt x="1" y="132"/>
                  </a:cubicBezTo>
                  <a:cubicBezTo>
                    <a:pt x="142" y="443"/>
                    <a:pt x="126" y="2044"/>
                    <a:pt x="490" y="2044"/>
                  </a:cubicBezTo>
                  <a:cubicBezTo>
                    <a:pt x="517" y="2044"/>
                    <a:pt x="547" y="2035"/>
                    <a:pt x="578" y="2016"/>
                  </a:cubicBezTo>
                  <a:cubicBezTo>
                    <a:pt x="821" y="1712"/>
                    <a:pt x="913" y="1287"/>
                    <a:pt x="1125" y="953"/>
                  </a:cubicBezTo>
                  <a:cubicBezTo>
                    <a:pt x="1291" y="897"/>
                    <a:pt x="1231" y="641"/>
                    <a:pt x="1081" y="641"/>
                  </a:cubicBezTo>
                  <a:cubicBezTo>
                    <a:pt x="1066" y="641"/>
                    <a:pt x="1051" y="643"/>
                    <a:pt x="1034" y="649"/>
                  </a:cubicBezTo>
                  <a:cubicBezTo>
                    <a:pt x="913" y="679"/>
                    <a:pt x="852" y="770"/>
                    <a:pt x="821" y="861"/>
                  </a:cubicBezTo>
                  <a:cubicBezTo>
                    <a:pt x="700" y="1105"/>
                    <a:pt x="609" y="1348"/>
                    <a:pt x="518" y="1561"/>
                  </a:cubicBezTo>
                  <a:cubicBezTo>
                    <a:pt x="465" y="1404"/>
                    <a:pt x="324" y="0"/>
                    <a:pt x="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4336975" y="728275"/>
              <a:ext cx="34975" cy="51775"/>
            </a:xfrm>
            <a:custGeom>
              <a:rect b="b" l="l" r="r" t="t"/>
              <a:pathLst>
                <a:path extrusionOk="0" h="2071" w="1399">
                  <a:moveTo>
                    <a:pt x="61" y="0"/>
                  </a:moveTo>
                  <a:cubicBezTo>
                    <a:pt x="31" y="30"/>
                    <a:pt x="0" y="91"/>
                    <a:pt x="0" y="122"/>
                  </a:cubicBezTo>
                  <a:cubicBezTo>
                    <a:pt x="122" y="486"/>
                    <a:pt x="213" y="821"/>
                    <a:pt x="335" y="1155"/>
                  </a:cubicBezTo>
                  <a:cubicBezTo>
                    <a:pt x="443" y="1372"/>
                    <a:pt x="479" y="2070"/>
                    <a:pt x="743" y="2070"/>
                  </a:cubicBezTo>
                  <a:cubicBezTo>
                    <a:pt x="776" y="2070"/>
                    <a:pt x="812" y="2060"/>
                    <a:pt x="852" y="2037"/>
                  </a:cubicBezTo>
                  <a:cubicBezTo>
                    <a:pt x="1064" y="1641"/>
                    <a:pt x="1125" y="1155"/>
                    <a:pt x="1277" y="730"/>
                  </a:cubicBezTo>
                  <a:cubicBezTo>
                    <a:pt x="1399" y="730"/>
                    <a:pt x="1399" y="608"/>
                    <a:pt x="1368" y="517"/>
                  </a:cubicBezTo>
                  <a:cubicBezTo>
                    <a:pt x="1334" y="463"/>
                    <a:pt x="1300" y="439"/>
                    <a:pt x="1268" y="439"/>
                  </a:cubicBezTo>
                  <a:cubicBezTo>
                    <a:pt x="1042" y="439"/>
                    <a:pt x="867" y="1573"/>
                    <a:pt x="760" y="1733"/>
                  </a:cubicBezTo>
                  <a:cubicBezTo>
                    <a:pt x="730" y="1702"/>
                    <a:pt x="730" y="1702"/>
                    <a:pt x="730" y="1672"/>
                  </a:cubicBezTo>
                  <a:cubicBezTo>
                    <a:pt x="578" y="1155"/>
                    <a:pt x="426" y="578"/>
                    <a:pt x="183" y="61"/>
                  </a:cubicBezTo>
                  <a:cubicBezTo>
                    <a:pt x="183" y="30"/>
                    <a:pt x="122"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4214625" y="726350"/>
              <a:ext cx="49425" cy="39125"/>
            </a:xfrm>
            <a:custGeom>
              <a:rect b="b" l="l" r="r" t="t"/>
              <a:pathLst>
                <a:path extrusionOk="0" h="1565" w="1977">
                  <a:moveTo>
                    <a:pt x="1436" y="1"/>
                  </a:moveTo>
                  <a:cubicBezTo>
                    <a:pt x="1332" y="1"/>
                    <a:pt x="1222" y="122"/>
                    <a:pt x="1308" y="229"/>
                  </a:cubicBezTo>
                  <a:cubicBezTo>
                    <a:pt x="1429" y="563"/>
                    <a:pt x="1521" y="867"/>
                    <a:pt x="1612" y="1202"/>
                  </a:cubicBezTo>
                  <a:cubicBezTo>
                    <a:pt x="1125" y="867"/>
                    <a:pt x="669" y="563"/>
                    <a:pt x="183" y="259"/>
                  </a:cubicBezTo>
                  <a:cubicBezTo>
                    <a:pt x="165" y="251"/>
                    <a:pt x="147" y="247"/>
                    <a:pt x="130" y="247"/>
                  </a:cubicBezTo>
                  <a:cubicBezTo>
                    <a:pt x="89" y="247"/>
                    <a:pt x="53" y="268"/>
                    <a:pt x="31" y="290"/>
                  </a:cubicBezTo>
                  <a:cubicBezTo>
                    <a:pt x="1" y="351"/>
                    <a:pt x="1" y="411"/>
                    <a:pt x="62" y="442"/>
                  </a:cubicBezTo>
                  <a:cubicBezTo>
                    <a:pt x="396" y="685"/>
                    <a:pt x="761" y="928"/>
                    <a:pt x="1125" y="1202"/>
                  </a:cubicBezTo>
                  <a:cubicBezTo>
                    <a:pt x="1296" y="1275"/>
                    <a:pt x="1526" y="1565"/>
                    <a:pt x="1736" y="1565"/>
                  </a:cubicBezTo>
                  <a:cubicBezTo>
                    <a:pt x="1788" y="1565"/>
                    <a:pt x="1838" y="1547"/>
                    <a:pt x="1885" y="1506"/>
                  </a:cubicBezTo>
                  <a:cubicBezTo>
                    <a:pt x="1976" y="1050"/>
                    <a:pt x="1642" y="533"/>
                    <a:pt x="1551" y="77"/>
                  </a:cubicBezTo>
                  <a:cubicBezTo>
                    <a:pt x="1524" y="23"/>
                    <a:pt x="1480"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4150050" y="766075"/>
              <a:ext cx="57775" cy="38300"/>
            </a:xfrm>
            <a:custGeom>
              <a:rect b="b" l="l" r="r" t="t"/>
              <a:pathLst>
                <a:path extrusionOk="0" h="1532" w="2311">
                  <a:moveTo>
                    <a:pt x="529" y="0"/>
                  </a:moveTo>
                  <a:cubicBezTo>
                    <a:pt x="379" y="0"/>
                    <a:pt x="407" y="253"/>
                    <a:pt x="555" y="253"/>
                  </a:cubicBezTo>
                  <a:cubicBezTo>
                    <a:pt x="562" y="253"/>
                    <a:pt x="570" y="252"/>
                    <a:pt x="578" y="251"/>
                  </a:cubicBezTo>
                  <a:cubicBezTo>
                    <a:pt x="912" y="555"/>
                    <a:pt x="1186" y="889"/>
                    <a:pt x="1459" y="1254"/>
                  </a:cubicBezTo>
                  <a:cubicBezTo>
                    <a:pt x="1003" y="1224"/>
                    <a:pt x="578" y="1133"/>
                    <a:pt x="152" y="1072"/>
                  </a:cubicBezTo>
                  <a:cubicBezTo>
                    <a:pt x="91" y="1072"/>
                    <a:pt x="30" y="1102"/>
                    <a:pt x="30" y="1163"/>
                  </a:cubicBezTo>
                  <a:cubicBezTo>
                    <a:pt x="0" y="1224"/>
                    <a:pt x="30" y="1284"/>
                    <a:pt x="91" y="1315"/>
                  </a:cubicBezTo>
                  <a:cubicBezTo>
                    <a:pt x="541" y="1371"/>
                    <a:pt x="990" y="1531"/>
                    <a:pt x="1439" y="1531"/>
                  </a:cubicBezTo>
                  <a:cubicBezTo>
                    <a:pt x="1476" y="1531"/>
                    <a:pt x="1513" y="1530"/>
                    <a:pt x="1550" y="1528"/>
                  </a:cubicBezTo>
                  <a:cubicBezTo>
                    <a:pt x="2310" y="1406"/>
                    <a:pt x="821" y="160"/>
                    <a:pt x="578" y="8"/>
                  </a:cubicBezTo>
                  <a:cubicBezTo>
                    <a:pt x="560" y="3"/>
                    <a:pt x="544" y="0"/>
                    <a:pt x="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4086800" y="858675"/>
              <a:ext cx="54150" cy="33750"/>
            </a:xfrm>
            <a:custGeom>
              <a:rect b="b" l="l" r="r" t="t"/>
              <a:pathLst>
                <a:path extrusionOk="0" h="1350" w="2166">
                  <a:moveTo>
                    <a:pt x="469" y="0"/>
                  </a:moveTo>
                  <a:cubicBezTo>
                    <a:pt x="385" y="0"/>
                    <a:pt x="335" y="38"/>
                    <a:pt x="342" y="134"/>
                  </a:cubicBezTo>
                  <a:cubicBezTo>
                    <a:pt x="363" y="155"/>
                    <a:pt x="385" y="177"/>
                    <a:pt x="417" y="177"/>
                  </a:cubicBezTo>
                  <a:cubicBezTo>
                    <a:pt x="430" y="177"/>
                    <a:pt x="445" y="173"/>
                    <a:pt x="463" y="164"/>
                  </a:cubicBezTo>
                  <a:cubicBezTo>
                    <a:pt x="524" y="195"/>
                    <a:pt x="585" y="225"/>
                    <a:pt x="615" y="255"/>
                  </a:cubicBezTo>
                  <a:cubicBezTo>
                    <a:pt x="980" y="438"/>
                    <a:pt x="1314" y="620"/>
                    <a:pt x="1679" y="833"/>
                  </a:cubicBezTo>
                  <a:cubicBezTo>
                    <a:pt x="1672" y="832"/>
                    <a:pt x="1664" y="831"/>
                    <a:pt x="1654" y="831"/>
                  </a:cubicBezTo>
                  <a:cubicBezTo>
                    <a:pt x="1388" y="831"/>
                    <a:pt x="0" y="1203"/>
                    <a:pt x="615" y="1350"/>
                  </a:cubicBezTo>
                  <a:cubicBezTo>
                    <a:pt x="737" y="1319"/>
                    <a:pt x="828" y="1289"/>
                    <a:pt x="950" y="1228"/>
                  </a:cubicBezTo>
                  <a:cubicBezTo>
                    <a:pt x="1284" y="1076"/>
                    <a:pt x="1649" y="1167"/>
                    <a:pt x="1983" y="1015"/>
                  </a:cubicBezTo>
                  <a:cubicBezTo>
                    <a:pt x="2165" y="863"/>
                    <a:pt x="1953" y="681"/>
                    <a:pt x="1770" y="620"/>
                  </a:cubicBezTo>
                  <a:cubicBezTo>
                    <a:pt x="1602" y="548"/>
                    <a:pt x="787" y="0"/>
                    <a:pt x="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4093750" y="985200"/>
              <a:ext cx="42525" cy="42950"/>
            </a:xfrm>
            <a:custGeom>
              <a:rect b="b" l="l" r="r" t="t"/>
              <a:pathLst>
                <a:path extrusionOk="0" h="1718" w="1701">
                  <a:moveTo>
                    <a:pt x="1115" y="1"/>
                  </a:moveTo>
                  <a:cubicBezTo>
                    <a:pt x="915" y="1"/>
                    <a:pt x="590" y="92"/>
                    <a:pt x="94" y="301"/>
                  </a:cubicBezTo>
                  <a:cubicBezTo>
                    <a:pt x="1" y="394"/>
                    <a:pt x="104" y="523"/>
                    <a:pt x="199" y="523"/>
                  </a:cubicBezTo>
                  <a:cubicBezTo>
                    <a:pt x="227" y="523"/>
                    <a:pt x="255" y="511"/>
                    <a:pt x="276" y="483"/>
                  </a:cubicBezTo>
                  <a:cubicBezTo>
                    <a:pt x="550" y="392"/>
                    <a:pt x="823" y="362"/>
                    <a:pt x="1067" y="301"/>
                  </a:cubicBezTo>
                  <a:lnTo>
                    <a:pt x="1067" y="301"/>
                  </a:lnTo>
                  <a:cubicBezTo>
                    <a:pt x="1036" y="392"/>
                    <a:pt x="975" y="483"/>
                    <a:pt x="945" y="605"/>
                  </a:cubicBezTo>
                  <a:cubicBezTo>
                    <a:pt x="945" y="605"/>
                    <a:pt x="945" y="574"/>
                    <a:pt x="945" y="574"/>
                  </a:cubicBezTo>
                  <a:cubicBezTo>
                    <a:pt x="793" y="878"/>
                    <a:pt x="611" y="1213"/>
                    <a:pt x="459" y="1517"/>
                  </a:cubicBezTo>
                  <a:cubicBezTo>
                    <a:pt x="428" y="1577"/>
                    <a:pt x="459" y="1669"/>
                    <a:pt x="520" y="1699"/>
                  </a:cubicBezTo>
                  <a:cubicBezTo>
                    <a:pt x="542" y="1710"/>
                    <a:pt x="568" y="1717"/>
                    <a:pt x="596" y="1717"/>
                  </a:cubicBezTo>
                  <a:cubicBezTo>
                    <a:pt x="643" y="1717"/>
                    <a:pt x="694" y="1696"/>
                    <a:pt x="732" y="1638"/>
                  </a:cubicBezTo>
                  <a:cubicBezTo>
                    <a:pt x="1208" y="777"/>
                    <a:pt x="1701" y="1"/>
                    <a:pt x="1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4156125" y="1055375"/>
              <a:ext cx="50300" cy="55625"/>
            </a:xfrm>
            <a:custGeom>
              <a:rect b="b" l="l" r="r" t="t"/>
              <a:pathLst>
                <a:path extrusionOk="0" h="2225" w="2012">
                  <a:moveTo>
                    <a:pt x="1442" y="0"/>
                  </a:moveTo>
                  <a:cubicBezTo>
                    <a:pt x="1411" y="0"/>
                    <a:pt x="1376" y="5"/>
                    <a:pt x="1338" y="17"/>
                  </a:cubicBezTo>
                  <a:cubicBezTo>
                    <a:pt x="912" y="351"/>
                    <a:pt x="578" y="807"/>
                    <a:pt x="122" y="1111"/>
                  </a:cubicBezTo>
                  <a:cubicBezTo>
                    <a:pt x="61" y="1111"/>
                    <a:pt x="0" y="1172"/>
                    <a:pt x="0" y="1232"/>
                  </a:cubicBezTo>
                  <a:cubicBezTo>
                    <a:pt x="23" y="1295"/>
                    <a:pt x="64" y="1322"/>
                    <a:pt x="118" y="1322"/>
                  </a:cubicBezTo>
                  <a:cubicBezTo>
                    <a:pt x="432" y="1322"/>
                    <a:pt x="1191" y="420"/>
                    <a:pt x="1398" y="290"/>
                  </a:cubicBezTo>
                  <a:lnTo>
                    <a:pt x="1398" y="290"/>
                  </a:lnTo>
                  <a:cubicBezTo>
                    <a:pt x="1368" y="868"/>
                    <a:pt x="1246" y="1476"/>
                    <a:pt x="1155" y="2053"/>
                  </a:cubicBezTo>
                  <a:cubicBezTo>
                    <a:pt x="1138" y="2159"/>
                    <a:pt x="1233" y="2224"/>
                    <a:pt x="1328" y="2224"/>
                  </a:cubicBezTo>
                  <a:cubicBezTo>
                    <a:pt x="1396" y="2224"/>
                    <a:pt x="1464" y="2190"/>
                    <a:pt x="1490" y="2114"/>
                  </a:cubicBezTo>
                  <a:cubicBezTo>
                    <a:pt x="1518" y="1739"/>
                    <a:pt x="2011" y="0"/>
                    <a:pt x="1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4243550" y="1097475"/>
              <a:ext cx="38725" cy="51800"/>
            </a:xfrm>
            <a:custGeom>
              <a:rect b="b" l="l" r="r" t="t"/>
              <a:pathLst>
                <a:path extrusionOk="0" h="2072" w="1549">
                  <a:moveTo>
                    <a:pt x="1160" y="1"/>
                  </a:moveTo>
                  <a:cubicBezTo>
                    <a:pt x="949" y="1"/>
                    <a:pt x="642" y="428"/>
                    <a:pt x="212" y="1433"/>
                  </a:cubicBezTo>
                  <a:lnTo>
                    <a:pt x="181" y="1433"/>
                  </a:lnTo>
                  <a:cubicBezTo>
                    <a:pt x="151" y="1494"/>
                    <a:pt x="120" y="1585"/>
                    <a:pt x="90" y="1646"/>
                  </a:cubicBezTo>
                  <a:cubicBezTo>
                    <a:pt x="1" y="1713"/>
                    <a:pt x="59" y="1813"/>
                    <a:pt x="132" y="1813"/>
                  </a:cubicBezTo>
                  <a:cubicBezTo>
                    <a:pt x="159" y="1813"/>
                    <a:pt x="187" y="1800"/>
                    <a:pt x="212" y="1767"/>
                  </a:cubicBezTo>
                  <a:cubicBezTo>
                    <a:pt x="515" y="1311"/>
                    <a:pt x="698" y="795"/>
                    <a:pt x="1063" y="369"/>
                  </a:cubicBezTo>
                  <a:lnTo>
                    <a:pt x="1093" y="369"/>
                  </a:lnTo>
                  <a:cubicBezTo>
                    <a:pt x="1093" y="339"/>
                    <a:pt x="1093" y="339"/>
                    <a:pt x="1093" y="339"/>
                  </a:cubicBezTo>
                  <a:cubicBezTo>
                    <a:pt x="1154" y="612"/>
                    <a:pt x="1154" y="855"/>
                    <a:pt x="1154" y="1129"/>
                  </a:cubicBezTo>
                  <a:cubicBezTo>
                    <a:pt x="1245" y="1403"/>
                    <a:pt x="1063" y="2010"/>
                    <a:pt x="1397" y="2071"/>
                  </a:cubicBezTo>
                  <a:cubicBezTo>
                    <a:pt x="1488" y="2071"/>
                    <a:pt x="1549" y="2010"/>
                    <a:pt x="1549" y="1919"/>
                  </a:cubicBezTo>
                  <a:cubicBezTo>
                    <a:pt x="1549" y="757"/>
                    <a:pt x="1440" y="1"/>
                    <a:pt x="11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4327850" y="1132400"/>
              <a:ext cx="34975" cy="42150"/>
            </a:xfrm>
            <a:custGeom>
              <a:rect b="b" l="l" r="r" t="t"/>
              <a:pathLst>
                <a:path extrusionOk="0" h="1686" w="1399">
                  <a:moveTo>
                    <a:pt x="954" y="0"/>
                  </a:moveTo>
                  <a:cubicBezTo>
                    <a:pt x="698" y="0"/>
                    <a:pt x="360" y="730"/>
                    <a:pt x="92" y="1039"/>
                  </a:cubicBezTo>
                  <a:cubicBezTo>
                    <a:pt x="31" y="1069"/>
                    <a:pt x="1" y="1161"/>
                    <a:pt x="61" y="1221"/>
                  </a:cubicBezTo>
                  <a:cubicBezTo>
                    <a:pt x="88" y="1248"/>
                    <a:pt x="117" y="1260"/>
                    <a:pt x="146" y="1260"/>
                  </a:cubicBezTo>
                  <a:cubicBezTo>
                    <a:pt x="383" y="1260"/>
                    <a:pt x="693" y="475"/>
                    <a:pt x="882" y="340"/>
                  </a:cubicBezTo>
                  <a:cubicBezTo>
                    <a:pt x="973" y="735"/>
                    <a:pt x="1004" y="1161"/>
                    <a:pt x="1095" y="1556"/>
                  </a:cubicBezTo>
                  <a:cubicBezTo>
                    <a:pt x="1095" y="1631"/>
                    <a:pt x="1157" y="1685"/>
                    <a:pt x="1212" y="1685"/>
                  </a:cubicBezTo>
                  <a:cubicBezTo>
                    <a:pt x="1224" y="1685"/>
                    <a:pt x="1236" y="1683"/>
                    <a:pt x="1247" y="1677"/>
                  </a:cubicBezTo>
                  <a:cubicBezTo>
                    <a:pt x="1338" y="1677"/>
                    <a:pt x="1399" y="1586"/>
                    <a:pt x="1399" y="1525"/>
                  </a:cubicBezTo>
                  <a:cubicBezTo>
                    <a:pt x="1338" y="1221"/>
                    <a:pt x="1277" y="917"/>
                    <a:pt x="1247" y="613"/>
                  </a:cubicBezTo>
                  <a:cubicBezTo>
                    <a:pt x="1179" y="164"/>
                    <a:pt x="1076" y="0"/>
                    <a:pt x="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4207800" y="870475"/>
              <a:ext cx="54725" cy="26500"/>
            </a:xfrm>
            <a:custGeom>
              <a:rect b="b" l="l" r="r" t="t"/>
              <a:pathLst>
                <a:path extrusionOk="0" h="1060" w="2189">
                  <a:moveTo>
                    <a:pt x="501" y="0"/>
                  </a:moveTo>
                  <a:cubicBezTo>
                    <a:pt x="376" y="0"/>
                    <a:pt x="257" y="32"/>
                    <a:pt x="152" y="118"/>
                  </a:cubicBezTo>
                  <a:cubicBezTo>
                    <a:pt x="152" y="118"/>
                    <a:pt x="152" y="118"/>
                    <a:pt x="183" y="87"/>
                  </a:cubicBezTo>
                  <a:lnTo>
                    <a:pt x="183" y="87"/>
                  </a:lnTo>
                  <a:cubicBezTo>
                    <a:pt x="0" y="224"/>
                    <a:pt x="143" y="446"/>
                    <a:pt x="302" y="446"/>
                  </a:cubicBezTo>
                  <a:cubicBezTo>
                    <a:pt x="355" y="446"/>
                    <a:pt x="411" y="422"/>
                    <a:pt x="456" y="361"/>
                  </a:cubicBezTo>
                  <a:cubicBezTo>
                    <a:pt x="669" y="391"/>
                    <a:pt x="851" y="482"/>
                    <a:pt x="1034" y="574"/>
                  </a:cubicBezTo>
                  <a:cubicBezTo>
                    <a:pt x="821" y="695"/>
                    <a:pt x="304" y="665"/>
                    <a:pt x="274" y="969"/>
                  </a:cubicBezTo>
                  <a:cubicBezTo>
                    <a:pt x="304" y="1030"/>
                    <a:pt x="395" y="1060"/>
                    <a:pt x="456" y="1060"/>
                  </a:cubicBezTo>
                  <a:cubicBezTo>
                    <a:pt x="851" y="969"/>
                    <a:pt x="2189" y="726"/>
                    <a:pt x="1307" y="239"/>
                  </a:cubicBezTo>
                  <a:cubicBezTo>
                    <a:pt x="1077" y="156"/>
                    <a:pt x="775" y="0"/>
                    <a:pt x="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192600" y="972625"/>
              <a:ext cx="65375" cy="33775"/>
            </a:xfrm>
            <a:custGeom>
              <a:rect b="b" l="l" r="r" t="t"/>
              <a:pathLst>
                <a:path extrusionOk="0" h="1351" w="2615">
                  <a:moveTo>
                    <a:pt x="515" y="1"/>
                  </a:moveTo>
                  <a:cubicBezTo>
                    <a:pt x="487" y="1"/>
                    <a:pt x="456" y="22"/>
                    <a:pt x="456" y="44"/>
                  </a:cubicBezTo>
                  <a:cubicBezTo>
                    <a:pt x="517" y="165"/>
                    <a:pt x="699" y="105"/>
                    <a:pt x="821" y="165"/>
                  </a:cubicBezTo>
                  <a:cubicBezTo>
                    <a:pt x="1155" y="226"/>
                    <a:pt x="1490" y="348"/>
                    <a:pt x="1794" y="500"/>
                  </a:cubicBezTo>
                  <a:cubicBezTo>
                    <a:pt x="1794" y="500"/>
                    <a:pt x="1794" y="500"/>
                    <a:pt x="1794" y="469"/>
                  </a:cubicBezTo>
                  <a:cubicBezTo>
                    <a:pt x="1824" y="500"/>
                    <a:pt x="1824" y="500"/>
                    <a:pt x="1854" y="530"/>
                  </a:cubicBezTo>
                  <a:cubicBezTo>
                    <a:pt x="1794" y="743"/>
                    <a:pt x="0" y="1199"/>
                    <a:pt x="730" y="1351"/>
                  </a:cubicBezTo>
                  <a:cubicBezTo>
                    <a:pt x="2614" y="652"/>
                    <a:pt x="2493" y="226"/>
                    <a:pt x="547" y="13"/>
                  </a:cubicBezTo>
                  <a:cubicBezTo>
                    <a:pt x="538" y="5"/>
                    <a:pt x="527" y="1"/>
                    <a:pt x="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4326825" y="870350"/>
              <a:ext cx="49675" cy="28750"/>
            </a:xfrm>
            <a:custGeom>
              <a:rect b="b" l="l" r="r" t="t"/>
              <a:pathLst>
                <a:path extrusionOk="0" h="1150" w="1987">
                  <a:moveTo>
                    <a:pt x="1412" y="1"/>
                  </a:moveTo>
                  <a:cubicBezTo>
                    <a:pt x="1324" y="1"/>
                    <a:pt x="1264" y="175"/>
                    <a:pt x="1379" y="244"/>
                  </a:cubicBezTo>
                  <a:cubicBezTo>
                    <a:pt x="1409" y="457"/>
                    <a:pt x="1501" y="670"/>
                    <a:pt x="1531" y="883"/>
                  </a:cubicBezTo>
                  <a:lnTo>
                    <a:pt x="1501" y="883"/>
                  </a:lnTo>
                  <a:cubicBezTo>
                    <a:pt x="1197" y="852"/>
                    <a:pt x="923" y="700"/>
                    <a:pt x="650" y="579"/>
                  </a:cubicBezTo>
                  <a:lnTo>
                    <a:pt x="650" y="579"/>
                  </a:lnTo>
                  <a:cubicBezTo>
                    <a:pt x="0" y="660"/>
                    <a:pt x="1108" y="1150"/>
                    <a:pt x="1489" y="1150"/>
                  </a:cubicBezTo>
                  <a:cubicBezTo>
                    <a:pt x="1536" y="1150"/>
                    <a:pt x="1572" y="1142"/>
                    <a:pt x="1592" y="1126"/>
                  </a:cubicBezTo>
                  <a:cubicBezTo>
                    <a:pt x="1987" y="943"/>
                    <a:pt x="1531" y="366"/>
                    <a:pt x="1501" y="62"/>
                  </a:cubicBezTo>
                  <a:cubicBezTo>
                    <a:pt x="1471" y="18"/>
                    <a:pt x="1440" y="1"/>
                    <a:pt x="1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4327850" y="977500"/>
              <a:ext cx="46375" cy="35000"/>
            </a:xfrm>
            <a:custGeom>
              <a:rect b="b" l="l" r="r" t="t"/>
              <a:pathLst>
                <a:path extrusionOk="0" h="1400" w="1855">
                  <a:moveTo>
                    <a:pt x="365" y="1"/>
                  </a:moveTo>
                  <a:cubicBezTo>
                    <a:pt x="213" y="1"/>
                    <a:pt x="213" y="274"/>
                    <a:pt x="396" y="274"/>
                  </a:cubicBezTo>
                  <a:cubicBezTo>
                    <a:pt x="639" y="548"/>
                    <a:pt x="913" y="822"/>
                    <a:pt x="1156" y="1095"/>
                  </a:cubicBezTo>
                  <a:cubicBezTo>
                    <a:pt x="933" y="1095"/>
                    <a:pt x="710" y="1082"/>
                    <a:pt x="487" y="1082"/>
                  </a:cubicBezTo>
                  <a:cubicBezTo>
                    <a:pt x="376" y="1082"/>
                    <a:pt x="264" y="1085"/>
                    <a:pt x="153" y="1095"/>
                  </a:cubicBezTo>
                  <a:cubicBezTo>
                    <a:pt x="92" y="1095"/>
                    <a:pt x="31" y="1125"/>
                    <a:pt x="31" y="1186"/>
                  </a:cubicBezTo>
                  <a:cubicBezTo>
                    <a:pt x="1" y="1277"/>
                    <a:pt x="61" y="1338"/>
                    <a:pt x="122" y="1338"/>
                  </a:cubicBezTo>
                  <a:cubicBezTo>
                    <a:pt x="487" y="1369"/>
                    <a:pt x="852" y="1399"/>
                    <a:pt x="1217" y="1399"/>
                  </a:cubicBezTo>
                  <a:cubicBezTo>
                    <a:pt x="1855" y="1338"/>
                    <a:pt x="1490" y="974"/>
                    <a:pt x="1186" y="730"/>
                  </a:cubicBezTo>
                  <a:cubicBezTo>
                    <a:pt x="913" y="518"/>
                    <a:pt x="730" y="122"/>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4420550" y="942650"/>
              <a:ext cx="35000" cy="25175"/>
            </a:xfrm>
            <a:custGeom>
              <a:rect b="b" l="l" r="r" t="t"/>
              <a:pathLst>
                <a:path extrusionOk="0" h="1007" w="1400">
                  <a:moveTo>
                    <a:pt x="1097" y="1"/>
                  </a:moveTo>
                  <a:cubicBezTo>
                    <a:pt x="1071" y="1"/>
                    <a:pt x="1040" y="9"/>
                    <a:pt x="1004" y="27"/>
                  </a:cubicBezTo>
                  <a:cubicBezTo>
                    <a:pt x="852" y="209"/>
                    <a:pt x="974" y="483"/>
                    <a:pt x="974" y="665"/>
                  </a:cubicBezTo>
                  <a:cubicBezTo>
                    <a:pt x="784" y="618"/>
                    <a:pt x="427" y="348"/>
                    <a:pt x="193" y="348"/>
                  </a:cubicBezTo>
                  <a:cubicBezTo>
                    <a:pt x="127" y="348"/>
                    <a:pt x="71" y="369"/>
                    <a:pt x="31" y="422"/>
                  </a:cubicBezTo>
                  <a:cubicBezTo>
                    <a:pt x="1" y="483"/>
                    <a:pt x="31" y="574"/>
                    <a:pt x="92" y="605"/>
                  </a:cubicBezTo>
                  <a:cubicBezTo>
                    <a:pt x="429" y="689"/>
                    <a:pt x="740" y="1007"/>
                    <a:pt x="1073" y="1007"/>
                  </a:cubicBezTo>
                  <a:cubicBezTo>
                    <a:pt x="1101" y="1007"/>
                    <a:pt x="1128" y="1004"/>
                    <a:pt x="1156" y="1000"/>
                  </a:cubicBezTo>
                  <a:cubicBezTo>
                    <a:pt x="1399" y="878"/>
                    <a:pt x="1247" y="574"/>
                    <a:pt x="1247" y="362"/>
                  </a:cubicBezTo>
                  <a:lnTo>
                    <a:pt x="1247" y="362"/>
                  </a:lnTo>
                  <a:cubicBezTo>
                    <a:pt x="1247" y="392"/>
                    <a:pt x="1247" y="392"/>
                    <a:pt x="1247" y="392"/>
                  </a:cubicBezTo>
                  <a:cubicBezTo>
                    <a:pt x="1247" y="262"/>
                    <a:pt x="1247" y="1"/>
                    <a:pt x="10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4355475" y="1058050"/>
              <a:ext cx="47625" cy="21450"/>
            </a:xfrm>
            <a:custGeom>
              <a:rect b="b" l="l" r="r" t="t"/>
              <a:pathLst>
                <a:path extrusionOk="0" h="858" w="1905">
                  <a:moveTo>
                    <a:pt x="1327" y="1"/>
                  </a:moveTo>
                  <a:cubicBezTo>
                    <a:pt x="1267" y="1"/>
                    <a:pt x="1236" y="31"/>
                    <a:pt x="1236" y="62"/>
                  </a:cubicBezTo>
                  <a:cubicBezTo>
                    <a:pt x="1206" y="122"/>
                    <a:pt x="1236" y="153"/>
                    <a:pt x="1267" y="183"/>
                  </a:cubicBezTo>
                  <a:cubicBezTo>
                    <a:pt x="1358" y="274"/>
                    <a:pt x="1449" y="396"/>
                    <a:pt x="1510" y="487"/>
                  </a:cubicBezTo>
                  <a:cubicBezTo>
                    <a:pt x="1540" y="548"/>
                    <a:pt x="1571" y="578"/>
                    <a:pt x="1601" y="639"/>
                  </a:cubicBezTo>
                  <a:cubicBezTo>
                    <a:pt x="1267" y="609"/>
                    <a:pt x="932" y="457"/>
                    <a:pt x="628" y="335"/>
                  </a:cubicBezTo>
                  <a:lnTo>
                    <a:pt x="628" y="335"/>
                  </a:lnTo>
                  <a:cubicBezTo>
                    <a:pt x="1" y="449"/>
                    <a:pt x="1246" y="857"/>
                    <a:pt x="1553" y="857"/>
                  </a:cubicBezTo>
                  <a:cubicBezTo>
                    <a:pt x="1573" y="857"/>
                    <a:pt x="1590" y="856"/>
                    <a:pt x="1601" y="852"/>
                  </a:cubicBezTo>
                  <a:cubicBezTo>
                    <a:pt x="1662" y="852"/>
                    <a:pt x="1722" y="791"/>
                    <a:pt x="1783" y="761"/>
                  </a:cubicBezTo>
                  <a:lnTo>
                    <a:pt x="1753" y="761"/>
                  </a:lnTo>
                  <a:cubicBezTo>
                    <a:pt x="1905" y="669"/>
                    <a:pt x="1783" y="548"/>
                    <a:pt x="1692" y="426"/>
                  </a:cubicBezTo>
                  <a:cubicBezTo>
                    <a:pt x="1571" y="305"/>
                    <a:pt x="1510" y="62"/>
                    <a:pt x="1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4434250" y="907525"/>
              <a:ext cx="600325" cy="711550"/>
            </a:xfrm>
            <a:custGeom>
              <a:rect b="b" l="l" r="r" t="t"/>
              <a:pathLst>
                <a:path extrusionOk="0" h="28462" w="24013">
                  <a:moveTo>
                    <a:pt x="10588" y="1"/>
                  </a:moveTo>
                  <a:cubicBezTo>
                    <a:pt x="7565" y="1"/>
                    <a:pt x="4435" y="990"/>
                    <a:pt x="2310" y="3165"/>
                  </a:cubicBezTo>
                  <a:cubicBezTo>
                    <a:pt x="213" y="5323"/>
                    <a:pt x="30" y="8484"/>
                    <a:pt x="61" y="11341"/>
                  </a:cubicBezTo>
                  <a:cubicBezTo>
                    <a:pt x="0" y="14350"/>
                    <a:pt x="1034" y="17207"/>
                    <a:pt x="1763" y="20095"/>
                  </a:cubicBezTo>
                  <a:cubicBezTo>
                    <a:pt x="2614" y="23013"/>
                    <a:pt x="3313" y="26174"/>
                    <a:pt x="5532" y="28393"/>
                  </a:cubicBezTo>
                  <a:cubicBezTo>
                    <a:pt x="6854" y="28439"/>
                    <a:pt x="8260" y="28461"/>
                    <a:pt x="9666" y="28461"/>
                  </a:cubicBezTo>
                  <a:cubicBezTo>
                    <a:pt x="11072" y="28461"/>
                    <a:pt x="12478" y="28439"/>
                    <a:pt x="13800" y="28393"/>
                  </a:cubicBezTo>
                  <a:cubicBezTo>
                    <a:pt x="14438" y="27663"/>
                    <a:pt x="15228" y="27086"/>
                    <a:pt x="15593" y="26174"/>
                  </a:cubicBezTo>
                  <a:cubicBezTo>
                    <a:pt x="19727" y="22071"/>
                    <a:pt x="24013" y="16934"/>
                    <a:pt x="23253" y="10733"/>
                  </a:cubicBezTo>
                  <a:cubicBezTo>
                    <a:pt x="22250" y="5475"/>
                    <a:pt x="17782" y="1310"/>
                    <a:pt x="12645" y="155"/>
                  </a:cubicBezTo>
                  <a:cubicBezTo>
                    <a:pt x="11974" y="53"/>
                    <a:pt x="11284" y="1"/>
                    <a:pt x="1058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927400" y="1035250"/>
              <a:ext cx="5350" cy="5350"/>
            </a:xfrm>
            <a:custGeom>
              <a:rect b="b" l="l" r="r" t="t"/>
              <a:pathLst>
                <a:path extrusionOk="0" h="214" w="214">
                  <a:moveTo>
                    <a:pt x="1" y="1"/>
                  </a:moveTo>
                  <a:cubicBezTo>
                    <a:pt x="62" y="62"/>
                    <a:pt x="122" y="153"/>
                    <a:pt x="214" y="214"/>
                  </a:cubicBezTo>
                  <a:cubicBezTo>
                    <a:pt x="122" y="153"/>
                    <a:pt x="62" y="62"/>
                    <a:pt x="1"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4484400" y="1023825"/>
              <a:ext cx="144400" cy="589450"/>
            </a:xfrm>
            <a:custGeom>
              <a:rect b="b" l="l" r="r" t="t"/>
              <a:pathLst>
                <a:path extrusionOk="0" h="23578" w="5776">
                  <a:moveTo>
                    <a:pt x="3241" y="1"/>
                  </a:moveTo>
                  <a:cubicBezTo>
                    <a:pt x="3178" y="1"/>
                    <a:pt x="3120" y="34"/>
                    <a:pt x="3101" y="93"/>
                  </a:cubicBezTo>
                  <a:cubicBezTo>
                    <a:pt x="0" y="4470"/>
                    <a:pt x="1064" y="14197"/>
                    <a:pt x="2553" y="19151"/>
                  </a:cubicBezTo>
                  <a:cubicBezTo>
                    <a:pt x="2839" y="19836"/>
                    <a:pt x="4143" y="23577"/>
                    <a:pt x="5006" y="23577"/>
                  </a:cubicBezTo>
                  <a:cubicBezTo>
                    <a:pt x="5062" y="23577"/>
                    <a:pt x="5116" y="23561"/>
                    <a:pt x="5167" y="23528"/>
                  </a:cubicBezTo>
                  <a:cubicBezTo>
                    <a:pt x="5775" y="23103"/>
                    <a:pt x="4803" y="22191"/>
                    <a:pt x="4651" y="21644"/>
                  </a:cubicBezTo>
                  <a:cubicBezTo>
                    <a:pt x="4073" y="20367"/>
                    <a:pt x="3587" y="19060"/>
                    <a:pt x="3222" y="17692"/>
                  </a:cubicBezTo>
                  <a:cubicBezTo>
                    <a:pt x="2128" y="12647"/>
                    <a:pt x="608" y="5260"/>
                    <a:pt x="3131" y="549"/>
                  </a:cubicBezTo>
                  <a:cubicBezTo>
                    <a:pt x="3192" y="458"/>
                    <a:pt x="3222" y="397"/>
                    <a:pt x="3283" y="336"/>
                  </a:cubicBezTo>
                  <a:cubicBezTo>
                    <a:pt x="3313" y="306"/>
                    <a:pt x="3344" y="306"/>
                    <a:pt x="3374" y="276"/>
                  </a:cubicBezTo>
                  <a:cubicBezTo>
                    <a:pt x="3435" y="184"/>
                    <a:pt x="3405" y="93"/>
                    <a:pt x="3344" y="32"/>
                  </a:cubicBezTo>
                  <a:cubicBezTo>
                    <a:pt x="3311" y="11"/>
                    <a:pt x="3275" y="1"/>
                    <a:pt x="3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4848375" y="1148775"/>
              <a:ext cx="42575" cy="66050"/>
            </a:xfrm>
            <a:custGeom>
              <a:rect b="b" l="l" r="r" t="t"/>
              <a:pathLst>
                <a:path extrusionOk="0" h="2642" w="1703">
                  <a:moveTo>
                    <a:pt x="858" y="0"/>
                  </a:moveTo>
                  <a:cubicBezTo>
                    <a:pt x="814" y="0"/>
                    <a:pt x="753" y="34"/>
                    <a:pt x="669" y="110"/>
                  </a:cubicBezTo>
                  <a:cubicBezTo>
                    <a:pt x="487" y="779"/>
                    <a:pt x="335" y="1448"/>
                    <a:pt x="92" y="2117"/>
                  </a:cubicBezTo>
                  <a:cubicBezTo>
                    <a:pt x="92" y="2117"/>
                    <a:pt x="92" y="2086"/>
                    <a:pt x="92" y="2086"/>
                  </a:cubicBezTo>
                  <a:cubicBezTo>
                    <a:pt x="62" y="2238"/>
                    <a:pt x="1" y="2390"/>
                    <a:pt x="62" y="2512"/>
                  </a:cubicBezTo>
                  <a:cubicBezTo>
                    <a:pt x="62" y="2587"/>
                    <a:pt x="123" y="2641"/>
                    <a:pt x="179" y="2641"/>
                  </a:cubicBezTo>
                  <a:cubicBezTo>
                    <a:pt x="191" y="2641"/>
                    <a:pt x="203" y="2639"/>
                    <a:pt x="214" y="2633"/>
                  </a:cubicBezTo>
                  <a:cubicBezTo>
                    <a:pt x="730" y="2512"/>
                    <a:pt x="1095" y="1995"/>
                    <a:pt x="1581" y="1934"/>
                  </a:cubicBezTo>
                  <a:cubicBezTo>
                    <a:pt x="1642" y="1934"/>
                    <a:pt x="1703" y="1873"/>
                    <a:pt x="1703" y="1843"/>
                  </a:cubicBezTo>
                  <a:cubicBezTo>
                    <a:pt x="1688" y="1702"/>
                    <a:pt x="1619" y="1648"/>
                    <a:pt x="1519" y="1648"/>
                  </a:cubicBezTo>
                  <a:cubicBezTo>
                    <a:pt x="1210" y="1648"/>
                    <a:pt x="603" y="2169"/>
                    <a:pt x="396" y="2238"/>
                  </a:cubicBezTo>
                  <a:cubicBezTo>
                    <a:pt x="450" y="2050"/>
                    <a:pt x="1195"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4663725" y="1007625"/>
              <a:ext cx="37675" cy="52350"/>
            </a:xfrm>
            <a:custGeom>
              <a:rect b="b" l="l" r="r" t="t"/>
              <a:pathLst>
                <a:path extrusionOk="0" h="2094" w="1507">
                  <a:moveTo>
                    <a:pt x="225" y="0"/>
                  </a:moveTo>
                  <a:cubicBezTo>
                    <a:pt x="200" y="0"/>
                    <a:pt x="175" y="4"/>
                    <a:pt x="153" y="12"/>
                  </a:cubicBezTo>
                  <a:cubicBezTo>
                    <a:pt x="61" y="72"/>
                    <a:pt x="1" y="194"/>
                    <a:pt x="31" y="285"/>
                  </a:cubicBezTo>
                  <a:cubicBezTo>
                    <a:pt x="244" y="741"/>
                    <a:pt x="457" y="1197"/>
                    <a:pt x="669" y="1653"/>
                  </a:cubicBezTo>
                  <a:cubicBezTo>
                    <a:pt x="738" y="1813"/>
                    <a:pt x="892" y="2093"/>
                    <a:pt x="1081" y="2093"/>
                  </a:cubicBezTo>
                  <a:cubicBezTo>
                    <a:pt x="1143" y="2093"/>
                    <a:pt x="1209" y="2063"/>
                    <a:pt x="1277" y="1987"/>
                  </a:cubicBezTo>
                  <a:cubicBezTo>
                    <a:pt x="1429" y="1440"/>
                    <a:pt x="1399" y="802"/>
                    <a:pt x="1490" y="194"/>
                  </a:cubicBezTo>
                  <a:cubicBezTo>
                    <a:pt x="1506" y="80"/>
                    <a:pt x="1418" y="18"/>
                    <a:pt x="1332" y="18"/>
                  </a:cubicBezTo>
                  <a:cubicBezTo>
                    <a:pt x="1258" y="18"/>
                    <a:pt x="1186" y="65"/>
                    <a:pt x="1186" y="164"/>
                  </a:cubicBezTo>
                  <a:cubicBezTo>
                    <a:pt x="1156" y="589"/>
                    <a:pt x="1095" y="1015"/>
                    <a:pt x="1034" y="1410"/>
                  </a:cubicBezTo>
                  <a:cubicBezTo>
                    <a:pt x="852" y="984"/>
                    <a:pt x="639" y="528"/>
                    <a:pt x="396" y="103"/>
                  </a:cubicBezTo>
                  <a:cubicBezTo>
                    <a:pt x="373" y="34"/>
                    <a:pt x="29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4802775" y="972950"/>
              <a:ext cx="34800" cy="50075"/>
            </a:xfrm>
            <a:custGeom>
              <a:rect b="b" l="l" r="r" t="t"/>
              <a:pathLst>
                <a:path extrusionOk="0" h="2003" w="1392">
                  <a:moveTo>
                    <a:pt x="183" y="0"/>
                  </a:moveTo>
                  <a:cubicBezTo>
                    <a:pt x="1" y="0"/>
                    <a:pt x="31" y="213"/>
                    <a:pt x="31" y="335"/>
                  </a:cubicBezTo>
                  <a:cubicBezTo>
                    <a:pt x="62" y="396"/>
                    <a:pt x="62" y="426"/>
                    <a:pt x="62" y="487"/>
                  </a:cubicBezTo>
                  <a:cubicBezTo>
                    <a:pt x="116" y="785"/>
                    <a:pt x="25" y="2003"/>
                    <a:pt x="458" y="2003"/>
                  </a:cubicBezTo>
                  <a:cubicBezTo>
                    <a:pt x="511" y="2003"/>
                    <a:pt x="571" y="1985"/>
                    <a:pt x="639" y="1946"/>
                  </a:cubicBezTo>
                  <a:cubicBezTo>
                    <a:pt x="822" y="1763"/>
                    <a:pt x="1004" y="1581"/>
                    <a:pt x="1186" y="1429"/>
                  </a:cubicBezTo>
                  <a:cubicBezTo>
                    <a:pt x="1194" y="1431"/>
                    <a:pt x="1202" y="1432"/>
                    <a:pt x="1210" y="1432"/>
                  </a:cubicBezTo>
                  <a:cubicBezTo>
                    <a:pt x="1319" y="1432"/>
                    <a:pt x="1391" y="1241"/>
                    <a:pt x="1278" y="1156"/>
                  </a:cubicBezTo>
                  <a:cubicBezTo>
                    <a:pt x="1260" y="1152"/>
                    <a:pt x="1242" y="1150"/>
                    <a:pt x="1225" y="1150"/>
                  </a:cubicBezTo>
                  <a:cubicBezTo>
                    <a:pt x="949" y="1150"/>
                    <a:pt x="745" y="1590"/>
                    <a:pt x="487" y="1733"/>
                  </a:cubicBezTo>
                  <a:cubicBezTo>
                    <a:pt x="396" y="1186"/>
                    <a:pt x="396" y="639"/>
                    <a:pt x="305" y="122"/>
                  </a:cubicBezTo>
                  <a:cubicBezTo>
                    <a:pt x="305" y="61"/>
                    <a:pt x="24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4904825" y="966100"/>
              <a:ext cx="37050" cy="60100"/>
            </a:xfrm>
            <a:custGeom>
              <a:rect b="b" l="l" r="r" t="t"/>
              <a:pathLst>
                <a:path extrusionOk="0" h="2404" w="1482">
                  <a:moveTo>
                    <a:pt x="387" y="1"/>
                  </a:moveTo>
                  <a:cubicBezTo>
                    <a:pt x="326" y="1"/>
                    <a:pt x="266" y="62"/>
                    <a:pt x="235" y="153"/>
                  </a:cubicBezTo>
                  <a:cubicBezTo>
                    <a:pt x="235" y="578"/>
                    <a:pt x="205" y="1004"/>
                    <a:pt x="174" y="1430"/>
                  </a:cubicBezTo>
                  <a:cubicBezTo>
                    <a:pt x="204" y="1727"/>
                    <a:pt x="1" y="2403"/>
                    <a:pt x="420" y="2403"/>
                  </a:cubicBezTo>
                  <a:cubicBezTo>
                    <a:pt x="429" y="2403"/>
                    <a:pt x="438" y="2403"/>
                    <a:pt x="448" y="2402"/>
                  </a:cubicBezTo>
                  <a:cubicBezTo>
                    <a:pt x="478" y="2402"/>
                    <a:pt x="509" y="2372"/>
                    <a:pt x="539" y="2341"/>
                  </a:cubicBezTo>
                  <a:cubicBezTo>
                    <a:pt x="843" y="2159"/>
                    <a:pt x="1086" y="1916"/>
                    <a:pt x="1390" y="1703"/>
                  </a:cubicBezTo>
                  <a:cubicBezTo>
                    <a:pt x="1421" y="1703"/>
                    <a:pt x="1481" y="1673"/>
                    <a:pt x="1481" y="1612"/>
                  </a:cubicBezTo>
                  <a:cubicBezTo>
                    <a:pt x="1476" y="1538"/>
                    <a:pt x="1443" y="1508"/>
                    <a:pt x="1393" y="1508"/>
                  </a:cubicBezTo>
                  <a:cubicBezTo>
                    <a:pt x="1175" y="1508"/>
                    <a:pt x="621" y="2079"/>
                    <a:pt x="448" y="2129"/>
                  </a:cubicBezTo>
                  <a:cubicBezTo>
                    <a:pt x="448" y="2078"/>
                    <a:pt x="448" y="2027"/>
                    <a:pt x="448" y="1977"/>
                  </a:cubicBezTo>
                  <a:cubicBezTo>
                    <a:pt x="509" y="1369"/>
                    <a:pt x="539" y="761"/>
                    <a:pt x="539" y="153"/>
                  </a:cubicBezTo>
                  <a:cubicBezTo>
                    <a:pt x="539" y="62"/>
                    <a:pt x="478" y="1"/>
                    <a:pt x="3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4589250" y="909125"/>
              <a:ext cx="27400" cy="38675"/>
            </a:xfrm>
            <a:custGeom>
              <a:rect b="b" l="l" r="r" t="t"/>
              <a:pathLst>
                <a:path extrusionOk="0" h="1547" w="1096">
                  <a:moveTo>
                    <a:pt x="122" y="0"/>
                  </a:moveTo>
                  <a:cubicBezTo>
                    <a:pt x="62" y="61"/>
                    <a:pt x="1" y="152"/>
                    <a:pt x="31" y="213"/>
                  </a:cubicBezTo>
                  <a:cubicBezTo>
                    <a:pt x="216" y="424"/>
                    <a:pt x="560" y="1547"/>
                    <a:pt x="905" y="1547"/>
                  </a:cubicBezTo>
                  <a:cubicBezTo>
                    <a:pt x="958" y="1547"/>
                    <a:pt x="1012" y="1520"/>
                    <a:pt x="1065" y="1459"/>
                  </a:cubicBezTo>
                  <a:cubicBezTo>
                    <a:pt x="1095" y="1368"/>
                    <a:pt x="1095" y="1307"/>
                    <a:pt x="1095" y="1246"/>
                  </a:cubicBezTo>
                  <a:lnTo>
                    <a:pt x="1065" y="1216"/>
                  </a:lnTo>
                  <a:cubicBezTo>
                    <a:pt x="1004" y="882"/>
                    <a:pt x="943" y="547"/>
                    <a:pt x="913" y="213"/>
                  </a:cubicBezTo>
                  <a:cubicBezTo>
                    <a:pt x="913" y="183"/>
                    <a:pt x="882" y="152"/>
                    <a:pt x="821" y="152"/>
                  </a:cubicBezTo>
                  <a:cubicBezTo>
                    <a:pt x="639" y="213"/>
                    <a:pt x="791" y="639"/>
                    <a:pt x="761" y="821"/>
                  </a:cubicBezTo>
                  <a:cubicBezTo>
                    <a:pt x="578" y="608"/>
                    <a:pt x="457"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4480600" y="1143900"/>
              <a:ext cx="68400" cy="41075"/>
            </a:xfrm>
            <a:custGeom>
              <a:rect b="b" l="l" r="r" t="t"/>
              <a:pathLst>
                <a:path extrusionOk="0" h="1643" w="2736">
                  <a:moveTo>
                    <a:pt x="564" y="0"/>
                  </a:moveTo>
                  <a:cubicBezTo>
                    <a:pt x="482" y="0"/>
                    <a:pt x="404" y="34"/>
                    <a:pt x="365" y="93"/>
                  </a:cubicBezTo>
                  <a:cubicBezTo>
                    <a:pt x="122" y="488"/>
                    <a:pt x="1064" y="822"/>
                    <a:pt x="1277" y="1126"/>
                  </a:cubicBezTo>
                  <a:cubicBezTo>
                    <a:pt x="1213" y="1132"/>
                    <a:pt x="1149" y="1134"/>
                    <a:pt x="1085" y="1134"/>
                  </a:cubicBezTo>
                  <a:cubicBezTo>
                    <a:pt x="815" y="1134"/>
                    <a:pt x="544" y="1090"/>
                    <a:pt x="274" y="1065"/>
                  </a:cubicBezTo>
                  <a:cubicBezTo>
                    <a:pt x="258" y="1061"/>
                    <a:pt x="242" y="1060"/>
                    <a:pt x="227" y="1060"/>
                  </a:cubicBezTo>
                  <a:cubicBezTo>
                    <a:pt x="122" y="1060"/>
                    <a:pt x="27" y="1146"/>
                    <a:pt x="0" y="1278"/>
                  </a:cubicBezTo>
                  <a:cubicBezTo>
                    <a:pt x="0" y="1620"/>
                    <a:pt x="530" y="1637"/>
                    <a:pt x="936" y="1637"/>
                  </a:cubicBezTo>
                  <a:cubicBezTo>
                    <a:pt x="981" y="1637"/>
                    <a:pt x="1025" y="1637"/>
                    <a:pt x="1066" y="1637"/>
                  </a:cubicBezTo>
                  <a:cubicBezTo>
                    <a:pt x="1148" y="1637"/>
                    <a:pt x="1221" y="1638"/>
                    <a:pt x="1277" y="1643"/>
                  </a:cubicBezTo>
                  <a:cubicBezTo>
                    <a:pt x="2736" y="1430"/>
                    <a:pt x="1155" y="457"/>
                    <a:pt x="699" y="32"/>
                  </a:cubicBezTo>
                  <a:cubicBezTo>
                    <a:pt x="656" y="10"/>
                    <a:pt x="609"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843050" y="1364775"/>
              <a:ext cx="62350" cy="40425"/>
            </a:xfrm>
            <a:custGeom>
              <a:rect b="b" l="l" r="r" t="t"/>
              <a:pathLst>
                <a:path extrusionOk="0" h="1617" w="2494">
                  <a:moveTo>
                    <a:pt x="2141" y="0"/>
                  </a:moveTo>
                  <a:cubicBezTo>
                    <a:pt x="2118" y="0"/>
                    <a:pt x="2094" y="4"/>
                    <a:pt x="2068" y="12"/>
                  </a:cubicBezTo>
                  <a:cubicBezTo>
                    <a:pt x="1703" y="255"/>
                    <a:pt x="1" y="316"/>
                    <a:pt x="943" y="923"/>
                  </a:cubicBezTo>
                  <a:cubicBezTo>
                    <a:pt x="1308" y="1136"/>
                    <a:pt x="1673" y="1349"/>
                    <a:pt x="2037" y="1592"/>
                  </a:cubicBezTo>
                  <a:cubicBezTo>
                    <a:pt x="2063" y="1609"/>
                    <a:pt x="2093" y="1617"/>
                    <a:pt x="2125" y="1617"/>
                  </a:cubicBezTo>
                  <a:cubicBezTo>
                    <a:pt x="2206" y="1617"/>
                    <a:pt x="2298" y="1567"/>
                    <a:pt x="2341" y="1501"/>
                  </a:cubicBezTo>
                  <a:cubicBezTo>
                    <a:pt x="2493" y="1106"/>
                    <a:pt x="1430" y="832"/>
                    <a:pt x="1156" y="620"/>
                  </a:cubicBezTo>
                  <a:cubicBezTo>
                    <a:pt x="1460" y="528"/>
                    <a:pt x="1794" y="437"/>
                    <a:pt x="2098" y="316"/>
                  </a:cubicBezTo>
                  <a:cubicBezTo>
                    <a:pt x="2125" y="323"/>
                    <a:pt x="2148" y="327"/>
                    <a:pt x="2170" y="327"/>
                  </a:cubicBezTo>
                  <a:cubicBezTo>
                    <a:pt x="2374" y="327"/>
                    <a:pt x="2352"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4693375" y="1466075"/>
              <a:ext cx="48650" cy="37950"/>
            </a:xfrm>
            <a:custGeom>
              <a:rect b="b" l="l" r="r" t="t"/>
              <a:pathLst>
                <a:path extrusionOk="0" h="1518" w="1946">
                  <a:moveTo>
                    <a:pt x="1607" y="1"/>
                  </a:moveTo>
                  <a:cubicBezTo>
                    <a:pt x="1579" y="1"/>
                    <a:pt x="1549" y="10"/>
                    <a:pt x="1520" y="33"/>
                  </a:cubicBezTo>
                  <a:cubicBezTo>
                    <a:pt x="973" y="124"/>
                    <a:pt x="0" y="2"/>
                    <a:pt x="699" y="823"/>
                  </a:cubicBezTo>
                  <a:cubicBezTo>
                    <a:pt x="898" y="997"/>
                    <a:pt x="1362" y="1517"/>
                    <a:pt x="1690" y="1517"/>
                  </a:cubicBezTo>
                  <a:cubicBezTo>
                    <a:pt x="1763" y="1517"/>
                    <a:pt x="1829" y="1492"/>
                    <a:pt x="1885" y="1431"/>
                  </a:cubicBezTo>
                  <a:cubicBezTo>
                    <a:pt x="1945" y="1340"/>
                    <a:pt x="1885" y="1188"/>
                    <a:pt x="1793" y="1157"/>
                  </a:cubicBezTo>
                  <a:cubicBezTo>
                    <a:pt x="1459" y="944"/>
                    <a:pt x="1094" y="732"/>
                    <a:pt x="821" y="397"/>
                  </a:cubicBezTo>
                  <a:cubicBezTo>
                    <a:pt x="1094" y="306"/>
                    <a:pt x="1550" y="428"/>
                    <a:pt x="1733" y="185"/>
                  </a:cubicBezTo>
                  <a:cubicBezTo>
                    <a:pt x="1756" y="93"/>
                    <a:pt x="1692"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4690325" y="1210800"/>
              <a:ext cx="45200" cy="40575"/>
            </a:xfrm>
            <a:custGeom>
              <a:rect b="b" l="l" r="r" t="t"/>
              <a:pathLst>
                <a:path extrusionOk="0" h="1623" w="1808">
                  <a:moveTo>
                    <a:pt x="335" y="0"/>
                  </a:moveTo>
                  <a:cubicBezTo>
                    <a:pt x="0" y="122"/>
                    <a:pt x="304" y="608"/>
                    <a:pt x="304" y="851"/>
                  </a:cubicBezTo>
                  <a:cubicBezTo>
                    <a:pt x="328" y="1136"/>
                    <a:pt x="499" y="1623"/>
                    <a:pt x="775" y="1623"/>
                  </a:cubicBezTo>
                  <a:cubicBezTo>
                    <a:pt x="853" y="1623"/>
                    <a:pt x="940" y="1584"/>
                    <a:pt x="1034" y="1490"/>
                  </a:cubicBezTo>
                  <a:cubicBezTo>
                    <a:pt x="1186" y="1338"/>
                    <a:pt x="1277" y="1155"/>
                    <a:pt x="1399" y="1003"/>
                  </a:cubicBezTo>
                  <a:cubicBezTo>
                    <a:pt x="1808" y="912"/>
                    <a:pt x="1605" y="499"/>
                    <a:pt x="1363" y="499"/>
                  </a:cubicBezTo>
                  <a:cubicBezTo>
                    <a:pt x="1281" y="499"/>
                    <a:pt x="1194" y="546"/>
                    <a:pt x="1125" y="669"/>
                  </a:cubicBezTo>
                  <a:cubicBezTo>
                    <a:pt x="1003" y="821"/>
                    <a:pt x="912" y="973"/>
                    <a:pt x="791" y="1125"/>
                  </a:cubicBezTo>
                  <a:cubicBezTo>
                    <a:pt x="639" y="821"/>
                    <a:pt x="730" y="61"/>
                    <a:pt x="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4531425" y="1305925"/>
              <a:ext cx="71525" cy="44775"/>
            </a:xfrm>
            <a:custGeom>
              <a:rect b="b" l="l" r="r" t="t"/>
              <a:pathLst>
                <a:path extrusionOk="0" h="1791" w="2861">
                  <a:moveTo>
                    <a:pt x="1046" y="0"/>
                  </a:moveTo>
                  <a:cubicBezTo>
                    <a:pt x="896" y="0"/>
                    <a:pt x="855" y="273"/>
                    <a:pt x="1037" y="299"/>
                  </a:cubicBezTo>
                  <a:cubicBezTo>
                    <a:pt x="1493" y="663"/>
                    <a:pt x="1827" y="1119"/>
                    <a:pt x="2192" y="1545"/>
                  </a:cubicBezTo>
                  <a:cubicBezTo>
                    <a:pt x="1675" y="1484"/>
                    <a:pt x="1128" y="1393"/>
                    <a:pt x="612" y="1241"/>
                  </a:cubicBezTo>
                  <a:lnTo>
                    <a:pt x="612" y="1241"/>
                  </a:lnTo>
                  <a:cubicBezTo>
                    <a:pt x="1" y="1474"/>
                    <a:pt x="1952" y="1790"/>
                    <a:pt x="2280" y="1790"/>
                  </a:cubicBezTo>
                  <a:cubicBezTo>
                    <a:pt x="2295" y="1790"/>
                    <a:pt x="2306" y="1789"/>
                    <a:pt x="2314" y="1788"/>
                  </a:cubicBezTo>
                  <a:cubicBezTo>
                    <a:pt x="2861" y="1727"/>
                    <a:pt x="2223" y="1211"/>
                    <a:pt x="2071" y="998"/>
                  </a:cubicBezTo>
                  <a:lnTo>
                    <a:pt x="2071" y="998"/>
                  </a:lnTo>
                  <a:lnTo>
                    <a:pt x="2101" y="1028"/>
                  </a:lnTo>
                  <a:cubicBezTo>
                    <a:pt x="1827" y="724"/>
                    <a:pt x="1584" y="390"/>
                    <a:pt x="1280" y="147"/>
                  </a:cubicBezTo>
                  <a:cubicBezTo>
                    <a:pt x="1250" y="86"/>
                    <a:pt x="1189" y="56"/>
                    <a:pt x="1128" y="25"/>
                  </a:cubicBezTo>
                  <a:cubicBezTo>
                    <a:pt x="1098" y="8"/>
                    <a:pt x="1070"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4947925" y="1239375"/>
              <a:ext cx="37250" cy="31225"/>
            </a:xfrm>
            <a:custGeom>
              <a:rect b="b" l="l" r="r" t="t"/>
              <a:pathLst>
                <a:path extrusionOk="0" h="1249" w="1490">
                  <a:moveTo>
                    <a:pt x="1040" y="1"/>
                  </a:moveTo>
                  <a:cubicBezTo>
                    <a:pt x="1019" y="1"/>
                    <a:pt x="996" y="5"/>
                    <a:pt x="973" y="12"/>
                  </a:cubicBezTo>
                  <a:cubicBezTo>
                    <a:pt x="760" y="104"/>
                    <a:pt x="517" y="104"/>
                    <a:pt x="274" y="164"/>
                  </a:cubicBezTo>
                  <a:cubicBezTo>
                    <a:pt x="1" y="407"/>
                    <a:pt x="426" y="651"/>
                    <a:pt x="578" y="772"/>
                  </a:cubicBezTo>
                  <a:cubicBezTo>
                    <a:pt x="806" y="873"/>
                    <a:pt x="1034" y="1249"/>
                    <a:pt x="1279" y="1249"/>
                  </a:cubicBezTo>
                  <a:cubicBezTo>
                    <a:pt x="1328" y="1249"/>
                    <a:pt x="1378" y="1233"/>
                    <a:pt x="1429" y="1198"/>
                  </a:cubicBezTo>
                  <a:cubicBezTo>
                    <a:pt x="1490" y="1137"/>
                    <a:pt x="1460" y="1015"/>
                    <a:pt x="1399" y="955"/>
                  </a:cubicBezTo>
                  <a:cubicBezTo>
                    <a:pt x="1125" y="772"/>
                    <a:pt x="852" y="590"/>
                    <a:pt x="578" y="377"/>
                  </a:cubicBezTo>
                  <a:cubicBezTo>
                    <a:pt x="760" y="316"/>
                    <a:pt x="1186" y="377"/>
                    <a:pt x="1156" y="104"/>
                  </a:cubicBezTo>
                  <a:cubicBezTo>
                    <a:pt x="1156" y="35"/>
                    <a:pt x="1104"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4439950" y="1292725"/>
              <a:ext cx="59675" cy="43750"/>
            </a:xfrm>
            <a:custGeom>
              <a:rect b="b" l="l" r="r" t="t"/>
              <a:pathLst>
                <a:path extrusionOk="0" h="1750" w="2387">
                  <a:moveTo>
                    <a:pt x="210" y="0"/>
                  </a:moveTo>
                  <a:cubicBezTo>
                    <a:pt x="1" y="0"/>
                    <a:pt x="1" y="346"/>
                    <a:pt x="210" y="346"/>
                  </a:cubicBezTo>
                  <a:cubicBezTo>
                    <a:pt x="225" y="346"/>
                    <a:pt x="241" y="344"/>
                    <a:pt x="258" y="340"/>
                  </a:cubicBezTo>
                  <a:cubicBezTo>
                    <a:pt x="319" y="371"/>
                    <a:pt x="410" y="432"/>
                    <a:pt x="471" y="492"/>
                  </a:cubicBezTo>
                  <a:cubicBezTo>
                    <a:pt x="471" y="492"/>
                    <a:pt x="471" y="492"/>
                    <a:pt x="471" y="462"/>
                  </a:cubicBezTo>
                  <a:cubicBezTo>
                    <a:pt x="714" y="644"/>
                    <a:pt x="958" y="827"/>
                    <a:pt x="1201" y="1009"/>
                  </a:cubicBezTo>
                  <a:cubicBezTo>
                    <a:pt x="1049" y="1283"/>
                    <a:pt x="380" y="1313"/>
                    <a:pt x="441" y="1647"/>
                  </a:cubicBezTo>
                  <a:cubicBezTo>
                    <a:pt x="464" y="1716"/>
                    <a:pt x="521" y="1750"/>
                    <a:pt x="573" y="1750"/>
                  </a:cubicBezTo>
                  <a:cubicBezTo>
                    <a:pt x="591" y="1750"/>
                    <a:pt x="608" y="1746"/>
                    <a:pt x="623" y="1739"/>
                  </a:cubicBezTo>
                  <a:cubicBezTo>
                    <a:pt x="2386" y="1100"/>
                    <a:pt x="1322" y="553"/>
                    <a:pt x="258" y="6"/>
                  </a:cubicBezTo>
                  <a:cubicBezTo>
                    <a:pt x="241" y="2"/>
                    <a:pt x="225"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4421325" y="1100725"/>
              <a:ext cx="47125" cy="35825"/>
            </a:xfrm>
            <a:custGeom>
              <a:rect b="b" l="l" r="r" t="t"/>
              <a:pathLst>
                <a:path extrusionOk="0" h="1433" w="1885">
                  <a:moveTo>
                    <a:pt x="95" y="0"/>
                  </a:moveTo>
                  <a:cubicBezTo>
                    <a:pt x="45" y="0"/>
                    <a:pt x="12" y="25"/>
                    <a:pt x="0" y="87"/>
                  </a:cubicBezTo>
                  <a:cubicBezTo>
                    <a:pt x="0" y="148"/>
                    <a:pt x="61" y="178"/>
                    <a:pt x="92" y="178"/>
                  </a:cubicBezTo>
                  <a:cubicBezTo>
                    <a:pt x="122" y="178"/>
                    <a:pt x="122" y="209"/>
                    <a:pt x="152" y="209"/>
                  </a:cubicBezTo>
                  <a:cubicBezTo>
                    <a:pt x="304" y="300"/>
                    <a:pt x="426" y="452"/>
                    <a:pt x="578" y="573"/>
                  </a:cubicBezTo>
                  <a:cubicBezTo>
                    <a:pt x="578" y="543"/>
                    <a:pt x="578" y="543"/>
                    <a:pt x="578" y="543"/>
                  </a:cubicBezTo>
                  <a:cubicBezTo>
                    <a:pt x="699" y="665"/>
                    <a:pt x="821" y="786"/>
                    <a:pt x="973" y="908"/>
                  </a:cubicBezTo>
                  <a:cubicBezTo>
                    <a:pt x="699" y="1029"/>
                    <a:pt x="395" y="1090"/>
                    <a:pt x="92" y="1181"/>
                  </a:cubicBezTo>
                  <a:cubicBezTo>
                    <a:pt x="31" y="1181"/>
                    <a:pt x="0" y="1242"/>
                    <a:pt x="0" y="1333"/>
                  </a:cubicBezTo>
                  <a:cubicBezTo>
                    <a:pt x="0" y="1383"/>
                    <a:pt x="61" y="1433"/>
                    <a:pt x="117" y="1433"/>
                  </a:cubicBezTo>
                  <a:cubicBezTo>
                    <a:pt x="129" y="1433"/>
                    <a:pt x="141" y="1430"/>
                    <a:pt x="152" y="1425"/>
                  </a:cubicBezTo>
                  <a:cubicBezTo>
                    <a:pt x="608" y="1333"/>
                    <a:pt x="1885" y="1121"/>
                    <a:pt x="973" y="573"/>
                  </a:cubicBezTo>
                  <a:cubicBezTo>
                    <a:pt x="824" y="499"/>
                    <a:pt x="311"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4450950" y="972650"/>
              <a:ext cx="54750" cy="42325"/>
            </a:xfrm>
            <a:custGeom>
              <a:rect b="b" l="l" r="r" t="t"/>
              <a:pathLst>
                <a:path extrusionOk="0" h="1693" w="2190">
                  <a:moveTo>
                    <a:pt x="937" y="0"/>
                  </a:moveTo>
                  <a:cubicBezTo>
                    <a:pt x="735" y="0"/>
                    <a:pt x="623" y="336"/>
                    <a:pt x="852" y="438"/>
                  </a:cubicBezTo>
                  <a:cubicBezTo>
                    <a:pt x="1004" y="712"/>
                    <a:pt x="1156" y="985"/>
                    <a:pt x="1338" y="1228"/>
                  </a:cubicBezTo>
                  <a:cubicBezTo>
                    <a:pt x="943" y="1076"/>
                    <a:pt x="578" y="955"/>
                    <a:pt x="183" y="833"/>
                  </a:cubicBezTo>
                  <a:cubicBezTo>
                    <a:pt x="167" y="825"/>
                    <a:pt x="151" y="821"/>
                    <a:pt x="135" y="821"/>
                  </a:cubicBezTo>
                  <a:cubicBezTo>
                    <a:pt x="92" y="821"/>
                    <a:pt x="53" y="849"/>
                    <a:pt x="31" y="894"/>
                  </a:cubicBezTo>
                  <a:cubicBezTo>
                    <a:pt x="1" y="1198"/>
                    <a:pt x="518" y="1198"/>
                    <a:pt x="730" y="1350"/>
                  </a:cubicBezTo>
                  <a:cubicBezTo>
                    <a:pt x="1035" y="1433"/>
                    <a:pt x="1339" y="1692"/>
                    <a:pt x="1666" y="1692"/>
                  </a:cubicBezTo>
                  <a:cubicBezTo>
                    <a:pt x="1699" y="1692"/>
                    <a:pt x="1731" y="1690"/>
                    <a:pt x="1764" y="1684"/>
                  </a:cubicBezTo>
                  <a:cubicBezTo>
                    <a:pt x="2189" y="1502"/>
                    <a:pt x="1217" y="560"/>
                    <a:pt x="1156" y="225"/>
                  </a:cubicBezTo>
                  <a:cubicBezTo>
                    <a:pt x="1156" y="134"/>
                    <a:pt x="1125" y="73"/>
                    <a:pt x="1065" y="43"/>
                  </a:cubicBezTo>
                  <a:cubicBezTo>
                    <a:pt x="1020" y="13"/>
                    <a:pt x="977" y="0"/>
                    <a:pt x="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4818550" y="1513950"/>
              <a:ext cx="51125" cy="48000"/>
            </a:xfrm>
            <a:custGeom>
              <a:rect b="b" l="l" r="r" t="t"/>
              <a:pathLst>
                <a:path extrusionOk="0" h="1920" w="2045">
                  <a:moveTo>
                    <a:pt x="794" y="1"/>
                  </a:moveTo>
                  <a:cubicBezTo>
                    <a:pt x="351" y="1"/>
                    <a:pt x="0" y="103"/>
                    <a:pt x="312" y="640"/>
                  </a:cubicBezTo>
                  <a:cubicBezTo>
                    <a:pt x="555" y="1066"/>
                    <a:pt x="859" y="1461"/>
                    <a:pt x="1163" y="1856"/>
                  </a:cubicBezTo>
                  <a:cubicBezTo>
                    <a:pt x="1201" y="1894"/>
                    <a:pt x="1250" y="1920"/>
                    <a:pt x="1297" y="1920"/>
                  </a:cubicBezTo>
                  <a:cubicBezTo>
                    <a:pt x="1325" y="1920"/>
                    <a:pt x="1353" y="1910"/>
                    <a:pt x="1376" y="1887"/>
                  </a:cubicBezTo>
                  <a:cubicBezTo>
                    <a:pt x="1437" y="1826"/>
                    <a:pt x="1467" y="1704"/>
                    <a:pt x="1407" y="1643"/>
                  </a:cubicBezTo>
                  <a:cubicBezTo>
                    <a:pt x="1103" y="1218"/>
                    <a:pt x="738" y="823"/>
                    <a:pt x="525" y="336"/>
                  </a:cubicBezTo>
                  <a:cubicBezTo>
                    <a:pt x="890" y="336"/>
                    <a:pt x="1285" y="336"/>
                    <a:pt x="1680" y="367"/>
                  </a:cubicBezTo>
                  <a:cubicBezTo>
                    <a:pt x="1728" y="398"/>
                    <a:pt x="1772" y="411"/>
                    <a:pt x="1809" y="411"/>
                  </a:cubicBezTo>
                  <a:cubicBezTo>
                    <a:pt x="2013" y="411"/>
                    <a:pt x="2044" y="24"/>
                    <a:pt x="1784" y="24"/>
                  </a:cubicBezTo>
                  <a:cubicBezTo>
                    <a:pt x="1762" y="24"/>
                    <a:pt x="1737" y="26"/>
                    <a:pt x="1710" y="33"/>
                  </a:cubicBezTo>
                  <a:cubicBezTo>
                    <a:pt x="1674" y="37"/>
                    <a:pt x="1632" y="39"/>
                    <a:pt x="1585" y="39"/>
                  </a:cubicBezTo>
                  <a:cubicBezTo>
                    <a:pt x="1374" y="39"/>
                    <a:pt x="1067" y="1"/>
                    <a:pt x="7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4526175" y="1543400"/>
              <a:ext cx="59300" cy="46150"/>
            </a:xfrm>
            <a:custGeom>
              <a:rect b="b" l="l" r="r" t="t"/>
              <a:pathLst>
                <a:path extrusionOk="0" h="1846" w="2372">
                  <a:moveTo>
                    <a:pt x="306" y="1"/>
                  </a:moveTo>
                  <a:cubicBezTo>
                    <a:pt x="179" y="1"/>
                    <a:pt x="87" y="44"/>
                    <a:pt x="62" y="162"/>
                  </a:cubicBezTo>
                  <a:cubicBezTo>
                    <a:pt x="62" y="283"/>
                    <a:pt x="153" y="344"/>
                    <a:pt x="244" y="344"/>
                  </a:cubicBezTo>
                  <a:cubicBezTo>
                    <a:pt x="578" y="405"/>
                    <a:pt x="913" y="557"/>
                    <a:pt x="1247" y="678"/>
                  </a:cubicBezTo>
                  <a:cubicBezTo>
                    <a:pt x="882" y="982"/>
                    <a:pt x="487" y="1225"/>
                    <a:pt x="123" y="1499"/>
                  </a:cubicBezTo>
                  <a:cubicBezTo>
                    <a:pt x="31" y="1560"/>
                    <a:pt x="1" y="1681"/>
                    <a:pt x="62" y="1772"/>
                  </a:cubicBezTo>
                  <a:cubicBezTo>
                    <a:pt x="95" y="1823"/>
                    <a:pt x="147" y="1845"/>
                    <a:pt x="202" y="1845"/>
                  </a:cubicBezTo>
                  <a:cubicBezTo>
                    <a:pt x="247" y="1845"/>
                    <a:pt x="294" y="1830"/>
                    <a:pt x="335" y="1803"/>
                  </a:cubicBezTo>
                  <a:cubicBezTo>
                    <a:pt x="639" y="1529"/>
                    <a:pt x="2372" y="709"/>
                    <a:pt x="1430" y="344"/>
                  </a:cubicBezTo>
                  <a:cubicBezTo>
                    <a:pt x="1209" y="300"/>
                    <a:pt x="639" y="1"/>
                    <a:pt x="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7"/>
          <p:cNvSpPr txBox="1"/>
          <p:nvPr>
            <p:ph idx="1" type="subTitle"/>
          </p:nvPr>
        </p:nvSpPr>
        <p:spPr>
          <a:xfrm>
            <a:off x="1263263" y="3160300"/>
            <a:ext cx="2793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p:txBody>
      </p:sp>
      <p:sp>
        <p:nvSpPr>
          <p:cNvPr id="327" name="Google Shape;327;p17"/>
          <p:cNvSpPr txBox="1"/>
          <p:nvPr>
            <p:ph idx="2" type="subTitle"/>
          </p:nvPr>
        </p:nvSpPr>
        <p:spPr>
          <a:xfrm>
            <a:off x="1263263" y="2724150"/>
            <a:ext cx="2793000" cy="5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328" name="Google Shape;328;p17"/>
          <p:cNvSpPr txBox="1"/>
          <p:nvPr>
            <p:ph idx="3" type="subTitle"/>
          </p:nvPr>
        </p:nvSpPr>
        <p:spPr>
          <a:xfrm>
            <a:off x="5087738" y="3160300"/>
            <a:ext cx="2793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p:txBody>
      </p:sp>
      <p:sp>
        <p:nvSpPr>
          <p:cNvPr id="329" name="Google Shape;329;p17"/>
          <p:cNvSpPr txBox="1"/>
          <p:nvPr>
            <p:ph idx="4" type="subTitle"/>
          </p:nvPr>
        </p:nvSpPr>
        <p:spPr>
          <a:xfrm>
            <a:off x="5087738" y="2724150"/>
            <a:ext cx="2793000" cy="5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330" name="Google Shape;330;p17"/>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1" name="Shape 331"/>
        <p:cNvGrpSpPr/>
        <p:nvPr/>
      </p:nvGrpSpPr>
      <p:grpSpPr>
        <a:xfrm>
          <a:off x="0" y="0"/>
          <a:ext cx="0" cy="0"/>
          <a:chOff x="0" y="0"/>
          <a:chExt cx="0" cy="0"/>
        </a:xfrm>
      </p:grpSpPr>
      <p:sp>
        <p:nvSpPr>
          <p:cNvPr id="332" name="Google Shape;332;p18"/>
          <p:cNvSpPr/>
          <p:nvPr/>
        </p:nvSpPr>
        <p:spPr>
          <a:xfrm>
            <a:off x="2227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5011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226980"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8929183" y="1365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8201083"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8"/>
          <p:cNvGrpSpPr/>
          <p:nvPr/>
        </p:nvGrpSpPr>
        <p:grpSpPr>
          <a:xfrm>
            <a:off x="163575" y="3818125"/>
            <a:ext cx="728775" cy="1325375"/>
            <a:chOff x="5908425" y="3691725"/>
            <a:chExt cx="728775" cy="1325375"/>
          </a:xfrm>
        </p:grpSpPr>
        <p:sp>
          <p:nvSpPr>
            <p:cNvPr id="338" name="Google Shape;338;p18"/>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18"/>
          <p:cNvSpPr/>
          <p:nvPr/>
        </p:nvSpPr>
        <p:spPr>
          <a:xfrm>
            <a:off x="334175" y="338890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8604150" y="39728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6" name="Shape 416"/>
        <p:cNvGrpSpPr/>
        <p:nvPr/>
      </p:nvGrpSpPr>
      <p:grpSpPr>
        <a:xfrm>
          <a:off x="0" y="0"/>
          <a:ext cx="0" cy="0"/>
          <a:chOff x="0" y="0"/>
          <a:chExt cx="0" cy="0"/>
        </a:xfrm>
      </p:grpSpPr>
      <p:sp>
        <p:nvSpPr>
          <p:cNvPr id="417" name="Google Shape;417;p19"/>
          <p:cNvSpPr/>
          <p:nvPr/>
        </p:nvSpPr>
        <p:spPr>
          <a:xfrm>
            <a:off x="2227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5011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20108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479469"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226980"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8929183" y="2767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163563" y="44926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432258"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576008"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910725" y="44542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txBox="1"/>
          <p:nvPr>
            <p:ph idx="1" type="body"/>
          </p:nvPr>
        </p:nvSpPr>
        <p:spPr>
          <a:xfrm>
            <a:off x="720000" y="1648575"/>
            <a:ext cx="3945000" cy="2244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naheim"/>
              <a:buChar char="●"/>
              <a:defRPr sz="1400"/>
            </a:lvl1pPr>
            <a:lvl2pPr indent="-317500" lvl="1" marL="914400" rtl="0">
              <a:lnSpc>
                <a:spcPct val="100000"/>
              </a:lnSpc>
              <a:spcBef>
                <a:spcPts val="1600"/>
              </a:spcBef>
              <a:spcAft>
                <a:spcPts val="0"/>
              </a:spcAft>
              <a:buClr>
                <a:srgbClr val="595959"/>
              </a:buClr>
              <a:buSzPts val="1400"/>
              <a:buFont typeface="Anaheim"/>
              <a:buChar char="○"/>
              <a:defRPr sz="1400"/>
            </a:lvl2pPr>
            <a:lvl3pPr indent="-317500" lvl="2" marL="1371600" rtl="0">
              <a:spcBef>
                <a:spcPts val="1600"/>
              </a:spcBef>
              <a:spcAft>
                <a:spcPts val="0"/>
              </a:spcAft>
              <a:buClr>
                <a:srgbClr val="595959"/>
              </a:buClr>
              <a:buSzPts val="1400"/>
              <a:buFont typeface="Anaheim"/>
              <a:buChar char="■"/>
              <a:defRPr sz="1400"/>
            </a:lvl3pPr>
            <a:lvl4pPr indent="-317500" lvl="3" marL="1828800" rtl="0">
              <a:spcBef>
                <a:spcPts val="1600"/>
              </a:spcBef>
              <a:spcAft>
                <a:spcPts val="0"/>
              </a:spcAft>
              <a:buClr>
                <a:srgbClr val="595959"/>
              </a:buClr>
              <a:buSzPts val="1400"/>
              <a:buFont typeface="Anaheim"/>
              <a:buChar char="●"/>
              <a:defRPr sz="1400"/>
            </a:lvl4pPr>
            <a:lvl5pPr indent="-317500" lvl="4" marL="2286000" rtl="0">
              <a:spcBef>
                <a:spcPts val="1600"/>
              </a:spcBef>
              <a:spcAft>
                <a:spcPts val="0"/>
              </a:spcAft>
              <a:buClr>
                <a:srgbClr val="595959"/>
              </a:buClr>
              <a:buSzPts val="1400"/>
              <a:buFont typeface="Anaheim"/>
              <a:buChar char="○"/>
              <a:defRPr sz="1400"/>
            </a:lvl5pPr>
            <a:lvl6pPr indent="-317500" lvl="5" marL="2743200" rtl="0">
              <a:spcBef>
                <a:spcPts val="1600"/>
              </a:spcBef>
              <a:spcAft>
                <a:spcPts val="0"/>
              </a:spcAft>
              <a:buClr>
                <a:srgbClr val="595959"/>
              </a:buClr>
              <a:buSzPts val="1400"/>
              <a:buFont typeface="Anaheim"/>
              <a:buChar char="■"/>
              <a:defRPr sz="1400"/>
            </a:lvl6pPr>
            <a:lvl7pPr indent="-317500" lvl="6" marL="3200400" rtl="0">
              <a:spcBef>
                <a:spcPts val="1600"/>
              </a:spcBef>
              <a:spcAft>
                <a:spcPts val="0"/>
              </a:spcAft>
              <a:buClr>
                <a:srgbClr val="595959"/>
              </a:buClr>
              <a:buSzPts val="1400"/>
              <a:buFont typeface="Anaheim"/>
              <a:buChar char="●"/>
              <a:defRPr sz="1400"/>
            </a:lvl7pPr>
            <a:lvl8pPr indent="-317500" lvl="7" marL="3657600" rtl="0">
              <a:spcBef>
                <a:spcPts val="1600"/>
              </a:spcBef>
              <a:spcAft>
                <a:spcPts val="0"/>
              </a:spcAft>
              <a:buClr>
                <a:srgbClr val="595959"/>
              </a:buClr>
              <a:buSzPts val="1400"/>
              <a:buFont typeface="Anaheim"/>
              <a:buChar char="○"/>
              <a:defRPr sz="1400"/>
            </a:lvl8pPr>
            <a:lvl9pPr indent="-317500" lvl="8" marL="4114800" rtl="0">
              <a:spcBef>
                <a:spcPts val="1600"/>
              </a:spcBef>
              <a:spcAft>
                <a:spcPts val="1600"/>
              </a:spcAft>
              <a:buClr>
                <a:srgbClr val="595959"/>
              </a:buClr>
              <a:buSzPts val="1400"/>
              <a:buFont typeface="Anaheim"/>
              <a:buChar char="■"/>
              <a:defRPr sz="1400"/>
            </a:lvl9pPr>
          </a:lstStyle>
          <a:p/>
        </p:txBody>
      </p:sp>
      <p:sp>
        <p:nvSpPr>
          <p:cNvPr id="428" name="Google Shape;428;p19"/>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9" name="Google Shape;429;p19"/>
          <p:cNvSpPr/>
          <p:nvPr>
            <p:ph idx="2" type="pic"/>
          </p:nvPr>
        </p:nvSpPr>
        <p:spPr>
          <a:xfrm>
            <a:off x="5383550" y="1318100"/>
            <a:ext cx="2940600" cy="2934600"/>
          </a:xfrm>
          <a:prstGeom prst="ellipse">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0" name="Shape 430"/>
        <p:cNvGrpSpPr/>
        <p:nvPr/>
      </p:nvGrpSpPr>
      <p:grpSpPr>
        <a:xfrm>
          <a:off x="0" y="0"/>
          <a:ext cx="0" cy="0"/>
          <a:chOff x="0" y="0"/>
          <a:chExt cx="0" cy="0"/>
        </a:xfrm>
      </p:grpSpPr>
      <p:sp>
        <p:nvSpPr>
          <p:cNvPr id="431" name="Google Shape;431;p20"/>
          <p:cNvSpPr txBox="1"/>
          <p:nvPr>
            <p:ph type="title"/>
          </p:nvPr>
        </p:nvSpPr>
        <p:spPr>
          <a:xfrm>
            <a:off x="713225" y="1165450"/>
            <a:ext cx="4652700" cy="28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8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432" name="Google Shape;432;p20"/>
          <p:cNvSpPr/>
          <p:nvPr/>
        </p:nvSpPr>
        <p:spPr>
          <a:xfrm flipH="1">
            <a:off x="571587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flipH="1">
            <a:off x="544718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flipH="1">
            <a:off x="516879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flipH="1">
            <a:off x="6332394"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flipH="1">
            <a:off x="89329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flipH="1">
            <a:off x="866420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flipH="1">
            <a:off x="14746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flipH="1">
            <a:off x="1196231"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flipH="1">
            <a:off x="-106275"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flipH="1">
            <a:off x="4622017"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flipH="1">
            <a:off x="4343631"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343425" y="35183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3620625" y="3126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7717675" y="47406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6" name="Shape 446"/>
        <p:cNvGrpSpPr/>
        <p:nvPr/>
      </p:nvGrpSpPr>
      <p:grpSpPr>
        <a:xfrm>
          <a:off x="0" y="0"/>
          <a:ext cx="0" cy="0"/>
          <a:chOff x="0" y="0"/>
          <a:chExt cx="0" cy="0"/>
        </a:xfrm>
      </p:grpSpPr>
      <p:sp>
        <p:nvSpPr>
          <p:cNvPr id="447" name="Google Shape;447;p21"/>
          <p:cNvSpPr/>
          <p:nvPr/>
        </p:nvSpPr>
        <p:spPr>
          <a:xfrm>
            <a:off x="9460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2244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280555" y="29728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8911333" y="20888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8430783"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38978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4166508"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946020" y="4635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224406" y="4422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5414863"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5683558"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8491975" y="116540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txBox="1"/>
          <p:nvPr>
            <p:ph type="title"/>
          </p:nvPr>
        </p:nvSpPr>
        <p:spPr>
          <a:xfrm>
            <a:off x="4546675" y="1355925"/>
            <a:ext cx="3434400" cy="7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b="1"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60" name="Google Shape;460;p21"/>
          <p:cNvSpPr txBox="1"/>
          <p:nvPr>
            <p:ph idx="1" type="body"/>
          </p:nvPr>
        </p:nvSpPr>
        <p:spPr>
          <a:xfrm>
            <a:off x="4546675" y="2119413"/>
            <a:ext cx="3434400" cy="1674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1" name="Shape 461"/>
        <p:cNvGrpSpPr/>
        <p:nvPr/>
      </p:nvGrpSpPr>
      <p:grpSpPr>
        <a:xfrm>
          <a:off x="0" y="0"/>
          <a:ext cx="0" cy="0"/>
          <a:chOff x="0" y="0"/>
          <a:chExt cx="0" cy="0"/>
        </a:xfrm>
      </p:grpSpPr>
      <p:sp>
        <p:nvSpPr>
          <p:cNvPr id="462" name="Google Shape;462;p22"/>
          <p:cNvSpPr txBox="1"/>
          <p:nvPr>
            <p:ph type="title"/>
          </p:nvPr>
        </p:nvSpPr>
        <p:spPr>
          <a:xfrm>
            <a:off x="4269625" y="1799575"/>
            <a:ext cx="4154700" cy="1544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200"/>
              <a:buNone/>
              <a:defRPr b="1"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3" name="Shape 463"/>
        <p:cNvGrpSpPr/>
        <p:nvPr/>
      </p:nvGrpSpPr>
      <p:grpSpPr>
        <a:xfrm>
          <a:off x="0" y="0"/>
          <a:ext cx="0" cy="0"/>
          <a:chOff x="0" y="0"/>
          <a:chExt cx="0" cy="0"/>
        </a:xfrm>
      </p:grpSpPr>
      <p:sp>
        <p:nvSpPr>
          <p:cNvPr id="464" name="Google Shape;464;p23"/>
          <p:cNvSpPr/>
          <p:nvPr/>
        </p:nvSpPr>
        <p:spPr>
          <a:xfrm flipH="1">
            <a:off x="86642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flipH="1">
            <a:off x="83955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flipH="1">
            <a:off x="8845230" y="26260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flipH="1">
            <a:off x="89329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flipH="1">
            <a:off x="866420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flipH="1">
            <a:off x="245275"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flipH="1">
            <a:off x="99785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flipH="1">
            <a:off x="72915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flipH="1">
            <a:off x="30117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flipH="1">
            <a:off x="27430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178838" y="4260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643038" y="9677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8664213" y="37747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txBox="1"/>
          <p:nvPr>
            <p:ph hasCustomPrompt="1" type="title"/>
          </p:nvPr>
        </p:nvSpPr>
        <p:spPr>
          <a:xfrm>
            <a:off x="1652700" y="1194600"/>
            <a:ext cx="5838600" cy="21045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b="1"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78" name="Google Shape;478;p23"/>
          <p:cNvSpPr txBox="1"/>
          <p:nvPr>
            <p:ph idx="1" type="subTitle"/>
          </p:nvPr>
        </p:nvSpPr>
        <p:spPr>
          <a:xfrm>
            <a:off x="1652700" y="3450900"/>
            <a:ext cx="5838600" cy="4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6"/>
                </a:solidFill>
                <a:highlight>
                  <a:schemeClr val="lt2"/>
                </a:highlight>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79" name="Shape 47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
    <p:spTree>
      <p:nvGrpSpPr>
        <p:cNvPr id="480" name="Shape 480"/>
        <p:cNvGrpSpPr/>
        <p:nvPr/>
      </p:nvGrpSpPr>
      <p:grpSpPr>
        <a:xfrm>
          <a:off x="0" y="0"/>
          <a:ext cx="0" cy="0"/>
          <a:chOff x="0" y="0"/>
          <a:chExt cx="0" cy="0"/>
        </a:xfrm>
      </p:grpSpPr>
      <p:sp>
        <p:nvSpPr>
          <p:cNvPr id="481" name="Google Shape;481;p25"/>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flipH="1">
            <a:off x="-226980" y="2767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flipH="1">
            <a:off x="8538640" y="44926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flipH="1">
            <a:off x="8269945"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flipH="1">
            <a:off x="3688970" y="4697502"/>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flipH="1">
            <a:off x="3410584" y="4484602"/>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99825" y="13443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flipH="1">
            <a:off x="20038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303088" y="37782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txBox="1"/>
          <p:nvPr>
            <p:ph hasCustomPrompt="1" type="title"/>
          </p:nvPr>
        </p:nvSpPr>
        <p:spPr>
          <a:xfrm>
            <a:off x="1003445" y="1603045"/>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3" name="Google Shape;493;p25"/>
          <p:cNvSpPr txBox="1"/>
          <p:nvPr>
            <p:ph idx="1" type="subTitle"/>
          </p:nvPr>
        </p:nvSpPr>
        <p:spPr>
          <a:xfrm>
            <a:off x="2052075" y="1918747"/>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4" name="Google Shape;494;p25"/>
          <p:cNvSpPr txBox="1"/>
          <p:nvPr>
            <p:ph hasCustomPrompt="1" idx="2" type="title"/>
          </p:nvPr>
        </p:nvSpPr>
        <p:spPr>
          <a:xfrm>
            <a:off x="4728820" y="1603045"/>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5" name="Google Shape;495;p25"/>
          <p:cNvSpPr txBox="1"/>
          <p:nvPr>
            <p:ph idx="3" type="subTitle"/>
          </p:nvPr>
        </p:nvSpPr>
        <p:spPr>
          <a:xfrm>
            <a:off x="5807586" y="1918747"/>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6" name="Google Shape;496;p25"/>
          <p:cNvSpPr txBox="1"/>
          <p:nvPr>
            <p:ph hasCustomPrompt="1" idx="4" type="title"/>
          </p:nvPr>
        </p:nvSpPr>
        <p:spPr>
          <a:xfrm>
            <a:off x="1003445" y="2872283"/>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7" name="Google Shape;497;p25"/>
          <p:cNvSpPr txBox="1"/>
          <p:nvPr>
            <p:ph idx="5" type="subTitle"/>
          </p:nvPr>
        </p:nvSpPr>
        <p:spPr>
          <a:xfrm>
            <a:off x="2052075" y="3187295"/>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8" name="Google Shape;498;p25"/>
          <p:cNvSpPr txBox="1"/>
          <p:nvPr>
            <p:ph hasCustomPrompt="1" idx="6" type="title"/>
          </p:nvPr>
        </p:nvSpPr>
        <p:spPr>
          <a:xfrm>
            <a:off x="4728820" y="2872283"/>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25"/>
          <p:cNvSpPr txBox="1"/>
          <p:nvPr>
            <p:ph idx="7" type="subTitle"/>
          </p:nvPr>
        </p:nvSpPr>
        <p:spPr>
          <a:xfrm>
            <a:off x="5807586" y="3187295"/>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0" name="Google Shape;500;p25"/>
          <p:cNvSpPr txBox="1"/>
          <p:nvPr>
            <p:ph idx="8" type="subTitle"/>
          </p:nvPr>
        </p:nvSpPr>
        <p:spPr>
          <a:xfrm>
            <a:off x="2052070" y="157117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1" name="Google Shape;501;p25"/>
          <p:cNvSpPr txBox="1"/>
          <p:nvPr>
            <p:ph idx="9" type="subTitle"/>
          </p:nvPr>
        </p:nvSpPr>
        <p:spPr>
          <a:xfrm>
            <a:off x="5807570" y="157117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2" name="Google Shape;502;p25"/>
          <p:cNvSpPr txBox="1"/>
          <p:nvPr>
            <p:ph idx="13" type="subTitle"/>
          </p:nvPr>
        </p:nvSpPr>
        <p:spPr>
          <a:xfrm>
            <a:off x="2052070" y="284395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3" name="Google Shape;503;p25"/>
          <p:cNvSpPr txBox="1"/>
          <p:nvPr>
            <p:ph idx="14" type="subTitle"/>
          </p:nvPr>
        </p:nvSpPr>
        <p:spPr>
          <a:xfrm>
            <a:off x="5807570" y="284395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4" name="Google Shape;504;p25"/>
          <p:cNvSpPr txBox="1"/>
          <p:nvPr>
            <p:ph idx="15" type="title"/>
          </p:nvPr>
        </p:nvSpPr>
        <p:spPr>
          <a:xfrm>
            <a:off x="872400" y="6904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2_1">
    <p:spTree>
      <p:nvGrpSpPr>
        <p:cNvPr id="505" name="Shape 505"/>
        <p:cNvGrpSpPr/>
        <p:nvPr/>
      </p:nvGrpSpPr>
      <p:grpSpPr>
        <a:xfrm>
          <a:off x="0" y="0"/>
          <a:ext cx="0" cy="0"/>
          <a:chOff x="0" y="0"/>
          <a:chExt cx="0" cy="0"/>
        </a:xfrm>
      </p:grpSpPr>
      <p:sp>
        <p:nvSpPr>
          <p:cNvPr id="506" name="Google Shape;506;p26"/>
          <p:cNvSpPr/>
          <p:nvPr/>
        </p:nvSpPr>
        <p:spPr>
          <a:xfrm>
            <a:off x="777276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8041458"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831984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583017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5188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78749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263880" y="22323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89329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436038" y="101772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7597663" y="4668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26"/>
          <p:cNvGrpSpPr/>
          <p:nvPr/>
        </p:nvGrpSpPr>
        <p:grpSpPr>
          <a:xfrm>
            <a:off x="-295672" y="2906372"/>
            <a:ext cx="1008891" cy="2406797"/>
            <a:chOff x="471400" y="846650"/>
            <a:chExt cx="1277400" cy="3047350"/>
          </a:xfrm>
        </p:grpSpPr>
        <p:sp>
          <p:nvSpPr>
            <p:cNvPr id="517" name="Google Shape;517;p26"/>
            <p:cNvSpPr/>
            <p:nvPr/>
          </p:nvSpPr>
          <p:spPr>
            <a:xfrm>
              <a:off x="725200" y="3067975"/>
              <a:ext cx="862500" cy="826025"/>
            </a:xfrm>
            <a:custGeom>
              <a:rect b="b" l="l" r="r" t="t"/>
              <a:pathLst>
                <a:path extrusionOk="0" h="33041" w="34500">
                  <a:moveTo>
                    <a:pt x="1" y="0"/>
                  </a:moveTo>
                  <a:lnTo>
                    <a:pt x="5138" y="33040"/>
                  </a:lnTo>
                  <a:lnTo>
                    <a:pt x="29484" y="33040"/>
                  </a:lnTo>
                  <a:lnTo>
                    <a:pt x="34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725200" y="2982850"/>
              <a:ext cx="862500" cy="169475"/>
            </a:xfrm>
            <a:custGeom>
              <a:rect b="b" l="l" r="r" t="t"/>
              <a:pathLst>
                <a:path extrusionOk="0" h="6779" w="34500">
                  <a:moveTo>
                    <a:pt x="16019" y="1"/>
                  </a:moveTo>
                  <a:cubicBezTo>
                    <a:pt x="7843" y="122"/>
                    <a:pt x="61" y="1247"/>
                    <a:pt x="1" y="3405"/>
                  </a:cubicBezTo>
                  <a:cubicBezTo>
                    <a:pt x="61" y="5563"/>
                    <a:pt x="8056" y="6718"/>
                    <a:pt x="16323" y="6779"/>
                  </a:cubicBezTo>
                  <a:lnTo>
                    <a:pt x="18147" y="6779"/>
                  </a:lnTo>
                  <a:cubicBezTo>
                    <a:pt x="26445" y="6718"/>
                    <a:pt x="34469" y="5563"/>
                    <a:pt x="34500" y="3405"/>
                  </a:cubicBezTo>
                  <a:cubicBezTo>
                    <a:pt x="34469" y="1399"/>
                    <a:pt x="27661" y="274"/>
                    <a:pt x="20092" y="31"/>
                  </a:cubicBezTo>
                  <a:cubicBezTo>
                    <a:pt x="19697" y="31"/>
                    <a:pt x="19272" y="31"/>
                    <a:pt x="18876"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214575" y="2603675"/>
              <a:ext cx="468875" cy="372375"/>
            </a:xfrm>
            <a:custGeom>
              <a:rect b="b" l="l" r="r" t="t"/>
              <a:pathLst>
                <a:path extrusionOk="0" h="14895" w="18755">
                  <a:moveTo>
                    <a:pt x="14256" y="0"/>
                  </a:moveTo>
                  <a:cubicBezTo>
                    <a:pt x="8523" y="0"/>
                    <a:pt x="1607" y="4246"/>
                    <a:pt x="396" y="10092"/>
                  </a:cubicBezTo>
                  <a:cubicBezTo>
                    <a:pt x="274" y="10548"/>
                    <a:pt x="0" y="13040"/>
                    <a:pt x="639" y="13040"/>
                  </a:cubicBezTo>
                  <a:cubicBezTo>
                    <a:pt x="852" y="13435"/>
                    <a:pt x="1156" y="13739"/>
                    <a:pt x="1490" y="14013"/>
                  </a:cubicBezTo>
                  <a:cubicBezTo>
                    <a:pt x="2189" y="14590"/>
                    <a:pt x="3101" y="14894"/>
                    <a:pt x="4013" y="14894"/>
                  </a:cubicBezTo>
                  <a:cubicBezTo>
                    <a:pt x="8754" y="14408"/>
                    <a:pt x="13253" y="11368"/>
                    <a:pt x="16141" y="7660"/>
                  </a:cubicBezTo>
                  <a:cubicBezTo>
                    <a:pt x="18390" y="5016"/>
                    <a:pt x="18755" y="244"/>
                    <a:pt x="14317" y="0"/>
                  </a:cubicBezTo>
                  <a:cubicBezTo>
                    <a:pt x="14296" y="0"/>
                    <a:pt x="14276" y="0"/>
                    <a:pt x="14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472925" y="2448175"/>
              <a:ext cx="530425" cy="347775"/>
            </a:xfrm>
            <a:custGeom>
              <a:rect b="b" l="l" r="r" t="t"/>
              <a:pathLst>
                <a:path extrusionOk="0" h="13911" w="21217">
                  <a:moveTo>
                    <a:pt x="3648" y="8834"/>
                  </a:moveTo>
                  <a:cubicBezTo>
                    <a:pt x="3648" y="8861"/>
                    <a:pt x="3672" y="8864"/>
                    <a:pt x="3677" y="8865"/>
                  </a:cubicBezTo>
                  <a:lnTo>
                    <a:pt x="3677" y="8865"/>
                  </a:lnTo>
                  <a:cubicBezTo>
                    <a:pt x="3667" y="8855"/>
                    <a:pt x="3658" y="8845"/>
                    <a:pt x="3648" y="8834"/>
                  </a:cubicBezTo>
                  <a:close/>
                  <a:moveTo>
                    <a:pt x="7761" y="0"/>
                  </a:moveTo>
                  <a:cubicBezTo>
                    <a:pt x="7515" y="0"/>
                    <a:pt x="7268" y="7"/>
                    <a:pt x="7022" y="20"/>
                  </a:cubicBezTo>
                  <a:lnTo>
                    <a:pt x="7052" y="20"/>
                  </a:lnTo>
                  <a:cubicBezTo>
                    <a:pt x="6900" y="50"/>
                    <a:pt x="6748" y="50"/>
                    <a:pt x="6566" y="80"/>
                  </a:cubicBezTo>
                  <a:lnTo>
                    <a:pt x="6535" y="80"/>
                  </a:lnTo>
                  <a:cubicBezTo>
                    <a:pt x="1186" y="688"/>
                    <a:pt x="0" y="5187"/>
                    <a:pt x="3678" y="8865"/>
                  </a:cubicBezTo>
                  <a:cubicBezTo>
                    <a:pt x="3678" y="8865"/>
                    <a:pt x="3678" y="8865"/>
                    <a:pt x="3677" y="8865"/>
                  </a:cubicBezTo>
                  <a:lnTo>
                    <a:pt x="3677" y="8865"/>
                  </a:lnTo>
                  <a:cubicBezTo>
                    <a:pt x="4491" y="9703"/>
                    <a:pt x="5423" y="10423"/>
                    <a:pt x="6414" y="11053"/>
                  </a:cubicBezTo>
                  <a:cubicBezTo>
                    <a:pt x="6414" y="11084"/>
                    <a:pt x="6414" y="11084"/>
                    <a:pt x="6414" y="11084"/>
                  </a:cubicBezTo>
                  <a:lnTo>
                    <a:pt x="6444" y="11084"/>
                  </a:lnTo>
                  <a:cubicBezTo>
                    <a:pt x="6475" y="11114"/>
                    <a:pt x="6475" y="11114"/>
                    <a:pt x="6505" y="11144"/>
                  </a:cubicBezTo>
                  <a:cubicBezTo>
                    <a:pt x="6505" y="11141"/>
                    <a:pt x="6505" y="11139"/>
                    <a:pt x="6504" y="11136"/>
                  </a:cubicBezTo>
                  <a:lnTo>
                    <a:pt x="6504" y="11136"/>
                  </a:lnTo>
                  <a:cubicBezTo>
                    <a:pt x="6525" y="11148"/>
                    <a:pt x="6545" y="11154"/>
                    <a:pt x="6566" y="11175"/>
                  </a:cubicBezTo>
                  <a:cubicBezTo>
                    <a:pt x="6566" y="11175"/>
                    <a:pt x="6566" y="11165"/>
                    <a:pt x="6560" y="11157"/>
                  </a:cubicBezTo>
                  <a:lnTo>
                    <a:pt x="6560" y="11157"/>
                  </a:lnTo>
                  <a:cubicBezTo>
                    <a:pt x="6612" y="11183"/>
                    <a:pt x="6661" y="11209"/>
                    <a:pt x="6687" y="11236"/>
                  </a:cubicBezTo>
                  <a:lnTo>
                    <a:pt x="6657" y="11236"/>
                  </a:lnTo>
                  <a:lnTo>
                    <a:pt x="6748" y="11266"/>
                  </a:lnTo>
                  <a:lnTo>
                    <a:pt x="6718" y="11266"/>
                  </a:lnTo>
                  <a:cubicBezTo>
                    <a:pt x="6748" y="11296"/>
                    <a:pt x="6809" y="11327"/>
                    <a:pt x="6839" y="11357"/>
                  </a:cubicBezTo>
                  <a:cubicBezTo>
                    <a:pt x="9089" y="12664"/>
                    <a:pt x="11611" y="13910"/>
                    <a:pt x="14286" y="13910"/>
                  </a:cubicBezTo>
                  <a:cubicBezTo>
                    <a:pt x="15928" y="13850"/>
                    <a:pt x="17599" y="13607"/>
                    <a:pt x="19150" y="12999"/>
                  </a:cubicBezTo>
                  <a:lnTo>
                    <a:pt x="19119" y="12999"/>
                  </a:lnTo>
                  <a:cubicBezTo>
                    <a:pt x="21216" y="12391"/>
                    <a:pt x="20943" y="9169"/>
                    <a:pt x="20578" y="7436"/>
                  </a:cubicBezTo>
                  <a:cubicBezTo>
                    <a:pt x="20153" y="5339"/>
                    <a:pt x="18815" y="3758"/>
                    <a:pt x="16961" y="2694"/>
                  </a:cubicBezTo>
                  <a:cubicBezTo>
                    <a:pt x="14194" y="1085"/>
                    <a:pt x="10981" y="0"/>
                    <a:pt x="77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1226725" y="1550100"/>
              <a:ext cx="522075" cy="540025"/>
            </a:xfrm>
            <a:custGeom>
              <a:rect b="b" l="l" r="r" t="t"/>
              <a:pathLst>
                <a:path extrusionOk="0" h="21601" w="20883">
                  <a:moveTo>
                    <a:pt x="426" y="19681"/>
                  </a:moveTo>
                  <a:cubicBezTo>
                    <a:pt x="426" y="19742"/>
                    <a:pt x="457" y="19772"/>
                    <a:pt x="457" y="19803"/>
                  </a:cubicBezTo>
                  <a:cubicBezTo>
                    <a:pt x="457" y="19803"/>
                    <a:pt x="426" y="19803"/>
                    <a:pt x="426" y="19772"/>
                  </a:cubicBezTo>
                  <a:cubicBezTo>
                    <a:pt x="426" y="19742"/>
                    <a:pt x="426" y="19711"/>
                    <a:pt x="426" y="19681"/>
                  </a:cubicBezTo>
                  <a:close/>
                  <a:moveTo>
                    <a:pt x="15154" y="0"/>
                  </a:moveTo>
                  <a:cubicBezTo>
                    <a:pt x="13009" y="0"/>
                    <a:pt x="10538" y="1226"/>
                    <a:pt x="8907" y="2052"/>
                  </a:cubicBezTo>
                  <a:cubicBezTo>
                    <a:pt x="4347" y="4666"/>
                    <a:pt x="1460" y="8465"/>
                    <a:pt x="426" y="13663"/>
                  </a:cubicBezTo>
                  <a:cubicBezTo>
                    <a:pt x="122" y="14848"/>
                    <a:pt x="1" y="16094"/>
                    <a:pt x="1" y="17341"/>
                  </a:cubicBezTo>
                  <a:cubicBezTo>
                    <a:pt x="1" y="18404"/>
                    <a:pt x="92" y="19468"/>
                    <a:pt x="214" y="20502"/>
                  </a:cubicBezTo>
                  <a:cubicBezTo>
                    <a:pt x="214" y="20502"/>
                    <a:pt x="214" y="20532"/>
                    <a:pt x="214" y="20532"/>
                  </a:cubicBezTo>
                  <a:cubicBezTo>
                    <a:pt x="244" y="20806"/>
                    <a:pt x="274" y="21049"/>
                    <a:pt x="274" y="21322"/>
                  </a:cubicBezTo>
                  <a:cubicBezTo>
                    <a:pt x="274" y="21414"/>
                    <a:pt x="335" y="21474"/>
                    <a:pt x="396" y="21474"/>
                  </a:cubicBezTo>
                  <a:cubicBezTo>
                    <a:pt x="670" y="21414"/>
                    <a:pt x="487" y="20866"/>
                    <a:pt x="518" y="20654"/>
                  </a:cubicBezTo>
                  <a:lnTo>
                    <a:pt x="518" y="20654"/>
                  </a:lnTo>
                  <a:cubicBezTo>
                    <a:pt x="670" y="20866"/>
                    <a:pt x="852" y="21049"/>
                    <a:pt x="1095" y="21170"/>
                  </a:cubicBezTo>
                  <a:cubicBezTo>
                    <a:pt x="1616" y="21472"/>
                    <a:pt x="2260" y="21600"/>
                    <a:pt x="2850" y="21600"/>
                  </a:cubicBezTo>
                  <a:cubicBezTo>
                    <a:pt x="2914" y="21600"/>
                    <a:pt x="2978" y="21599"/>
                    <a:pt x="3040" y="21596"/>
                  </a:cubicBezTo>
                  <a:cubicBezTo>
                    <a:pt x="4773" y="21505"/>
                    <a:pt x="6202" y="20350"/>
                    <a:pt x="7539" y="19377"/>
                  </a:cubicBezTo>
                  <a:cubicBezTo>
                    <a:pt x="9332" y="18192"/>
                    <a:pt x="11004" y="16854"/>
                    <a:pt x="12463" y="15243"/>
                  </a:cubicBezTo>
                  <a:cubicBezTo>
                    <a:pt x="14925" y="12325"/>
                    <a:pt x="20883" y="4909"/>
                    <a:pt x="18025" y="1170"/>
                  </a:cubicBezTo>
                  <a:cubicBezTo>
                    <a:pt x="17256" y="319"/>
                    <a:pt x="16247" y="0"/>
                    <a:pt x="15154"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232050" y="2228450"/>
              <a:ext cx="512200" cy="382875"/>
            </a:xfrm>
            <a:custGeom>
              <a:rect b="b" l="l" r="r" t="t"/>
              <a:pathLst>
                <a:path extrusionOk="0" h="15315" w="20488">
                  <a:moveTo>
                    <a:pt x="16310" y="0"/>
                  </a:moveTo>
                  <a:cubicBezTo>
                    <a:pt x="14465" y="0"/>
                    <a:pt x="12383" y="596"/>
                    <a:pt x="10973" y="997"/>
                  </a:cubicBezTo>
                  <a:cubicBezTo>
                    <a:pt x="6657" y="2304"/>
                    <a:pt x="2767" y="5465"/>
                    <a:pt x="1064" y="9690"/>
                  </a:cubicBezTo>
                  <a:cubicBezTo>
                    <a:pt x="578" y="11210"/>
                    <a:pt x="1" y="13155"/>
                    <a:pt x="1004" y="14553"/>
                  </a:cubicBezTo>
                  <a:cubicBezTo>
                    <a:pt x="1042" y="14630"/>
                    <a:pt x="1107" y="14664"/>
                    <a:pt x="1171" y="14664"/>
                  </a:cubicBezTo>
                  <a:cubicBezTo>
                    <a:pt x="1261" y="14664"/>
                    <a:pt x="1351" y="14599"/>
                    <a:pt x="1368" y="14493"/>
                  </a:cubicBezTo>
                  <a:cubicBezTo>
                    <a:pt x="2143" y="15077"/>
                    <a:pt x="2995" y="15314"/>
                    <a:pt x="3884" y="15314"/>
                  </a:cubicBezTo>
                  <a:cubicBezTo>
                    <a:pt x="6829" y="15314"/>
                    <a:pt x="10182" y="12712"/>
                    <a:pt x="12493" y="11544"/>
                  </a:cubicBezTo>
                  <a:cubicBezTo>
                    <a:pt x="14469" y="10420"/>
                    <a:pt x="16597" y="9477"/>
                    <a:pt x="18238" y="7897"/>
                  </a:cubicBezTo>
                  <a:cubicBezTo>
                    <a:pt x="19484" y="6590"/>
                    <a:pt x="20487" y="4766"/>
                    <a:pt x="20275" y="2882"/>
                  </a:cubicBezTo>
                  <a:cubicBezTo>
                    <a:pt x="19917" y="656"/>
                    <a:pt x="18244" y="0"/>
                    <a:pt x="1631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471400" y="1506850"/>
              <a:ext cx="541075" cy="389675"/>
            </a:xfrm>
            <a:custGeom>
              <a:rect b="b" l="l" r="r" t="t"/>
              <a:pathLst>
                <a:path extrusionOk="0" h="15587" w="21643">
                  <a:moveTo>
                    <a:pt x="7994" y="0"/>
                  </a:moveTo>
                  <a:cubicBezTo>
                    <a:pt x="6621" y="0"/>
                    <a:pt x="5256" y="235"/>
                    <a:pt x="3982" y="742"/>
                  </a:cubicBezTo>
                  <a:cubicBezTo>
                    <a:pt x="1520" y="1836"/>
                    <a:pt x="0" y="4268"/>
                    <a:pt x="2007" y="6578"/>
                  </a:cubicBezTo>
                  <a:cubicBezTo>
                    <a:pt x="4651" y="9587"/>
                    <a:pt x="8967" y="10195"/>
                    <a:pt x="12220" y="12353"/>
                  </a:cubicBezTo>
                  <a:cubicBezTo>
                    <a:pt x="13955" y="13432"/>
                    <a:pt x="16382" y="15586"/>
                    <a:pt x="18496" y="15586"/>
                  </a:cubicBezTo>
                  <a:cubicBezTo>
                    <a:pt x="19420" y="15586"/>
                    <a:pt x="20283" y="15176"/>
                    <a:pt x="21004" y="14086"/>
                  </a:cubicBezTo>
                  <a:cubicBezTo>
                    <a:pt x="21095" y="14086"/>
                    <a:pt x="21186" y="14025"/>
                    <a:pt x="21217" y="13934"/>
                  </a:cubicBezTo>
                  <a:cubicBezTo>
                    <a:pt x="21429" y="13539"/>
                    <a:pt x="21490" y="12961"/>
                    <a:pt x="21521" y="12505"/>
                  </a:cubicBezTo>
                  <a:cubicBezTo>
                    <a:pt x="21460" y="12262"/>
                    <a:pt x="21642" y="11958"/>
                    <a:pt x="21490" y="11745"/>
                  </a:cubicBezTo>
                  <a:cubicBezTo>
                    <a:pt x="21490" y="11472"/>
                    <a:pt x="21429" y="11229"/>
                    <a:pt x="21399" y="11016"/>
                  </a:cubicBezTo>
                  <a:cubicBezTo>
                    <a:pt x="20852" y="7763"/>
                    <a:pt x="18724" y="5271"/>
                    <a:pt x="16232" y="3234"/>
                  </a:cubicBezTo>
                  <a:cubicBezTo>
                    <a:pt x="15290" y="2414"/>
                    <a:pt x="14074" y="1502"/>
                    <a:pt x="12888" y="985"/>
                  </a:cubicBezTo>
                  <a:cubicBezTo>
                    <a:pt x="11351" y="350"/>
                    <a:pt x="9668" y="0"/>
                    <a:pt x="79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1172025" y="1247450"/>
              <a:ext cx="565375" cy="502900"/>
            </a:xfrm>
            <a:custGeom>
              <a:rect b="b" l="l" r="r" t="t"/>
              <a:pathLst>
                <a:path extrusionOk="0" h="20116" w="22615">
                  <a:moveTo>
                    <a:pt x="19641" y="1"/>
                  </a:moveTo>
                  <a:cubicBezTo>
                    <a:pt x="16605" y="1"/>
                    <a:pt x="13628" y="2097"/>
                    <a:pt x="11247" y="3732"/>
                  </a:cubicBezTo>
                  <a:cubicBezTo>
                    <a:pt x="10244" y="4461"/>
                    <a:pt x="9271" y="5282"/>
                    <a:pt x="8359" y="6103"/>
                  </a:cubicBezTo>
                  <a:cubicBezTo>
                    <a:pt x="8359" y="6103"/>
                    <a:pt x="8329" y="6133"/>
                    <a:pt x="8329" y="6133"/>
                  </a:cubicBezTo>
                  <a:lnTo>
                    <a:pt x="8298" y="6164"/>
                  </a:lnTo>
                  <a:cubicBezTo>
                    <a:pt x="8268" y="6164"/>
                    <a:pt x="8268" y="6164"/>
                    <a:pt x="8268" y="6194"/>
                  </a:cubicBezTo>
                  <a:lnTo>
                    <a:pt x="8268" y="6164"/>
                  </a:lnTo>
                  <a:cubicBezTo>
                    <a:pt x="8207" y="6255"/>
                    <a:pt x="8146" y="6316"/>
                    <a:pt x="8086" y="6376"/>
                  </a:cubicBezTo>
                  <a:cubicBezTo>
                    <a:pt x="8055" y="6376"/>
                    <a:pt x="8025" y="6407"/>
                    <a:pt x="7994" y="6437"/>
                  </a:cubicBezTo>
                  <a:cubicBezTo>
                    <a:pt x="7994" y="6437"/>
                    <a:pt x="7994" y="6468"/>
                    <a:pt x="7964" y="6468"/>
                  </a:cubicBezTo>
                  <a:cubicBezTo>
                    <a:pt x="7964" y="6468"/>
                    <a:pt x="7934" y="6498"/>
                    <a:pt x="7903" y="6528"/>
                  </a:cubicBezTo>
                  <a:cubicBezTo>
                    <a:pt x="5289" y="9112"/>
                    <a:pt x="2827" y="12091"/>
                    <a:pt x="1520" y="15586"/>
                  </a:cubicBezTo>
                  <a:cubicBezTo>
                    <a:pt x="1490" y="15708"/>
                    <a:pt x="1429" y="15829"/>
                    <a:pt x="1399" y="15951"/>
                  </a:cubicBezTo>
                  <a:cubicBezTo>
                    <a:pt x="791" y="16924"/>
                    <a:pt x="608" y="18048"/>
                    <a:pt x="274" y="19142"/>
                  </a:cubicBezTo>
                  <a:cubicBezTo>
                    <a:pt x="213" y="19355"/>
                    <a:pt x="122" y="19568"/>
                    <a:pt x="61" y="19781"/>
                  </a:cubicBezTo>
                  <a:cubicBezTo>
                    <a:pt x="0" y="19902"/>
                    <a:pt x="61" y="20054"/>
                    <a:pt x="183" y="20085"/>
                  </a:cubicBezTo>
                  <a:cubicBezTo>
                    <a:pt x="213" y="20085"/>
                    <a:pt x="213" y="20115"/>
                    <a:pt x="243" y="20115"/>
                  </a:cubicBezTo>
                  <a:cubicBezTo>
                    <a:pt x="335" y="20115"/>
                    <a:pt x="456" y="20054"/>
                    <a:pt x="487" y="19963"/>
                  </a:cubicBezTo>
                  <a:cubicBezTo>
                    <a:pt x="730" y="19142"/>
                    <a:pt x="1095" y="18352"/>
                    <a:pt x="1459" y="17592"/>
                  </a:cubicBezTo>
                  <a:cubicBezTo>
                    <a:pt x="1459" y="17532"/>
                    <a:pt x="1490" y="17501"/>
                    <a:pt x="1490" y="17471"/>
                  </a:cubicBezTo>
                  <a:cubicBezTo>
                    <a:pt x="2067" y="16255"/>
                    <a:pt x="2766" y="15100"/>
                    <a:pt x="3739" y="14158"/>
                  </a:cubicBezTo>
                  <a:cubicBezTo>
                    <a:pt x="4955" y="12911"/>
                    <a:pt x="6596" y="12364"/>
                    <a:pt x="8207" y="11756"/>
                  </a:cubicBezTo>
                  <a:cubicBezTo>
                    <a:pt x="10973" y="10480"/>
                    <a:pt x="13922" y="9446"/>
                    <a:pt x="16475" y="7714"/>
                  </a:cubicBezTo>
                  <a:cubicBezTo>
                    <a:pt x="17478" y="6984"/>
                    <a:pt x="18481" y="6255"/>
                    <a:pt x="19393" y="5464"/>
                  </a:cubicBezTo>
                  <a:lnTo>
                    <a:pt x="19423" y="5434"/>
                  </a:lnTo>
                  <a:lnTo>
                    <a:pt x="19454" y="5404"/>
                  </a:lnTo>
                  <a:cubicBezTo>
                    <a:pt x="19454" y="5404"/>
                    <a:pt x="19484" y="5404"/>
                    <a:pt x="19484" y="5373"/>
                  </a:cubicBezTo>
                  <a:cubicBezTo>
                    <a:pt x="20882" y="4157"/>
                    <a:pt x="22615" y="1057"/>
                    <a:pt x="20183" y="24"/>
                  </a:cubicBezTo>
                  <a:cubicBezTo>
                    <a:pt x="20002" y="8"/>
                    <a:pt x="19822" y="1"/>
                    <a:pt x="1964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1586925" y="1438750"/>
              <a:ext cx="775" cy="25"/>
            </a:xfrm>
            <a:custGeom>
              <a:rect b="b" l="l" r="r" t="t"/>
              <a:pathLst>
                <a:path extrusionOk="0" h="1" w="31">
                  <a:moveTo>
                    <a:pt x="31" y="1"/>
                  </a:moveTo>
                  <a:cubicBezTo>
                    <a:pt x="0" y="1"/>
                    <a:pt x="0" y="1"/>
                    <a:pt x="0" y="1"/>
                  </a:cubicBezTo>
                  <a:cubicBezTo>
                    <a:pt x="0" y="1"/>
                    <a:pt x="0"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1549675" y="1462325"/>
              <a:ext cx="800" cy="25"/>
            </a:xfrm>
            <a:custGeom>
              <a:rect b="b" l="l" r="r" t="t"/>
              <a:pathLst>
                <a:path extrusionOk="0" h="1" w="32">
                  <a:moveTo>
                    <a:pt x="31" y="0"/>
                  </a:moveTo>
                  <a:cubicBezTo>
                    <a:pt x="31" y="0"/>
                    <a:pt x="31" y="0"/>
                    <a:pt x="1" y="0"/>
                  </a:cubicBezTo>
                  <a:cubicBezTo>
                    <a:pt x="31" y="0"/>
                    <a:pt x="31" y="0"/>
                    <a:pt x="3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1134025" y="846650"/>
              <a:ext cx="410400" cy="637075"/>
            </a:xfrm>
            <a:custGeom>
              <a:rect b="b" l="l" r="r" t="t"/>
              <a:pathLst>
                <a:path extrusionOk="0" h="25483" w="16416">
                  <a:moveTo>
                    <a:pt x="2311" y="24202"/>
                  </a:moveTo>
                  <a:cubicBezTo>
                    <a:pt x="2341" y="24202"/>
                    <a:pt x="2371" y="24232"/>
                    <a:pt x="2402" y="24262"/>
                  </a:cubicBezTo>
                  <a:cubicBezTo>
                    <a:pt x="2402" y="24262"/>
                    <a:pt x="2402" y="24262"/>
                    <a:pt x="2371" y="24293"/>
                  </a:cubicBezTo>
                  <a:cubicBezTo>
                    <a:pt x="2371" y="24262"/>
                    <a:pt x="2341" y="24232"/>
                    <a:pt x="2311" y="24202"/>
                  </a:cubicBezTo>
                  <a:close/>
                  <a:moveTo>
                    <a:pt x="12029" y="0"/>
                  </a:moveTo>
                  <a:cubicBezTo>
                    <a:pt x="10215" y="0"/>
                    <a:pt x="7862" y="1450"/>
                    <a:pt x="5472" y="4688"/>
                  </a:cubicBezTo>
                  <a:cubicBezTo>
                    <a:pt x="3344" y="7788"/>
                    <a:pt x="1581" y="11223"/>
                    <a:pt x="456" y="14809"/>
                  </a:cubicBezTo>
                  <a:cubicBezTo>
                    <a:pt x="183" y="16025"/>
                    <a:pt x="1" y="17302"/>
                    <a:pt x="61" y="18579"/>
                  </a:cubicBezTo>
                  <a:cubicBezTo>
                    <a:pt x="92" y="20767"/>
                    <a:pt x="700" y="22955"/>
                    <a:pt x="2067" y="24658"/>
                  </a:cubicBezTo>
                  <a:cubicBezTo>
                    <a:pt x="2159" y="24779"/>
                    <a:pt x="2280" y="24901"/>
                    <a:pt x="2371" y="24992"/>
                  </a:cubicBezTo>
                  <a:lnTo>
                    <a:pt x="2493" y="25114"/>
                  </a:lnTo>
                  <a:cubicBezTo>
                    <a:pt x="2645" y="25266"/>
                    <a:pt x="2827" y="25418"/>
                    <a:pt x="3040" y="25478"/>
                  </a:cubicBezTo>
                  <a:cubicBezTo>
                    <a:pt x="3064" y="25481"/>
                    <a:pt x="3086" y="25483"/>
                    <a:pt x="3105" y="25483"/>
                  </a:cubicBezTo>
                  <a:cubicBezTo>
                    <a:pt x="3470" y="25483"/>
                    <a:pt x="2944" y="24956"/>
                    <a:pt x="2858" y="24840"/>
                  </a:cubicBezTo>
                  <a:cubicBezTo>
                    <a:pt x="2919" y="24810"/>
                    <a:pt x="3010" y="24749"/>
                    <a:pt x="3040" y="24688"/>
                  </a:cubicBezTo>
                  <a:cubicBezTo>
                    <a:pt x="3222" y="24810"/>
                    <a:pt x="3374" y="24870"/>
                    <a:pt x="3526" y="24931"/>
                  </a:cubicBezTo>
                  <a:cubicBezTo>
                    <a:pt x="3759" y="25012"/>
                    <a:pt x="3995" y="25049"/>
                    <a:pt x="4231" y="25049"/>
                  </a:cubicBezTo>
                  <a:cubicBezTo>
                    <a:pt x="5408" y="25049"/>
                    <a:pt x="6586" y="24141"/>
                    <a:pt x="7447" y="23381"/>
                  </a:cubicBezTo>
                  <a:cubicBezTo>
                    <a:pt x="11460" y="19855"/>
                    <a:pt x="13283" y="14597"/>
                    <a:pt x="14590" y="9551"/>
                  </a:cubicBezTo>
                  <a:cubicBezTo>
                    <a:pt x="16416" y="3629"/>
                    <a:pt x="14897" y="0"/>
                    <a:pt x="1202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1121875" y="858625"/>
              <a:ext cx="351100" cy="2277000"/>
            </a:xfrm>
            <a:custGeom>
              <a:rect b="b" l="l" r="r" t="t"/>
              <a:pathLst>
                <a:path extrusionOk="0" h="91080" w="14044">
                  <a:moveTo>
                    <a:pt x="13861" y="0"/>
                  </a:moveTo>
                  <a:cubicBezTo>
                    <a:pt x="13745" y="0"/>
                    <a:pt x="13600" y="58"/>
                    <a:pt x="13496" y="75"/>
                  </a:cubicBezTo>
                  <a:cubicBezTo>
                    <a:pt x="8602" y="2020"/>
                    <a:pt x="6718" y="8251"/>
                    <a:pt x="5167" y="12871"/>
                  </a:cubicBezTo>
                  <a:cubicBezTo>
                    <a:pt x="2553" y="21899"/>
                    <a:pt x="2462" y="31443"/>
                    <a:pt x="2006" y="40775"/>
                  </a:cubicBezTo>
                  <a:cubicBezTo>
                    <a:pt x="2128" y="42477"/>
                    <a:pt x="2067" y="44179"/>
                    <a:pt x="2006" y="45881"/>
                  </a:cubicBezTo>
                  <a:cubicBezTo>
                    <a:pt x="1948" y="46085"/>
                    <a:pt x="2085" y="46706"/>
                    <a:pt x="1804" y="46706"/>
                  </a:cubicBezTo>
                  <a:cubicBezTo>
                    <a:pt x="1791" y="46706"/>
                    <a:pt x="1778" y="46704"/>
                    <a:pt x="1763" y="46702"/>
                  </a:cubicBezTo>
                  <a:cubicBezTo>
                    <a:pt x="1672" y="48921"/>
                    <a:pt x="1581" y="51139"/>
                    <a:pt x="1520" y="53389"/>
                  </a:cubicBezTo>
                  <a:cubicBezTo>
                    <a:pt x="1520" y="53358"/>
                    <a:pt x="1520" y="53358"/>
                    <a:pt x="1520" y="53358"/>
                  </a:cubicBezTo>
                  <a:cubicBezTo>
                    <a:pt x="1429" y="56732"/>
                    <a:pt x="1216" y="60076"/>
                    <a:pt x="1277" y="63450"/>
                  </a:cubicBezTo>
                  <a:cubicBezTo>
                    <a:pt x="1277" y="64818"/>
                    <a:pt x="1307" y="66185"/>
                    <a:pt x="1368" y="67523"/>
                  </a:cubicBezTo>
                  <a:cubicBezTo>
                    <a:pt x="1368" y="67644"/>
                    <a:pt x="1429" y="67796"/>
                    <a:pt x="1307" y="67857"/>
                  </a:cubicBezTo>
                  <a:cubicBezTo>
                    <a:pt x="1281" y="67909"/>
                    <a:pt x="1300" y="68119"/>
                    <a:pt x="1229" y="68119"/>
                  </a:cubicBezTo>
                  <a:cubicBezTo>
                    <a:pt x="1217" y="68119"/>
                    <a:pt x="1203" y="68113"/>
                    <a:pt x="1186" y="68100"/>
                  </a:cubicBezTo>
                  <a:lnTo>
                    <a:pt x="1186" y="68100"/>
                  </a:lnTo>
                  <a:cubicBezTo>
                    <a:pt x="1155" y="73024"/>
                    <a:pt x="1672" y="78009"/>
                    <a:pt x="1186" y="82933"/>
                  </a:cubicBezTo>
                  <a:cubicBezTo>
                    <a:pt x="1034" y="84635"/>
                    <a:pt x="851" y="86338"/>
                    <a:pt x="639" y="88070"/>
                  </a:cubicBezTo>
                  <a:cubicBezTo>
                    <a:pt x="639" y="88678"/>
                    <a:pt x="0" y="90988"/>
                    <a:pt x="882" y="91079"/>
                  </a:cubicBezTo>
                  <a:cubicBezTo>
                    <a:pt x="1094" y="91079"/>
                    <a:pt x="1338" y="90927"/>
                    <a:pt x="1398" y="90715"/>
                  </a:cubicBezTo>
                  <a:cubicBezTo>
                    <a:pt x="1642" y="89651"/>
                    <a:pt x="1702" y="88587"/>
                    <a:pt x="1854" y="87523"/>
                  </a:cubicBezTo>
                  <a:cubicBezTo>
                    <a:pt x="2341" y="83663"/>
                    <a:pt x="2736" y="79772"/>
                    <a:pt x="2493" y="75851"/>
                  </a:cubicBezTo>
                  <a:cubicBezTo>
                    <a:pt x="2219" y="68100"/>
                    <a:pt x="2401" y="60319"/>
                    <a:pt x="2705" y="52568"/>
                  </a:cubicBezTo>
                  <a:cubicBezTo>
                    <a:pt x="2705" y="52568"/>
                    <a:pt x="2705" y="52598"/>
                    <a:pt x="2705" y="52629"/>
                  </a:cubicBezTo>
                  <a:cubicBezTo>
                    <a:pt x="2918" y="46307"/>
                    <a:pt x="3192" y="40015"/>
                    <a:pt x="3435" y="33692"/>
                  </a:cubicBezTo>
                  <a:cubicBezTo>
                    <a:pt x="3648" y="26367"/>
                    <a:pt x="4286" y="18981"/>
                    <a:pt x="6444" y="11929"/>
                  </a:cubicBezTo>
                  <a:cubicBezTo>
                    <a:pt x="7326" y="9011"/>
                    <a:pt x="8237" y="6032"/>
                    <a:pt x="9970" y="3449"/>
                  </a:cubicBezTo>
                  <a:cubicBezTo>
                    <a:pt x="10821" y="2142"/>
                    <a:pt x="11976" y="956"/>
                    <a:pt x="13435" y="348"/>
                  </a:cubicBezTo>
                  <a:cubicBezTo>
                    <a:pt x="13587" y="318"/>
                    <a:pt x="13709" y="257"/>
                    <a:pt x="13861" y="257"/>
                  </a:cubicBezTo>
                  <a:cubicBezTo>
                    <a:pt x="13952" y="257"/>
                    <a:pt x="14043" y="227"/>
                    <a:pt x="14043" y="136"/>
                  </a:cubicBezTo>
                  <a:cubicBezTo>
                    <a:pt x="14017" y="32"/>
                    <a:pt x="13947" y="0"/>
                    <a:pt x="138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1142375" y="2656325"/>
              <a:ext cx="485600" cy="462100"/>
            </a:xfrm>
            <a:custGeom>
              <a:rect b="b" l="l" r="r" t="t"/>
              <a:pathLst>
                <a:path extrusionOk="0" h="18484" w="19424">
                  <a:moveTo>
                    <a:pt x="19143" y="1"/>
                  </a:moveTo>
                  <a:cubicBezTo>
                    <a:pt x="18687" y="1"/>
                    <a:pt x="17808" y="304"/>
                    <a:pt x="17539" y="326"/>
                  </a:cubicBezTo>
                  <a:cubicBezTo>
                    <a:pt x="11521" y="1694"/>
                    <a:pt x="6414" y="5919"/>
                    <a:pt x="3314" y="11177"/>
                  </a:cubicBezTo>
                  <a:cubicBezTo>
                    <a:pt x="3314" y="11177"/>
                    <a:pt x="3284" y="11208"/>
                    <a:pt x="3284" y="11238"/>
                  </a:cubicBezTo>
                  <a:cubicBezTo>
                    <a:pt x="3233" y="11314"/>
                    <a:pt x="3182" y="11390"/>
                    <a:pt x="3131" y="11466"/>
                  </a:cubicBezTo>
                  <a:lnTo>
                    <a:pt x="3131" y="11466"/>
                  </a:lnTo>
                  <a:cubicBezTo>
                    <a:pt x="3132" y="11462"/>
                    <a:pt x="3132" y="11457"/>
                    <a:pt x="3132" y="11451"/>
                  </a:cubicBezTo>
                  <a:lnTo>
                    <a:pt x="3132" y="11451"/>
                  </a:lnTo>
                  <a:cubicBezTo>
                    <a:pt x="1866" y="13349"/>
                    <a:pt x="1138" y="15486"/>
                    <a:pt x="208" y="17537"/>
                  </a:cubicBezTo>
                  <a:lnTo>
                    <a:pt x="208" y="17537"/>
                  </a:lnTo>
                  <a:cubicBezTo>
                    <a:pt x="1" y="17781"/>
                    <a:pt x="3" y="18200"/>
                    <a:pt x="274" y="18381"/>
                  </a:cubicBezTo>
                  <a:cubicBezTo>
                    <a:pt x="402" y="18452"/>
                    <a:pt x="518" y="18483"/>
                    <a:pt x="623" y="18483"/>
                  </a:cubicBezTo>
                  <a:cubicBezTo>
                    <a:pt x="1197" y="18483"/>
                    <a:pt x="1467" y="17562"/>
                    <a:pt x="1673" y="17074"/>
                  </a:cubicBezTo>
                  <a:cubicBezTo>
                    <a:pt x="2037" y="16162"/>
                    <a:pt x="2402" y="15220"/>
                    <a:pt x="2828" y="14308"/>
                  </a:cubicBezTo>
                  <a:cubicBezTo>
                    <a:pt x="2828" y="14308"/>
                    <a:pt x="2828" y="14295"/>
                    <a:pt x="2828" y="14278"/>
                  </a:cubicBezTo>
                  <a:cubicBezTo>
                    <a:pt x="5898" y="7530"/>
                    <a:pt x="11187" y="2302"/>
                    <a:pt x="18481" y="387"/>
                  </a:cubicBezTo>
                  <a:lnTo>
                    <a:pt x="18451" y="387"/>
                  </a:lnTo>
                  <a:cubicBezTo>
                    <a:pt x="18694" y="356"/>
                    <a:pt x="18907" y="296"/>
                    <a:pt x="19150" y="265"/>
                  </a:cubicBezTo>
                  <a:lnTo>
                    <a:pt x="19211" y="265"/>
                  </a:lnTo>
                  <a:cubicBezTo>
                    <a:pt x="19302" y="265"/>
                    <a:pt x="19393" y="265"/>
                    <a:pt x="19424" y="144"/>
                  </a:cubicBezTo>
                  <a:cubicBezTo>
                    <a:pt x="19416" y="40"/>
                    <a:pt x="19307" y="1"/>
                    <a:pt x="19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1127175" y="3067400"/>
              <a:ext cx="50200" cy="84925"/>
            </a:xfrm>
            <a:custGeom>
              <a:rect b="b" l="l" r="r" t="t"/>
              <a:pathLst>
                <a:path extrusionOk="0" h="3397" w="2008">
                  <a:moveTo>
                    <a:pt x="1411" y="0"/>
                  </a:moveTo>
                  <a:cubicBezTo>
                    <a:pt x="1369" y="0"/>
                    <a:pt x="1323" y="8"/>
                    <a:pt x="1278" y="23"/>
                  </a:cubicBezTo>
                  <a:cubicBezTo>
                    <a:pt x="1156" y="84"/>
                    <a:pt x="1034" y="205"/>
                    <a:pt x="1004" y="388"/>
                  </a:cubicBezTo>
                  <a:cubicBezTo>
                    <a:pt x="852" y="418"/>
                    <a:pt x="761" y="449"/>
                    <a:pt x="670" y="540"/>
                  </a:cubicBezTo>
                  <a:cubicBezTo>
                    <a:pt x="335" y="813"/>
                    <a:pt x="366" y="1421"/>
                    <a:pt x="275" y="1816"/>
                  </a:cubicBezTo>
                  <a:cubicBezTo>
                    <a:pt x="244" y="1877"/>
                    <a:pt x="244" y="1908"/>
                    <a:pt x="214" y="1999"/>
                  </a:cubicBezTo>
                  <a:cubicBezTo>
                    <a:pt x="92" y="2394"/>
                    <a:pt x="1" y="3032"/>
                    <a:pt x="244" y="3397"/>
                  </a:cubicBezTo>
                  <a:lnTo>
                    <a:pt x="1855" y="3397"/>
                  </a:lnTo>
                  <a:cubicBezTo>
                    <a:pt x="2007" y="2880"/>
                    <a:pt x="1977" y="2120"/>
                    <a:pt x="1977" y="1482"/>
                  </a:cubicBezTo>
                  <a:lnTo>
                    <a:pt x="1977" y="1360"/>
                  </a:lnTo>
                  <a:cubicBezTo>
                    <a:pt x="1946" y="1057"/>
                    <a:pt x="1946" y="783"/>
                    <a:pt x="1946" y="631"/>
                  </a:cubicBezTo>
                  <a:cubicBezTo>
                    <a:pt x="1977" y="388"/>
                    <a:pt x="1916" y="236"/>
                    <a:pt x="1764" y="114"/>
                  </a:cubicBezTo>
                  <a:cubicBezTo>
                    <a:pt x="1703" y="53"/>
                    <a:pt x="1612" y="23"/>
                    <a:pt x="1521" y="23"/>
                  </a:cubicBezTo>
                  <a:cubicBezTo>
                    <a:pt x="1490" y="8"/>
                    <a:pt x="1452" y="0"/>
                    <a:pt x="14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523300" y="2535900"/>
              <a:ext cx="658625" cy="616425"/>
            </a:xfrm>
            <a:custGeom>
              <a:rect b="b" l="l" r="r" t="t"/>
              <a:pathLst>
                <a:path extrusionOk="0" h="24657" w="26345">
                  <a:moveTo>
                    <a:pt x="1341" y="0"/>
                  </a:moveTo>
                  <a:cubicBezTo>
                    <a:pt x="770" y="0"/>
                    <a:pt x="1" y="30"/>
                    <a:pt x="295" y="219"/>
                  </a:cubicBezTo>
                  <a:cubicBezTo>
                    <a:pt x="3153" y="280"/>
                    <a:pt x="5979" y="827"/>
                    <a:pt x="8715" y="1708"/>
                  </a:cubicBezTo>
                  <a:cubicBezTo>
                    <a:pt x="12423" y="2924"/>
                    <a:pt x="15858" y="5082"/>
                    <a:pt x="18594" y="7909"/>
                  </a:cubicBezTo>
                  <a:cubicBezTo>
                    <a:pt x="19992" y="9338"/>
                    <a:pt x="21177" y="10949"/>
                    <a:pt x="22119" y="12712"/>
                  </a:cubicBezTo>
                  <a:cubicBezTo>
                    <a:pt x="22180" y="12772"/>
                    <a:pt x="22211" y="12864"/>
                    <a:pt x="22241" y="12924"/>
                  </a:cubicBezTo>
                  <a:cubicBezTo>
                    <a:pt x="22271" y="12955"/>
                    <a:pt x="22271" y="12955"/>
                    <a:pt x="22271" y="12985"/>
                  </a:cubicBezTo>
                  <a:cubicBezTo>
                    <a:pt x="22302" y="12985"/>
                    <a:pt x="22302" y="13015"/>
                    <a:pt x="22302" y="13015"/>
                  </a:cubicBezTo>
                  <a:cubicBezTo>
                    <a:pt x="23092" y="14566"/>
                    <a:pt x="23670" y="16207"/>
                    <a:pt x="24095" y="17879"/>
                  </a:cubicBezTo>
                  <a:cubicBezTo>
                    <a:pt x="24308" y="18699"/>
                    <a:pt x="24460" y="19551"/>
                    <a:pt x="24612" y="20402"/>
                  </a:cubicBezTo>
                  <a:cubicBezTo>
                    <a:pt x="24612" y="20432"/>
                    <a:pt x="24612" y="20462"/>
                    <a:pt x="24642" y="20523"/>
                  </a:cubicBezTo>
                  <a:cubicBezTo>
                    <a:pt x="24703" y="20949"/>
                    <a:pt x="24764" y="21374"/>
                    <a:pt x="24825" y="21800"/>
                  </a:cubicBezTo>
                  <a:cubicBezTo>
                    <a:pt x="24855" y="22013"/>
                    <a:pt x="24885" y="22225"/>
                    <a:pt x="24916" y="22438"/>
                  </a:cubicBezTo>
                  <a:cubicBezTo>
                    <a:pt x="24946" y="22681"/>
                    <a:pt x="24977" y="22924"/>
                    <a:pt x="25007" y="23168"/>
                  </a:cubicBezTo>
                  <a:cubicBezTo>
                    <a:pt x="25037" y="23411"/>
                    <a:pt x="25068" y="23654"/>
                    <a:pt x="25098" y="23897"/>
                  </a:cubicBezTo>
                  <a:cubicBezTo>
                    <a:pt x="25129" y="24079"/>
                    <a:pt x="25159" y="24292"/>
                    <a:pt x="25189" y="24475"/>
                  </a:cubicBezTo>
                  <a:cubicBezTo>
                    <a:pt x="25189" y="24535"/>
                    <a:pt x="25220" y="24596"/>
                    <a:pt x="25250" y="24657"/>
                  </a:cubicBezTo>
                  <a:lnTo>
                    <a:pt x="26223" y="24657"/>
                  </a:lnTo>
                  <a:cubicBezTo>
                    <a:pt x="26314" y="24535"/>
                    <a:pt x="26344" y="24414"/>
                    <a:pt x="26314" y="24262"/>
                  </a:cubicBezTo>
                  <a:cubicBezTo>
                    <a:pt x="26253" y="23776"/>
                    <a:pt x="26192" y="23259"/>
                    <a:pt x="26132" y="22742"/>
                  </a:cubicBezTo>
                  <a:cubicBezTo>
                    <a:pt x="26132" y="22712"/>
                    <a:pt x="26101" y="22681"/>
                    <a:pt x="26101" y="22651"/>
                  </a:cubicBezTo>
                  <a:cubicBezTo>
                    <a:pt x="26041" y="22225"/>
                    <a:pt x="25980" y="21800"/>
                    <a:pt x="25919" y="21374"/>
                  </a:cubicBezTo>
                  <a:cubicBezTo>
                    <a:pt x="25889" y="21101"/>
                    <a:pt x="25828" y="20797"/>
                    <a:pt x="25797" y="20493"/>
                  </a:cubicBezTo>
                  <a:lnTo>
                    <a:pt x="25767" y="20493"/>
                  </a:lnTo>
                  <a:cubicBezTo>
                    <a:pt x="25676" y="19794"/>
                    <a:pt x="25524" y="19095"/>
                    <a:pt x="25372" y="18395"/>
                  </a:cubicBezTo>
                  <a:cubicBezTo>
                    <a:pt x="25341" y="18213"/>
                    <a:pt x="25311" y="18061"/>
                    <a:pt x="25250" y="17879"/>
                  </a:cubicBezTo>
                  <a:cubicBezTo>
                    <a:pt x="25189" y="17575"/>
                    <a:pt x="25098" y="17271"/>
                    <a:pt x="25007" y="16967"/>
                  </a:cubicBezTo>
                  <a:cubicBezTo>
                    <a:pt x="23913" y="13107"/>
                    <a:pt x="21694" y="9763"/>
                    <a:pt x="18776" y="7058"/>
                  </a:cubicBezTo>
                  <a:cubicBezTo>
                    <a:pt x="14217" y="2833"/>
                    <a:pt x="8016" y="249"/>
                    <a:pt x="1876" y="6"/>
                  </a:cubicBezTo>
                  <a:cubicBezTo>
                    <a:pt x="1810" y="6"/>
                    <a:pt x="1595" y="0"/>
                    <a:pt x="1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1149975" y="2256400"/>
              <a:ext cx="569200" cy="696850"/>
            </a:xfrm>
            <a:custGeom>
              <a:rect b="b" l="l" r="r" t="t"/>
              <a:pathLst>
                <a:path extrusionOk="0" h="27874" w="22768">
                  <a:moveTo>
                    <a:pt x="21704" y="0"/>
                  </a:moveTo>
                  <a:cubicBezTo>
                    <a:pt x="15648" y="0"/>
                    <a:pt x="10110" y="4544"/>
                    <a:pt x="6384" y="8967"/>
                  </a:cubicBezTo>
                  <a:cubicBezTo>
                    <a:pt x="6386" y="8967"/>
                    <a:pt x="6387" y="8967"/>
                    <a:pt x="6389" y="8967"/>
                  </a:cubicBezTo>
                  <a:lnTo>
                    <a:pt x="6389" y="8967"/>
                  </a:lnTo>
                  <a:cubicBezTo>
                    <a:pt x="2485" y="13672"/>
                    <a:pt x="547" y="19224"/>
                    <a:pt x="183" y="25290"/>
                  </a:cubicBezTo>
                  <a:cubicBezTo>
                    <a:pt x="122" y="26019"/>
                    <a:pt x="62" y="26779"/>
                    <a:pt x="1" y="27509"/>
                  </a:cubicBezTo>
                  <a:cubicBezTo>
                    <a:pt x="1" y="27691"/>
                    <a:pt x="122" y="27843"/>
                    <a:pt x="305" y="27873"/>
                  </a:cubicBezTo>
                  <a:cubicBezTo>
                    <a:pt x="457" y="27873"/>
                    <a:pt x="639" y="27752"/>
                    <a:pt x="639" y="27569"/>
                  </a:cubicBezTo>
                  <a:cubicBezTo>
                    <a:pt x="822" y="24895"/>
                    <a:pt x="1277" y="22189"/>
                    <a:pt x="2037" y="19606"/>
                  </a:cubicBezTo>
                  <a:cubicBezTo>
                    <a:pt x="4525" y="11628"/>
                    <a:pt x="10432" y="4529"/>
                    <a:pt x="18310" y="1479"/>
                  </a:cubicBezTo>
                  <a:lnTo>
                    <a:pt x="18310" y="1479"/>
                  </a:lnTo>
                  <a:cubicBezTo>
                    <a:pt x="18307" y="1482"/>
                    <a:pt x="18303" y="1486"/>
                    <a:pt x="18299" y="1490"/>
                  </a:cubicBezTo>
                  <a:cubicBezTo>
                    <a:pt x="19697" y="973"/>
                    <a:pt x="21156" y="639"/>
                    <a:pt x="22615" y="365"/>
                  </a:cubicBezTo>
                  <a:cubicBezTo>
                    <a:pt x="22631" y="371"/>
                    <a:pt x="22647" y="373"/>
                    <a:pt x="22661" y="373"/>
                  </a:cubicBezTo>
                  <a:cubicBezTo>
                    <a:pt x="22726" y="373"/>
                    <a:pt x="22767" y="319"/>
                    <a:pt x="22767" y="244"/>
                  </a:cubicBezTo>
                  <a:cubicBezTo>
                    <a:pt x="22767" y="183"/>
                    <a:pt x="22706" y="122"/>
                    <a:pt x="22646" y="122"/>
                  </a:cubicBezTo>
                  <a:cubicBezTo>
                    <a:pt x="22342" y="61"/>
                    <a:pt x="22038" y="1"/>
                    <a:pt x="21734" y="1"/>
                  </a:cubicBezTo>
                  <a:lnTo>
                    <a:pt x="21764" y="1"/>
                  </a:lnTo>
                  <a:cubicBezTo>
                    <a:pt x="21744" y="1"/>
                    <a:pt x="21724" y="0"/>
                    <a:pt x="217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1140100" y="1618100"/>
              <a:ext cx="482550" cy="909600"/>
            </a:xfrm>
            <a:custGeom>
              <a:rect b="b" l="l" r="r" t="t"/>
              <a:pathLst>
                <a:path extrusionOk="0" h="36384" w="19302">
                  <a:moveTo>
                    <a:pt x="19120" y="0"/>
                  </a:moveTo>
                  <a:cubicBezTo>
                    <a:pt x="15411" y="1490"/>
                    <a:pt x="12645" y="4712"/>
                    <a:pt x="10062" y="7660"/>
                  </a:cubicBezTo>
                  <a:cubicBezTo>
                    <a:pt x="10001" y="7721"/>
                    <a:pt x="9970" y="7751"/>
                    <a:pt x="9940" y="7812"/>
                  </a:cubicBezTo>
                  <a:cubicBezTo>
                    <a:pt x="9910" y="7812"/>
                    <a:pt x="9910" y="7842"/>
                    <a:pt x="9879" y="7873"/>
                  </a:cubicBezTo>
                  <a:lnTo>
                    <a:pt x="9849" y="7903"/>
                  </a:lnTo>
                  <a:cubicBezTo>
                    <a:pt x="9819" y="7964"/>
                    <a:pt x="9758" y="8025"/>
                    <a:pt x="9697" y="8116"/>
                  </a:cubicBezTo>
                  <a:cubicBezTo>
                    <a:pt x="9667" y="8116"/>
                    <a:pt x="9667" y="8146"/>
                    <a:pt x="9636" y="8146"/>
                  </a:cubicBezTo>
                  <a:cubicBezTo>
                    <a:pt x="9636" y="8177"/>
                    <a:pt x="9606" y="8207"/>
                    <a:pt x="9606" y="8207"/>
                  </a:cubicBezTo>
                  <a:cubicBezTo>
                    <a:pt x="8613" y="9410"/>
                    <a:pt x="7680" y="10672"/>
                    <a:pt x="6837" y="11994"/>
                  </a:cubicBezTo>
                  <a:lnTo>
                    <a:pt x="6837" y="11994"/>
                  </a:lnTo>
                  <a:cubicBezTo>
                    <a:pt x="6838" y="11989"/>
                    <a:pt x="6840" y="11982"/>
                    <a:pt x="6840" y="11976"/>
                  </a:cubicBezTo>
                  <a:lnTo>
                    <a:pt x="6840" y="11976"/>
                  </a:lnTo>
                  <a:cubicBezTo>
                    <a:pt x="6840" y="12007"/>
                    <a:pt x="6809" y="12007"/>
                    <a:pt x="6809" y="12037"/>
                  </a:cubicBezTo>
                  <a:cubicBezTo>
                    <a:pt x="6688" y="12219"/>
                    <a:pt x="6566" y="12432"/>
                    <a:pt x="6445" y="12614"/>
                  </a:cubicBezTo>
                  <a:cubicBezTo>
                    <a:pt x="6445" y="12614"/>
                    <a:pt x="6475" y="12584"/>
                    <a:pt x="6475" y="12584"/>
                  </a:cubicBezTo>
                  <a:lnTo>
                    <a:pt x="6475" y="12584"/>
                  </a:lnTo>
                  <a:cubicBezTo>
                    <a:pt x="1946" y="19636"/>
                    <a:pt x="1" y="27964"/>
                    <a:pt x="609" y="36293"/>
                  </a:cubicBezTo>
                  <a:cubicBezTo>
                    <a:pt x="609" y="36323"/>
                    <a:pt x="609" y="36353"/>
                    <a:pt x="609" y="36384"/>
                  </a:cubicBezTo>
                  <a:cubicBezTo>
                    <a:pt x="1824" y="22219"/>
                    <a:pt x="5350" y="12645"/>
                    <a:pt x="15989" y="2706"/>
                  </a:cubicBezTo>
                  <a:cubicBezTo>
                    <a:pt x="15989" y="2736"/>
                    <a:pt x="15989" y="2736"/>
                    <a:pt x="15989" y="2736"/>
                  </a:cubicBezTo>
                  <a:cubicBezTo>
                    <a:pt x="16962" y="1854"/>
                    <a:pt x="17995" y="943"/>
                    <a:pt x="19150" y="274"/>
                  </a:cubicBezTo>
                  <a:cubicBezTo>
                    <a:pt x="19302" y="274"/>
                    <a:pt x="19302" y="0"/>
                    <a:pt x="191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1172025" y="1921300"/>
              <a:ext cx="28125" cy="267500"/>
            </a:xfrm>
            <a:custGeom>
              <a:rect b="b" l="l" r="r" t="t"/>
              <a:pathLst>
                <a:path extrusionOk="0" h="10700" w="1125">
                  <a:moveTo>
                    <a:pt x="61" y="0"/>
                  </a:moveTo>
                  <a:cubicBezTo>
                    <a:pt x="61" y="1155"/>
                    <a:pt x="61" y="2341"/>
                    <a:pt x="0" y="3496"/>
                  </a:cubicBezTo>
                  <a:cubicBezTo>
                    <a:pt x="304" y="5806"/>
                    <a:pt x="547" y="8116"/>
                    <a:pt x="639" y="10456"/>
                  </a:cubicBezTo>
                  <a:cubicBezTo>
                    <a:pt x="639" y="10578"/>
                    <a:pt x="760" y="10699"/>
                    <a:pt x="882" y="10699"/>
                  </a:cubicBezTo>
                  <a:cubicBezTo>
                    <a:pt x="1003" y="10669"/>
                    <a:pt x="1125" y="10578"/>
                    <a:pt x="1125" y="10426"/>
                  </a:cubicBezTo>
                  <a:cubicBezTo>
                    <a:pt x="1095" y="9970"/>
                    <a:pt x="1064" y="9514"/>
                    <a:pt x="1034" y="9058"/>
                  </a:cubicBezTo>
                  <a:cubicBezTo>
                    <a:pt x="882" y="6018"/>
                    <a:pt x="608" y="2979"/>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1126425" y="1707000"/>
              <a:ext cx="5350" cy="83625"/>
            </a:xfrm>
            <a:custGeom>
              <a:rect b="b" l="l" r="r" t="t"/>
              <a:pathLst>
                <a:path extrusionOk="0" h="3345" w="214">
                  <a:moveTo>
                    <a:pt x="1" y="1"/>
                  </a:moveTo>
                  <a:lnTo>
                    <a:pt x="1" y="1"/>
                  </a:lnTo>
                  <a:cubicBezTo>
                    <a:pt x="31" y="1064"/>
                    <a:pt x="61" y="2159"/>
                    <a:pt x="92" y="3253"/>
                  </a:cubicBezTo>
                  <a:cubicBezTo>
                    <a:pt x="122" y="3283"/>
                    <a:pt x="122" y="3314"/>
                    <a:pt x="122" y="3344"/>
                  </a:cubicBezTo>
                  <a:cubicBezTo>
                    <a:pt x="122" y="3192"/>
                    <a:pt x="153" y="3040"/>
                    <a:pt x="153" y="2888"/>
                  </a:cubicBezTo>
                  <a:cubicBezTo>
                    <a:pt x="153" y="2888"/>
                    <a:pt x="153" y="2858"/>
                    <a:pt x="153" y="2858"/>
                  </a:cubicBezTo>
                  <a:cubicBezTo>
                    <a:pt x="153" y="2827"/>
                    <a:pt x="153" y="2827"/>
                    <a:pt x="153" y="2797"/>
                  </a:cubicBezTo>
                  <a:cubicBezTo>
                    <a:pt x="153" y="2341"/>
                    <a:pt x="183" y="1885"/>
                    <a:pt x="213" y="1429"/>
                  </a:cubicBezTo>
                  <a:cubicBezTo>
                    <a:pt x="213" y="1247"/>
                    <a:pt x="213" y="1064"/>
                    <a:pt x="213" y="852"/>
                  </a:cubicBezTo>
                  <a:cubicBezTo>
                    <a:pt x="153" y="578"/>
                    <a:pt x="61" y="274"/>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112000" y="1669775"/>
              <a:ext cx="7625" cy="82075"/>
            </a:xfrm>
            <a:custGeom>
              <a:rect b="b" l="l" r="r" t="t"/>
              <a:pathLst>
                <a:path extrusionOk="0" h="3283" w="305">
                  <a:moveTo>
                    <a:pt x="182" y="0"/>
                  </a:moveTo>
                  <a:cubicBezTo>
                    <a:pt x="122" y="699"/>
                    <a:pt x="61" y="1398"/>
                    <a:pt x="0" y="2098"/>
                  </a:cubicBezTo>
                  <a:cubicBezTo>
                    <a:pt x="91" y="2432"/>
                    <a:pt x="182" y="2736"/>
                    <a:pt x="274" y="3070"/>
                  </a:cubicBezTo>
                  <a:lnTo>
                    <a:pt x="304" y="3283"/>
                  </a:lnTo>
                  <a:cubicBezTo>
                    <a:pt x="304" y="2280"/>
                    <a:pt x="274" y="1277"/>
                    <a:pt x="243" y="274"/>
                  </a:cubicBezTo>
                  <a:cubicBezTo>
                    <a:pt x="213" y="183"/>
                    <a:pt x="213" y="91"/>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1069425" y="1529950"/>
              <a:ext cx="42600" cy="175550"/>
            </a:xfrm>
            <a:custGeom>
              <a:rect b="b" l="l" r="r" t="t"/>
              <a:pathLst>
                <a:path extrusionOk="0" h="7022" w="1704">
                  <a:moveTo>
                    <a:pt x="153" y="0"/>
                  </a:moveTo>
                  <a:cubicBezTo>
                    <a:pt x="92" y="730"/>
                    <a:pt x="62" y="1459"/>
                    <a:pt x="1" y="2189"/>
                  </a:cubicBezTo>
                  <a:cubicBezTo>
                    <a:pt x="122" y="2523"/>
                    <a:pt x="244" y="2827"/>
                    <a:pt x="335" y="3162"/>
                  </a:cubicBezTo>
                  <a:cubicBezTo>
                    <a:pt x="373" y="3112"/>
                    <a:pt x="408" y="3090"/>
                    <a:pt x="438" y="3090"/>
                  </a:cubicBezTo>
                  <a:cubicBezTo>
                    <a:pt x="653" y="3090"/>
                    <a:pt x="700" y="4157"/>
                    <a:pt x="700" y="4317"/>
                  </a:cubicBezTo>
                  <a:cubicBezTo>
                    <a:pt x="913" y="4955"/>
                    <a:pt x="1095" y="5593"/>
                    <a:pt x="1308" y="6262"/>
                  </a:cubicBezTo>
                  <a:cubicBezTo>
                    <a:pt x="1369" y="6505"/>
                    <a:pt x="1429" y="6779"/>
                    <a:pt x="1521" y="7022"/>
                  </a:cubicBezTo>
                  <a:cubicBezTo>
                    <a:pt x="1581" y="6323"/>
                    <a:pt x="1642" y="5654"/>
                    <a:pt x="1703" y="4955"/>
                  </a:cubicBezTo>
                  <a:cubicBezTo>
                    <a:pt x="1247" y="3283"/>
                    <a:pt x="730" y="1642"/>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891150" y="1244450"/>
              <a:ext cx="180600" cy="333400"/>
            </a:xfrm>
            <a:custGeom>
              <a:rect b="b" l="l" r="r" t="t"/>
              <a:pathLst>
                <a:path extrusionOk="0" h="13336" w="7224">
                  <a:moveTo>
                    <a:pt x="255" y="0"/>
                  </a:moveTo>
                  <a:cubicBezTo>
                    <a:pt x="129" y="0"/>
                    <a:pt x="1" y="164"/>
                    <a:pt x="110" y="296"/>
                  </a:cubicBezTo>
                  <a:cubicBezTo>
                    <a:pt x="840" y="1056"/>
                    <a:pt x="1418" y="1937"/>
                    <a:pt x="2025" y="2788"/>
                  </a:cubicBezTo>
                  <a:cubicBezTo>
                    <a:pt x="4153" y="5949"/>
                    <a:pt x="5703" y="9475"/>
                    <a:pt x="6950" y="13062"/>
                  </a:cubicBezTo>
                  <a:cubicBezTo>
                    <a:pt x="6980" y="13153"/>
                    <a:pt x="7010" y="13244"/>
                    <a:pt x="7041" y="13335"/>
                  </a:cubicBezTo>
                  <a:cubicBezTo>
                    <a:pt x="7102" y="12606"/>
                    <a:pt x="7132" y="11907"/>
                    <a:pt x="7223" y="11177"/>
                  </a:cubicBezTo>
                  <a:cubicBezTo>
                    <a:pt x="5825" y="7043"/>
                    <a:pt x="3728" y="3001"/>
                    <a:pt x="384" y="83"/>
                  </a:cubicBezTo>
                  <a:cubicBezTo>
                    <a:pt x="350" y="24"/>
                    <a:pt x="303" y="0"/>
                    <a:pt x="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558775" y="1584650"/>
              <a:ext cx="643700" cy="624925"/>
            </a:xfrm>
            <a:custGeom>
              <a:rect b="b" l="l" r="r" t="t"/>
              <a:pathLst>
                <a:path extrusionOk="0" h="24997" w="25748">
                  <a:moveTo>
                    <a:pt x="92" y="1"/>
                  </a:moveTo>
                  <a:cubicBezTo>
                    <a:pt x="1" y="62"/>
                    <a:pt x="62" y="214"/>
                    <a:pt x="153" y="214"/>
                  </a:cubicBezTo>
                  <a:cubicBezTo>
                    <a:pt x="5776" y="2311"/>
                    <a:pt x="11065" y="5381"/>
                    <a:pt x="15412" y="9576"/>
                  </a:cubicBezTo>
                  <a:cubicBezTo>
                    <a:pt x="18026" y="12068"/>
                    <a:pt x="20548" y="14743"/>
                    <a:pt x="22251" y="17934"/>
                  </a:cubicBezTo>
                  <a:cubicBezTo>
                    <a:pt x="22251" y="17934"/>
                    <a:pt x="22251" y="17934"/>
                    <a:pt x="22251" y="17904"/>
                  </a:cubicBezTo>
                  <a:cubicBezTo>
                    <a:pt x="23375" y="20092"/>
                    <a:pt x="24257" y="22402"/>
                    <a:pt x="24956" y="24743"/>
                  </a:cubicBezTo>
                  <a:cubicBezTo>
                    <a:pt x="25015" y="24920"/>
                    <a:pt x="25157" y="24996"/>
                    <a:pt x="25299" y="24996"/>
                  </a:cubicBezTo>
                  <a:cubicBezTo>
                    <a:pt x="25523" y="24996"/>
                    <a:pt x="25748" y="24809"/>
                    <a:pt x="25655" y="24530"/>
                  </a:cubicBezTo>
                  <a:cubicBezTo>
                    <a:pt x="25077" y="22585"/>
                    <a:pt x="24409" y="20609"/>
                    <a:pt x="23588" y="18725"/>
                  </a:cubicBezTo>
                  <a:cubicBezTo>
                    <a:pt x="22463" y="16202"/>
                    <a:pt x="20852" y="13861"/>
                    <a:pt x="18998" y="11825"/>
                  </a:cubicBezTo>
                  <a:lnTo>
                    <a:pt x="18998" y="11825"/>
                  </a:lnTo>
                  <a:cubicBezTo>
                    <a:pt x="18998" y="11855"/>
                    <a:pt x="19029" y="11855"/>
                    <a:pt x="19029" y="11886"/>
                  </a:cubicBezTo>
                  <a:cubicBezTo>
                    <a:pt x="17175" y="9910"/>
                    <a:pt x="15260" y="7995"/>
                    <a:pt x="13162" y="6262"/>
                  </a:cubicBezTo>
                  <a:lnTo>
                    <a:pt x="13162" y="6262"/>
                  </a:lnTo>
                  <a:cubicBezTo>
                    <a:pt x="13193" y="6293"/>
                    <a:pt x="13193" y="6293"/>
                    <a:pt x="13223" y="6323"/>
                  </a:cubicBezTo>
                  <a:cubicBezTo>
                    <a:pt x="11217" y="4651"/>
                    <a:pt x="9029" y="3192"/>
                    <a:pt x="6688" y="2098"/>
                  </a:cubicBezTo>
                  <a:cubicBezTo>
                    <a:pt x="4621" y="1126"/>
                    <a:pt x="2372" y="335"/>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189500" y="1282100"/>
              <a:ext cx="461800" cy="421350"/>
            </a:xfrm>
            <a:custGeom>
              <a:rect b="b" l="l" r="r" t="t"/>
              <a:pathLst>
                <a:path extrusionOk="0" h="16854" w="18472">
                  <a:moveTo>
                    <a:pt x="18379" y="1"/>
                  </a:moveTo>
                  <a:cubicBezTo>
                    <a:pt x="18373" y="1"/>
                    <a:pt x="18366" y="2"/>
                    <a:pt x="18359" y="5"/>
                  </a:cubicBezTo>
                  <a:cubicBezTo>
                    <a:pt x="15867" y="1161"/>
                    <a:pt x="13344" y="2346"/>
                    <a:pt x="11125" y="3987"/>
                  </a:cubicBezTo>
                  <a:cubicBezTo>
                    <a:pt x="11004" y="4078"/>
                    <a:pt x="10882" y="4139"/>
                    <a:pt x="10761" y="4230"/>
                  </a:cubicBezTo>
                  <a:lnTo>
                    <a:pt x="10791" y="4230"/>
                  </a:lnTo>
                  <a:cubicBezTo>
                    <a:pt x="10761" y="4261"/>
                    <a:pt x="10761" y="4261"/>
                    <a:pt x="10730" y="4261"/>
                  </a:cubicBezTo>
                  <a:cubicBezTo>
                    <a:pt x="9393" y="5234"/>
                    <a:pt x="8055" y="6297"/>
                    <a:pt x="6809" y="7392"/>
                  </a:cubicBezTo>
                  <a:lnTo>
                    <a:pt x="6839" y="7392"/>
                  </a:lnTo>
                  <a:cubicBezTo>
                    <a:pt x="4925" y="9215"/>
                    <a:pt x="2979" y="11100"/>
                    <a:pt x="1551" y="13349"/>
                  </a:cubicBezTo>
                  <a:cubicBezTo>
                    <a:pt x="943" y="14413"/>
                    <a:pt x="304" y="15538"/>
                    <a:pt x="0" y="16723"/>
                  </a:cubicBezTo>
                  <a:cubicBezTo>
                    <a:pt x="0" y="16807"/>
                    <a:pt x="74" y="16853"/>
                    <a:pt x="145" y="16853"/>
                  </a:cubicBezTo>
                  <a:cubicBezTo>
                    <a:pt x="203" y="16853"/>
                    <a:pt x="260" y="16822"/>
                    <a:pt x="274" y="16753"/>
                  </a:cubicBezTo>
                  <a:cubicBezTo>
                    <a:pt x="639" y="16085"/>
                    <a:pt x="1003" y="15446"/>
                    <a:pt x="1399" y="14808"/>
                  </a:cubicBezTo>
                  <a:cubicBezTo>
                    <a:pt x="1399" y="14808"/>
                    <a:pt x="1399" y="14839"/>
                    <a:pt x="1399" y="14839"/>
                  </a:cubicBezTo>
                  <a:cubicBezTo>
                    <a:pt x="1429" y="14747"/>
                    <a:pt x="1490" y="14656"/>
                    <a:pt x="1551" y="14595"/>
                  </a:cubicBezTo>
                  <a:cubicBezTo>
                    <a:pt x="5016" y="9246"/>
                    <a:pt x="9818" y="4686"/>
                    <a:pt x="15411" y="1586"/>
                  </a:cubicBezTo>
                  <a:cubicBezTo>
                    <a:pt x="16384" y="1069"/>
                    <a:pt x="17387" y="583"/>
                    <a:pt x="18390" y="127"/>
                  </a:cubicBezTo>
                  <a:cubicBezTo>
                    <a:pt x="18471" y="100"/>
                    <a:pt x="18432" y="1"/>
                    <a:pt x="18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836900" y="1213175"/>
              <a:ext cx="364775" cy="567550"/>
            </a:xfrm>
            <a:custGeom>
              <a:rect b="b" l="l" r="r" t="t"/>
              <a:pathLst>
                <a:path extrusionOk="0" h="22702" w="14591">
                  <a:moveTo>
                    <a:pt x="5517" y="1"/>
                  </a:moveTo>
                  <a:cubicBezTo>
                    <a:pt x="4265" y="1"/>
                    <a:pt x="3103" y="457"/>
                    <a:pt x="2189" y="1273"/>
                  </a:cubicBezTo>
                  <a:cubicBezTo>
                    <a:pt x="1338" y="2033"/>
                    <a:pt x="670" y="3097"/>
                    <a:pt x="396" y="4373"/>
                  </a:cubicBezTo>
                  <a:cubicBezTo>
                    <a:pt x="1" y="6440"/>
                    <a:pt x="730" y="8507"/>
                    <a:pt x="1581" y="10361"/>
                  </a:cubicBezTo>
                  <a:cubicBezTo>
                    <a:pt x="3496" y="13766"/>
                    <a:pt x="7235" y="22033"/>
                    <a:pt x="11247" y="22672"/>
                  </a:cubicBezTo>
                  <a:cubicBezTo>
                    <a:pt x="11278" y="22672"/>
                    <a:pt x="11308" y="22702"/>
                    <a:pt x="11338" y="22702"/>
                  </a:cubicBezTo>
                  <a:cubicBezTo>
                    <a:pt x="11460" y="22702"/>
                    <a:pt x="11551" y="22702"/>
                    <a:pt x="11673" y="22672"/>
                  </a:cubicBezTo>
                  <a:lnTo>
                    <a:pt x="11734" y="22672"/>
                  </a:lnTo>
                  <a:cubicBezTo>
                    <a:pt x="11764" y="22672"/>
                    <a:pt x="11794" y="22641"/>
                    <a:pt x="11825" y="22641"/>
                  </a:cubicBezTo>
                  <a:cubicBezTo>
                    <a:pt x="12737" y="22368"/>
                    <a:pt x="13010" y="21152"/>
                    <a:pt x="13193" y="20270"/>
                  </a:cubicBezTo>
                  <a:cubicBezTo>
                    <a:pt x="13436" y="19754"/>
                    <a:pt x="13618" y="19206"/>
                    <a:pt x="13770" y="18659"/>
                  </a:cubicBezTo>
                  <a:cubicBezTo>
                    <a:pt x="13922" y="18082"/>
                    <a:pt x="14074" y="17504"/>
                    <a:pt x="14165" y="16927"/>
                  </a:cubicBezTo>
                  <a:cubicBezTo>
                    <a:pt x="14500" y="15073"/>
                    <a:pt x="14591" y="12975"/>
                    <a:pt x="14317" y="10848"/>
                  </a:cubicBezTo>
                  <a:cubicBezTo>
                    <a:pt x="14317" y="10696"/>
                    <a:pt x="14287" y="10513"/>
                    <a:pt x="14256" y="10331"/>
                  </a:cubicBezTo>
                  <a:cubicBezTo>
                    <a:pt x="13922" y="8021"/>
                    <a:pt x="13162" y="5741"/>
                    <a:pt x="11946" y="3918"/>
                  </a:cubicBezTo>
                  <a:cubicBezTo>
                    <a:pt x="10882" y="2367"/>
                    <a:pt x="9484" y="1121"/>
                    <a:pt x="7691" y="452"/>
                  </a:cubicBezTo>
                  <a:cubicBezTo>
                    <a:pt x="6957" y="146"/>
                    <a:pt x="6223" y="1"/>
                    <a:pt x="551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777625" y="1961550"/>
              <a:ext cx="484500" cy="538850"/>
            </a:xfrm>
            <a:custGeom>
              <a:rect b="b" l="l" r="r" t="t"/>
              <a:pathLst>
                <a:path extrusionOk="0" h="21554" w="19380">
                  <a:moveTo>
                    <a:pt x="5479" y="1"/>
                  </a:moveTo>
                  <a:cubicBezTo>
                    <a:pt x="4553" y="1"/>
                    <a:pt x="3715" y="300"/>
                    <a:pt x="3132" y="1126"/>
                  </a:cubicBezTo>
                  <a:cubicBezTo>
                    <a:pt x="1" y="4317"/>
                    <a:pt x="4986" y="11399"/>
                    <a:pt x="6779" y="14500"/>
                  </a:cubicBezTo>
                  <a:cubicBezTo>
                    <a:pt x="7448" y="15594"/>
                    <a:pt x="8117" y="16658"/>
                    <a:pt x="8725" y="17783"/>
                  </a:cubicBezTo>
                  <a:cubicBezTo>
                    <a:pt x="9636" y="19424"/>
                    <a:pt x="10731" y="21369"/>
                    <a:pt x="12798" y="21552"/>
                  </a:cubicBezTo>
                  <a:cubicBezTo>
                    <a:pt x="12851" y="21553"/>
                    <a:pt x="12904" y="21554"/>
                    <a:pt x="12956" y="21554"/>
                  </a:cubicBezTo>
                  <a:cubicBezTo>
                    <a:pt x="19380" y="21554"/>
                    <a:pt x="17711" y="10545"/>
                    <a:pt x="15399" y="6898"/>
                  </a:cubicBezTo>
                  <a:lnTo>
                    <a:pt x="15399" y="6898"/>
                  </a:lnTo>
                  <a:cubicBezTo>
                    <a:pt x="15406" y="6901"/>
                    <a:pt x="15412" y="6901"/>
                    <a:pt x="15412" y="6901"/>
                  </a:cubicBezTo>
                  <a:lnTo>
                    <a:pt x="15351" y="6810"/>
                  </a:lnTo>
                  <a:cubicBezTo>
                    <a:pt x="14196" y="4621"/>
                    <a:pt x="12494" y="2706"/>
                    <a:pt x="10275" y="1551"/>
                  </a:cubicBezTo>
                  <a:cubicBezTo>
                    <a:pt x="9014" y="931"/>
                    <a:pt x="7111" y="1"/>
                    <a:pt x="547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857100" y="2026575"/>
              <a:ext cx="327100" cy="752650"/>
            </a:xfrm>
            <a:custGeom>
              <a:rect b="b" l="l" r="r" t="t"/>
              <a:pathLst>
                <a:path extrusionOk="0" h="30106" w="13084">
                  <a:moveTo>
                    <a:pt x="87" y="0"/>
                  </a:moveTo>
                  <a:cubicBezTo>
                    <a:pt x="37" y="0"/>
                    <a:pt x="1" y="28"/>
                    <a:pt x="13" y="105"/>
                  </a:cubicBezTo>
                  <a:cubicBezTo>
                    <a:pt x="44" y="105"/>
                    <a:pt x="44" y="136"/>
                    <a:pt x="44" y="136"/>
                  </a:cubicBezTo>
                  <a:cubicBezTo>
                    <a:pt x="44" y="136"/>
                    <a:pt x="44" y="136"/>
                    <a:pt x="44" y="105"/>
                  </a:cubicBezTo>
                  <a:cubicBezTo>
                    <a:pt x="2172" y="2233"/>
                    <a:pt x="3904" y="4756"/>
                    <a:pt x="5333" y="7400"/>
                  </a:cubicBezTo>
                  <a:cubicBezTo>
                    <a:pt x="9011" y="14057"/>
                    <a:pt x="10865" y="21443"/>
                    <a:pt x="12445" y="28799"/>
                  </a:cubicBezTo>
                  <a:cubicBezTo>
                    <a:pt x="12506" y="29224"/>
                    <a:pt x="12597" y="29680"/>
                    <a:pt x="12658" y="30106"/>
                  </a:cubicBezTo>
                  <a:cubicBezTo>
                    <a:pt x="12810" y="29802"/>
                    <a:pt x="12962" y="29498"/>
                    <a:pt x="13084" y="29194"/>
                  </a:cubicBezTo>
                  <a:cubicBezTo>
                    <a:pt x="12172" y="21230"/>
                    <a:pt x="10135" y="13236"/>
                    <a:pt x="5758" y="6428"/>
                  </a:cubicBezTo>
                  <a:cubicBezTo>
                    <a:pt x="4239" y="4087"/>
                    <a:pt x="2536" y="1777"/>
                    <a:pt x="287" y="105"/>
                  </a:cubicBezTo>
                  <a:cubicBezTo>
                    <a:pt x="252" y="53"/>
                    <a:pt x="156" y="0"/>
                    <a:pt x="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890850" y="1244175"/>
              <a:ext cx="297150" cy="887625"/>
            </a:xfrm>
            <a:custGeom>
              <a:rect b="b" l="l" r="r" t="t"/>
              <a:pathLst>
                <a:path extrusionOk="0" h="35505" w="11886">
                  <a:moveTo>
                    <a:pt x="124" y="0"/>
                  </a:moveTo>
                  <a:cubicBezTo>
                    <a:pt x="94" y="0"/>
                    <a:pt x="63" y="10"/>
                    <a:pt x="31" y="33"/>
                  </a:cubicBezTo>
                  <a:cubicBezTo>
                    <a:pt x="1" y="63"/>
                    <a:pt x="1" y="155"/>
                    <a:pt x="62" y="185"/>
                  </a:cubicBezTo>
                  <a:cubicBezTo>
                    <a:pt x="92" y="185"/>
                    <a:pt x="122" y="215"/>
                    <a:pt x="122" y="246"/>
                  </a:cubicBezTo>
                  <a:cubicBezTo>
                    <a:pt x="122" y="246"/>
                    <a:pt x="122" y="246"/>
                    <a:pt x="122" y="215"/>
                  </a:cubicBezTo>
                  <a:cubicBezTo>
                    <a:pt x="4135" y="7267"/>
                    <a:pt x="7569" y="14714"/>
                    <a:pt x="9393" y="22647"/>
                  </a:cubicBezTo>
                  <a:lnTo>
                    <a:pt x="9424" y="22799"/>
                  </a:lnTo>
                  <a:cubicBezTo>
                    <a:pt x="9424" y="22769"/>
                    <a:pt x="9424" y="22769"/>
                    <a:pt x="9424" y="22739"/>
                  </a:cubicBezTo>
                  <a:cubicBezTo>
                    <a:pt x="9424" y="22799"/>
                    <a:pt x="9454" y="22860"/>
                    <a:pt x="9454" y="22921"/>
                  </a:cubicBezTo>
                  <a:lnTo>
                    <a:pt x="9454" y="22951"/>
                  </a:lnTo>
                  <a:cubicBezTo>
                    <a:pt x="9454" y="22982"/>
                    <a:pt x="9454" y="22982"/>
                    <a:pt x="9484" y="22982"/>
                  </a:cubicBezTo>
                  <a:cubicBezTo>
                    <a:pt x="10275" y="26538"/>
                    <a:pt x="11065" y="30125"/>
                    <a:pt x="11399" y="33772"/>
                  </a:cubicBezTo>
                  <a:cubicBezTo>
                    <a:pt x="11460" y="34289"/>
                    <a:pt x="11490" y="34836"/>
                    <a:pt x="11551" y="35353"/>
                  </a:cubicBezTo>
                  <a:cubicBezTo>
                    <a:pt x="11551" y="35444"/>
                    <a:pt x="11612" y="35505"/>
                    <a:pt x="11703" y="35505"/>
                  </a:cubicBezTo>
                  <a:cubicBezTo>
                    <a:pt x="11794" y="35505"/>
                    <a:pt x="11886" y="35444"/>
                    <a:pt x="11855" y="35353"/>
                  </a:cubicBezTo>
                  <a:cubicBezTo>
                    <a:pt x="11825" y="34866"/>
                    <a:pt x="11794" y="34410"/>
                    <a:pt x="11764" y="33955"/>
                  </a:cubicBezTo>
                  <a:cubicBezTo>
                    <a:pt x="11369" y="29365"/>
                    <a:pt x="10427" y="24866"/>
                    <a:pt x="9454" y="20368"/>
                  </a:cubicBezTo>
                  <a:cubicBezTo>
                    <a:pt x="8390" y="15900"/>
                    <a:pt x="6779" y="11583"/>
                    <a:pt x="4682" y="7510"/>
                  </a:cubicBezTo>
                  <a:cubicBezTo>
                    <a:pt x="3375" y="4988"/>
                    <a:pt x="2250" y="2282"/>
                    <a:pt x="366" y="124"/>
                  </a:cubicBezTo>
                  <a:cubicBezTo>
                    <a:pt x="298" y="79"/>
                    <a:pt x="213" y="0"/>
                    <a:pt x="1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735850" y="3188025"/>
              <a:ext cx="841975" cy="84375"/>
            </a:xfrm>
            <a:custGeom>
              <a:rect b="b" l="l" r="r" t="t"/>
              <a:pathLst>
                <a:path extrusionOk="0" fill="none" h="3375" w="33679">
                  <a:moveTo>
                    <a:pt x="33679" y="1"/>
                  </a:moveTo>
                  <a:cubicBezTo>
                    <a:pt x="33618" y="2159"/>
                    <a:pt x="25806" y="3314"/>
                    <a:pt x="17721" y="3374"/>
                  </a:cubicBezTo>
                  <a:lnTo>
                    <a:pt x="17478" y="3374"/>
                  </a:lnTo>
                  <a:cubicBezTo>
                    <a:pt x="17235" y="3374"/>
                    <a:pt x="16991" y="3374"/>
                    <a:pt x="16748" y="3374"/>
                  </a:cubicBezTo>
                  <a:cubicBezTo>
                    <a:pt x="16475" y="3374"/>
                    <a:pt x="16201" y="3374"/>
                    <a:pt x="15928" y="3374"/>
                  </a:cubicBezTo>
                  <a:cubicBezTo>
                    <a:pt x="7842" y="3314"/>
                    <a:pt x="31" y="2159"/>
                    <a:pt x="0" y="1"/>
                  </a:cubicBezTo>
                </a:path>
              </a:pathLst>
            </a:custGeom>
            <a:noFill/>
            <a:ln cap="rnd" cmpd="sng" w="136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6"/>
          <p:cNvSpPr/>
          <p:nvPr/>
        </p:nvSpPr>
        <p:spPr>
          <a:xfrm>
            <a:off x="518788" y="24104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8643688" y="36519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2_1_1">
    <p:spTree>
      <p:nvGrpSpPr>
        <p:cNvPr id="549" name="Shape 549"/>
        <p:cNvGrpSpPr/>
        <p:nvPr/>
      </p:nvGrpSpPr>
      <p:grpSpPr>
        <a:xfrm>
          <a:off x="0" y="0"/>
          <a:ext cx="0" cy="0"/>
          <a:chOff x="0" y="0"/>
          <a:chExt cx="0" cy="0"/>
        </a:xfrm>
      </p:grpSpPr>
      <p:sp>
        <p:nvSpPr>
          <p:cNvPr id="550" name="Google Shape;550;p27"/>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flipH="1">
            <a:off x="50112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flipH="1">
            <a:off x="22273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flipH="1">
            <a:off x="-226980" y="2767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flipH="1">
            <a:off x="8538640" y="44926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flipH="1">
            <a:off x="8269945"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flipH="1">
            <a:off x="1126195"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19988" y="39524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8423988" y="12857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7"/>
          <p:cNvGrpSpPr/>
          <p:nvPr/>
        </p:nvGrpSpPr>
        <p:grpSpPr>
          <a:xfrm>
            <a:off x="-226973" y="4009652"/>
            <a:ext cx="1659250" cy="1401783"/>
            <a:chOff x="1945600" y="787875"/>
            <a:chExt cx="2003925" cy="1692975"/>
          </a:xfrm>
        </p:grpSpPr>
        <p:sp>
          <p:nvSpPr>
            <p:cNvPr id="562" name="Google Shape;562;p27"/>
            <p:cNvSpPr/>
            <p:nvPr/>
          </p:nvSpPr>
          <p:spPr>
            <a:xfrm>
              <a:off x="2336175" y="1634050"/>
              <a:ext cx="1377700" cy="634725"/>
            </a:xfrm>
            <a:custGeom>
              <a:rect b="b" l="l" r="r" t="t"/>
              <a:pathLst>
                <a:path extrusionOk="0" h="25389" w="55108">
                  <a:moveTo>
                    <a:pt x="1" y="1"/>
                  </a:moveTo>
                  <a:cubicBezTo>
                    <a:pt x="3528" y="22578"/>
                    <a:pt x="7847" y="25388"/>
                    <a:pt x="19332" y="25388"/>
                  </a:cubicBezTo>
                  <a:cubicBezTo>
                    <a:pt x="23139" y="25388"/>
                    <a:pt x="27732" y="25079"/>
                    <a:pt x="33344" y="25079"/>
                  </a:cubicBezTo>
                  <a:cubicBezTo>
                    <a:pt x="35169" y="25079"/>
                    <a:pt x="37102" y="25112"/>
                    <a:pt x="39150" y="25199"/>
                  </a:cubicBezTo>
                  <a:cubicBezTo>
                    <a:pt x="39249" y="25200"/>
                    <a:pt x="39347" y="25201"/>
                    <a:pt x="39444" y="25201"/>
                  </a:cubicBezTo>
                  <a:cubicBezTo>
                    <a:pt x="52436" y="25201"/>
                    <a:pt x="52664" y="9172"/>
                    <a:pt x="551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609075" y="2081525"/>
              <a:ext cx="106250" cy="117525"/>
            </a:xfrm>
            <a:custGeom>
              <a:rect b="b" l="l" r="r" t="t"/>
              <a:pathLst>
                <a:path extrusionOk="0" h="4701" w="4250">
                  <a:moveTo>
                    <a:pt x="1184" y="1"/>
                  </a:moveTo>
                  <a:cubicBezTo>
                    <a:pt x="1063" y="1"/>
                    <a:pt x="947" y="132"/>
                    <a:pt x="1030" y="278"/>
                  </a:cubicBezTo>
                  <a:lnTo>
                    <a:pt x="1972" y="1980"/>
                  </a:lnTo>
                  <a:lnTo>
                    <a:pt x="179" y="3166"/>
                  </a:lnTo>
                  <a:cubicBezTo>
                    <a:pt x="1" y="3268"/>
                    <a:pt x="100" y="3498"/>
                    <a:pt x="262" y="3498"/>
                  </a:cubicBezTo>
                  <a:cubicBezTo>
                    <a:pt x="293" y="3498"/>
                    <a:pt x="327" y="3489"/>
                    <a:pt x="361" y="3470"/>
                  </a:cubicBezTo>
                  <a:cubicBezTo>
                    <a:pt x="939" y="3075"/>
                    <a:pt x="1547" y="2679"/>
                    <a:pt x="2124" y="2284"/>
                  </a:cubicBezTo>
                  <a:lnTo>
                    <a:pt x="3401" y="4625"/>
                  </a:lnTo>
                  <a:cubicBezTo>
                    <a:pt x="3437" y="4678"/>
                    <a:pt x="3488" y="4700"/>
                    <a:pt x="3540" y="4700"/>
                  </a:cubicBezTo>
                  <a:cubicBezTo>
                    <a:pt x="3667" y="4700"/>
                    <a:pt x="3800" y="4571"/>
                    <a:pt x="3735" y="4442"/>
                  </a:cubicBezTo>
                  <a:lnTo>
                    <a:pt x="2428" y="2102"/>
                  </a:lnTo>
                  <a:cubicBezTo>
                    <a:pt x="3006" y="1737"/>
                    <a:pt x="3553" y="1372"/>
                    <a:pt x="4100" y="1008"/>
                  </a:cubicBezTo>
                  <a:cubicBezTo>
                    <a:pt x="4250" y="908"/>
                    <a:pt x="4154" y="665"/>
                    <a:pt x="4014" y="665"/>
                  </a:cubicBezTo>
                  <a:cubicBezTo>
                    <a:pt x="3983" y="665"/>
                    <a:pt x="3950" y="676"/>
                    <a:pt x="3918" y="704"/>
                  </a:cubicBezTo>
                  <a:cubicBezTo>
                    <a:pt x="3371" y="1068"/>
                    <a:pt x="2823" y="1403"/>
                    <a:pt x="2276" y="1768"/>
                  </a:cubicBezTo>
                  <a:cubicBezTo>
                    <a:pt x="1942" y="1220"/>
                    <a:pt x="1638" y="643"/>
                    <a:pt x="1334" y="96"/>
                  </a:cubicBezTo>
                  <a:cubicBezTo>
                    <a:pt x="1296" y="29"/>
                    <a:pt x="1239" y="1"/>
                    <a:pt x="1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2863225" y="2036050"/>
              <a:ext cx="98650" cy="113225"/>
            </a:xfrm>
            <a:custGeom>
              <a:rect b="b" l="l" r="r" t="t"/>
              <a:pathLst>
                <a:path extrusionOk="0" h="4529" w="3946">
                  <a:moveTo>
                    <a:pt x="999" y="0"/>
                  </a:moveTo>
                  <a:cubicBezTo>
                    <a:pt x="890" y="0"/>
                    <a:pt x="779" y="84"/>
                    <a:pt x="834" y="213"/>
                  </a:cubicBezTo>
                  <a:cubicBezTo>
                    <a:pt x="1077" y="881"/>
                    <a:pt x="1320" y="1550"/>
                    <a:pt x="1563" y="2219"/>
                  </a:cubicBezTo>
                  <a:cubicBezTo>
                    <a:pt x="1107" y="2310"/>
                    <a:pt x="651" y="2401"/>
                    <a:pt x="196" y="2492"/>
                  </a:cubicBezTo>
                  <a:cubicBezTo>
                    <a:pt x="0" y="2548"/>
                    <a:pt x="61" y="2834"/>
                    <a:pt x="237" y="2834"/>
                  </a:cubicBezTo>
                  <a:cubicBezTo>
                    <a:pt x="252" y="2834"/>
                    <a:pt x="269" y="2832"/>
                    <a:pt x="287" y="2827"/>
                  </a:cubicBezTo>
                  <a:cubicBezTo>
                    <a:pt x="743" y="2735"/>
                    <a:pt x="1229" y="2644"/>
                    <a:pt x="1685" y="2553"/>
                  </a:cubicBezTo>
                  <a:cubicBezTo>
                    <a:pt x="1898" y="3161"/>
                    <a:pt x="2141" y="3799"/>
                    <a:pt x="2354" y="4407"/>
                  </a:cubicBezTo>
                  <a:cubicBezTo>
                    <a:pt x="2390" y="4492"/>
                    <a:pt x="2464" y="4528"/>
                    <a:pt x="2537" y="4528"/>
                  </a:cubicBezTo>
                  <a:cubicBezTo>
                    <a:pt x="2648" y="4528"/>
                    <a:pt x="2755" y="4444"/>
                    <a:pt x="2718" y="4316"/>
                  </a:cubicBezTo>
                  <a:lnTo>
                    <a:pt x="2050" y="2462"/>
                  </a:lnTo>
                  <a:lnTo>
                    <a:pt x="3721" y="2097"/>
                  </a:lnTo>
                  <a:cubicBezTo>
                    <a:pt x="3946" y="2069"/>
                    <a:pt x="3885" y="1756"/>
                    <a:pt x="3683" y="1756"/>
                  </a:cubicBezTo>
                  <a:cubicBezTo>
                    <a:pt x="3667" y="1756"/>
                    <a:pt x="3649" y="1758"/>
                    <a:pt x="3630" y="1763"/>
                  </a:cubicBezTo>
                  <a:cubicBezTo>
                    <a:pt x="3053" y="1884"/>
                    <a:pt x="2475" y="2006"/>
                    <a:pt x="1898" y="2128"/>
                  </a:cubicBezTo>
                  <a:cubicBezTo>
                    <a:pt x="1655" y="1459"/>
                    <a:pt x="1411" y="790"/>
                    <a:pt x="1168" y="121"/>
                  </a:cubicBezTo>
                  <a:cubicBezTo>
                    <a:pt x="1144" y="37"/>
                    <a:pt x="107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3194100" y="2000550"/>
              <a:ext cx="104125" cy="113775"/>
            </a:xfrm>
            <a:custGeom>
              <a:rect b="b" l="l" r="r" t="t"/>
              <a:pathLst>
                <a:path extrusionOk="0" h="4551" w="4165">
                  <a:moveTo>
                    <a:pt x="1595" y="0"/>
                  </a:moveTo>
                  <a:cubicBezTo>
                    <a:pt x="1490" y="0"/>
                    <a:pt x="1381" y="91"/>
                    <a:pt x="1398" y="234"/>
                  </a:cubicBezTo>
                  <a:lnTo>
                    <a:pt x="1763" y="2210"/>
                  </a:lnTo>
                  <a:cubicBezTo>
                    <a:pt x="1247" y="2271"/>
                    <a:pt x="760" y="2301"/>
                    <a:pt x="243" y="2332"/>
                  </a:cubicBezTo>
                  <a:cubicBezTo>
                    <a:pt x="10" y="2361"/>
                    <a:pt x="1" y="2698"/>
                    <a:pt x="215" y="2698"/>
                  </a:cubicBezTo>
                  <a:cubicBezTo>
                    <a:pt x="224" y="2698"/>
                    <a:pt x="234" y="2698"/>
                    <a:pt x="243" y="2697"/>
                  </a:cubicBezTo>
                  <a:cubicBezTo>
                    <a:pt x="760" y="2666"/>
                    <a:pt x="1307" y="2636"/>
                    <a:pt x="1824" y="2575"/>
                  </a:cubicBezTo>
                  <a:cubicBezTo>
                    <a:pt x="1946" y="3183"/>
                    <a:pt x="2037" y="3821"/>
                    <a:pt x="2158" y="4429"/>
                  </a:cubicBezTo>
                  <a:cubicBezTo>
                    <a:pt x="2170" y="4514"/>
                    <a:pt x="2235" y="4550"/>
                    <a:pt x="2307" y="4550"/>
                  </a:cubicBezTo>
                  <a:cubicBezTo>
                    <a:pt x="2416" y="4550"/>
                    <a:pt x="2541" y="4466"/>
                    <a:pt x="2523" y="4338"/>
                  </a:cubicBezTo>
                  <a:cubicBezTo>
                    <a:pt x="2402" y="3730"/>
                    <a:pt x="2310" y="3152"/>
                    <a:pt x="2189" y="2545"/>
                  </a:cubicBezTo>
                  <a:cubicBezTo>
                    <a:pt x="2766" y="2514"/>
                    <a:pt x="3344" y="2453"/>
                    <a:pt x="3921" y="2423"/>
                  </a:cubicBezTo>
                  <a:cubicBezTo>
                    <a:pt x="4155" y="2394"/>
                    <a:pt x="4164" y="2056"/>
                    <a:pt x="3949" y="2056"/>
                  </a:cubicBezTo>
                  <a:cubicBezTo>
                    <a:pt x="3940" y="2056"/>
                    <a:pt x="3931" y="2057"/>
                    <a:pt x="3921" y="2058"/>
                  </a:cubicBezTo>
                  <a:lnTo>
                    <a:pt x="2128" y="2210"/>
                  </a:lnTo>
                  <a:cubicBezTo>
                    <a:pt x="2006" y="1511"/>
                    <a:pt x="1885" y="812"/>
                    <a:pt x="1763" y="143"/>
                  </a:cubicBezTo>
                  <a:cubicBezTo>
                    <a:pt x="1738" y="44"/>
                    <a:pt x="1668" y="0"/>
                    <a:pt x="1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3444500" y="2077300"/>
              <a:ext cx="79675" cy="97800"/>
            </a:xfrm>
            <a:custGeom>
              <a:rect b="b" l="l" r="r" t="t"/>
              <a:pathLst>
                <a:path extrusionOk="0" h="3912" w="3187">
                  <a:moveTo>
                    <a:pt x="882" y="0"/>
                  </a:moveTo>
                  <a:cubicBezTo>
                    <a:pt x="780" y="0"/>
                    <a:pt x="678" y="91"/>
                    <a:pt x="714" y="234"/>
                  </a:cubicBezTo>
                  <a:cubicBezTo>
                    <a:pt x="866" y="934"/>
                    <a:pt x="1018" y="1663"/>
                    <a:pt x="1170" y="2392"/>
                  </a:cubicBezTo>
                  <a:cubicBezTo>
                    <a:pt x="836" y="2484"/>
                    <a:pt x="532" y="2575"/>
                    <a:pt x="197" y="2666"/>
                  </a:cubicBezTo>
                  <a:cubicBezTo>
                    <a:pt x="1" y="2722"/>
                    <a:pt x="63" y="3038"/>
                    <a:pt x="266" y="3038"/>
                  </a:cubicBezTo>
                  <a:cubicBezTo>
                    <a:pt x="283" y="3038"/>
                    <a:pt x="300" y="3035"/>
                    <a:pt x="319" y="3031"/>
                  </a:cubicBezTo>
                  <a:cubicBezTo>
                    <a:pt x="623" y="2940"/>
                    <a:pt x="927" y="2848"/>
                    <a:pt x="1231" y="2757"/>
                  </a:cubicBezTo>
                  <a:cubicBezTo>
                    <a:pt x="1322" y="3092"/>
                    <a:pt x="1383" y="3426"/>
                    <a:pt x="1474" y="3791"/>
                  </a:cubicBezTo>
                  <a:cubicBezTo>
                    <a:pt x="1486" y="3875"/>
                    <a:pt x="1551" y="3912"/>
                    <a:pt x="1621" y="3912"/>
                  </a:cubicBezTo>
                  <a:cubicBezTo>
                    <a:pt x="1727" y="3912"/>
                    <a:pt x="1845" y="3828"/>
                    <a:pt x="1808" y="3700"/>
                  </a:cubicBezTo>
                  <a:cubicBezTo>
                    <a:pt x="1747" y="3335"/>
                    <a:pt x="1656" y="3000"/>
                    <a:pt x="1595" y="2666"/>
                  </a:cubicBezTo>
                  <a:cubicBezTo>
                    <a:pt x="2051" y="2514"/>
                    <a:pt x="2507" y="2392"/>
                    <a:pt x="2963" y="2271"/>
                  </a:cubicBezTo>
                  <a:cubicBezTo>
                    <a:pt x="3186" y="2187"/>
                    <a:pt x="3128" y="1899"/>
                    <a:pt x="2929" y="1899"/>
                  </a:cubicBezTo>
                  <a:cubicBezTo>
                    <a:pt x="2911" y="1899"/>
                    <a:pt x="2892" y="1901"/>
                    <a:pt x="2872" y="1906"/>
                  </a:cubicBezTo>
                  <a:cubicBezTo>
                    <a:pt x="2416" y="2028"/>
                    <a:pt x="1960" y="2180"/>
                    <a:pt x="1504" y="2301"/>
                  </a:cubicBezTo>
                  <a:cubicBezTo>
                    <a:pt x="1352" y="1572"/>
                    <a:pt x="1200" y="842"/>
                    <a:pt x="1048" y="143"/>
                  </a:cubicBezTo>
                  <a:cubicBezTo>
                    <a:pt x="1023" y="44"/>
                    <a:pt x="953" y="0"/>
                    <a:pt x="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2956250" y="1909125"/>
              <a:ext cx="116275" cy="100525"/>
            </a:xfrm>
            <a:custGeom>
              <a:rect b="b" l="l" r="r" t="t"/>
              <a:pathLst>
                <a:path extrusionOk="0" h="4021" w="4651">
                  <a:moveTo>
                    <a:pt x="1832" y="1"/>
                  </a:moveTo>
                  <a:cubicBezTo>
                    <a:pt x="1741" y="1"/>
                    <a:pt x="1657" y="62"/>
                    <a:pt x="1672" y="183"/>
                  </a:cubicBezTo>
                  <a:lnTo>
                    <a:pt x="1885" y="2280"/>
                  </a:lnTo>
                  <a:lnTo>
                    <a:pt x="213" y="2280"/>
                  </a:lnTo>
                  <a:cubicBezTo>
                    <a:pt x="0" y="2280"/>
                    <a:pt x="0" y="2645"/>
                    <a:pt x="213" y="2645"/>
                  </a:cubicBezTo>
                  <a:lnTo>
                    <a:pt x="1946" y="2645"/>
                  </a:lnTo>
                  <a:lnTo>
                    <a:pt x="2067" y="3861"/>
                  </a:lnTo>
                  <a:cubicBezTo>
                    <a:pt x="2083" y="3967"/>
                    <a:pt x="2181" y="4021"/>
                    <a:pt x="2273" y="4021"/>
                  </a:cubicBezTo>
                  <a:cubicBezTo>
                    <a:pt x="2364" y="4021"/>
                    <a:pt x="2447" y="3967"/>
                    <a:pt x="2432" y="3861"/>
                  </a:cubicBezTo>
                  <a:lnTo>
                    <a:pt x="2311" y="2645"/>
                  </a:lnTo>
                  <a:lnTo>
                    <a:pt x="4408" y="2645"/>
                  </a:lnTo>
                  <a:cubicBezTo>
                    <a:pt x="4651" y="2645"/>
                    <a:pt x="4651" y="2280"/>
                    <a:pt x="4408" y="2280"/>
                  </a:cubicBezTo>
                  <a:lnTo>
                    <a:pt x="2250" y="2280"/>
                  </a:lnTo>
                  <a:lnTo>
                    <a:pt x="2037" y="183"/>
                  </a:lnTo>
                  <a:cubicBezTo>
                    <a:pt x="2022" y="62"/>
                    <a:pt x="1923" y="1"/>
                    <a:pt x="18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3428725" y="1906100"/>
              <a:ext cx="110550" cy="120025"/>
            </a:xfrm>
            <a:custGeom>
              <a:rect b="b" l="l" r="r" t="t"/>
              <a:pathLst>
                <a:path extrusionOk="0" h="4801" w="4422">
                  <a:moveTo>
                    <a:pt x="2182" y="1"/>
                  </a:moveTo>
                  <a:cubicBezTo>
                    <a:pt x="2110" y="1"/>
                    <a:pt x="2038" y="37"/>
                    <a:pt x="2014" y="122"/>
                  </a:cubicBezTo>
                  <a:cubicBezTo>
                    <a:pt x="1771" y="791"/>
                    <a:pt x="1527" y="1429"/>
                    <a:pt x="1284" y="2098"/>
                  </a:cubicBezTo>
                  <a:cubicBezTo>
                    <a:pt x="950" y="1946"/>
                    <a:pt x="615" y="1824"/>
                    <a:pt x="281" y="1672"/>
                  </a:cubicBezTo>
                  <a:cubicBezTo>
                    <a:pt x="258" y="1662"/>
                    <a:pt x="236" y="1657"/>
                    <a:pt x="216" y="1657"/>
                  </a:cubicBezTo>
                  <a:cubicBezTo>
                    <a:pt x="52" y="1657"/>
                    <a:pt x="0" y="1956"/>
                    <a:pt x="190" y="2037"/>
                  </a:cubicBezTo>
                  <a:cubicBezTo>
                    <a:pt x="524" y="2158"/>
                    <a:pt x="828" y="2280"/>
                    <a:pt x="1163" y="2432"/>
                  </a:cubicBezTo>
                  <a:cubicBezTo>
                    <a:pt x="889" y="3131"/>
                    <a:pt x="615" y="3860"/>
                    <a:pt x="372" y="4560"/>
                  </a:cubicBezTo>
                  <a:cubicBezTo>
                    <a:pt x="316" y="4709"/>
                    <a:pt x="420" y="4800"/>
                    <a:pt x="530" y="4800"/>
                  </a:cubicBezTo>
                  <a:cubicBezTo>
                    <a:pt x="599" y="4800"/>
                    <a:pt x="671" y="4764"/>
                    <a:pt x="707" y="4681"/>
                  </a:cubicBezTo>
                  <a:cubicBezTo>
                    <a:pt x="980" y="3952"/>
                    <a:pt x="1223" y="3253"/>
                    <a:pt x="1497" y="2553"/>
                  </a:cubicBezTo>
                  <a:cubicBezTo>
                    <a:pt x="2378" y="2949"/>
                    <a:pt x="3260" y="3313"/>
                    <a:pt x="4141" y="3678"/>
                  </a:cubicBezTo>
                  <a:cubicBezTo>
                    <a:pt x="4165" y="3688"/>
                    <a:pt x="4187" y="3693"/>
                    <a:pt x="4207" y="3693"/>
                  </a:cubicBezTo>
                  <a:cubicBezTo>
                    <a:pt x="4370" y="3693"/>
                    <a:pt x="4422" y="3395"/>
                    <a:pt x="4233" y="3313"/>
                  </a:cubicBezTo>
                  <a:cubicBezTo>
                    <a:pt x="3351" y="2949"/>
                    <a:pt x="2470" y="2584"/>
                    <a:pt x="1619" y="2219"/>
                  </a:cubicBezTo>
                  <a:cubicBezTo>
                    <a:pt x="1862" y="1550"/>
                    <a:pt x="2105" y="882"/>
                    <a:pt x="2348" y="213"/>
                  </a:cubicBezTo>
                  <a:cubicBezTo>
                    <a:pt x="2403" y="85"/>
                    <a:pt x="2292" y="1"/>
                    <a:pt x="2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2476775" y="1924600"/>
              <a:ext cx="132225" cy="129700"/>
            </a:xfrm>
            <a:custGeom>
              <a:rect b="b" l="l" r="r" t="t"/>
              <a:pathLst>
                <a:path extrusionOk="0" h="5188" w="5289">
                  <a:moveTo>
                    <a:pt x="3102" y="1"/>
                  </a:moveTo>
                  <a:cubicBezTo>
                    <a:pt x="3008" y="1"/>
                    <a:pt x="2903" y="62"/>
                    <a:pt x="2887" y="172"/>
                  </a:cubicBezTo>
                  <a:cubicBezTo>
                    <a:pt x="2827" y="628"/>
                    <a:pt x="2796" y="1054"/>
                    <a:pt x="2735" y="1510"/>
                  </a:cubicBezTo>
                  <a:lnTo>
                    <a:pt x="213" y="1358"/>
                  </a:lnTo>
                  <a:cubicBezTo>
                    <a:pt x="204" y="1356"/>
                    <a:pt x="196" y="1356"/>
                    <a:pt x="188" y="1356"/>
                  </a:cubicBezTo>
                  <a:cubicBezTo>
                    <a:pt x="0" y="1356"/>
                    <a:pt x="8" y="1692"/>
                    <a:pt x="213" y="1692"/>
                  </a:cubicBezTo>
                  <a:cubicBezTo>
                    <a:pt x="1033" y="1753"/>
                    <a:pt x="1884" y="1813"/>
                    <a:pt x="2705" y="1874"/>
                  </a:cubicBezTo>
                  <a:lnTo>
                    <a:pt x="2310" y="5005"/>
                  </a:lnTo>
                  <a:cubicBezTo>
                    <a:pt x="2295" y="5127"/>
                    <a:pt x="2378" y="5187"/>
                    <a:pt x="2469" y="5187"/>
                  </a:cubicBezTo>
                  <a:cubicBezTo>
                    <a:pt x="2561" y="5187"/>
                    <a:pt x="2659" y="5127"/>
                    <a:pt x="2675" y="5005"/>
                  </a:cubicBezTo>
                  <a:cubicBezTo>
                    <a:pt x="2796" y="3972"/>
                    <a:pt x="2918" y="2938"/>
                    <a:pt x="3039" y="1874"/>
                  </a:cubicBezTo>
                  <a:cubicBezTo>
                    <a:pt x="3708" y="1935"/>
                    <a:pt x="4377" y="1965"/>
                    <a:pt x="5045" y="1996"/>
                  </a:cubicBezTo>
                  <a:cubicBezTo>
                    <a:pt x="5055" y="1997"/>
                    <a:pt x="5064" y="1998"/>
                    <a:pt x="5073" y="1998"/>
                  </a:cubicBezTo>
                  <a:cubicBezTo>
                    <a:pt x="5288" y="1998"/>
                    <a:pt x="5279" y="1660"/>
                    <a:pt x="5045" y="1631"/>
                  </a:cubicBezTo>
                  <a:cubicBezTo>
                    <a:pt x="4407" y="1601"/>
                    <a:pt x="3738" y="1570"/>
                    <a:pt x="3100" y="1510"/>
                  </a:cubicBezTo>
                  <a:cubicBezTo>
                    <a:pt x="3161" y="1084"/>
                    <a:pt x="3191" y="628"/>
                    <a:pt x="3252" y="172"/>
                  </a:cubicBezTo>
                  <a:cubicBezTo>
                    <a:pt x="3267" y="55"/>
                    <a:pt x="3189" y="1"/>
                    <a:pt x="3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777150" y="2194875"/>
              <a:ext cx="112000" cy="72125"/>
            </a:xfrm>
            <a:custGeom>
              <a:rect b="b" l="l" r="r" t="t"/>
              <a:pathLst>
                <a:path extrusionOk="0" h="2885" w="4480">
                  <a:moveTo>
                    <a:pt x="1540" y="0"/>
                  </a:moveTo>
                  <a:cubicBezTo>
                    <a:pt x="1429" y="0"/>
                    <a:pt x="1322" y="84"/>
                    <a:pt x="1359" y="212"/>
                  </a:cubicBezTo>
                  <a:cubicBezTo>
                    <a:pt x="1511" y="607"/>
                    <a:pt x="1632" y="1003"/>
                    <a:pt x="1784" y="1367"/>
                  </a:cubicBezTo>
                  <a:cubicBezTo>
                    <a:pt x="1268" y="1459"/>
                    <a:pt x="751" y="1550"/>
                    <a:pt x="234" y="1611"/>
                  </a:cubicBezTo>
                  <a:cubicBezTo>
                    <a:pt x="1" y="1640"/>
                    <a:pt x="75" y="1977"/>
                    <a:pt x="297" y="1977"/>
                  </a:cubicBezTo>
                  <a:cubicBezTo>
                    <a:pt x="306" y="1977"/>
                    <a:pt x="316" y="1976"/>
                    <a:pt x="325" y="1975"/>
                  </a:cubicBezTo>
                  <a:lnTo>
                    <a:pt x="1906" y="1732"/>
                  </a:lnTo>
                  <a:lnTo>
                    <a:pt x="2271" y="2766"/>
                  </a:lnTo>
                  <a:cubicBezTo>
                    <a:pt x="2306" y="2848"/>
                    <a:pt x="2378" y="2885"/>
                    <a:pt x="2449" y="2885"/>
                  </a:cubicBezTo>
                  <a:cubicBezTo>
                    <a:pt x="2562" y="2885"/>
                    <a:pt x="2673" y="2793"/>
                    <a:pt x="2635" y="2644"/>
                  </a:cubicBezTo>
                  <a:cubicBezTo>
                    <a:pt x="2514" y="2340"/>
                    <a:pt x="2392" y="2006"/>
                    <a:pt x="2271" y="1671"/>
                  </a:cubicBezTo>
                  <a:cubicBezTo>
                    <a:pt x="2939" y="1550"/>
                    <a:pt x="3608" y="1459"/>
                    <a:pt x="4246" y="1367"/>
                  </a:cubicBezTo>
                  <a:cubicBezTo>
                    <a:pt x="4480" y="1338"/>
                    <a:pt x="4405" y="1001"/>
                    <a:pt x="4184" y="1001"/>
                  </a:cubicBezTo>
                  <a:cubicBezTo>
                    <a:pt x="4174" y="1001"/>
                    <a:pt x="4165" y="1001"/>
                    <a:pt x="4155" y="1003"/>
                  </a:cubicBezTo>
                  <a:cubicBezTo>
                    <a:pt x="3487" y="1124"/>
                    <a:pt x="2818" y="1215"/>
                    <a:pt x="2149" y="1307"/>
                  </a:cubicBezTo>
                  <a:cubicBezTo>
                    <a:pt x="1997" y="911"/>
                    <a:pt x="1845" y="516"/>
                    <a:pt x="1724" y="121"/>
                  </a:cubicBezTo>
                  <a:cubicBezTo>
                    <a:pt x="1687" y="37"/>
                    <a:pt x="1613"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336175" y="1634050"/>
              <a:ext cx="1377700" cy="314625"/>
            </a:xfrm>
            <a:custGeom>
              <a:rect b="b" l="l" r="r" t="t"/>
              <a:pathLst>
                <a:path extrusionOk="0" h="12585" w="55108">
                  <a:moveTo>
                    <a:pt x="1" y="1"/>
                  </a:moveTo>
                  <a:lnTo>
                    <a:pt x="1" y="8207"/>
                  </a:lnTo>
                  <a:cubicBezTo>
                    <a:pt x="1" y="10639"/>
                    <a:pt x="12341" y="12584"/>
                    <a:pt x="27539" y="12584"/>
                  </a:cubicBezTo>
                  <a:cubicBezTo>
                    <a:pt x="42767" y="12584"/>
                    <a:pt x="55108" y="10639"/>
                    <a:pt x="55108" y="8207"/>
                  </a:cubicBezTo>
                  <a:lnTo>
                    <a:pt x="55108" y="1"/>
                  </a:lnTo>
                  <a:cubicBezTo>
                    <a:pt x="55108" y="2432"/>
                    <a:pt x="42767" y="4378"/>
                    <a:pt x="27539" y="4378"/>
                  </a:cubicBezTo>
                  <a:cubicBezTo>
                    <a:pt x="12341" y="4378"/>
                    <a:pt x="1" y="2432"/>
                    <a:pt x="1"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2336175" y="1522625"/>
              <a:ext cx="1377700" cy="222025"/>
            </a:xfrm>
            <a:custGeom>
              <a:rect b="b" l="l" r="r" t="t"/>
              <a:pathLst>
                <a:path extrusionOk="0" h="8881" w="55108">
                  <a:moveTo>
                    <a:pt x="27369" y="0"/>
                  </a:moveTo>
                  <a:cubicBezTo>
                    <a:pt x="14558" y="0"/>
                    <a:pt x="1788" y="1453"/>
                    <a:pt x="1" y="4458"/>
                  </a:cubicBezTo>
                  <a:cubicBezTo>
                    <a:pt x="1259" y="7414"/>
                    <a:pt x="14371" y="8880"/>
                    <a:pt x="27498" y="8880"/>
                  </a:cubicBezTo>
                  <a:cubicBezTo>
                    <a:pt x="40693" y="8880"/>
                    <a:pt x="53904" y="7398"/>
                    <a:pt x="55108" y="4458"/>
                  </a:cubicBezTo>
                  <a:cubicBezTo>
                    <a:pt x="53632" y="1521"/>
                    <a:pt x="40479" y="0"/>
                    <a:pt x="27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1945600" y="2122150"/>
              <a:ext cx="170200" cy="133750"/>
            </a:xfrm>
            <a:custGeom>
              <a:rect b="b" l="l" r="r" t="t"/>
              <a:pathLst>
                <a:path extrusionOk="0" h="5350" w="6808">
                  <a:moveTo>
                    <a:pt x="5837" y="0"/>
                  </a:moveTo>
                  <a:cubicBezTo>
                    <a:pt x="5792" y="0"/>
                    <a:pt x="5742" y="24"/>
                    <a:pt x="5684" y="82"/>
                  </a:cubicBezTo>
                  <a:cubicBezTo>
                    <a:pt x="5401" y="151"/>
                    <a:pt x="5103" y="172"/>
                    <a:pt x="4799" y="172"/>
                  </a:cubicBezTo>
                  <a:cubicBezTo>
                    <a:pt x="4333" y="172"/>
                    <a:pt x="3852" y="123"/>
                    <a:pt x="3388" y="123"/>
                  </a:cubicBezTo>
                  <a:cubicBezTo>
                    <a:pt x="2696" y="123"/>
                    <a:pt x="2039" y="233"/>
                    <a:pt x="1520" y="781"/>
                  </a:cubicBezTo>
                  <a:cubicBezTo>
                    <a:pt x="0" y="2088"/>
                    <a:pt x="578" y="4823"/>
                    <a:pt x="2553" y="5279"/>
                  </a:cubicBezTo>
                  <a:cubicBezTo>
                    <a:pt x="2765" y="5327"/>
                    <a:pt x="2972" y="5349"/>
                    <a:pt x="3171" y="5349"/>
                  </a:cubicBezTo>
                  <a:cubicBezTo>
                    <a:pt x="5405" y="5349"/>
                    <a:pt x="6807" y="2544"/>
                    <a:pt x="6110" y="507"/>
                  </a:cubicBezTo>
                  <a:cubicBezTo>
                    <a:pt x="6086" y="339"/>
                    <a:pt x="6005" y="0"/>
                    <a:pt x="58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2070950" y="1852525"/>
              <a:ext cx="176350" cy="131375"/>
            </a:xfrm>
            <a:custGeom>
              <a:rect b="b" l="l" r="r" t="t"/>
              <a:pathLst>
                <a:path extrusionOk="0" h="5255" w="7054">
                  <a:moveTo>
                    <a:pt x="3287" y="1"/>
                  </a:moveTo>
                  <a:cubicBezTo>
                    <a:pt x="2785" y="1"/>
                    <a:pt x="2300" y="85"/>
                    <a:pt x="1886" y="259"/>
                  </a:cubicBezTo>
                  <a:cubicBezTo>
                    <a:pt x="0" y="1614"/>
                    <a:pt x="457" y="5255"/>
                    <a:pt x="3006" y="5255"/>
                  </a:cubicBezTo>
                  <a:cubicBezTo>
                    <a:pt x="3087" y="5255"/>
                    <a:pt x="3169" y="5251"/>
                    <a:pt x="3254" y="5244"/>
                  </a:cubicBezTo>
                  <a:cubicBezTo>
                    <a:pt x="3297" y="5246"/>
                    <a:pt x="3339" y="5248"/>
                    <a:pt x="3381" y="5248"/>
                  </a:cubicBezTo>
                  <a:cubicBezTo>
                    <a:pt x="4765" y="5248"/>
                    <a:pt x="5625" y="3822"/>
                    <a:pt x="6628" y="3055"/>
                  </a:cubicBezTo>
                  <a:cubicBezTo>
                    <a:pt x="6654" y="3081"/>
                    <a:pt x="6684" y="3092"/>
                    <a:pt x="6714" y="3092"/>
                  </a:cubicBezTo>
                  <a:cubicBezTo>
                    <a:pt x="6790" y="3092"/>
                    <a:pt x="6862" y="3021"/>
                    <a:pt x="6840" y="2934"/>
                  </a:cubicBezTo>
                  <a:cubicBezTo>
                    <a:pt x="7054" y="1060"/>
                    <a:pt x="5066" y="1"/>
                    <a:pt x="328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2111250" y="1957700"/>
              <a:ext cx="242350" cy="257525"/>
            </a:xfrm>
            <a:custGeom>
              <a:rect b="b" l="l" r="r" t="t"/>
              <a:pathLst>
                <a:path extrusionOk="0" h="10301" w="9694">
                  <a:moveTo>
                    <a:pt x="6127" y="1"/>
                  </a:moveTo>
                  <a:cubicBezTo>
                    <a:pt x="6111" y="1"/>
                    <a:pt x="6095" y="2"/>
                    <a:pt x="6080" y="3"/>
                  </a:cubicBezTo>
                  <a:cubicBezTo>
                    <a:pt x="4803" y="885"/>
                    <a:pt x="3709" y="3955"/>
                    <a:pt x="4408" y="5474"/>
                  </a:cubicBezTo>
                  <a:cubicBezTo>
                    <a:pt x="3972" y="5222"/>
                    <a:pt x="2826" y="4658"/>
                    <a:pt x="2094" y="4658"/>
                  </a:cubicBezTo>
                  <a:cubicBezTo>
                    <a:pt x="1856" y="4658"/>
                    <a:pt x="1662" y="4717"/>
                    <a:pt x="1551" y="4866"/>
                  </a:cubicBezTo>
                  <a:cubicBezTo>
                    <a:pt x="1277" y="5079"/>
                    <a:pt x="1307" y="5596"/>
                    <a:pt x="1125" y="5900"/>
                  </a:cubicBezTo>
                  <a:cubicBezTo>
                    <a:pt x="0" y="8028"/>
                    <a:pt x="213" y="10216"/>
                    <a:pt x="3040" y="10277"/>
                  </a:cubicBezTo>
                  <a:cubicBezTo>
                    <a:pt x="3162" y="10293"/>
                    <a:pt x="3280" y="10301"/>
                    <a:pt x="3394" y="10301"/>
                  </a:cubicBezTo>
                  <a:cubicBezTo>
                    <a:pt x="5429" y="10301"/>
                    <a:pt x="6087" y="7816"/>
                    <a:pt x="5137" y="6204"/>
                  </a:cubicBezTo>
                  <a:lnTo>
                    <a:pt x="5137" y="6204"/>
                  </a:lnTo>
                  <a:cubicBezTo>
                    <a:pt x="5693" y="6534"/>
                    <a:pt x="6257" y="6685"/>
                    <a:pt x="6787" y="6685"/>
                  </a:cubicBezTo>
                  <a:cubicBezTo>
                    <a:pt x="8259" y="6685"/>
                    <a:pt x="9470" y="5523"/>
                    <a:pt x="9514" y="3803"/>
                  </a:cubicBezTo>
                  <a:cubicBezTo>
                    <a:pt x="9694" y="2756"/>
                    <a:pt x="7135" y="1"/>
                    <a:pt x="612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2281475" y="1796675"/>
              <a:ext cx="219925" cy="165650"/>
            </a:xfrm>
            <a:custGeom>
              <a:rect b="b" l="l" r="r" t="t"/>
              <a:pathLst>
                <a:path extrusionOk="0" h="6626" w="8797">
                  <a:moveTo>
                    <a:pt x="3328" y="0"/>
                  </a:moveTo>
                  <a:cubicBezTo>
                    <a:pt x="3068" y="0"/>
                    <a:pt x="2825" y="111"/>
                    <a:pt x="2614" y="395"/>
                  </a:cubicBezTo>
                  <a:cubicBezTo>
                    <a:pt x="1915" y="2523"/>
                    <a:pt x="0" y="6566"/>
                    <a:pt x="3830" y="6566"/>
                  </a:cubicBezTo>
                  <a:cubicBezTo>
                    <a:pt x="4019" y="6607"/>
                    <a:pt x="4205" y="6626"/>
                    <a:pt x="4387" y="6626"/>
                  </a:cubicBezTo>
                  <a:cubicBezTo>
                    <a:pt x="7041" y="6626"/>
                    <a:pt x="8797" y="2508"/>
                    <a:pt x="5866" y="1398"/>
                  </a:cubicBezTo>
                  <a:cubicBezTo>
                    <a:pt x="5150" y="1121"/>
                    <a:pt x="4152" y="0"/>
                    <a:pt x="332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1983575" y="1998225"/>
              <a:ext cx="199125" cy="127725"/>
            </a:xfrm>
            <a:custGeom>
              <a:rect b="b" l="l" r="r" t="t"/>
              <a:pathLst>
                <a:path extrusionOk="0" h="5109" w="7965">
                  <a:moveTo>
                    <a:pt x="3013" y="0"/>
                  </a:moveTo>
                  <a:cubicBezTo>
                    <a:pt x="2559" y="0"/>
                    <a:pt x="2100" y="90"/>
                    <a:pt x="1642" y="297"/>
                  </a:cubicBezTo>
                  <a:cubicBezTo>
                    <a:pt x="1" y="1148"/>
                    <a:pt x="214" y="4127"/>
                    <a:pt x="1794" y="4917"/>
                  </a:cubicBezTo>
                  <a:cubicBezTo>
                    <a:pt x="2068" y="5051"/>
                    <a:pt x="2342" y="5108"/>
                    <a:pt x="2612" y="5108"/>
                  </a:cubicBezTo>
                  <a:cubicBezTo>
                    <a:pt x="3572" y="5108"/>
                    <a:pt x="4487" y="4386"/>
                    <a:pt x="5199" y="3793"/>
                  </a:cubicBezTo>
                  <a:cubicBezTo>
                    <a:pt x="5503" y="3519"/>
                    <a:pt x="7965" y="2090"/>
                    <a:pt x="7022" y="1878"/>
                  </a:cubicBezTo>
                  <a:cubicBezTo>
                    <a:pt x="5906" y="948"/>
                    <a:pt x="4488" y="0"/>
                    <a:pt x="301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2902400" y="1411300"/>
              <a:ext cx="151600" cy="140100"/>
            </a:xfrm>
            <a:custGeom>
              <a:rect b="b" l="l" r="r" t="t"/>
              <a:pathLst>
                <a:path extrusionOk="0" h="5604" w="6064">
                  <a:moveTo>
                    <a:pt x="2764" y="0"/>
                  </a:moveTo>
                  <a:cubicBezTo>
                    <a:pt x="1422" y="0"/>
                    <a:pt x="1" y="1592"/>
                    <a:pt x="665" y="3409"/>
                  </a:cubicBezTo>
                  <a:cubicBezTo>
                    <a:pt x="1577" y="4868"/>
                    <a:pt x="3553" y="5020"/>
                    <a:pt x="5042" y="5537"/>
                  </a:cubicBezTo>
                  <a:cubicBezTo>
                    <a:pt x="5146" y="5583"/>
                    <a:pt x="5241" y="5603"/>
                    <a:pt x="5327" y="5603"/>
                  </a:cubicBezTo>
                  <a:cubicBezTo>
                    <a:pt x="5922" y="5603"/>
                    <a:pt x="6063" y="4628"/>
                    <a:pt x="5346" y="4442"/>
                  </a:cubicBezTo>
                  <a:cubicBezTo>
                    <a:pt x="4907" y="3945"/>
                    <a:pt x="5004" y="1697"/>
                    <a:pt x="4603" y="1697"/>
                  </a:cubicBezTo>
                  <a:cubicBezTo>
                    <a:pt x="4588" y="1697"/>
                    <a:pt x="4572" y="1700"/>
                    <a:pt x="4556" y="1707"/>
                  </a:cubicBezTo>
                  <a:cubicBezTo>
                    <a:pt x="4230" y="491"/>
                    <a:pt x="3509" y="0"/>
                    <a:pt x="276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2894350" y="1268300"/>
              <a:ext cx="308225" cy="154600"/>
            </a:xfrm>
            <a:custGeom>
              <a:rect b="b" l="l" r="r" t="t"/>
              <a:pathLst>
                <a:path extrusionOk="0" h="6184" w="12329">
                  <a:moveTo>
                    <a:pt x="3185" y="0"/>
                  </a:moveTo>
                  <a:cubicBezTo>
                    <a:pt x="913" y="0"/>
                    <a:pt x="1" y="4736"/>
                    <a:pt x="4692" y="4736"/>
                  </a:cubicBezTo>
                  <a:cubicBezTo>
                    <a:pt x="5138" y="4736"/>
                    <a:pt x="5634" y="4694"/>
                    <a:pt x="6185" y="4600"/>
                  </a:cubicBezTo>
                  <a:cubicBezTo>
                    <a:pt x="6215" y="4722"/>
                    <a:pt x="6215" y="4874"/>
                    <a:pt x="6276" y="4995"/>
                  </a:cubicBezTo>
                  <a:cubicBezTo>
                    <a:pt x="6201" y="5170"/>
                    <a:pt x="6044" y="6045"/>
                    <a:pt x="6244" y="6045"/>
                  </a:cubicBezTo>
                  <a:cubicBezTo>
                    <a:pt x="6287" y="6045"/>
                    <a:pt x="6347" y="6004"/>
                    <a:pt x="6428" y="5907"/>
                  </a:cubicBezTo>
                  <a:cubicBezTo>
                    <a:pt x="6428" y="5573"/>
                    <a:pt x="6519" y="5238"/>
                    <a:pt x="6610" y="4934"/>
                  </a:cubicBezTo>
                  <a:cubicBezTo>
                    <a:pt x="7279" y="5421"/>
                    <a:pt x="7978" y="6089"/>
                    <a:pt x="8860" y="6181"/>
                  </a:cubicBezTo>
                  <a:cubicBezTo>
                    <a:pt x="8902" y="6182"/>
                    <a:pt x="8945" y="6183"/>
                    <a:pt x="8987" y="6183"/>
                  </a:cubicBezTo>
                  <a:cubicBezTo>
                    <a:pt x="11213" y="6183"/>
                    <a:pt x="12328" y="3837"/>
                    <a:pt x="10896" y="2077"/>
                  </a:cubicBezTo>
                  <a:cubicBezTo>
                    <a:pt x="10534" y="1806"/>
                    <a:pt x="10096" y="1686"/>
                    <a:pt x="9640" y="1686"/>
                  </a:cubicBezTo>
                  <a:cubicBezTo>
                    <a:pt x="8411" y="1686"/>
                    <a:pt x="7048" y="2558"/>
                    <a:pt x="6671" y="3688"/>
                  </a:cubicBezTo>
                  <a:cubicBezTo>
                    <a:pt x="5490" y="947"/>
                    <a:pt x="4202" y="0"/>
                    <a:pt x="318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3037550" y="1211700"/>
              <a:ext cx="126925" cy="107025"/>
            </a:xfrm>
            <a:custGeom>
              <a:rect b="b" l="l" r="r" t="t"/>
              <a:pathLst>
                <a:path extrusionOk="0" h="4281" w="5077">
                  <a:moveTo>
                    <a:pt x="3016" y="1"/>
                  </a:moveTo>
                  <a:cubicBezTo>
                    <a:pt x="1733" y="1"/>
                    <a:pt x="745" y="1433"/>
                    <a:pt x="578" y="2791"/>
                  </a:cubicBezTo>
                  <a:cubicBezTo>
                    <a:pt x="487" y="3247"/>
                    <a:pt x="1" y="3946"/>
                    <a:pt x="517" y="4280"/>
                  </a:cubicBezTo>
                  <a:cubicBezTo>
                    <a:pt x="1885" y="3946"/>
                    <a:pt x="3739" y="4159"/>
                    <a:pt x="4803" y="3065"/>
                  </a:cubicBezTo>
                  <a:cubicBezTo>
                    <a:pt x="5077" y="2214"/>
                    <a:pt x="4834" y="967"/>
                    <a:pt x="4135" y="359"/>
                  </a:cubicBezTo>
                  <a:cubicBezTo>
                    <a:pt x="3747" y="110"/>
                    <a:pt x="3370" y="1"/>
                    <a:pt x="301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3025125" y="1431775"/>
              <a:ext cx="265675" cy="152300"/>
            </a:xfrm>
            <a:custGeom>
              <a:rect b="b" l="l" r="r" t="t"/>
              <a:pathLst>
                <a:path extrusionOk="0" h="6092" w="10627">
                  <a:moveTo>
                    <a:pt x="4449" y="2408"/>
                  </a:moveTo>
                  <a:cubicBezTo>
                    <a:pt x="4480" y="2894"/>
                    <a:pt x="4388" y="3441"/>
                    <a:pt x="4084" y="3867"/>
                  </a:cubicBezTo>
                  <a:cubicBezTo>
                    <a:pt x="4115" y="3380"/>
                    <a:pt x="4206" y="2894"/>
                    <a:pt x="4449" y="2438"/>
                  </a:cubicBezTo>
                  <a:cubicBezTo>
                    <a:pt x="4449" y="2438"/>
                    <a:pt x="4449" y="2408"/>
                    <a:pt x="4449" y="2408"/>
                  </a:cubicBezTo>
                  <a:close/>
                  <a:moveTo>
                    <a:pt x="3642" y="1"/>
                  </a:moveTo>
                  <a:cubicBezTo>
                    <a:pt x="2614" y="1"/>
                    <a:pt x="1369" y="1255"/>
                    <a:pt x="1106" y="2347"/>
                  </a:cubicBezTo>
                  <a:cubicBezTo>
                    <a:pt x="1" y="2913"/>
                    <a:pt x="1979" y="4818"/>
                    <a:pt x="3204" y="4818"/>
                  </a:cubicBezTo>
                  <a:cubicBezTo>
                    <a:pt x="3361" y="4818"/>
                    <a:pt x="3505" y="4787"/>
                    <a:pt x="3629" y="4718"/>
                  </a:cubicBezTo>
                  <a:cubicBezTo>
                    <a:pt x="4145" y="5538"/>
                    <a:pt x="5422" y="5812"/>
                    <a:pt x="6303" y="6086"/>
                  </a:cubicBezTo>
                  <a:cubicBezTo>
                    <a:pt x="6355" y="6089"/>
                    <a:pt x="6407" y="6091"/>
                    <a:pt x="6459" y="6091"/>
                  </a:cubicBezTo>
                  <a:cubicBezTo>
                    <a:pt x="8901" y="6091"/>
                    <a:pt x="10626" y="1929"/>
                    <a:pt x="8066" y="857"/>
                  </a:cubicBezTo>
                  <a:lnTo>
                    <a:pt x="8036" y="857"/>
                  </a:lnTo>
                  <a:cubicBezTo>
                    <a:pt x="7586" y="694"/>
                    <a:pt x="7086" y="591"/>
                    <a:pt x="6590" y="591"/>
                  </a:cubicBezTo>
                  <a:cubicBezTo>
                    <a:pt x="5981" y="591"/>
                    <a:pt x="5377" y="746"/>
                    <a:pt x="4875" y="1131"/>
                  </a:cubicBezTo>
                  <a:cubicBezTo>
                    <a:pt x="4621" y="318"/>
                    <a:pt x="4159" y="1"/>
                    <a:pt x="364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3453975" y="1636200"/>
              <a:ext cx="189100" cy="149775"/>
            </a:xfrm>
            <a:custGeom>
              <a:rect b="b" l="l" r="r" t="t"/>
              <a:pathLst>
                <a:path extrusionOk="0" h="5991" w="7564">
                  <a:moveTo>
                    <a:pt x="1566" y="0"/>
                  </a:moveTo>
                  <a:cubicBezTo>
                    <a:pt x="1499" y="0"/>
                    <a:pt x="1429" y="52"/>
                    <a:pt x="1429" y="127"/>
                  </a:cubicBezTo>
                  <a:cubicBezTo>
                    <a:pt x="61" y="2954"/>
                    <a:pt x="1" y="5021"/>
                    <a:pt x="3496" y="5903"/>
                  </a:cubicBezTo>
                  <a:cubicBezTo>
                    <a:pt x="3716" y="5963"/>
                    <a:pt x="3933" y="5991"/>
                    <a:pt x="4142" y="5991"/>
                  </a:cubicBezTo>
                  <a:cubicBezTo>
                    <a:pt x="6160" y="5991"/>
                    <a:pt x="7564" y="3393"/>
                    <a:pt x="6049" y="1769"/>
                  </a:cubicBezTo>
                  <a:cubicBezTo>
                    <a:pt x="4925" y="644"/>
                    <a:pt x="3131" y="583"/>
                    <a:pt x="1672" y="67"/>
                  </a:cubicBezTo>
                  <a:cubicBezTo>
                    <a:pt x="1649" y="20"/>
                    <a:pt x="1608" y="0"/>
                    <a:pt x="156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3583425" y="1831900"/>
              <a:ext cx="188025" cy="155025"/>
            </a:xfrm>
            <a:custGeom>
              <a:rect b="b" l="l" r="r" t="t"/>
              <a:pathLst>
                <a:path extrusionOk="0" h="6201" w="7521">
                  <a:moveTo>
                    <a:pt x="1068" y="0"/>
                  </a:moveTo>
                  <a:cubicBezTo>
                    <a:pt x="604" y="0"/>
                    <a:pt x="0" y="165"/>
                    <a:pt x="355" y="415"/>
                  </a:cubicBezTo>
                  <a:cubicBezTo>
                    <a:pt x="507" y="2543"/>
                    <a:pt x="294" y="5856"/>
                    <a:pt x="3121" y="6190"/>
                  </a:cubicBezTo>
                  <a:cubicBezTo>
                    <a:pt x="3208" y="6197"/>
                    <a:pt x="3294" y="6200"/>
                    <a:pt x="3378" y="6200"/>
                  </a:cubicBezTo>
                  <a:cubicBezTo>
                    <a:pt x="6351" y="6200"/>
                    <a:pt x="7521" y="2128"/>
                    <a:pt x="5127" y="385"/>
                  </a:cubicBezTo>
                  <a:cubicBezTo>
                    <a:pt x="4655" y="110"/>
                    <a:pt x="4138" y="38"/>
                    <a:pt x="3608" y="38"/>
                  </a:cubicBezTo>
                  <a:cubicBezTo>
                    <a:pt x="3028" y="38"/>
                    <a:pt x="2432" y="124"/>
                    <a:pt x="1861" y="124"/>
                  </a:cubicBezTo>
                  <a:cubicBezTo>
                    <a:pt x="1743" y="124"/>
                    <a:pt x="1625" y="120"/>
                    <a:pt x="1510" y="111"/>
                  </a:cubicBezTo>
                  <a:cubicBezTo>
                    <a:pt x="1462" y="35"/>
                    <a:pt x="1280" y="0"/>
                    <a:pt x="10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3023125" y="1165950"/>
              <a:ext cx="1550" cy="12950"/>
            </a:xfrm>
            <a:custGeom>
              <a:rect b="b" l="l" r="r" t="t"/>
              <a:pathLst>
                <a:path extrusionOk="0" h="518" w="62">
                  <a:moveTo>
                    <a:pt x="61" y="1"/>
                  </a:moveTo>
                  <a:cubicBezTo>
                    <a:pt x="31" y="31"/>
                    <a:pt x="31" y="31"/>
                    <a:pt x="0" y="31"/>
                  </a:cubicBezTo>
                  <a:cubicBezTo>
                    <a:pt x="0" y="153"/>
                    <a:pt x="0" y="275"/>
                    <a:pt x="31" y="366"/>
                  </a:cubicBezTo>
                  <a:cubicBezTo>
                    <a:pt x="31" y="426"/>
                    <a:pt x="61" y="457"/>
                    <a:pt x="61" y="518"/>
                  </a:cubicBezTo>
                  <a:cubicBezTo>
                    <a:pt x="61" y="335"/>
                    <a:pt x="61" y="183"/>
                    <a:pt x="6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3019325" y="1134800"/>
              <a:ext cx="775" cy="8400"/>
            </a:xfrm>
            <a:custGeom>
              <a:rect b="b" l="l" r="r" t="t"/>
              <a:pathLst>
                <a:path extrusionOk="0" h="336" w="31">
                  <a:moveTo>
                    <a:pt x="31" y="1"/>
                  </a:moveTo>
                  <a:cubicBezTo>
                    <a:pt x="0" y="122"/>
                    <a:pt x="0" y="214"/>
                    <a:pt x="0" y="305"/>
                  </a:cubicBezTo>
                  <a:cubicBezTo>
                    <a:pt x="31" y="305"/>
                    <a:pt x="31" y="335"/>
                    <a:pt x="31" y="335"/>
                  </a:cubicBezTo>
                  <a:cubicBezTo>
                    <a:pt x="31" y="214"/>
                    <a:pt x="31" y="122"/>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3011725" y="1091500"/>
              <a:ext cx="3050" cy="4575"/>
            </a:xfrm>
            <a:custGeom>
              <a:rect b="b" l="l" r="r" t="t"/>
              <a:pathLst>
                <a:path extrusionOk="0" h="183" w="122">
                  <a:moveTo>
                    <a:pt x="0" y="0"/>
                  </a:moveTo>
                  <a:lnTo>
                    <a:pt x="0" y="0"/>
                  </a:lnTo>
                  <a:cubicBezTo>
                    <a:pt x="31" y="61"/>
                    <a:pt x="61" y="91"/>
                    <a:pt x="92" y="122"/>
                  </a:cubicBezTo>
                  <a:cubicBezTo>
                    <a:pt x="92" y="152"/>
                    <a:pt x="92" y="152"/>
                    <a:pt x="122" y="183"/>
                  </a:cubicBezTo>
                  <a:cubicBezTo>
                    <a:pt x="122" y="91"/>
                    <a:pt x="61" y="31"/>
                    <a:pt x="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2994250" y="1073250"/>
              <a:ext cx="2300" cy="3825"/>
            </a:xfrm>
            <a:custGeom>
              <a:rect b="b" l="l" r="r" t="t"/>
              <a:pathLst>
                <a:path extrusionOk="0" h="153" w="92">
                  <a:moveTo>
                    <a:pt x="0" y="1"/>
                  </a:moveTo>
                  <a:cubicBezTo>
                    <a:pt x="0" y="61"/>
                    <a:pt x="31" y="92"/>
                    <a:pt x="31" y="92"/>
                  </a:cubicBezTo>
                  <a:cubicBezTo>
                    <a:pt x="61" y="122"/>
                    <a:pt x="61" y="122"/>
                    <a:pt x="91" y="153"/>
                  </a:cubicBezTo>
                  <a:cubicBezTo>
                    <a:pt x="61" y="92"/>
                    <a:pt x="31" y="61"/>
                    <a:pt x="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2990400" y="974850"/>
              <a:ext cx="129200" cy="100700"/>
            </a:xfrm>
            <a:custGeom>
              <a:rect b="b" l="l" r="r" t="t"/>
              <a:pathLst>
                <a:path extrusionOk="0" h="4028" w="5168">
                  <a:moveTo>
                    <a:pt x="2654" y="0"/>
                  </a:moveTo>
                  <a:cubicBezTo>
                    <a:pt x="1357" y="0"/>
                    <a:pt x="1" y="1024"/>
                    <a:pt x="367" y="3663"/>
                  </a:cubicBezTo>
                  <a:cubicBezTo>
                    <a:pt x="428" y="3785"/>
                    <a:pt x="519" y="3876"/>
                    <a:pt x="580" y="3997"/>
                  </a:cubicBezTo>
                  <a:cubicBezTo>
                    <a:pt x="580" y="4028"/>
                    <a:pt x="580" y="4028"/>
                    <a:pt x="610" y="4028"/>
                  </a:cubicBezTo>
                  <a:cubicBezTo>
                    <a:pt x="610" y="4028"/>
                    <a:pt x="610" y="3997"/>
                    <a:pt x="610" y="3997"/>
                  </a:cubicBezTo>
                  <a:cubicBezTo>
                    <a:pt x="1826" y="3298"/>
                    <a:pt x="3619" y="3663"/>
                    <a:pt x="4592" y="2447"/>
                  </a:cubicBezTo>
                  <a:cubicBezTo>
                    <a:pt x="5167" y="1009"/>
                    <a:pt x="3940" y="0"/>
                    <a:pt x="265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2828950" y="927600"/>
              <a:ext cx="151650" cy="117625"/>
            </a:xfrm>
            <a:custGeom>
              <a:rect b="b" l="l" r="r" t="t"/>
              <a:pathLst>
                <a:path extrusionOk="0" h="4705" w="6066">
                  <a:moveTo>
                    <a:pt x="2982" y="0"/>
                  </a:moveTo>
                  <a:cubicBezTo>
                    <a:pt x="759" y="0"/>
                    <a:pt x="1" y="4588"/>
                    <a:pt x="2934" y="4702"/>
                  </a:cubicBezTo>
                  <a:cubicBezTo>
                    <a:pt x="2969" y="4704"/>
                    <a:pt x="3003" y="4705"/>
                    <a:pt x="3037" y="4705"/>
                  </a:cubicBezTo>
                  <a:cubicBezTo>
                    <a:pt x="4140" y="4705"/>
                    <a:pt x="4967" y="3770"/>
                    <a:pt x="5822" y="3121"/>
                  </a:cubicBezTo>
                  <a:cubicBezTo>
                    <a:pt x="5883" y="3182"/>
                    <a:pt x="5974" y="3213"/>
                    <a:pt x="6065" y="3213"/>
                  </a:cubicBezTo>
                  <a:cubicBezTo>
                    <a:pt x="5974" y="2939"/>
                    <a:pt x="5944" y="2635"/>
                    <a:pt x="5883" y="2331"/>
                  </a:cubicBezTo>
                  <a:cubicBezTo>
                    <a:pt x="5731" y="2240"/>
                    <a:pt x="5822" y="1906"/>
                    <a:pt x="5792" y="1754"/>
                  </a:cubicBezTo>
                  <a:cubicBezTo>
                    <a:pt x="5761" y="1602"/>
                    <a:pt x="5761" y="1450"/>
                    <a:pt x="5761" y="1328"/>
                  </a:cubicBezTo>
                  <a:cubicBezTo>
                    <a:pt x="5700" y="1511"/>
                    <a:pt x="5670" y="1693"/>
                    <a:pt x="5640" y="1906"/>
                  </a:cubicBezTo>
                  <a:cubicBezTo>
                    <a:pt x="4644" y="520"/>
                    <a:pt x="3730" y="0"/>
                    <a:pt x="29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2949400" y="928875"/>
              <a:ext cx="3075" cy="3075"/>
            </a:xfrm>
            <a:custGeom>
              <a:rect b="b" l="l" r="r" t="t"/>
              <a:pathLst>
                <a:path extrusionOk="0" h="123" w="123">
                  <a:moveTo>
                    <a:pt x="1" y="1"/>
                  </a:moveTo>
                  <a:cubicBezTo>
                    <a:pt x="1" y="1"/>
                    <a:pt x="1" y="31"/>
                    <a:pt x="1" y="31"/>
                  </a:cubicBezTo>
                  <a:cubicBezTo>
                    <a:pt x="62" y="61"/>
                    <a:pt x="92" y="92"/>
                    <a:pt x="122" y="122"/>
                  </a:cubicBezTo>
                  <a:cubicBezTo>
                    <a:pt x="92" y="61"/>
                    <a:pt x="31"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2944850" y="920525"/>
              <a:ext cx="10675" cy="8375"/>
            </a:xfrm>
            <a:custGeom>
              <a:rect b="b" l="l" r="r" t="t"/>
              <a:pathLst>
                <a:path extrusionOk="0" h="335" w="427">
                  <a:moveTo>
                    <a:pt x="0" y="0"/>
                  </a:moveTo>
                  <a:lnTo>
                    <a:pt x="0" y="0"/>
                  </a:lnTo>
                  <a:cubicBezTo>
                    <a:pt x="31" y="31"/>
                    <a:pt x="61" y="61"/>
                    <a:pt x="122" y="91"/>
                  </a:cubicBezTo>
                  <a:cubicBezTo>
                    <a:pt x="183" y="152"/>
                    <a:pt x="274" y="243"/>
                    <a:pt x="365" y="304"/>
                  </a:cubicBezTo>
                  <a:cubicBezTo>
                    <a:pt x="377" y="304"/>
                    <a:pt x="385" y="304"/>
                    <a:pt x="391" y="306"/>
                  </a:cubicBezTo>
                  <a:lnTo>
                    <a:pt x="391" y="306"/>
                  </a:lnTo>
                  <a:cubicBezTo>
                    <a:pt x="255" y="194"/>
                    <a:pt x="141" y="84"/>
                    <a:pt x="0" y="0"/>
                  </a:cubicBezTo>
                  <a:close/>
                  <a:moveTo>
                    <a:pt x="391" y="306"/>
                  </a:moveTo>
                  <a:cubicBezTo>
                    <a:pt x="402" y="316"/>
                    <a:pt x="414" y="325"/>
                    <a:pt x="426" y="335"/>
                  </a:cubicBezTo>
                  <a:cubicBezTo>
                    <a:pt x="408" y="316"/>
                    <a:pt x="400" y="309"/>
                    <a:pt x="391" y="306"/>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3029950" y="1067825"/>
              <a:ext cx="123900" cy="115650"/>
            </a:xfrm>
            <a:custGeom>
              <a:rect b="b" l="l" r="r" t="t"/>
              <a:pathLst>
                <a:path extrusionOk="0" h="4626" w="4956">
                  <a:moveTo>
                    <a:pt x="2120" y="0"/>
                  </a:moveTo>
                  <a:cubicBezTo>
                    <a:pt x="1285" y="0"/>
                    <a:pt x="508" y="384"/>
                    <a:pt x="214" y="1282"/>
                  </a:cubicBezTo>
                  <a:cubicBezTo>
                    <a:pt x="1" y="2376"/>
                    <a:pt x="1" y="3531"/>
                    <a:pt x="1" y="4625"/>
                  </a:cubicBezTo>
                  <a:cubicBezTo>
                    <a:pt x="578" y="4503"/>
                    <a:pt x="1156" y="4260"/>
                    <a:pt x="1764" y="4260"/>
                  </a:cubicBezTo>
                  <a:cubicBezTo>
                    <a:pt x="3132" y="4230"/>
                    <a:pt x="4955" y="3409"/>
                    <a:pt x="4803" y="1829"/>
                  </a:cubicBezTo>
                  <a:cubicBezTo>
                    <a:pt x="4522" y="721"/>
                    <a:pt x="3265" y="0"/>
                    <a:pt x="212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847675" y="787875"/>
              <a:ext cx="170150" cy="142550"/>
            </a:xfrm>
            <a:custGeom>
              <a:rect b="b" l="l" r="r" t="t"/>
              <a:pathLst>
                <a:path extrusionOk="0" h="5702" w="6806">
                  <a:moveTo>
                    <a:pt x="4245" y="0"/>
                  </a:moveTo>
                  <a:cubicBezTo>
                    <a:pt x="2148" y="0"/>
                    <a:pt x="0" y="3285"/>
                    <a:pt x="3553" y="5002"/>
                  </a:cubicBezTo>
                  <a:cubicBezTo>
                    <a:pt x="3574" y="4987"/>
                    <a:pt x="3595" y="4980"/>
                    <a:pt x="3616" y="4980"/>
                  </a:cubicBezTo>
                  <a:cubicBezTo>
                    <a:pt x="3716" y="4980"/>
                    <a:pt x="3812" y="5134"/>
                    <a:pt x="3887" y="5185"/>
                  </a:cubicBezTo>
                  <a:cubicBezTo>
                    <a:pt x="4100" y="5337"/>
                    <a:pt x="4343" y="5549"/>
                    <a:pt x="4556" y="5701"/>
                  </a:cubicBezTo>
                  <a:cubicBezTo>
                    <a:pt x="5286" y="4182"/>
                    <a:pt x="6805" y="2783"/>
                    <a:pt x="5924" y="960"/>
                  </a:cubicBezTo>
                  <a:cubicBezTo>
                    <a:pt x="5464" y="280"/>
                    <a:pt x="4857" y="0"/>
                    <a:pt x="4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847300" y="1043600"/>
              <a:ext cx="162175" cy="95775"/>
            </a:xfrm>
            <a:custGeom>
              <a:rect b="b" l="l" r="r" t="t"/>
              <a:pathLst>
                <a:path extrusionOk="0" h="3831" w="6487">
                  <a:moveTo>
                    <a:pt x="3155" y="0"/>
                  </a:moveTo>
                  <a:cubicBezTo>
                    <a:pt x="1355" y="0"/>
                    <a:pt x="0" y="3319"/>
                    <a:pt x="2109" y="3801"/>
                  </a:cubicBezTo>
                  <a:cubicBezTo>
                    <a:pt x="2239" y="3821"/>
                    <a:pt x="2368" y="3831"/>
                    <a:pt x="2496" y="3831"/>
                  </a:cubicBezTo>
                  <a:cubicBezTo>
                    <a:pt x="3117" y="3831"/>
                    <a:pt x="3718" y="3612"/>
                    <a:pt x="4298" y="3436"/>
                  </a:cubicBezTo>
                  <a:cubicBezTo>
                    <a:pt x="5118" y="3254"/>
                    <a:pt x="5909" y="2919"/>
                    <a:pt x="6486" y="2281"/>
                  </a:cubicBezTo>
                  <a:cubicBezTo>
                    <a:pt x="6365" y="2068"/>
                    <a:pt x="6243" y="1825"/>
                    <a:pt x="6121" y="1612"/>
                  </a:cubicBezTo>
                  <a:cubicBezTo>
                    <a:pt x="5574" y="609"/>
                    <a:pt x="4298" y="92"/>
                    <a:pt x="3203" y="1"/>
                  </a:cubicBezTo>
                  <a:cubicBezTo>
                    <a:pt x="3187" y="1"/>
                    <a:pt x="3171" y="0"/>
                    <a:pt x="315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2886700" y="1158800"/>
              <a:ext cx="161325" cy="109550"/>
            </a:xfrm>
            <a:custGeom>
              <a:rect b="b" l="l" r="r" t="t"/>
              <a:pathLst>
                <a:path extrusionOk="0" h="4382" w="6453">
                  <a:moveTo>
                    <a:pt x="2367" y="0"/>
                  </a:moveTo>
                  <a:cubicBezTo>
                    <a:pt x="1357" y="0"/>
                    <a:pt x="409" y="378"/>
                    <a:pt x="199" y="1412"/>
                  </a:cubicBezTo>
                  <a:cubicBezTo>
                    <a:pt x="0" y="3055"/>
                    <a:pt x="1096" y="4381"/>
                    <a:pt x="2723" y="4381"/>
                  </a:cubicBezTo>
                  <a:cubicBezTo>
                    <a:pt x="2842" y="4381"/>
                    <a:pt x="2963" y="4374"/>
                    <a:pt x="3086" y="4360"/>
                  </a:cubicBezTo>
                  <a:cubicBezTo>
                    <a:pt x="3152" y="4366"/>
                    <a:pt x="3216" y="4369"/>
                    <a:pt x="3280" y="4369"/>
                  </a:cubicBezTo>
                  <a:cubicBezTo>
                    <a:pt x="4135" y="4369"/>
                    <a:pt x="4850" y="3835"/>
                    <a:pt x="5670" y="3722"/>
                  </a:cubicBezTo>
                  <a:cubicBezTo>
                    <a:pt x="5764" y="3733"/>
                    <a:pt x="5922" y="3754"/>
                    <a:pt x="6061" y="3754"/>
                  </a:cubicBezTo>
                  <a:cubicBezTo>
                    <a:pt x="6281" y="3754"/>
                    <a:pt x="6452" y="3702"/>
                    <a:pt x="6248" y="3478"/>
                  </a:cubicBezTo>
                  <a:cubicBezTo>
                    <a:pt x="5883" y="2445"/>
                    <a:pt x="5396" y="1108"/>
                    <a:pt x="4424" y="500"/>
                  </a:cubicBezTo>
                  <a:cubicBezTo>
                    <a:pt x="3883" y="204"/>
                    <a:pt x="3108" y="0"/>
                    <a:pt x="236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2976000" y="878150"/>
              <a:ext cx="83350" cy="129775"/>
            </a:xfrm>
            <a:custGeom>
              <a:rect b="b" l="l" r="r" t="t"/>
              <a:pathLst>
                <a:path extrusionOk="0" h="5191" w="3334">
                  <a:moveTo>
                    <a:pt x="1313" y="1"/>
                  </a:moveTo>
                  <a:cubicBezTo>
                    <a:pt x="865" y="1"/>
                    <a:pt x="478" y="274"/>
                    <a:pt x="335" y="966"/>
                  </a:cubicBezTo>
                  <a:cubicBezTo>
                    <a:pt x="1" y="1938"/>
                    <a:pt x="183" y="2972"/>
                    <a:pt x="153" y="3975"/>
                  </a:cubicBezTo>
                  <a:cubicBezTo>
                    <a:pt x="153" y="4248"/>
                    <a:pt x="244" y="4522"/>
                    <a:pt x="153" y="4765"/>
                  </a:cubicBezTo>
                  <a:cubicBezTo>
                    <a:pt x="183" y="4917"/>
                    <a:pt x="244" y="5069"/>
                    <a:pt x="274" y="5191"/>
                  </a:cubicBezTo>
                  <a:cubicBezTo>
                    <a:pt x="882" y="4948"/>
                    <a:pt x="1338" y="4309"/>
                    <a:pt x="1885" y="3944"/>
                  </a:cubicBezTo>
                  <a:cubicBezTo>
                    <a:pt x="2493" y="3458"/>
                    <a:pt x="3192" y="2941"/>
                    <a:pt x="3253" y="2090"/>
                  </a:cubicBezTo>
                  <a:cubicBezTo>
                    <a:pt x="3334" y="1079"/>
                    <a:pt x="2204" y="1"/>
                    <a:pt x="13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3268050" y="1417600"/>
              <a:ext cx="243850" cy="137450"/>
            </a:xfrm>
            <a:custGeom>
              <a:rect b="b" l="l" r="r" t="t"/>
              <a:pathLst>
                <a:path extrusionOk="0" h="5498" w="9754">
                  <a:moveTo>
                    <a:pt x="4232" y="0"/>
                  </a:moveTo>
                  <a:cubicBezTo>
                    <a:pt x="3094" y="0"/>
                    <a:pt x="1817" y="605"/>
                    <a:pt x="659" y="2215"/>
                  </a:cubicBezTo>
                  <a:cubicBezTo>
                    <a:pt x="416" y="2306"/>
                    <a:pt x="143" y="2549"/>
                    <a:pt x="173" y="2823"/>
                  </a:cubicBezTo>
                  <a:cubicBezTo>
                    <a:pt x="1" y="2946"/>
                    <a:pt x="127" y="3168"/>
                    <a:pt x="294" y="3168"/>
                  </a:cubicBezTo>
                  <a:cubicBezTo>
                    <a:pt x="334" y="3168"/>
                    <a:pt x="376" y="3156"/>
                    <a:pt x="416" y="3127"/>
                  </a:cubicBezTo>
                  <a:cubicBezTo>
                    <a:pt x="1328" y="4160"/>
                    <a:pt x="2635" y="5011"/>
                    <a:pt x="3912" y="5497"/>
                  </a:cubicBezTo>
                  <a:cubicBezTo>
                    <a:pt x="9753" y="5316"/>
                    <a:pt x="7606" y="0"/>
                    <a:pt x="4232"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3112525" y="2009975"/>
              <a:ext cx="260175" cy="154725"/>
            </a:xfrm>
            <a:custGeom>
              <a:rect b="b" l="l" r="r" t="t"/>
              <a:pathLst>
                <a:path extrusionOk="0" h="6189" w="10407">
                  <a:moveTo>
                    <a:pt x="5245" y="0"/>
                  </a:moveTo>
                  <a:cubicBezTo>
                    <a:pt x="4323" y="0"/>
                    <a:pt x="3311" y="513"/>
                    <a:pt x="2382" y="1833"/>
                  </a:cubicBezTo>
                  <a:cubicBezTo>
                    <a:pt x="1" y="3656"/>
                    <a:pt x="2310" y="6189"/>
                    <a:pt x="4664" y="6189"/>
                  </a:cubicBezTo>
                  <a:cubicBezTo>
                    <a:pt x="4744" y="6189"/>
                    <a:pt x="4825" y="6186"/>
                    <a:pt x="4905" y="6180"/>
                  </a:cubicBezTo>
                  <a:cubicBezTo>
                    <a:pt x="10406" y="5758"/>
                    <a:pt x="8335" y="0"/>
                    <a:pt x="5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2987400" y="2238425"/>
              <a:ext cx="204450" cy="177575"/>
            </a:xfrm>
            <a:custGeom>
              <a:rect b="b" l="l" r="r" t="t"/>
              <a:pathLst>
                <a:path extrusionOk="0" h="7103" w="8178">
                  <a:moveTo>
                    <a:pt x="5534" y="1"/>
                  </a:moveTo>
                  <a:cubicBezTo>
                    <a:pt x="5051" y="1"/>
                    <a:pt x="4498" y="504"/>
                    <a:pt x="4104" y="689"/>
                  </a:cubicBezTo>
                  <a:cubicBezTo>
                    <a:pt x="517" y="2239"/>
                    <a:pt x="1" y="6556"/>
                    <a:pt x="4438" y="7103"/>
                  </a:cubicBezTo>
                  <a:cubicBezTo>
                    <a:pt x="8177" y="7072"/>
                    <a:pt x="6749" y="2331"/>
                    <a:pt x="5958" y="172"/>
                  </a:cubicBezTo>
                  <a:cubicBezTo>
                    <a:pt x="5828" y="50"/>
                    <a:pt x="5684" y="1"/>
                    <a:pt x="553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2892150" y="1904475"/>
              <a:ext cx="218375" cy="165025"/>
            </a:xfrm>
            <a:custGeom>
              <a:rect b="b" l="l" r="r" t="t"/>
              <a:pathLst>
                <a:path extrusionOk="0" h="6601" w="8735">
                  <a:moveTo>
                    <a:pt x="6611" y="1"/>
                  </a:moveTo>
                  <a:cubicBezTo>
                    <a:pt x="6565" y="1"/>
                    <a:pt x="6519" y="21"/>
                    <a:pt x="6485" y="65"/>
                  </a:cubicBezTo>
                  <a:cubicBezTo>
                    <a:pt x="6413" y="62"/>
                    <a:pt x="6342" y="61"/>
                    <a:pt x="6271" y="61"/>
                  </a:cubicBezTo>
                  <a:cubicBezTo>
                    <a:pt x="1631" y="61"/>
                    <a:pt x="1" y="5852"/>
                    <a:pt x="5270" y="6600"/>
                  </a:cubicBezTo>
                  <a:cubicBezTo>
                    <a:pt x="8735" y="6418"/>
                    <a:pt x="7185" y="2284"/>
                    <a:pt x="6789" y="156"/>
                  </a:cubicBezTo>
                  <a:cubicBezTo>
                    <a:pt x="6770" y="60"/>
                    <a:pt x="6690" y="1"/>
                    <a:pt x="661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3026150" y="1717250"/>
              <a:ext cx="227100" cy="131125"/>
            </a:xfrm>
            <a:custGeom>
              <a:rect b="b" l="l" r="r" t="t"/>
              <a:pathLst>
                <a:path extrusionOk="0" h="5245" w="9084">
                  <a:moveTo>
                    <a:pt x="1460" y="867"/>
                  </a:moveTo>
                  <a:lnTo>
                    <a:pt x="1338" y="928"/>
                  </a:lnTo>
                  <a:cubicBezTo>
                    <a:pt x="1338" y="928"/>
                    <a:pt x="1338" y="898"/>
                    <a:pt x="1338" y="898"/>
                  </a:cubicBezTo>
                  <a:cubicBezTo>
                    <a:pt x="1399" y="898"/>
                    <a:pt x="1429" y="867"/>
                    <a:pt x="1460" y="867"/>
                  </a:cubicBezTo>
                  <a:close/>
                  <a:moveTo>
                    <a:pt x="3609" y="1"/>
                  </a:moveTo>
                  <a:cubicBezTo>
                    <a:pt x="2762" y="1"/>
                    <a:pt x="1821" y="245"/>
                    <a:pt x="852" y="837"/>
                  </a:cubicBezTo>
                  <a:cubicBezTo>
                    <a:pt x="1" y="1323"/>
                    <a:pt x="1247" y="1901"/>
                    <a:pt x="1551" y="2326"/>
                  </a:cubicBezTo>
                  <a:cubicBezTo>
                    <a:pt x="2463" y="3238"/>
                    <a:pt x="2767" y="4910"/>
                    <a:pt x="4165" y="5244"/>
                  </a:cubicBezTo>
                  <a:cubicBezTo>
                    <a:pt x="9084" y="4383"/>
                    <a:pt x="7197" y="1"/>
                    <a:pt x="360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3297450" y="1527675"/>
              <a:ext cx="191075" cy="235725"/>
            </a:xfrm>
            <a:custGeom>
              <a:rect b="b" l="l" r="r" t="t"/>
              <a:pathLst>
                <a:path extrusionOk="0" h="9429" w="7643">
                  <a:moveTo>
                    <a:pt x="3009" y="0"/>
                  </a:moveTo>
                  <a:cubicBezTo>
                    <a:pt x="3009" y="31"/>
                    <a:pt x="3009" y="31"/>
                    <a:pt x="3009" y="61"/>
                  </a:cubicBezTo>
                  <a:cubicBezTo>
                    <a:pt x="2189" y="2766"/>
                    <a:pt x="0" y="9210"/>
                    <a:pt x="4559" y="9362"/>
                  </a:cubicBezTo>
                  <a:cubicBezTo>
                    <a:pt x="4786" y="9407"/>
                    <a:pt x="4996" y="9429"/>
                    <a:pt x="5190" y="9429"/>
                  </a:cubicBezTo>
                  <a:cubicBezTo>
                    <a:pt x="7480" y="9429"/>
                    <a:pt x="7643" y="6469"/>
                    <a:pt x="7082" y="4620"/>
                  </a:cubicBezTo>
                  <a:cubicBezTo>
                    <a:pt x="6444" y="2553"/>
                    <a:pt x="4407" y="1490"/>
                    <a:pt x="30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3530725" y="1923575"/>
              <a:ext cx="164400" cy="225325"/>
            </a:xfrm>
            <a:custGeom>
              <a:rect b="b" l="l" r="r" t="t"/>
              <a:pathLst>
                <a:path extrusionOk="0" h="9013" w="6576">
                  <a:moveTo>
                    <a:pt x="4256" y="0"/>
                  </a:moveTo>
                  <a:cubicBezTo>
                    <a:pt x="2615" y="1247"/>
                    <a:pt x="669" y="2797"/>
                    <a:pt x="274" y="4924"/>
                  </a:cubicBezTo>
                  <a:cubicBezTo>
                    <a:pt x="1" y="6900"/>
                    <a:pt x="1824" y="8906"/>
                    <a:pt x="3800" y="8997"/>
                  </a:cubicBezTo>
                  <a:cubicBezTo>
                    <a:pt x="3896" y="9008"/>
                    <a:pt x="3988" y="9013"/>
                    <a:pt x="4077" y="9013"/>
                  </a:cubicBezTo>
                  <a:cubicBezTo>
                    <a:pt x="6094" y="9013"/>
                    <a:pt x="6576" y="6463"/>
                    <a:pt x="6110" y="4833"/>
                  </a:cubicBezTo>
                  <a:cubicBezTo>
                    <a:pt x="5806" y="3101"/>
                    <a:pt x="4590" y="1733"/>
                    <a:pt x="42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2144025" y="1707050"/>
              <a:ext cx="192500" cy="138325"/>
            </a:xfrm>
            <a:custGeom>
              <a:rect b="b" l="l" r="r" t="t"/>
              <a:pathLst>
                <a:path extrusionOk="0" h="5533" w="7700">
                  <a:moveTo>
                    <a:pt x="4843" y="0"/>
                  </a:moveTo>
                  <a:cubicBezTo>
                    <a:pt x="1731" y="0"/>
                    <a:pt x="1" y="3883"/>
                    <a:pt x="3370" y="5470"/>
                  </a:cubicBezTo>
                  <a:cubicBezTo>
                    <a:pt x="3565" y="5512"/>
                    <a:pt x="3753" y="5532"/>
                    <a:pt x="3932" y="5532"/>
                  </a:cubicBezTo>
                  <a:cubicBezTo>
                    <a:pt x="5936" y="5532"/>
                    <a:pt x="6990" y="3035"/>
                    <a:pt x="7352" y="1306"/>
                  </a:cubicBezTo>
                  <a:cubicBezTo>
                    <a:pt x="7463" y="1167"/>
                    <a:pt x="7700" y="777"/>
                    <a:pt x="7420" y="777"/>
                  </a:cubicBezTo>
                  <a:cubicBezTo>
                    <a:pt x="7392" y="777"/>
                    <a:pt x="7360" y="781"/>
                    <a:pt x="7322" y="789"/>
                  </a:cubicBezTo>
                  <a:cubicBezTo>
                    <a:pt x="6449" y="233"/>
                    <a:pt x="5605" y="0"/>
                    <a:pt x="484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2271025" y="1570450"/>
              <a:ext cx="198750" cy="117800"/>
            </a:xfrm>
            <a:custGeom>
              <a:rect b="b" l="l" r="r" t="t"/>
              <a:pathLst>
                <a:path extrusionOk="0" h="4712" w="7950">
                  <a:moveTo>
                    <a:pt x="3822" y="0"/>
                  </a:moveTo>
                  <a:cubicBezTo>
                    <a:pt x="755" y="0"/>
                    <a:pt x="0" y="3829"/>
                    <a:pt x="3610" y="4703"/>
                  </a:cubicBezTo>
                  <a:cubicBezTo>
                    <a:pt x="3679" y="4709"/>
                    <a:pt x="3748" y="4712"/>
                    <a:pt x="3815" y="4712"/>
                  </a:cubicBezTo>
                  <a:cubicBezTo>
                    <a:pt x="5454" y="4712"/>
                    <a:pt x="6448" y="2988"/>
                    <a:pt x="7470" y="1937"/>
                  </a:cubicBezTo>
                  <a:lnTo>
                    <a:pt x="7470" y="1937"/>
                  </a:lnTo>
                  <a:cubicBezTo>
                    <a:pt x="7470" y="1937"/>
                    <a:pt x="7466" y="1937"/>
                    <a:pt x="7462" y="1938"/>
                  </a:cubicBezTo>
                  <a:lnTo>
                    <a:pt x="7462" y="1938"/>
                  </a:lnTo>
                  <a:cubicBezTo>
                    <a:pt x="7546" y="1831"/>
                    <a:pt x="7634" y="1747"/>
                    <a:pt x="7774" y="1663"/>
                  </a:cubicBezTo>
                  <a:cubicBezTo>
                    <a:pt x="7949" y="1510"/>
                    <a:pt x="7808" y="1325"/>
                    <a:pt x="7636" y="1325"/>
                  </a:cubicBezTo>
                  <a:cubicBezTo>
                    <a:pt x="7570" y="1325"/>
                    <a:pt x="7499" y="1352"/>
                    <a:pt x="7439" y="1420"/>
                  </a:cubicBezTo>
                  <a:cubicBezTo>
                    <a:pt x="6039" y="398"/>
                    <a:pt x="4811" y="0"/>
                    <a:pt x="38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2150000" y="1996750"/>
              <a:ext cx="290050" cy="200050"/>
            </a:xfrm>
            <a:custGeom>
              <a:rect b="b" l="l" r="r" t="t"/>
              <a:pathLst>
                <a:path extrusionOk="0" h="8002" w="11602">
                  <a:moveTo>
                    <a:pt x="6468" y="0"/>
                  </a:moveTo>
                  <a:cubicBezTo>
                    <a:pt x="6091" y="0"/>
                    <a:pt x="5691" y="36"/>
                    <a:pt x="5259" y="113"/>
                  </a:cubicBezTo>
                  <a:cubicBezTo>
                    <a:pt x="791" y="842"/>
                    <a:pt x="1" y="7955"/>
                    <a:pt x="5320" y="7985"/>
                  </a:cubicBezTo>
                  <a:cubicBezTo>
                    <a:pt x="5443" y="7996"/>
                    <a:pt x="5564" y="8001"/>
                    <a:pt x="5684" y="8001"/>
                  </a:cubicBezTo>
                  <a:cubicBezTo>
                    <a:pt x="7936" y="8001"/>
                    <a:pt x="9647" y="6147"/>
                    <a:pt x="10426" y="4156"/>
                  </a:cubicBezTo>
                  <a:cubicBezTo>
                    <a:pt x="10761" y="3456"/>
                    <a:pt x="11125" y="2788"/>
                    <a:pt x="11460" y="2119"/>
                  </a:cubicBezTo>
                  <a:cubicBezTo>
                    <a:pt x="11602" y="2005"/>
                    <a:pt x="11505" y="1812"/>
                    <a:pt x="11368" y="1812"/>
                  </a:cubicBezTo>
                  <a:cubicBezTo>
                    <a:pt x="11358" y="1812"/>
                    <a:pt x="11348" y="1813"/>
                    <a:pt x="11338" y="1815"/>
                  </a:cubicBezTo>
                  <a:cubicBezTo>
                    <a:pt x="9621" y="855"/>
                    <a:pt x="8323" y="0"/>
                    <a:pt x="64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1980625" y="2232450"/>
              <a:ext cx="325575" cy="211675"/>
            </a:xfrm>
            <a:custGeom>
              <a:rect b="b" l="l" r="r" t="t"/>
              <a:pathLst>
                <a:path extrusionOk="0" h="8467" w="13023">
                  <a:moveTo>
                    <a:pt x="7336" y="0"/>
                  </a:moveTo>
                  <a:cubicBezTo>
                    <a:pt x="1617" y="0"/>
                    <a:pt x="1" y="8042"/>
                    <a:pt x="7870" y="8466"/>
                  </a:cubicBezTo>
                  <a:cubicBezTo>
                    <a:pt x="11213" y="8314"/>
                    <a:pt x="12703" y="4393"/>
                    <a:pt x="13007" y="1506"/>
                  </a:cubicBezTo>
                  <a:cubicBezTo>
                    <a:pt x="13022" y="1395"/>
                    <a:pt x="12940" y="1342"/>
                    <a:pt x="12853" y="1342"/>
                  </a:cubicBezTo>
                  <a:cubicBezTo>
                    <a:pt x="12772" y="1342"/>
                    <a:pt x="12687" y="1388"/>
                    <a:pt x="12672" y="1475"/>
                  </a:cubicBezTo>
                  <a:cubicBezTo>
                    <a:pt x="12628" y="1484"/>
                    <a:pt x="12581" y="1488"/>
                    <a:pt x="12533" y="1488"/>
                  </a:cubicBezTo>
                  <a:cubicBezTo>
                    <a:pt x="12416" y="1488"/>
                    <a:pt x="12293" y="1466"/>
                    <a:pt x="12186" y="1445"/>
                  </a:cubicBezTo>
                  <a:lnTo>
                    <a:pt x="12156" y="1445"/>
                  </a:lnTo>
                  <a:cubicBezTo>
                    <a:pt x="11973" y="1384"/>
                    <a:pt x="11760" y="1354"/>
                    <a:pt x="11578" y="1263"/>
                  </a:cubicBezTo>
                  <a:cubicBezTo>
                    <a:pt x="11578" y="1263"/>
                    <a:pt x="11578" y="1263"/>
                    <a:pt x="11578" y="1293"/>
                  </a:cubicBezTo>
                  <a:cubicBezTo>
                    <a:pt x="10008" y="378"/>
                    <a:pt x="8576" y="0"/>
                    <a:pt x="73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3418400" y="1737400"/>
              <a:ext cx="183525" cy="213100"/>
            </a:xfrm>
            <a:custGeom>
              <a:rect b="b" l="l" r="r" t="t"/>
              <a:pathLst>
                <a:path extrusionOk="0" h="8524" w="7341">
                  <a:moveTo>
                    <a:pt x="4919" y="0"/>
                  </a:moveTo>
                  <a:cubicBezTo>
                    <a:pt x="4220" y="396"/>
                    <a:pt x="3460" y="669"/>
                    <a:pt x="2974" y="1307"/>
                  </a:cubicBezTo>
                  <a:cubicBezTo>
                    <a:pt x="2883" y="1399"/>
                    <a:pt x="2670" y="1642"/>
                    <a:pt x="2548" y="1763"/>
                  </a:cubicBezTo>
                  <a:lnTo>
                    <a:pt x="2579" y="1763"/>
                  </a:lnTo>
                  <a:cubicBezTo>
                    <a:pt x="405" y="4178"/>
                    <a:pt x="1" y="8481"/>
                    <a:pt x="4222" y="8481"/>
                  </a:cubicBezTo>
                  <a:cubicBezTo>
                    <a:pt x="4252" y="8481"/>
                    <a:pt x="4281" y="8481"/>
                    <a:pt x="4311" y="8481"/>
                  </a:cubicBezTo>
                  <a:cubicBezTo>
                    <a:pt x="4476" y="8509"/>
                    <a:pt x="4633" y="8523"/>
                    <a:pt x="4784" y="8523"/>
                  </a:cubicBezTo>
                  <a:cubicBezTo>
                    <a:pt x="6552" y="8523"/>
                    <a:pt x="7341" y="6640"/>
                    <a:pt x="6864" y="5016"/>
                  </a:cubicBezTo>
                  <a:cubicBezTo>
                    <a:pt x="6196" y="3344"/>
                    <a:pt x="5375" y="1763"/>
                    <a:pt x="491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3672075" y="1995000"/>
              <a:ext cx="239525" cy="182875"/>
            </a:xfrm>
            <a:custGeom>
              <a:rect b="b" l="l" r="r" t="t"/>
              <a:pathLst>
                <a:path extrusionOk="0" h="7315" w="9581">
                  <a:moveTo>
                    <a:pt x="1064" y="1"/>
                  </a:moveTo>
                  <a:cubicBezTo>
                    <a:pt x="0" y="183"/>
                    <a:pt x="912" y="2888"/>
                    <a:pt x="1125" y="3587"/>
                  </a:cubicBezTo>
                  <a:cubicBezTo>
                    <a:pt x="1246" y="3922"/>
                    <a:pt x="1338" y="4256"/>
                    <a:pt x="1520" y="4590"/>
                  </a:cubicBezTo>
                  <a:cubicBezTo>
                    <a:pt x="2189" y="5593"/>
                    <a:pt x="2341" y="7174"/>
                    <a:pt x="3800" y="7295"/>
                  </a:cubicBezTo>
                  <a:cubicBezTo>
                    <a:pt x="4008" y="7308"/>
                    <a:pt x="4214" y="7315"/>
                    <a:pt x="4414" y="7315"/>
                  </a:cubicBezTo>
                  <a:cubicBezTo>
                    <a:pt x="7544" y="7315"/>
                    <a:pt x="9580" y="5753"/>
                    <a:pt x="7295" y="2554"/>
                  </a:cubicBezTo>
                  <a:cubicBezTo>
                    <a:pt x="6383" y="1034"/>
                    <a:pt x="4408" y="1095"/>
                    <a:pt x="2888" y="548"/>
                  </a:cubicBezTo>
                  <a:cubicBezTo>
                    <a:pt x="2280" y="365"/>
                    <a:pt x="1672" y="92"/>
                    <a:pt x="106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2954725" y="2088275"/>
              <a:ext cx="164175" cy="152975"/>
            </a:xfrm>
            <a:custGeom>
              <a:rect b="b" l="l" r="r" t="t"/>
              <a:pathLst>
                <a:path extrusionOk="0" h="6119" w="6567">
                  <a:moveTo>
                    <a:pt x="4568" y="0"/>
                  </a:moveTo>
                  <a:cubicBezTo>
                    <a:pt x="2566" y="0"/>
                    <a:pt x="122" y="591"/>
                    <a:pt x="1" y="2653"/>
                  </a:cubicBezTo>
                  <a:cubicBezTo>
                    <a:pt x="122" y="4172"/>
                    <a:pt x="1034" y="5692"/>
                    <a:pt x="2645" y="5966"/>
                  </a:cubicBezTo>
                  <a:cubicBezTo>
                    <a:pt x="2971" y="6071"/>
                    <a:pt x="3275" y="6119"/>
                    <a:pt x="3557" y="6119"/>
                  </a:cubicBezTo>
                  <a:cubicBezTo>
                    <a:pt x="5481" y="6119"/>
                    <a:pt x="6376" y="3866"/>
                    <a:pt x="6323" y="1984"/>
                  </a:cubicBezTo>
                  <a:cubicBezTo>
                    <a:pt x="6232" y="1437"/>
                    <a:pt x="6566" y="343"/>
                    <a:pt x="5958" y="99"/>
                  </a:cubicBezTo>
                  <a:cubicBezTo>
                    <a:pt x="5553" y="38"/>
                    <a:pt x="5075" y="0"/>
                    <a:pt x="456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3118875" y="1869625"/>
              <a:ext cx="174575" cy="118675"/>
            </a:xfrm>
            <a:custGeom>
              <a:rect b="b" l="l" r="r" t="t"/>
              <a:pathLst>
                <a:path extrusionOk="0" h="4747" w="6983">
                  <a:moveTo>
                    <a:pt x="2665" y="0"/>
                  </a:moveTo>
                  <a:cubicBezTo>
                    <a:pt x="1951" y="0"/>
                    <a:pt x="1120" y="171"/>
                    <a:pt x="182" y="578"/>
                  </a:cubicBezTo>
                  <a:cubicBezTo>
                    <a:pt x="152" y="563"/>
                    <a:pt x="122" y="555"/>
                    <a:pt x="91" y="555"/>
                  </a:cubicBezTo>
                  <a:cubicBezTo>
                    <a:pt x="61" y="555"/>
                    <a:pt x="31" y="563"/>
                    <a:pt x="0" y="578"/>
                  </a:cubicBezTo>
                  <a:cubicBezTo>
                    <a:pt x="31" y="760"/>
                    <a:pt x="61" y="943"/>
                    <a:pt x="91" y="1125"/>
                  </a:cubicBezTo>
                  <a:cubicBezTo>
                    <a:pt x="730" y="2250"/>
                    <a:pt x="426" y="3952"/>
                    <a:pt x="1824" y="4590"/>
                  </a:cubicBezTo>
                  <a:cubicBezTo>
                    <a:pt x="2306" y="4697"/>
                    <a:pt x="2741" y="4746"/>
                    <a:pt x="3132" y="4746"/>
                  </a:cubicBezTo>
                  <a:cubicBezTo>
                    <a:pt x="6983" y="4746"/>
                    <a:pt x="6432" y="0"/>
                    <a:pt x="2665"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2889800" y="1742800"/>
              <a:ext cx="180750" cy="140800"/>
            </a:xfrm>
            <a:custGeom>
              <a:rect b="b" l="l" r="r" t="t"/>
              <a:pathLst>
                <a:path extrusionOk="0" h="5632" w="7230">
                  <a:moveTo>
                    <a:pt x="3996" y="210"/>
                  </a:moveTo>
                  <a:cubicBezTo>
                    <a:pt x="3996" y="240"/>
                    <a:pt x="3996" y="240"/>
                    <a:pt x="3965" y="240"/>
                  </a:cubicBezTo>
                  <a:lnTo>
                    <a:pt x="3996" y="210"/>
                  </a:lnTo>
                  <a:close/>
                  <a:moveTo>
                    <a:pt x="4288" y="0"/>
                  </a:moveTo>
                  <a:cubicBezTo>
                    <a:pt x="4111" y="0"/>
                    <a:pt x="3856" y="187"/>
                    <a:pt x="3692" y="210"/>
                  </a:cubicBezTo>
                  <a:cubicBezTo>
                    <a:pt x="3626" y="197"/>
                    <a:pt x="3544" y="178"/>
                    <a:pt x="3476" y="178"/>
                  </a:cubicBezTo>
                  <a:cubicBezTo>
                    <a:pt x="3387" y="178"/>
                    <a:pt x="3323" y="211"/>
                    <a:pt x="3358" y="332"/>
                  </a:cubicBezTo>
                  <a:cubicBezTo>
                    <a:pt x="657" y="1112"/>
                    <a:pt x="1" y="5623"/>
                    <a:pt x="3433" y="5623"/>
                  </a:cubicBezTo>
                  <a:cubicBezTo>
                    <a:pt x="3478" y="5623"/>
                    <a:pt x="3524" y="5622"/>
                    <a:pt x="3570" y="5620"/>
                  </a:cubicBezTo>
                  <a:cubicBezTo>
                    <a:pt x="3660" y="5628"/>
                    <a:pt x="3747" y="5632"/>
                    <a:pt x="3832" y="5632"/>
                  </a:cubicBezTo>
                  <a:cubicBezTo>
                    <a:pt x="6847" y="5632"/>
                    <a:pt x="7230" y="1034"/>
                    <a:pt x="4421" y="58"/>
                  </a:cubicBezTo>
                  <a:cubicBezTo>
                    <a:pt x="4387" y="16"/>
                    <a:pt x="4341" y="0"/>
                    <a:pt x="428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3156100" y="2289375"/>
              <a:ext cx="210975" cy="186825"/>
            </a:xfrm>
            <a:custGeom>
              <a:rect b="b" l="l" r="r" t="t"/>
              <a:pathLst>
                <a:path extrusionOk="0" h="7473" w="8439">
                  <a:moveTo>
                    <a:pt x="2461" y="0"/>
                  </a:moveTo>
                  <a:cubicBezTo>
                    <a:pt x="1920" y="0"/>
                    <a:pt x="1484" y="242"/>
                    <a:pt x="1368" y="961"/>
                  </a:cubicBezTo>
                  <a:lnTo>
                    <a:pt x="1338" y="992"/>
                  </a:lnTo>
                  <a:cubicBezTo>
                    <a:pt x="1338" y="1022"/>
                    <a:pt x="1308" y="1083"/>
                    <a:pt x="1308" y="1113"/>
                  </a:cubicBezTo>
                  <a:cubicBezTo>
                    <a:pt x="1186" y="1417"/>
                    <a:pt x="1156" y="1752"/>
                    <a:pt x="1004" y="2056"/>
                  </a:cubicBezTo>
                  <a:lnTo>
                    <a:pt x="1034" y="2056"/>
                  </a:lnTo>
                  <a:cubicBezTo>
                    <a:pt x="1" y="4578"/>
                    <a:pt x="335" y="6828"/>
                    <a:pt x="3374" y="7344"/>
                  </a:cubicBezTo>
                  <a:cubicBezTo>
                    <a:pt x="3721" y="7432"/>
                    <a:pt x="4046" y="7473"/>
                    <a:pt x="4349" y="7473"/>
                  </a:cubicBezTo>
                  <a:cubicBezTo>
                    <a:pt x="7929" y="7473"/>
                    <a:pt x="8439" y="1785"/>
                    <a:pt x="4712" y="749"/>
                  </a:cubicBezTo>
                  <a:cubicBezTo>
                    <a:pt x="4133" y="450"/>
                    <a:pt x="3199" y="0"/>
                    <a:pt x="24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3168250" y="2164450"/>
              <a:ext cx="226350" cy="130025"/>
            </a:xfrm>
            <a:custGeom>
              <a:rect b="b" l="l" r="r" t="t"/>
              <a:pathLst>
                <a:path extrusionOk="0" h="5201" w="9054">
                  <a:moveTo>
                    <a:pt x="4074" y="1"/>
                  </a:moveTo>
                  <a:cubicBezTo>
                    <a:pt x="2858" y="31"/>
                    <a:pt x="1642" y="426"/>
                    <a:pt x="609" y="943"/>
                  </a:cubicBezTo>
                  <a:cubicBezTo>
                    <a:pt x="616" y="941"/>
                    <a:pt x="624" y="940"/>
                    <a:pt x="632" y="940"/>
                  </a:cubicBezTo>
                  <a:cubicBezTo>
                    <a:pt x="726" y="940"/>
                    <a:pt x="897" y="1068"/>
                    <a:pt x="796" y="1068"/>
                  </a:cubicBezTo>
                  <a:cubicBezTo>
                    <a:pt x="786" y="1068"/>
                    <a:pt x="775" y="1067"/>
                    <a:pt x="761" y="1065"/>
                  </a:cubicBezTo>
                  <a:cubicBezTo>
                    <a:pt x="712" y="1043"/>
                    <a:pt x="665" y="1034"/>
                    <a:pt x="618" y="1034"/>
                  </a:cubicBezTo>
                  <a:cubicBezTo>
                    <a:pt x="401" y="1034"/>
                    <a:pt x="201" y="1233"/>
                    <a:pt x="1" y="1308"/>
                  </a:cubicBezTo>
                  <a:cubicBezTo>
                    <a:pt x="973" y="3071"/>
                    <a:pt x="2129" y="5046"/>
                    <a:pt x="4347" y="5198"/>
                  </a:cubicBezTo>
                  <a:cubicBezTo>
                    <a:pt x="4405" y="5200"/>
                    <a:pt x="4461" y="5201"/>
                    <a:pt x="4517" y="5201"/>
                  </a:cubicBezTo>
                  <a:cubicBezTo>
                    <a:pt x="9053" y="5201"/>
                    <a:pt x="7587" y="361"/>
                    <a:pt x="407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2505875" y="1559475"/>
              <a:ext cx="205025" cy="160850"/>
            </a:xfrm>
            <a:custGeom>
              <a:rect b="b" l="l" r="r" t="t"/>
              <a:pathLst>
                <a:path extrusionOk="0" h="6434" w="8201">
                  <a:moveTo>
                    <a:pt x="4304" y="1"/>
                  </a:moveTo>
                  <a:cubicBezTo>
                    <a:pt x="4250" y="1"/>
                    <a:pt x="4200" y="12"/>
                    <a:pt x="4155" y="35"/>
                  </a:cubicBezTo>
                  <a:cubicBezTo>
                    <a:pt x="4087" y="18"/>
                    <a:pt x="4020" y="9"/>
                    <a:pt x="3956" y="9"/>
                  </a:cubicBezTo>
                  <a:cubicBezTo>
                    <a:pt x="3239" y="9"/>
                    <a:pt x="2711" y="1015"/>
                    <a:pt x="2210" y="1433"/>
                  </a:cubicBezTo>
                  <a:cubicBezTo>
                    <a:pt x="1" y="3158"/>
                    <a:pt x="1015" y="6419"/>
                    <a:pt x="3842" y="6419"/>
                  </a:cubicBezTo>
                  <a:cubicBezTo>
                    <a:pt x="3855" y="6419"/>
                    <a:pt x="3868" y="6418"/>
                    <a:pt x="3881" y="6418"/>
                  </a:cubicBezTo>
                  <a:cubicBezTo>
                    <a:pt x="3973" y="6428"/>
                    <a:pt x="4064" y="6433"/>
                    <a:pt x="4155" y="6433"/>
                  </a:cubicBezTo>
                  <a:cubicBezTo>
                    <a:pt x="6298" y="6433"/>
                    <a:pt x="8200" y="3756"/>
                    <a:pt x="6830" y="1889"/>
                  </a:cubicBezTo>
                  <a:cubicBezTo>
                    <a:pt x="6241" y="1553"/>
                    <a:pt x="4954" y="1"/>
                    <a:pt x="430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2619500" y="1388950"/>
              <a:ext cx="145275" cy="125825"/>
            </a:xfrm>
            <a:custGeom>
              <a:rect b="b" l="l" r="r" t="t"/>
              <a:pathLst>
                <a:path extrusionOk="0" h="5033" w="5811">
                  <a:moveTo>
                    <a:pt x="2353" y="0"/>
                  </a:moveTo>
                  <a:cubicBezTo>
                    <a:pt x="0" y="0"/>
                    <a:pt x="58" y="3472"/>
                    <a:pt x="2406" y="4607"/>
                  </a:cubicBezTo>
                  <a:cubicBezTo>
                    <a:pt x="2376" y="4759"/>
                    <a:pt x="2467" y="4972"/>
                    <a:pt x="2619" y="5033"/>
                  </a:cubicBezTo>
                  <a:cubicBezTo>
                    <a:pt x="4595" y="4789"/>
                    <a:pt x="5811" y="1142"/>
                    <a:pt x="3592" y="260"/>
                  </a:cubicBezTo>
                  <a:cubicBezTo>
                    <a:pt x="3123" y="80"/>
                    <a:pt x="2711" y="0"/>
                    <a:pt x="23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2392325" y="1452025"/>
              <a:ext cx="206050" cy="116475"/>
            </a:xfrm>
            <a:custGeom>
              <a:rect b="b" l="l" r="r" t="t"/>
              <a:pathLst>
                <a:path extrusionOk="0" h="4659" w="8242">
                  <a:moveTo>
                    <a:pt x="4243" y="1"/>
                  </a:moveTo>
                  <a:cubicBezTo>
                    <a:pt x="1414" y="1"/>
                    <a:pt x="0" y="4484"/>
                    <a:pt x="3864" y="4637"/>
                  </a:cubicBezTo>
                  <a:cubicBezTo>
                    <a:pt x="3982" y="4652"/>
                    <a:pt x="4099" y="4659"/>
                    <a:pt x="4214" y="4659"/>
                  </a:cubicBezTo>
                  <a:cubicBezTo>
                    <a:pt x="5543" y="4659"/>
                    <a:pt x="6640" y="3745"/>
                    <a:pt x="7816" y="3269"/>
                  </a:cubicBezTo>
                  <a:cubicBezTo>
                    <a:pt x="8089" y="3239"/>
                    <a:pt x="8241" y="2844"/>
                    <a:pt x="7907" y="2783"/>
                  </a:cubicBezTo>
                  <a:cubicBezTo>
                    <a:pt x="7867" y="2724"/>
                    <a:pt x="7803" y="2691"/>
                    <a:pt x="7737" y="2691"/>
                  </a:cubicBezTo>
                  <a:cubicBezTo>
                    <a:pt x="7702" y="2691"/>
                    <a:pt x="7665" y="2701"/>
                    <a:pt x="7633" y="2722"/>
                  </a:cubicBezTo>
                  <a:cubicBezTo>
                    <a:pt x="6691" y="2418"/>
                    <a:pt x="6873" y="959"/>
                    <a:pt x="5961" y="534"/>
                  </a:cubicBezTo>
                  <a:cubicBezTo>
                    <a:pt x="5356" y="159"/>
                    <a:pt x="4774" y="1"/>
                    <a:pt x="424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3151550" y="1345975"/>
              <a:ext cx="194500" cy="122525"/>
            </a:xfrm>
            <a:custGeom>
              <a:rect b="b" l="l" r="r" t="t"/>
              <a:pathLst>
                <a:path extrusionOk="0" h="4901" w="7780">
                  <a:moveTo>
                    <a:pt x="4724" y="0"/>
                  </a:moveTo>
                  <a:cubicBezTo>
                    <a:pt x="4658" y="0"/>
                    <a:pt x="4594" y="1"/>
                    <a:pt x="4529" y="4"/>
                  </a:cubicBezTo>
                  <a:cubicBezTo>
                    <a:pt x="2553" y="64"/>
                    <a:pt x="882" y="1311"/>
                    <a:pt x="0" y="2952"/>
                  </a:cubicBezTo>
                  <a:cubicBezTo>
                    <a:pt x="456" y="2527"/>
                    <a:pt x="912" y="1888"/>
                    <a:pt x="1398" y="1523"/>
                  </a:cubicBezTo>
                  <a:cubicBezTo>
                    <a:pt x="2158" y="2739"/>
                    <a:pt x="2857" y="4350"/>
                    <a:pt x="4286" y="4867"/>
                  </a:cubicBezTo>
                  <a:cubicBezTo>
                    <a:pt x="4410" y="4890"/>
                    <a:pt x="4532" y="4901"/>
                    <a:pt x="4652" y="4901"/>
                  </a:cubicBezTo>
                  <a:cubicBezTo>
                    <a:pt x="6450" y="4901"/>
                    <a:pt x="7779" y="2456"/>
                    <a:pt x="6839" y="946"/>
                  </a:cubicBezTo>
                  <a:cubicBezTo>
                    <a:pt x="6362" y="187"/>
                    <a:pt x="5520" y="0"/>
                    <a:pt x="472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3112025" y="1441800"/>
              <a:ext cx="22825" cy="24350"/>
            </a:xfrm>
            <a:custGeom>
              <a:rect b="b" l="l" r="r" t="t"/>
              <a:pathLst>
                <a:path extrusionOk="0" h="974" w="913">
                  <a:moveTo>
                    <a:pt x="912" y="1"/>
                  </a:moveTo>
                  <a:lnTo>
                    <a:pt x="912" y="1"/>
                  </a:lnTo>
                  <a:cubicBezTo>
                    <a:pt x="730" y="92"/>
                    <a:pt x="548" y="183"/>
                    <a:pt x="335" y="183"/>
                  </a:cubicBezTo>
                  <a:cubicBezTo>
                    <a:pt x="305" y="396"/>
                    <a:pt x="1" y="852"/>
                    <a:pt x="335" y="973"/>
                  </a:cubicBezTo>
                  <a:cubicBezTo>
                    <a:pt x="730" y="973"/>
                    <a:pt x="700" y="274"/>
                    <a:pt x="91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3110500" y="1444075"/>
              <a:ext cx="5175" cy="8700"/>
            </a:xfrm>
            <a:custGeom>
              <a:rect b="b" l="l" r="r" t="t"/>
              <a:pathLst>
                <a:path extrusionOk="0" h="348" w="207">
                  <a:moveTo>
                    <a:pt x="1" y="1"/>
                  </a:moveTo>
                  <a:cubicBezTo>
                    <a:pt x="31" y="92"/>
                    <a:pt x="31" y="183"/>
                    <a:pt x="31" y="274"/>
                  </a:cubicBezTo>
                  <a:cubicBezTo>
                    <a:pt x="61" y="327"/>
                    <a:pt x="88" y="348"/>
                    <a:pt x="110" y="348"/>
                  </a:cubicBezTo>
                  <a:cubicBezTo>
                    <a:pt x="177" y="348"/>
                    <a:pt x="206" y="153"/>
                    <a:pt x="183" y="62"/>
                  </a:cubicBezTo>
                  <a:cubicBezTo>
                    <a:pt x="122" y="31"/>
                    <a:pt x="62"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3134825" y="1399250"/>
              <a:ext cx="13700" cy="17500"/>
            </a:xfrm>
            <a:custGeom>
              <a:rect b="b" l="l" r="r" t="t"/>
              <a:pathLst>
                <a:path extrusionOk="0" h="700" w="548">
                  <a:moveTo>
                    <a:pt x="548" y="0"/>
                  </a:moveTo>
                  <a:lnTo>
                    <a:pt x="548" y="0"/>
                  </a:lnTo>
                  <a:cubicBezTo>
                    <a:pt x="396" y="183"/>
                    <a:pt x="244" y="365"/>
                    <a:pt x="92" y="548"/>
                  </a:cubicBezTo>
                  <a:cubicBezTo>
                    <a:pt x="61" y="578"/>
                    <a:pt x="31" y="639"/>
                    <a:pt x="0" y="699"/>
                  </a:cubicBezTo>
                  <a:cubicBezTo>
                    <a:pt x="213" y="487"/>
                    <a:pt x="365" y="244"/>
                    <a:pt x="54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3096075" y="1383300"/>
              <a:ext cx="3050" cy="3825"/>
            </a:xfrm>
            <a:custGeom>
              <a:rect b="b" l="l" r="r" t="t"/>
              <a:pathLst>
                <a:path extrusionOk="0" h="153" w="122">
                  <a:moveTo>
                    <a:pt x="122" y="0"/>
                  </a:moveTo>
                  <a:lnTo>
                    <a:pt x="122" y="0"/>
                  </a:lnTo>
                  <a:cubicBezTo>
                    <a:pt x="91" y="30"/>
                    <a:pt x="61" y="61"/>
                    <a:pt x="0" y="61"/>
                  </a:cubicBezTo>
                  <a:cubicBezTo>
                    <a:pt x="0" y="91"/>
                    <a:pt x="31" y="122"/>
                    <a:pt x="31" y="152"/>
                  </a:cubicBezTo>
                  <a:cubicBezTo>
                    <a:pt x="61" y="122"/>
                    <a:pt x="91" y="61"/>
                    <a:pt x="1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3179650" y="1301225"/>
              <a:ext cx="6875" cy="7625"/>
            </a:xfrm>
            <a:custGeom>
              <a:rect b="b" l="l" r="r" t="t"/>
              <a:pathLst>
                <a:path extrusionOk="0" h="305" w="275">
                  <a:moveTo>
                    <a:pt x="244" y="0"/>
                  </a:moveTo>
                  <a:cubicBezTo>
                    <a:pt x="153" y="92"/>
                    <a:pt x="92" y="213"/>
                    <a:pt x="1" y="304"/>
                  </a:cubicBezTo>
                  <a:cubicBezTo>
                    <a:pt x="92" y="213"/>
                    <a:pt x="183" y="122"/>
                    <a:pt x="274" y="31"/>
                  </a:cubicBezTo>
                  <a:cubicBezTo>
                    <a:pt x="274" y="31"/>
                    <a:pt x="244" y="0"/>
                    <a:pt x="2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3178125" y="1295900"/>
              <a:ext cx="2325" cy="3075"/>
            </a:xfrm>
            <a:custGeom>
              <a:rect b="b" l="l" r="r" t="t"/>
              <a:pathLst>
                <a:path extrusionOk="0" h="123" w="93">
                  <a:moveTo>
                    <a:pt x="31" y="1"/>
                  </a:moveTo>
                  <a:cubicBezTo>
                    <a:pt x="1" y="1"/>
                    <a:pt x="1" y="31"/>
                    <a:pt x="1" y="31"/>
                  </a:cubicBezTo>
                  <a:cubicBezTo>
                    <a:pt x="1" y="61"/>
                    <a:pt x="1" y="92"/>
                    <a:pt x="1" y="122"/>
                  </a:cubicBezTo>
                  <a:cubicBezTo>
                    <a:pt x="31" y="92"/>
                    <a:pt x="62" y="61"/>
                    <a:pt x="92" y="31"/>
                  </a:cubicBezTo>
                  <a:cubicBezTo>
                    <a:pt x="62" y="1"/>
                    <a:pt x="31"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3608225" y="1006200"/>
              <a:ext cx="156925" cy="111150"/>
            </a:xfrm>
            <a:custGeom>
              <a:rect b="b" l="l" r="r" t="t"/>
              <a:pathLst>
                <a:path extrusionOk="0" h="4446" w="6277">
                  <a:moveTo>
                    <a:pt x="1703" y="1588"/>
                  </a:moveTo>
                  <a:cubicBezTo>
                    <a:pt x="1703" y="1619"/>
                    <a:pt x="1703" y="1619"/>
                    <a:pt x="1673" y="1619"/>
                  </a:cubicBezTo>
                  <a:lnTo>
                    <a:pt x="1703" y="1619"/>
                  </a:lnTo>
                  <a:cubicBezTo>
                    <a:pt x="1703" y="1619"/>
                    <a:pt x="1703" y="1619"/>
                    <a:pt x="1703" y="1588"/>
                  </a:cubicBezTo>
                  <a:close/>
                  <a:moveTo>
                    <a:pt x="3860" y="1"/>
                  </a:moveTo>
                  <a:cubicBezTo>
                    <a:pt x="3810" y="1"/>
                    <a:pt x="3759" y="3"/>
                    <a:pt x="3709" y="8"/>
                  </a:cubicBezTo>
                  <a:cubicBezTo>
                    <a:pt x="2737" y="129"/>
                    <a:pt x="2281" y="950"/>
                    <a:pt x="1703" y="1619"/>
                  </a:cubicBezTo>
                  <a:cubicBezTo>
                    <a:pt x="1673" y="1649"/>
                    <a:pt x="1642" y="1680"/>
                    <a:pt x="1612" y="1680"/>
                  </a:cubicBezTo>
                  <a:cubicBezTo>
                    <a:pt x="1612" y="1680"/>
                    <a:pt x="1612" y="1680"/>
                    <a:pt x="1612" y="1710"/>
                  </a:cubicBezTo>
                  <a:cubicBezTo>
                    <a:pt x="1186" y="2318"/>
                    <a:pt x="1" y="3503"/>
                    <a:pt x="670" y="4202"/>
                  </a:cubicBezTo>
                  <a:cubicBezTo>
                    <a:pt x="715" y="4218"/>
                    <a:pt x="768" y="4225"/>
                    <a:pt x="822" y="4225"/>
                  </a:cubicBezTo>
                  <a:cubicBezTo>
                    <a:pt x="875" y="4225"/>
                    <a:pt x="928" y="4218"/>
                    <a:pt x="974" y="4202"/>
                  </a:cubicBezTo>
                  <a:cubicBezTo>
                    <a:pt x="2585" y="3686"/>
                    <a:pt x="4864" y="4446"/>
                    <a:pt x="5867" y="2592"/>
                  </a:cubicBezTo>
                  <a:cubicBezTo>
                    <a:pt x="6276" y="1394"/>
                    <a:pt x="5086" y="1"/>
                    <a:pt x="386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3700350" y="1108875"/>
              <a:ext cx="148025" cy="131575"/>
            </a:xfrm>
            <a:custGeom>
              <a:rect b="b" l="l" r="r" t="t"/>
              <a:pathLst>
                <a:path extrusionOk="0" h="5263" w="5921">
                  <a:moveTo>
                    <a:pt x="362" y="0"/>
                  </a:moveTo>
                  <a:cubicBezTo>
                    <a:pt x="0" y="0"/>
                    <a:pt x="75" y="551"/>
                    <a:pt x="480" y="551"/>
                  </a:cubicBezTo>
                  <a:cubicBezTo>
                    <a:pt x="784" y="3074"/>
                    <a:pt x="480" y="4868"/>
                    <a:pt x="3641" y="5263"/>
                  </a:cubicBezTo>
                  <a:cubicBezTo>
                    <a:pt x="5921" y="5050"/>
                    <a:pt x="4523" y="2132"/>
                    <a:pt x="3459" y="1159"/>
                  </a:cubicBezTo>
                  <a:cubicBezTo>
                    <a:pt x="2729" y="247"/>
                    <a:pt x="1483" y="278"/>
                    <a:pt x="419" y="4"/>
                  </a:cubicBezTo>
                  <a:cubicBezTo>
                    <a:pt x="399" y="1"/>
                    <a:pt x="380" y="0"/>
                    <a:pt x="3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2152075" y="1377775"/>
              <a:ext cx="146200" cy="181725"/>
            </a:xfrm>
            <a:custGeom>
              <a:rect b="b" l="l" r="r" t="t"/>
              <a:pathLst>
                <a:path extrusionOk="0" h="7269" w="5848">
                  <a:moveTo>
                    <a:pt x="2547" y="0"/>
                  </a:moveTo>
                  <a:cubicBezTo>
                    <a:pt x="423" y="0"/>
                    <a:pt x="1" y="2446"/>
                    <a:pt x="2319" y="3443"/>
                  </a:cubicBezTo>
                  <a:cubicBezTo>
                    <a:pt x="1255" y="4233"/>
                    <a:pt x="282" y="6391"/>
                    <a:pt x="1833" y="7151"/>
                  </a:cubicBezTo>
                  <a:cubicBezTo>
                    <a:pt x="2115" y="7232"/>
                    <a:pt x="2387" y="7269"/>
                    <a:pt x="2646" y="7269"/>
                  </a:cubicBezTo>
                  <a:cubicBezTo>
                    <a:pt x="4643" y="7269"/>
                    <a:pt x="5848" y="5046"/>
                    <a:pt x="4933" y="3109"/>
                  </a:cubicBezTo>
                  <a:lnTo>
                    <a:pt x="4933" y="3109"/>
                  </a:lnTo>
                  <a:cubicBezTo>
                    <a:pt x="4933" y="3109"/>
                    <a:pt x="4933" y="3109"/>
                    <a:pt x="4963" y="3139"/>
                  </a:cubicBezTo>
                  <a:cubicBezTo>
                    <a:pt x="4902" y="2926"/>
                    <a:pt x="4872" y="2714"/>
                    <a:pt x="4842" y="2501"/>
                  </a:cubicBezTo>
                  <a:cubicBezTo>
                    <a:pt x="4842" y="2459"/>
                    <a:pt x="4842" y="2434"/>
                    <a:pt x="4842" y="2410"/>
                  </a:cubicBezTo>
                  <a:cubicBezTo>
                    <a:pt x="4980" y="2340"/>
                    <a:pt x="4873" y="2166"/>
                    <a:pt x="4774" y="2166"/>
                  </a:cubicBezTo>
                  <a:cubicBezTo>
                    <a:pt x="4742" y="2166"/>
                    <a:pt x="4712" y="2183"/>
                    <a:pt x="4690" y="2227"/>
                  </a:cubicBezTo>
                  <a:cubicBezTo>
                    <a:pt x="4690" y="2227"/>
                    <a:pt x="4659" y="2197"/>
                    <a:pt x="4659" y="2197"/>
                  </a:cubicBezTo>
                  <a:cubicBezTo>
                    <a:pt x="4994" y="1832"/>
                    <a:pt x="5328" y="1498"/>
                    <a:pt x="5602" y="1103"/>
                  </a:cubicBezTo>
                  <a:cubicBezTo>
                    <a:pt x="5618" y="1108"/>
                    <a:pt x="5634" y="1111"/>
                    <a:pt x="5649" y="1111"/>
                  </a:cubicBezTo>
                  <a:cubicBezTo>
                    <a:pt x="5783" y="1111"/>
                    <a:pt x="5841" y="912"/>
                    <a:pt x="5691" y="912"/>
                  </a:cubicBezTo>
                  <a:cubicBezTo>
                    <a:pt x="5674" y="912"/>
                    <a:pt x="5654" y="915"/>
                    <a:pt x="5632" y="920"/>
                  </a:cubicBezTo>
                  <a:lnTo>
                    <a:pt x="5389" y="920"/>
                  </a:lnTo>
                  <a:cubicBezTo>
                    <a:pt x="5328" y="920"/>
                    <a:pt x="5267" y="920"/>
                    <a:pt x="5206" y="890"/>
                  </a:cubicBezTo>
                  <a:cubicBezTo>
                    <a:pt x="5146" y="890"/>
                    <a:pt x="5054" y="859"/>
                    <a:pt x="4994" y="829"/>
                  </a:cubicBezTo>
                  <a:cubicBezTo>
                    <a:pt x="4034" y="237"/>
                    <a:pt x="3208" y="0"/>
                    <a:pt x="254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2274700" y="1366675"/>
              <a:ext cx="94175" cy="124900"/>
            </a:xfrm>
            <a:custGeom>
              <a:rect b="b" l="l" r="r" t="t"/>
              <a:pathLst>
                <a:path extrusionOk="0" h="4996" w="3767">
                  <a:moveTo>
                    <a:pt x="1874" y="0"/>
                  </a:moveTo>
                  <a:cubicBezTo>
                    <a:pt x="1271" y="0"/>
                    <a:pt x="0" y="4004"/>
                    <a:pt x="1456" y="4920"/>
                  </a:cubicBezTo>
                  <a:cubicBezTo>
                    <a:pt x="1596" y="4972"/>
                    <a:pt x="1737" y="4995"/>
                    <a:pt x="1876" y="4995"/>
                  </a:cubicBezTo>
                  <a:cubicBezTo>
                    <a:pt x="2641" y="4995"/>
                    <a:pt x="3348" y="4283"/>
                    <a:pt x="3554" y="3613"/>
                  </a:cubicBezTo>
                  <a:cubicBezTo>
                    <a:pt x="3767" y="2398"/>
                    <a:pt x="2855" y="1364"/>
                    <a:pt x="2216" y="422"/>
                  </a:cubicBezTo>
                  <a:cubicBezTo>
                    <a:pt x="2216" y="397"/>
                    <a:pt x="2196" y="353"/>
                    <a:pt x="2173" y="353"/>
                  </a:cubicBezTo>
                  <a:cubicBezTo>
                    <a:pt x="2167" y="353"/>
                    <a:pt x="2161" y="355"/>
                    <a:pt x="2156" y="361"/>
                  </a:cubicBezTo>
                  <a:cubicBezTo>
                    <a:pt x="2125" y="300"/>
                    <a:pt x="2095" y="270"/>
                    <a:pt x="2064" y="209"/>
                  </a:cubicBezTo>
                  <a:cubicBezTo>
                    <a:pt x="2016" y="65"/>
                    <a:pt x="1951" y="0"/>
                    <a:pt x="1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2245000" y="1284075"/>
              <a:ext cx="132775" cy="93250"/>
            </a:xfrm>
            <a:custGeom>
              <a:rect b="b" l="l" r="r" t="t"/>
              <a:pathLst>
                <a:path extrusionOk="0" h="3730" w="5311">
                  <a:moveTo>
                    <a:pt x="2125" y="1"/>
                  </a:moveTo>
                  <a:cubicBezTo>
                    <a:pt x="1542" y="1"/>
                    <a:pt x="1016" y="239"/>
                    <a:pt x="669" y="869"/>
                  </a:cubicBezTo>
                  <a:cubicBezTo>
                    <a:pt x="213" y="1629"/>
                    <a:pt x="0" y="2996"/>
                    <a:pt x="790" y="3604"/>
                  </a:cubicBezTo>
                  <a:cubicBezTo>
                    <a:pt x="1018" y="3691"/>
                    <a:pt x="1242" y="3729"/>
                    <a:pt x="1462" y="3729"/>
                  </a:cubicBezTo>
                  <a:cubicBezTo>
                    <a:pt x="2480" y="3729"/>
                    <a:pt x="3409" y="2911"/>
                    <a:pt x="4134" y="2237"/>
                  </a:cubicBezTo>
                  <a:cubicBezTo>
                    <a:pt x="4225" y="2206"/>
                    <a:pt x="4316" y="2085"/>
                    <a:pt x="4438" y="2024"/>
                  </a:cubicBezTo>
                  <a:cubicBezTo>
                    <a:pt x="4468" y="2024"/>
                    <a:pt x="4499" y="1993"/>
                    <a:pt x="4529" y="1963"/>
                  </a:cubicBezTo>
                  <a:cubicBezTo>
                    <a:pt x="4681" y="1872"/>
                    <a:pt x="4833" y="1750"/>
                    <a:pt x="4985" y="1659"/>
                  </a:cubicBezTo>
                  <a:cubicBezTo>
                    <a:pt x="5014" y="1684"/>
                    <a:pt x="5044" y="1694"/>
                    <a:pt x="5071" y="1694"/>
                  </a:cubicBezTo>
                  <a:cubicBezTo>
                    <a:pt x="5215" y="1694"/>
                    <a:pt x="5310" y="1416"/>
                    <a:pt x="5107" y="1416"/>
                  </a:cubicBezTo>
                  <a:cubicBezTo>
                    <a:pt x="4403" y="771"/>
                    <a:pt x="3173" y="1"/>
                    <a:pt x="212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2343775" y="1307400"/>
              <a:ext cx="135000" cy="112925"/>
            </a:xfrm>
            <a:custGeom>
              <a:rect b="b" l="l" r="r" t="t"/>
              <a:pathLst>
                <a:path extrusionOk="0" h="4517" w="5400">
                  <a:moveTo>
                    <a:pt x="1927" y="1"/>
                  </a:moveTo>
                  <a:cubicBezTo>
                    <a:pt x="1818" y="1"/>
                    <a:pt x="1729" y="50"/>
                    <a:pt x="1672" y="179"/>
                  </a:cubicBezTo>
                  <a:cubicBezTo>
                    <a:pt x="639" y="1334"/>
                    <a:pt x="0" y="4100"/>
                    <a:pt x="2067" y="4465"/>
                  </a:cubicBezTo>
                  <a:cubicBezTo>
                    <a:pt x="2240" y="4500"/>
                    <a:pt x="2404" y="4517"/>
                    <a:pt x="2562" y="4517"/>
                  </a:cubicBezTo>
                  <a:cubicBezTo>
                    <a:pt x="4707" y="4517"/>
                    <a:pt x="5399" y="1424"/>
                    <a:pt x="3162" y="574"/>
                  </a:cubicBezTo>
                  <a:cubicBezTo>
                    <a:pt x="2836" y="528"/>
                    <a:pt x="2279" y="1"/>
                    <a:pt x="19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2314675" y="1195025"/>
              <a:ext cx="168575" cy="65375"/>
            </a:xfrm>
            <a:custGeom>
              <a:rect b="b" l="l" r="r" t="t"/>
              <a:pathLst>
                <a:path extrusionOk="0" h="2615" w="6743">
                  <a:moveTo>
                    <a:pt x="3602" y="1"/>
                  </a:moveTo>
                  <a:cubicBezTo>
                    <a:pt x="1638" y="1"/>
                    <a:pt x="1" y="1529"/>
                    <a:pt x="1955" y="2577"/>
                  </a:cubicBezTo>
                  <a:cubicBezTo>
                    <a:pt x="2095" y="2603"/>
                    <a:pt x="2235" y="2615"/>
                    <a:pt x="2375" y="2615"/>
                  </a:cubicBezTo>
                  <a:cubicBezTo>
                    <a:pt x="3200" y="2615"/>
                    <a:pt x="4006" y="2203"/>
                    <a:pt x="4812" y="1969"/>
                  </a:cubicBezTo>
                  <a:cubicBezTo>
                    <a:pt x="5191" y="1868"/>
                    <a:pt x="5591" y="1703"/>
                    <a:pt x="6012" y="1703"/>
                  </a:cubicBezTo>
                  <a:cubicBezTo>
                    <a:pt x="6098" y="1703"/>
                    <a:pt x="6184" y="1710"/>
                    <a:pt x="6271" y="1726"/>
                  </a:cubicBezTo>
                  <a:cubicBezTo>
                    <a:pt x="6282" y="1731"/>
                    <a:pt x="6293" y="1734"/>
                    <a:pt x="6304" y="1734"/>
                  </a:cubicBezTo>
                  <a:cubicBezTo>
                    <a:pt x="6352" y="1734"/>
                    <a:pt x="6393" y="1684"/>
                    <a:pt x="6393" y="1634"/>
                  </a:cubicBezTo>
                  <a:cubicBezTo>
                    <a:pt x="6434" y="1676"/>
                    <a:pt x="6486" y="1693"/>
                    <a:pt x="6532" y="1693"/>
                  </a:cubicBezTo>
                  <a:cubicBezTo>
                    <a:pt x="6654" y="1693"/>
                    <a:pt x="6743" y="1579"/>
                    <a:pt x="6545" y="1513"/>
                  </a:cubicBezTo>
                  <a:cubicBezTo>
                    <a:pt x="6514" y="1513"/>
                    <a:pt x="6453" y="1482"/>
                    <a:pt x="6423" y="1452"/>
                  </a:cubicBezTo>
                  <a:cubicBezTo>
                    <a:pt x="5685" y="396"/>
                    <a:pt x="4601" y="1"/>
                    <a:pt x="360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2453950" y="1146700"/>
              <a:ext cx="126800" cy="67975"/>
            </a:xfrm>
            <a:custGeom>
              <a:rect b="b" l="l" r="r" t="t"/>
              <a:pathLst>
                <a:path extrusionOk="0" h="2719" w="5072">
                  <a:moveTo>
                    <a:pt x="2468" y="1"/>
                  </a:moveTo>
                  <a:cubicBezTo>
                    <a:pt x="2385" y="1"/>
                    <a:pt x="2302" y="4"/>
                    <a:pt x="2220" y="11"/>
                  </a:cubicBezTo>
                  <a:cubicBezTo>
                    <a:pt x="1" y="102"/>
                    <a:pt x="153" y="2655"/>
                    <a:pt x="2311" y="2716"/>
                  </a:cubicBezTo>
                  <a:cubicBezTo>
                    <a:pt x="2359" y="2718"/>
                    <a:pt x="2406" y="2719"/>
                    <a:pt x="2454" y="2719"/>
                  </a:cubicBezTo>
                  <a:cubicBezTo>
                    <a:pt x="3227" y="2719"/>
                    <a:pt x="4000" y="2498"/>
                    <a:pt x="4773" y="2412"/>
                  </a:cubicBezTo>
                  <a:cubicBezTo>
                    <a:pt x="4785" y="2459"/>
                    <a:pt x="4818" y="2479"/>
                    <a:pt x="4856" y="2479"/>
                  </a:cubicBezTo>
                  <a:cubicBezTo>
                    <a:pt x="4916" y="2479"/>
                    <a:pt x="4986" y="2427"/>
                    <a:pt x="4986" y="2352"/>
                  </a:cubicBezTo>
                  <a:cubicBezTo>
                    <a:pt x="5072" y="920"/>
                    <a:pt x="3809" y="1"/>
                    <a:pt x="246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2654425" y="1152550"/>
              <a:ext cx="191675" cy="231550"/>
            </a:xfrm>
            <a:custGeom>
              <a:rect b="b" l="l" r="r" t="t"/>
              <a:pathLst>
                <a:path extrusionOk="0" h="9262" w="7667">
                  <a:moveTo>
                    <a:pt x="2181" y="1"/>
                  </a:moveTo>
                  <a:cubicBezTo>
                    <a:pt x="953" y="1"/>
                    <a:pt x="1" y="1464"/>
                    <a:pt x="2620" y="2908"/>
                  </a:cubicBezTo>
                  <a:cubicBezTo>
                    <a:pt x="2546" y="2871"/>
                    <a:pt x="2450" y="2811"/>
                    <a:pt x="2365" y="2811"/>
                  </a:cubicBezTo>
                  <a:cubicBezTo>
                    <a:pt x="2311" y="2811"/>
                    <a:pt x="2261" y="2836"/>
                    <a:pt x="2225" y="2908"/>
                  </a:cubicBezTo>
                  <a:cubicBezTo>
                    <a:pt x="177" y="4188"/>
                    <a:pt x="501" y="7278"/>
                    <a:pt x="2506" y="7278"/>
                  </a:cubicBezTo>
                  <a:cubicBezTo>
                    <a:pt x="2881" y="7278"/>
                    <a:pt x="3316" y="7170"/>
                    <a:pt x="3806" y="6920"/>
                  </a:cubicBezTo>
                  <a:lnTo>
                    <a:pt x="3806" y="6920"/>
                  </a:lnTo>
                  <a:cubicBezTo>
                    <a:pt x="3319" y="7862"/>
                    <a:pt x="3927" y="9109"/>
                    <a:pt x="5022" y="9230"/>
                  </a:cubicBezTo>
                  <a:cubicBezTo>
                    <a:pt x="5140" y="9251"/>
                    <a:pt x="5253" y="9261"/>
                    <a:pt x="5360" y="9261"/>
                  </a:cubicBezTo>
                  <a:cubicBezTo>
                    <a:pt x="6784" y="9261"/>
                    <a:pt x="7161" y="7467"/>
                    <a:pt x="6906" y="6251"/>
                  </a:cubicBezTo>
                  <a:lnTo>
                    <a:pt x="6906" y="6251"/>
                  </a:lnTo>
                  <a:cubicBezTo>
                    <a:pt x="6937" y="6292"/>
                    <a:pt x="6980" y="6309"/>
                    <a:pt x="7023" y="6309"/>
                  </a:cubicBezTo>
                  <a:cubicBezTo>
                    <a:pt x="7109" y="6309"/>
                    <a:pt x="7190" y="6241"/>
                    <a:pt x="7149" y="6160"/>
                  </a:cubicBezTo>
                  <a:lnTo>
                    <a:pt x="7149" y="6160"/>
                  </a:lnTo>
                  <a:cubicBezTo>
                    <a:pt x="7164" y="6168"/>
                    <a:pt x="7179" y="6171"/>
                    <a:pt x="7193" y="6171"/>
                  </a:cubicBezTo>
                  <a:cubicBezTo>
                    <a:pt x="7297" y="6171"/>
                    <a:pt x="7381" y="5997"/>
                    <a:pt x="7301" y="5917"/>
                  </a:cubicBezTo>
                  <a:cubicBezTo>
                    <a:pt x="7210" y="4914"/>
                    <a:pt x="7666" y="3880"/>
                    <a:pt x="7484" y="2877"/>
                  </a:cubicBezTo>
                  <a:cubicBezTo>
                    <a:pt x="7139" y="2069"/>
                    <a:pt x="6557" y="1730"/>
                    <a:pt x="6018" y="1730"/>
                  </a:cubicBezTo>
                  <a:cubicBezTo>
                    <a:pt x="4750" y="1730"/>
                    <a:pt x="3710" y="3597"/>
                    <a:pt x="6481" y="5643"/>
                  </a:cubicBezTo>
                  <a:cubicBezTo>
                    <a:pt x="5782" y="5674"/>
                    <a:pt x="5052" y="5765"/>
                    <a:pt x="4475" y="6130"/>
                  </a:cubicBezTo>
                  <a:cubicBezTo>
                    <a:pt x="4991" y="5309"/>
                    <a:pt x="4596" y="4306"/>
                    <a:pt x="3958" y="3668"/>
                  </a:cubicBezTo>
                  <a:cubicBezTo>
                    <a:pt x="4352" y="961"/>
                    <a:pt x="3176" y="1"/>
                    <a:pt x="218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2792750" y="1365400"/>
              <a:ext cx="104625" cy="83000"/>
            </a:xfrm>
            <a:custGeom>
              <a:rect b="b" l="l" r="r" t="t"/>
              <a:pathLst>
                <a:path extrusionOk="0" h="3320" w="4185">
                  <a:moveTo>
                    <a:pt x="2594" y="1"/>
                  </a:moveTo>
                  <a:cubicBezTo>
                    <a:pt x="832" y="1"/>
                    <a:pt x="1" y="2891"/>
                    <a:pt x="2498" y="3269"/>
                  </a:cubicBezTo>
                  <a:cubicBezTo>
                    <a:pt x="2626" y="3304"/>
                    <a:pt x="2746" y="3320"/>
                    <a:pt x="2858" y="3320"/>
                  </a:cubicBezTo>
                  <a:cubicBezTo>
                    <a:pt x="3832" y="3320"/>
                    <a:pt x="4184" y="2102"/>
                    <a:pt x="4048" y="1202"/>
                  </a:cubicBezTo>
                  <a:cubicBezTo>
                    <a:pt x="3989" y="966"/>
                    <a:pt x="4131" y="441"/>
                    <a:pt x="3803" y="441"/>
                  </a:cubicBezTo>
                  <a:cubicBezTo>
                    <a:pt x="3794" y="441"/>
                    <a:pt x="3784" y="442"/>
                    <a:pt x="3774" y="443"/>
                  </a:cubicBezTo>
                  <a:cubicBezTo>
                    <a:pt x="3774" y="443"/>
                    <a:pt x="3774" y="412"/>
                    <a:pt x="3774" y="412"/>
                  </a:cubicBezTo>
                  <a:cubicBezTo>
                    <a:pt x="3355" y="122"/>
                    <a:pt x="2955" y="1"/>
                    <a:pt x="2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2851675" y="1263300"/>
              <a:ext cx="106050" cy="95000"/>
            </a:xfrm>
            <a:custGeom>
              <a:rect b="b" l="l" r="r" t="t"/>
              <a:pathLst>
                <a:path extrusionOk="0" h="3800" w="4242">
                  <a:moveTo>
                    <a:pt x="2080" y="1"/>
                  </a:moveTo>
                  <a:cubicBezTo>
                    <a:pt x="1033" y="1"/>
                    <a:pt x="0" y="1019"/>
                    <a:pt x="901" y="3584"/>
                  </a:cubicBezTo>
                  <a:cubicBezTo>
                    <a:pt x="931" y="3645"/>
                    <a:pt x="961" y="3767"/>
                    <a:pt x="1053" y="3797"/>
                  </a:cubicBezTo>
                  <a:cubicBezTo>
                    <a:pt x="1063" y="3799"/>
                    <a:pt x="1072" y="3800"/>
                    <a:pt x="1082" y="3800"/>
                  </a:cubicBezTo>
                  <a:cubicBezTo>
                    <a:pt x="1216" y="3800"/>
                    <a:pt x="1286" y="3609"/>
                    <a:pt x="1144" y="3523"/>
                  </a:cubicBezTo>
                  <a:cubicBezTo>
                    <a:pt x="1144" y="3493"/>
                    <a:pt x="1113" y="3432"/>
                    <a:pt x="1113" y="3402"/>
                  </a:cubicBezTo>
                  <a:cubicBezTo>
                    <a:pt x="1144" y="3402"/>
                    <a:pt x="1205" y="3432"/>
                    <a:pt x="1265" y="3432"/>
                  </a:cubicBezTo>
                  <a:cubicBezTo>
                    <a:pt x="1359" y="3453"/>
                    <a:pt x="1456" y="3463"/>
                    <a:pt x="1555" y="3463"/>
                  </a:cubicBezTo>
                  <a:cubicBezTo>
                    <a:pt x="2171" y="3463"/>
                    <a:pt x="2879" y="3083"/>
                    <a:pt x="3272" y="2612"/>
                  </a:cubicBezTo>
                  <a:cubicBezTo>
                    <a:pt x="3272" y="2612"/>
                    <a:pt x="3272" y="2642"/>
                    <a:pt x="3272" y="2642"/>
                  </a:cubicBezTo>
                  <a:cubicBezTo>
                    <a:pt x="4241" y="1072"/>
                    <a:pt x="3153" y="1"/>
                    <a:pt x="208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2808225" y="1481450"/>
              <a:ext cx="144250" cy="90075"/>
            </a:xfrm>
            <a:custGeom>
              <a:rect b="b" l="l" r="r" t="t"/>
              <a:pathLst>
                <a:path extrusionOk="0" h="3603" w="5770">
                  <a:moveTo>
                    <a:pt x="3470" y="0"/>
                  </a:moveTo>
                  <a:cubicBezTo>
                    <a:pt x="1474" y="0"/>
                    <a:pt x="1" y="2037"/>
                    <a:pt x="2851" y="3551"/>
                  </a:cubicBezTo>
                  <a:cubicBezTo>
                    <a:pt x="2985" y="3586"/>
                    <a:pt x="3117" y="3602"/>
                    <a:pt x="3247" y="3602"/>
                  </a:cubicBezTo>
                  <a:cubicBezTo>
                    <a:pt x="4483" y="3602"/>
                    <a:pt x="5549" y="2134"/>
                    <a:pt x="5769" y="1089"/>
                  </a:cubicBezTo>
                  <a:cubicBezTo>
                    <a:pt x="5769" y="1029"/>
                    <a:pt x="5739" y="968"/>
                    <a:pt x="5678" y="937"/>
                  </a:cubicBezTo>
                  <a:cubicBezTo>
                    <a:pt x="4996" y="271"/>
                    <a:pt x="4198" y="0"/>
                    <a:pt x="347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2952075" y="1430025"/>
              <a:ext cx="101475" cy="102700"/>
            </a:xfrm>
            <a:custGeom>
              <a:rect b="b" l="l" r="r" t="t"/>
              <a:pathLst>
                <a:path extrusionOk="0" h="4108" w="4059">
                  <a:moveTo>
                    <a:pt x="2109" y="0"/>
                  </a:moveTo>
                  <a:cubicBezTo>
                    <a:pt x="1095" y="0"/>
                    <a:pt x="0" y="1064"/>
                    <a:pt x="380" y="4028"/>
                  </a:cubicBezTo>
                  <a:cubicBezTo>
                    <a:pt x="403" y="4085"/>
                    <a:pt x="443" y="4107"/>
                    <a:pt x="480" y="4107"/>
                  </a:cubicBezTo>
                  <a:cubicBezTo>
                    <a:pt x="543" y="4107"/>
                    <a:pt x="601" y="4043"/>
                    <a:pt x="563" y="3967"/>
                  </a:cubicBezTo>
                  <a:cubicBezTo>
                    <a:pt x="563" y="3967"/>
                    <a:pt x="563" y="3954"/>
                    <a:pt x="563" y="3937"/>
                  </a:cubicBezTo>
                  <a:cubicBezTo>
                    <a:pt x="532" y="3724"/>
                    <a:pt x="532" y="3511"/>
                    <a:pt x="532" y="3298"/>
                  </a:cubicBezTo>
                  <a:lnTo>
                    <a:pt x="532" y="3298"/>
                  </a:lnTo>
                  <a:cubicBezTo>
                    <a:pt x="748" y="3403"/>
                    <a:pt x="997" y="3450"/>
                    <a:pt x="1258" y="3450"/>
                  </a:cubicBezTo>
                  <a:cubicBezTo>
                    <a:pt x="2059" y="3450"/>
                    <a:pt x="2969" y="2998"/>
                    <a:pt x="3359" y="2356"/>
                  </a:cubicBezTo>
                  <a:cubicBezTo>
                    <a:pt x="4058" y="1064"/>
                    <a:pt x="3123" y="0"/>
                    <a:pt x="21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2857550" y="1540550"/>
              <a:ext cx="206150" cy="122850"/>
            </a:xfrm>
            <a:custGeom>
              <a:rect b="b" l="l" r="r" t="t"/>
              <a:pathLst>
                <a:path extrusionOk="0" h="4914" w="8246">
                  <a:moveTo>
                    <a:pt x="6768" y="0"/>
                  </a:moveTo>
                  <a:cubicBezTo>
                    <a:pt x="5852" y="0"/>
                    <a:pt x="4727" y="952"/>
                    <a:pt x="4496" y="1917"/>
                  </a:cubicBezTo>
                  <a:cubicBezTo>
                    <a:pt x="3894" y="1395"/>
                    <a:pt x="3308" y="1183"/>
                    <a:pt x="2791" y="1183"/>
                  </a:cubicBezTo>
                  <a:cubicBezTo>
                    <a:pt x="961" y="1183"/>
                    <a:pt x="1" y="3853"/>
                    <a:pt x="2277" y="4896"/>
                  </a:cubicBezTo>
                  <a:cubicBezTo>
                    <a:pt x="2364" y="4908"/>
                    <a:pt x="2449" y="4914"/>
                    <a:pt x="2529" y="4914"/>
                  </a:cubicBezTo>
                  <a:cubicBezTo>
                    <a:pt x="3852" y="4914"/>
                    <a:pt x="4295" y="3338"/>
                    <a:pt x="4496" y="2221"/>
                  </a:cubicBezTo>
                  <a:cubicBezTo>
                    <a:pt x="4496" y="2251"/>
                    <a:pt x="4526" y="2251"/>
                    <a:pt x="4526" y="2282"/>
                  </a:cubicBezTo>
                  <a:cubicBezTo>
                    <a:pt x="4526" y="2282"/>
                    <a:pt x="4526" y="2251"/>
                    <a:pt x="4526" y="2251"/>
                  </a:cubicBezTo>
                  <a:cubicBezTo>
                    <a:pt x="4552" y="2322"/>
                    <a:pt x="4591" y="2349"/>
                    <a:pt x="4629" y="2349"/>
                  </a:cubicBezTo>
                  <a:cubicBezTo>
                    <a:pt x="4722" y="2349"/>
                    <a:pt x="4807" y="2186"/>
                    <a:pt x="4678" y="2099"/>
                  </a:cubicBezTo>
                  <a:cubicBezTo>
                    <a:pt x="4678" y="2099"/>
                    <a:pt x="4708" y="2069"/>
                    <a:pt x="4739" y="2038"/>
                  </a:cubicBezTo>
                  <a:cubicBezTo>
                    <a:pt x="5163" y="2617"/>
                    <a:pt x="5898" y="2924"/>
                    <a:pt x="6563" y="2924"/>
                  </a:cubicBezTo>
                  <a:cubicBezTo>
                    <a:pt x="7469" y="2924"/>
                    <a:pt x="8246" y="2354"/>
                    <a:pt x="7930" y="1127"/>
                  </a:cubicBezTo>
                  <a:cubicBezTo>
                    <a:pt x="7753" y="316"/>
                    <a:pt x="7295" y="0"/>
                    <a:pt x="67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2910025" y="1353575"/>
              <a:ext cx="110525" cy="106025"/>
            </a:xfrm>
            <a:custGeom>
              <a:rect b="b" l="l" r="r" t="t"/>
              <a:pathLst>
                <a:path extrusionOk="0" h="4241" w="4421">
                  <a:moveTo>
                    <a:pt x="2053" y="0"/>
                  </a:moveTo>
                  <a:cubicBezTo>
                    <a:pt x="896" y="0"/>
                    <a:pt x="0" y="1291"/>
                    <a:pt x="512" y="2618"/>
                  </a:cubicBezTo>
                  <a:cubicBezTo>
                    <a:pt x="238" y="2709"/>
                    <a:pt x="421" y="3074"/>
                    <a:pt x="634" y="3165"/>
                  </a:cubicBezTo>
                  <a:cubicBezTo>
                    <a:pt x="694" y="3499"/>
                    <a:pt x="755" y="3834"/>
                    <a:pt x="877" y="4168"/>
                  </a:cubicBezTo>
                  <a:cubicBezTo>
                    <a:pt x="952" y="4218"/>
                    <a:pt x="1007" y="4240"/>
                    <a:pt x="1047" y="4240"/>
                  </a:cubicBezTo>
                  <a:cubicBezTo>
                    <a:pt x="1292" y="4240"/>
                    <a:pt x="911" y="3379"/>
                    <a:pt x="938" y="3195"/>
                  </a:cubicBezTo>
                  <a:cubicBezTo>
                    <a:pt x="938" y="3195"/>
                    <a:pt x="968" y="3195"/>
                    <a:pt x="968" y="3165"/>
                  </a:cubicBezTo>
                  <a:cubicBezTo>
                    <a:pt x="1078" y="3186"/>
                    <a:pt x="1193" y="3195"/>
                    <a:pt x="1309" y="3195"/>
                  </a:cubicBezTo>
                  <a:cubicBezTo>
                    <a:pt x="2725" y="3195"/>
                    <a:pt x="4421" y="1719"/>
                    <a:pt x="3156" y="399"/>
                  </a:cubicBezTo>
                  <a:cubicBezTo>
                    <a:pt x="2786" y="121"/>
                    <a:pt x="2407" y="0"/>
                    <a:pt x="20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2314900" y="1783150"/>
              <a:ext cx="238875" cy="195200"/>
            </a:xfrm>
            <a:custGeom>
              <a:rect b="b" l="l" r="r" t="t"/>
              <a:pathLst>
                <a:path extrusionOk="0" h="7808" w="9555">
                  <a:moveTo>
                    <a:pt x="5133" y="1"/>
                  </a:moveTo>
                  <a:cubicBezTo>
                    <a:pt x="1296" y="1"/>
                    <a:pt x="0" y="7106"/>
                    <a:pt x="4681" y="7806"/>
                  </a:cubicBezTo>
                  <a:cubicBezTo>
                    <a:pt x="4734" y="7807"/>
                    <a:pt x="4787" y="7808"/>
                    <a:pt x="4838" y="7808"/>
                  </a:cubicBezTo>
                  <a:cubicBezTo>
                    <a:pt x="8744" y="7808"/>
                    <a:pt x="8373" y="4425"/>
                    <a:pt x="9393" y="1636"/>
                  </a:cubicBezTo>
                  <a:cubicBezTo>
                    <a:pt x="9393" y="1636"/>
                    <a:pt x="9393" y="1666"/>
                    <a:pt x="9393" y="1666"/>
                  </a:cubicBezTo>
                  <a:cubicBezTo>
                    <a:pt x="9554" y="1481"/>
                    <a:pt x="9453" y="1208"/>
                    <a:pt x="9288" y="1208"/>
                  </a:cubicBezTo>
                  <a:cubicBezTo>
                    <a:pt x="9236" y="1208"/>
                    <a:pt x="9177" y="1236"/>
                    <a:pt x="9119" y="1301"/>
                  </a:cubicBezTo>
                  <a:cubicBezTo>
                    <a:pt x="8298" y="1119"/>
                    <a:pt x="7569" y="632"/>
                    <a:pt x="6748" y="389"/>
                  </a:cubicBezTo>
                  <a:cubicBezTo>
                    <a:pt x="6172" y="120"/>
                    <a:pt x="5631" y="1"/>
                    <a:pt x="51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2427375" y="1133850"/>
              <a:ext cx="253625" cy="228625"/>
            </a:xfrm>
            <a:custGeom>
              <a:rect b="b" l="l" r="r" t="t"/>
              <a:pathLst>
                <a:path extrusionOk="0" h="9145" w="10145">
                  <a:moveTo>
                    <a:pt x="3040" y="3838"/>
                  </a:moveTo>
                  <a:cubicBezTo>
                    <a:pt x="3100" y="3838"/>
                    <a:pt x="3131" y="3838"/>
                    <a:pt x="3161" y="3869"/>
                  </a:cubicBezTo>
                  <a:cubicBezTo>
                    <a:pt x="3131" y="3869"/>
                    <a:pt x="3100" y="3869"/>
                    <a:pt x="3070" y="3899"/>
                  </a:cubicBezTo>
                  <a:cubicBezTo>
                    <a:pt x="3070" y="3869"/>
                    <a:pt x="3070" y="3869"/>
                    <a:pt x="3070" y="3869"/>
                  </a:cubicBezTo>
                  <a:lnTo>
                    <a:pt x="3040" y="3869"/>
                  </a:lnTo>
                  <a:cubicBezTo>
                    <a:pt x="3040" y="3838"/>
                    <a:pt x="3040" y="3838"/>
                    <a:pt x="3040" y="3838"/>
                  </a:cubicBezTo>
                  <a:close/>
                  <a:moveTo>
                    <a:pt x="7318" y="0"/>
                  </a:moveTo>
                  <a:cubicBezTo>
                    <a:pt x="6961" y="0"/>
                    <a:pt x="6611" y="172"/>
                    <a:pt x="6322" y="586"/>
                  </a:cubicBezTo>
                  <a:cubicBezTo>
                    <a:pt x="5897" y="1376"/>
                    <a:pt x="5927" y="2562"/>
                    <a:pt x="6930" y="2866"/>
                  </a:cubicBezTo>
                  <a:cubicBezTo>
                    <a:pt x="6140" y="3565"/>
                    <a:pt x="5806" y="4659"/>
                    <a:pt x="5684" y="5723"/>
                  </a:cubicBezTo>
                  <a:cubicBezTo>
                    <a:pt x="5532" y="5206"/>
                    <a:pt x="5198" y="4811"/>
                    <a:pt x="4803" y="4476"/>
                  </a:cubicBezTo>
                  <a:cubicBezTo>
                    <a:pt x="4639" y="4290"/>
                    <a:pt x="3578" y="3582"/>
                    <a:pt x="3137" y="3582"/>
                  </a:cubicBezTo>
                  <a:cubicBezTo>
                    <a:pt x="3004" y="3582"/>
                    <a:pt x="2927" y="3646"/>
                    <a:pt x="2948" y="3808"/>
                  </a:cubicBezTo>
                  <a:cubicBezTo>
                    <a:pt x="395" y="4963"/>
                    <a:pt x="0" y="8823"/>
                    <a:pt x="3313" y="9127"/>
                  </a:cubicBezTo>
                  <a:cubicBezTo>
                    <a:pt x="3403" y="9139"/>
                    <a:pt x="3493" y="9145"/>
                    <a:pt x="3581" y="9145"/>
                  </a:cubicBezTo>
                  <a:cubicBezTo>
                    <a:pt x="4836" y="9145"/>
                    <a:pt x="5895" y="7975"/>
                    <a:pt x="5866" y="6726"/>
                  </a:cubicBezTo>
                  <a:lnTo>
                    <a:pt x="5866" y="6726"/>
                  </a:lnTo>
                  <a:cubicBezTo>
                    <a:pt x="6492" y="7479"/>
                    <a:pt x="7136" y="7784"/>
                    <a:pt x="7694" y="7784"/>
                  </a:cubicBezTo>
                  <a:cubicBezTo>
                    <a:pt x="9254" y="7784"/>
                    <a:pt x="10144" y="5403"/>
                    <a:pt x="8085" y="3747"/>
                  </a:cubicBezTo>
                  <a:lnTo>
                    <a:pt x="8085" y="3747"/>
                  </a:lnTo>
                  <a:lnTo>
                    <a:pt x="8085" y="3777"/>
                  </a:lnTo>
                  <a:cubicBezTo>
                    <a:pt x="7842" y="3504"/>
                    <a:pt x="7660" y="3230"/>
                    <a:pt x="7386" y="2987"/>
                  </a:cubicBezTo>
                  <a:lnTo>
                    <a:pt x="7386" y="2987"/>
                  </a:lnTo>
                  <a:cubicBezTo>
                    <a:pt x="7622" y="3023"/>
                    <a:pt x="8129" y="3103"/>
                    <a:pt x="8545" y="3103"/>
                  </a:cubicBezTo>
                  <a:cubicBezTo>
                    <a:pt x="8825" y="3103"/>
                    <a:pt x="9063" y="3067"/>
                    <a:pt x="9149" y="2957"/>
                  </a:cubicBezTo>
                  <a:cubicBezTo>
                    <a:pt x="9161" y="2968"/>
                    <a:pt x="9174" y="2973"/>
                    <a:pt x="9188" y="2973"/>
                  </a:cubicBezTo>
                  <a:cubicBezTo>
                    <a:pt x="9249" y="2973"/>
                    <a:pt x="9320" y="2879"/>
                    <a:pt x="9271" y="2805"/>
                  </a:cubicBezTo>
                  <a:cubicBezTo>
                    <a:pt x="9616" y="1655"/>
                    <a:pt x="8429" y="0"/>
                    <a:pt x="731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3150775" y="1524625"/>
              <a:ext cx="188875" cy="196775"/>
            </a:xfrm>
            <a:custGeom>
              <a:rect b="b" l="l" r="r" t="t"/>
              <a:pathLst>
                <a:path extrusionOk="0" h="7871" w="7555">
                  <a:moveTo>
                    <a:pt x="1065" y="1"/>
                  </a:moveTo>
                  <a:cubicBezTo>
                    <a:pt x="852" y="517"/>
                    <a:pt x="609" y="1034"/>
                    <a:pt x="365" y="1520"/>
                  </a:cubicBezTo>
                  <a:cubicBezTo>
                    <a:pt x="62" y="2311"/>
                    <a:pt x="31" y="3131"/>
                    <a:pt x="1" y="3952"/>
                  </a:cubicBezTo>
                  <a:cubicBezTo>
                    <a:pt x="183" y="6688"/>
                    <a:pt x="761" y="7721"/>
                    <a:pt x="3618" y="7843"/>
                  </a:cubicBezTo>
                  <a:cubicBezTo>
                    <a:pt x="3760" y="7862"/>
                    <a:pt x="3899" y="7871"/>
                    <a:pt x="4036" y="7871"/>
                  </a:cubicBezTo>
                  <a:cubicBezTo>
                    <a:pt x="6098" y="7871"/>
                    <a:pt x="7554" y="5797"/>
                    <a:pt x="7326" y="3831"/>
                  </a:cubicBezTo>
                  <a:cubicBezTo>
                    <a:pt x="6901" y="1065"/>
                    <a:pt x="3739" y="457"/>
                    <a:pt x="106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3379550" y="1173550"/>
              <a:ext cx="176400" cy="111750"/>
            </a:xfrm>
            <a:custGeom>
              <a:rect b="b" l="l" r="r" t="t"/>
              <a:pathLst>
                <a:path extrusionOk="0" h="4470" w="7056">
                  <a:moveTo>
                    <a:pt x="4224" y="1"/>
                  </a:moveTo>
                  <a:cubicBezTo>
                    <a:pt x="2917" y="1"/>
                    <a:pt x="1549" y="153"/>
                    <a:pt x="333" y="639"/>
                  </a:cubicBezTo>
                  <a:cubicBezTo>
                    <a:pt x="0" y="750"/>
                    <a:pt x="154" y="1007"/>
                    <a:pt x="320" y="1007"/>
                  </a:cubicBezTo>
                  <a:cubicBezTo>
                    <a:pt x="381" y="1007"/>
                    <a:pt x="444" y="972"/>
                    <a:pt x="485" y="882"/>
                  </a:cubicBezTo>
                  <a:cubicBezTo>
                    <a:pt x="668" y="791"/>
                    <a:pt x="820" y="761"/>
                    <a:pt x="1002" y="700"/>
                  </a:cubicBezTo>
                  <a:cubicBezTo>
                    <a:pt x="1762" y="2068"/>
                    <a:pt x="1944" y="4347"/>
                    <a:pt x="3889" y="4439"/>
                  </a:cubicBezTo>
                  <a:cubicBezTo>
                    <a:pt x="4033" y="4459"/>
                    <a:pt x="4170" y="4469"/>
                    <a:pt x="4300" y="4469"/>
                  </a:cubicBezTo>
                  <a:cubicBezTo>
                    <a:pt x="7055" y="4469"/>
                    <a:pt x="7039" y="88"/>
                    <a:pt x="422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3249575" y="1105675"/>
              <a:ext cx="194825" cy="261425"/>
            </a:xfrm>
            <a:custGeom>
              <a:rect b="b" l="l" r="r" t="t"/>
              <a:pathLst>
                <a:path extrusionOk="0" h="10457" w="7793">
                  <a:moveTo>
                    <a:pt x="2703" y="0"/>
                  </a:moveTo>
                  <a:cubicBezTo>
                    <a:pt x="1521" y="0"/>
                    <a:pt x="290" y="696"/>
                    <a:pt x="274" y="1956"/>
                  </a:cubicBezTo>
                  <a:cubicBezTo>
                    <a:pt x="0" y="3385"/>
                    <a:pt x="882" y="4540"/>
                    <a:pt x="1125" y="5877"/>
                  </a:cubicBezTo>
                  <a:cubicBezTo>
                    <a:pt x="1125" y="5968"/>
                    <a:pt x="1155" y="6029"/>
                    <a:pt x="1155" y="6090"/>
                  </a:cubicBezTo>
                  <a:cubicBezTo>
                    <a:pt x="1125" y="6242"/>
                    <a:pt x="1094" y="6394"/>
                    <a:pt x="1094" y="6546"/>
                  </a:cubicBezTo>
                  <a:cubicBezTo>
                    <a:pt x="543" y="6722"/>
                    <a:pt x="408" y="7171"/>
                    <a:pt x="677" y="7171"/>
                  </a:cubicBezTo>
                  <a:cubicBezTo>
                    <a:pt x="779" y="7171"/>
                    <a:pt x="939" y="7107"/>
                    <a:pt x="1155" y="6941"/>
                  </a:cubicBezTo>
                  <a:cubicBezTo>
                    <a:pt x="1155" y="6941"/>
                    <a:pt x="1216" y="6910"/>
                    <a:pt x="1216" y="6910"/>
                  </a:cubicBezTo>
                  <a:cubicBezTo>
                    <a:pt x="2006" y="8157"/>
                    <a:pt x="2401" y="9920"/>
                    <a:pt x="3952" y="10406"/>
                  </a:cubicBezTo>
                  <a:cubicBezTo>
                    <a:pt x="4104" y="10440"/>
                    <a:pt x="4252" y="10457"/>
                    <a:pt x="4395" y="10457"/>
                  </a:cubicBezTo>
                  <a:cubicBezTo>
                    <a:pt x="6822" y="10457"/>
                    <a:pt x="7793" y="5754"/>
                    <a:pt x="4219" y="5754"/>
                  </a:cubicBezTo>
                  <a:cubicBezTo>
                    <a:pt x="3554" y="5754"/>
                    <a:pt x="2732" y="5916"/>
                    <a:pt x="1733" y="6303"/>
                  </a:cubicBezTo>
                  <a:cubicBezTo>
                    <a:pt x="2584" y="4661"/>
                    <a:pt x="5046" y="3719"/>
                    <a:pt x="4833" y="1622"/>
                  </a:cubicBezTo>
                  <a:cubicBezTo>
                    <a:pt x="4693" y="513"/>
                    <a:pt x="3716" y="0"/>
                    <a:pt x="27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441050" y="1023450"/>
              <a:ext cx="267325" cy="213425"/>
            </a:xfrm>
            <a:custGeom>
              <a:rect b="b" l="l" r="r" t="t"/>
              <a:pathLst>
                <a:path extrusionOk="0" h="8537" w="10693">
                  <a:moveTo>
                    <a:pt x="2816" y="1"/>
                  </a:moveTo>
                  <a:cubicBezTo>
                    <a:pt x="2601" y="1"/>
                    <a:pt x="2380" y="44"/>
                    <a:pt x="2159" y="139"/>
                  </a:cubicBezTo>
                  <a:cubicBezTo>
                    <a:pt x="1551" y="351"/>
                    <a:pt x="1247" y="868"/>
                    <a:pt x="974" y="1415"/>
                  </a:cubicBezTo>
                  <a:cubicBezTo>
                    <a:pt x="274" y="2509"/>
                    <a:pt x="639" y="3877"/>
                    <a:pt x="274" y="5032"/>
                  </a:cubicBezTo>
                  <a:cubicBezTo>
                    <a:pt x="214" y="5275"/>
                    <a:pt x="62" y="5397"/>
                    <a:pt x="1" y="5610"/>
                  </a:cubicBezTo>
                  <a:cubicBezTo>
                    <a:pt x="39" y="5671"/>
                    <a:pt x="78" y="5696"/>
                    <a:pt x="115" y="5696"/>
                  </a:cubicBezTo>
                  <a:cubicBezTo>
                    <a:pt x="224" y="5696"/>
                    <a:pt x="320" y="5480"/>
                    <a:pt x="366" y="5367"/>
                  </a:cubicBezTo>
                  <a:cubicBezTo>
                    <a:pt x="403" y="5529"/>
                    <a:pt x="478" y="5594"/>
                    <a:pt x="578" y="5594"/>
                  </a:cubicBezTo>
                  <a:cubicBezTo>
                    <a:pt x="963" y="5594"/>
                    <a:pt x="1724" y="4625"/>
                    <a:pt x="2159" y="4576"/>
                  </a:cubicBezTo>
                  <a:cubicBezTo>
                    <a:pt x="2645" y="4364"/>
                    <a:pt x="3132" y="4151"/>
                    <a:pt x="3557" y="3877"/>
                  </a:cubicBezTo>
                  <a:lnTo>
                    <a:pt x="3557" y="3877"/>
                  </a:lnTo>
                  <a:cubicBezTo>
                    <a:pt x="3466" y="4060"/>
                    <a:pt x="3618" y="4242"/>
                    <a:pt x="3831" y="4272"/>
                  </a:cubicBezTo>
                  <a:cubicBezTo>
                    <a:pt x="3800" y="4364"/>
                    <a:pt x="3922" y="4455"/>
                    <a:pt x="4013" y="4455"/>
                  </a:cubicBezTo>
                  <a:cubicBezTo>
                    <a:pt x="6110" y="4789"/>
                    <a:pt x="5381" y="8224"/>
                    <a:pt x="7569" y="8528"/>
                  </a:cubicBezTo>
                  <a:cubicBezTo>
                    <a:pt x="7644" y="8534"/>
                    <a:pt x="7717" y="8536"/>
                    <a:pt x="7789" y="8536"/>
                  </a:cubicBezTo>
                  <a:cubicBezTo>
                    <a:pt x="10328" y="8536"/>
                    <a:pt x="10693" y="4948"/>
                    <a:pt x="8269" y="4120"/>
                  </a:cubicBezTo>
                  <a:cubicBezTo>
                    <a:pt x="7705" y="3820"/>
                    <a:pt x="7101" y="3752"/>
                    <a:pt x="6483" y="3752"/>
                  </a:cubicBezTo>
                  <a:cubicBezTo>
                    <a:pt x="5965" y="3752"/>
                    <a:pt x="5436" y="3800"/>
                    <a:pt x="4915" y="3800"/>
                  </a:cubicBezTo>
                  <a:cubicBezTo>
                    <a:pt x="4548" y="3800"/>
                    <a:pt x="4185" y="3776"/>
                    <a:pt x="3831" y="3695"/>
                  </a:cubicBezTo>
                  <a:cubicBezTo>
                    <a:pt x="4347" y="3269"/>
                    <a:pt x="5138" y="2661"/>
                    <a:pt x="5077" y="1902"/>
                  </a:cubicBezTo>
                  <a:cubicBezTo>
                    <a:pt x="4750" y="972"/>
                    <a:pt x="3842" y="1"/>
                    <a:pt x="281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777700" y="1077100"/>
              <a:ext cx="171825" cy="134825"/>
            </a:xfrm>
            <a:custGeom>
              <a:rect b="b" l="l" r="r" t="t"/>
              <a:pathLst>
                <a:path extrusionOk="0" h="5393" w="6873">
                  <a:moveTo>
                    <a:pt x="3483" y="0"/>
                  </a:moveTo>
                  <a:cubicBezTo>
                    <a:pt x="2397" y="0"/>
                    <a:pt x="1257" y="405"/>
                    <a:pt x="517" y="1214"/>
                  </a:cubicBezTo>
                  <a:cubicBezTo>
                    <a:pt x="490" y="1204"/>
                    <a:pt x="462" y="1199"/>
                    <a:pt x="434" y="1199"/>
                  </a:cubicBezTo>
                  <a:cubicBezTo>
                    <a:pt x="306" y="1199"/>
                    <a:pt x="183" y="1308"/>
                    <a:pt x="183" y="1458"/>
                  </a:cubicBezTo>
                  <a:cubicBezTo>
                    <a:pt x="0" y="1526"/>
                    <a:pt x="23" y="1714"/>
                    <a:pt x="136" y="1714"/>
                  </a:cubicBezTo>
                  <a:cubicBezTo>
                    <a:pt x="173" y="1714"/>
                    <a:pt x="221" y="1693"/>
                    <a:pt x="274" y="1640"/>
                  </a:cubicBezTo>
                  <a:cubicBezTo>
                    <a:pt x="1520" y="2765"/>
                    <a:pt x="1976" y="4923"/>
                    <a:pt x="3739" y="5348"/>
                  </a:cubicBezTo>
                  <a:cubicBezTo>
                    <a:pt x="3872" y="5379"/>
                    <a:pt x="4002" y="5393"/>
                    <a:pt x="4128" y="5393"/>
                  </a:cubicBezTo>
                  <a:cubicBezTo>
                    <a:pt x="5264" y="5393"/>
                    <a:pt x="6082" y="4233"/>
                    <a:pt x="6383" y="3221"/>
                  </a:cubicBezTo>
                  <a:cubicBezTo>
                    <a:pt x="6873" y="1074"/>
                    <a:pt x="5251" y="0"/>
                    <a:pt x="348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2392400" y="2087450"/>
              <a:ext cx="326575" cy="246875"/>
            </a:xfrm>
            <a:custGeom>
              <a:rect b="b" l="l" r="r" t="t"/>
              <a:pathLst>
                <a:path extrusionOk="0" h="9875" w="13063">
                  <a:moveTo>
                    <a:pt x="5449" y="1"/>
                  </a:moveTo>
                  <a:cubicBezTo>
                    <a:pt x="699" y="1"/>
                    <a:pt x="1" y="8745"/>
                    <a:pt x="4712" y="9798"/>
                  </a:cubicBezTo>
                  <a:cubicBezTo>
                    <a:pt x="5158" y="9850"/>
                    <a:pt x="5580" y="9875"/>
                    <a:pt x="5978" y="9875"/>
                  </a:cubicBezTo>
                  <a:cubicBezTo>
                    <a:pt x="13063" y="9875"/>
                    <a:pt x="12551" y="2054"/>
                    <a:pt x="5989" y="11"/>
                  </a:cubicBezTo>
                  <a:lnTo>
                    <a:pt x="5989" y="11"/>
                  </a:lnTo>
                  <a:cubicBezTo>
                    <a:pt x="5989" y="26"/>
                    <a:pt x="5989" y="34"/>
                    <a:pt x="5993" y="38"/>
                  </a:cubicBezTo>
                  <a:lnTo>
                    <a:pt x="5993" y="38"/>
                  </a:lnTo>
                  <a:cubicBezTo>
                    <a:pt x="5806" y="13"/>
                    <a:pt x="5625" y="1"/>
                    <a:pt x="544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362000" y="2260950"/>
              <a:ext cx="30600" cy="131375"/>
            </a:xfrm>
            <a:custGeom>
              <a:rect b="b" l="l" r="r" t="t"/>
              <a:pathLst>
                <a:path extrusionOk="0" h="5255" w="1224">
                  <a:moveTo>
                    <a:pt x="366" y="1"/>
                  </a:moveTo>
                  <a:cubicBezTo>
                    <a:pt x="244" y="1"/>
                    <a:pt x="123" y="62"/>
                    <a:pt x="31" y="92"/>
                  </a:cubicBezTo>
                  <a:cubicBezTo>
                    <a:pt x="1" y="1399"/>
                    <a:pt x="92" y="2706"/>
                    <a:pt x="518" y="3922"/>
                  </a:cubicBezTo>
                  <a:lnTo>
                    <a:pt x="518" y="3892"/>
                  </a:lnTo>
                  <a:cubicBezTo>
                    <a:pt x="700" y="4317"/>
                    <a:pt x="791" y="4864"/>
                    <a:pt x="1065" y="5229"/>
                  </a:cubicBezTo>
                  <a:cubicBezTo>
                    <a:pt x="1088" y="5247"/>
                    <a:pt x="1110" y="5254"/>
                    <a:pt x="1128" y="5254"/>
                  </a:cubicBezTo>
                  <a:cubicBezTo>
                    <a:pt x="1203" y="5254"/>
                    <a:pt x="1224" y="5126"/>
                    <a:pt x="1126" y="5077"/>
                  </a:cubicBezTo>
                  <a:cubicBezTo>
                    <a:pt x="396" y="3466"/>
                    <a:pt x="396" y="1703"/>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527675" y="1821225"/>
              <a:ext cx="256400" cy="263425"/>
            </a:xfrm>
            <a:custGeom>
              <a:rect b="b" l="l" r="r" t="t"/>
              <a:pathLst>
                <a:path extrusionOk="0" h="10537" w="10256">
                  <a:moveTo>
                    <a:pt x="2836" y="0"/>
                  </a:moveTo>
                  <a:cubicBezTo>
                    <a:pt x="2558" y="0"/>
                    <a:pt x="1771" y="3088"/>
                    <a:pt x="1459" y="3456"/>
                  </a:cubicBezTo>
                  <a:cubicBezTo>
                    <a:pt x="0" y="7347"/>
                    <a:pt x="487" y="10082"/>
                    <a:pt x="5137" y="10477"/>
                  </a:cubicBezTo>
                  <a:cubicBezTo>
                    <a:pt x="5360" y="10517"/>
                    <a:pt x="5579" y="10536"/>
                    <a:pt x="5793" y="10536"/>
                  </a:cubicBezTo>
                  <a:cubicBezTo>
                    <a:pt x="8357" y="10536"/>
                    <a:pt x="10255" y="7807"/>
                    <a:pt x="10031" y="5310"/>
                  </a:cubicBezTo>
                  <a:cubicBezTo>
                    <a:pt x="9423" y="1967"/>
                    <a:pt x="5623" y="1055"/>
                    <a:pt x="2888" y="52"/>
                  </a:cubicBezTo>
                  <a:cubicBezTo>
                    <a:pt x="2873" y="17"/>
                    <a:pt x="2856" y="0"/>
                    <a:pt x="283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92250" y="1821750"/>
              <a:ext cx="88175" cy="190350"/>
            </a:xfrm>
            <a:custGeom>
              <a:rect b="b" l="l" r="r" t="t"/>
              <a:pathLst>
                <a:path extrusionOk="0" h="7614" w="3527">
                  <a:moveTo>
                    <a:pt x="1" y="0"/>
                  </a:moveTo>
                  <a:cubicBezTo>
                    <a:pt x="31" y="1125"/>
                    <a:pt x="1399" y="2158"/>
                    <a:pt x="1764" y="3283"/>
                  </a:cubicBezTo>
                  <a:lnTo>
                    <a:pt x="1764" y="3313"/>
                  </a:lnTo>
                  <a:cubicBezTo>
                    <a:pt x="2463" y="4620"/>
                    <a:pt x="2828" y="6079"/>
                    <a:pt x="3223" y="7478"/>
                  </a:cubicBezTo>
                  <a:cubicBezTo>
                    <a:pt x="3211" y="7575"/>
                    <a:pt x="3267" y="7614"/>
                    <a:pt x="3328" y="7614"/>
                  </a:cubicBezTo>
                  <a:cubicBezTo>
                    <a:pt x="3421" y="7614"/>
                    <a:pt x="3527" y="7526"/>
                    <a:pt x="3436" y="7417"/>
                  </a:cubicBezTo>
                  <a:cubicBezTo>
                    <a:pt x="2980" y="4772"/>
                    <a:pt x="1794" y="1854"/>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485125" y="1998275"/>
              <a:ext cx="97275" cy="249800"/>
            </a:xfrm>
            <a:custGeom>
              <a:rect b="b" l="l" r="r" t="t"/>
              <a:pathLst>
                <a:path extrusionOk="0" h="9992" w="3891">
                  <a:moveTo>
                    <a:pt x="369" y="1"/>
                  </a:moveTo>
                  <a:cubicBezTo>
                    <a:pt x="351" y="1"/>
                    <a:pt x="329" y="17"/>
                    <a:pt x="304" y="52"/>
                  </a:cubicBezTo>
                  <a:cubicBezTo>
                    <a:pt x="0" y="2514"/>
                    <a:pt x="1094" y="4885"/>
                    <a:pt x="2128" y="7073"/>
                  </a:cubicBezTo>
                  <a:lnTo>
                    <a:pt x="2097" y="7073"/>
                  </a:lnTo>
                  <a:lnTo>
                    <a:pt x="2128" y="7104"/>
                  </a:lnTo>
                  <a:cubicBezTo>
                    <a:pt x="2158" y="7134"/>
                    <a:pt x="2189" y="7195"/>
                    <a:pt x="2219" y="7256"/>
                  </a:cubicBezTo>
                  <a:cubicBezTo>
                    <a:pt x="2219" y="7286"/>
                    <a:pt x="2219" y="7286"/>
                    <a:pt x="2219" y="7286"/>
                  </a:cubicBezTo>
                  <a:cubicBezTo>
                    <a:pt x="2249" y="7347"/>
                    <a:pt x="2280" y="7408"/>
                    <a:pt x="2310" y="7468"/>
                  </a:cubicBezTo>
                  <a:cubicBezTo>
                    <a:pt x="2310" y="7468"/>
                    <a:pt x="2310" y="7468"/>
                    <a:pt x="2310" y="7468"/>
                  </a:cubicBezTo>
                  <a:lnTo>
                    <a:pt x="2310" y="7468"/>
                  </a:lnTo>
                  <a:cubicBezTo>
                    <a:pt x="2310" y="7468"/>
                    <a:pt x="2310" y="7485"/>
                    <a:pt x="2322" y="7494"/>
                  </a:cubicBezTo>
                  <a:lnTo>
                    <a:pt x="2322" y="7494"/>
                  </a:lnTo>
                  <a:cubicBezTo>
                    <a:pt x="2714" y="8306"/>
                    <a:pt x="3133" y="9119"/>
                    <a:pt x="3313" y="9991"/>
                  </a:cubicBezTo>
                  <a:cubicBezTo>
                    <a:pt x="3891" y="8593"/>
                    <a:pt x="851" y="4338"/>
                    <a:pt x="638" y="2301"/>
                  </a:cubicBezTo>
                  <a:lnTo>
                    <a:pt x="669" y="2301"/>
                  </a:lnTo>
                  <a:cubicBezTo>
                    <a:pt x="446" y="2022"/>
                    <a:pt x="581" y="1"/>
                    <a:pt x="3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2422800" y="1762825"/>
              <a:ext cx="197175" cy="129625"/>
            </a:xfrm>
            <a:custGeom>
              <a:rect b="b" l="l" r="r" t="t"/>
              <a:pathLst>
                <a:path extrusionOk="0" h="5185" w="7887">
                  <a:moveTo>
                    <a:pt x="7775" y="0"/>
                  </a:moveTo>
                  <a:cubicBezTo>
                    <a:pt x="7523" y="0"/>
                    <a:pt x="6876" y="676"/>
                    <a:pt x="6688" y="746"/>
                  </a:cubicBezTo>
                  <a:cubicBezTo>
                    <a:pt x="6657" y="777"/>
                    <a:pt x="6627" y="777"/>
                    <a:pt x="6597" y="807"/>
                  </a:cubicBezTo>
                  <a:lnTo>
                    <a:pt x="6627" y="807"/>
                  </a:lnTo>
                  <a:cubicBezTo>
                    <a:pt x="5958" y="1233"/>
                    <a:pt x="5229" y="1628"/>
                    <a:pt x="4530" y="1993"/>
                  </a:cubicBezTo>
                  <a:cubicBezTo>
                    <a:pt x="4499" y="2023"/>
                    <a:pt x="4438" y="2053"/>
                    <a:pt x="4378" y="2053"/>
                  </a:cubicBezTo>
                  <a:lnTo>
                    <a:pt x="4408" y="2053"/>
                  </a:lnTo>
                  <a:cubicBezTo>
                    <a:pt x="3131" y="2722"/>
                    <a:pt x="1824" y="3421"/>
                    <a:pt x="730" y="4394"/>
                  </a:cubicBezTo>
                  <a:lnTo>
                    <a:pt x="761" y="4394"/>
                  </a:lnTo>
                  <a:cubicBezTo>
                    <a:pt x="517" y="4576"/>
                    <a:pt x="335" y="4819"/>
                    <a:pt x="122" y="5032"/>
                  </a:cubicBezTo>
                  <a:cubicBezTo>
                    <a:pt x="92" y="5093"/>
                    <a:pt x="1" y="5123"/>
                    <a:pt x="61" y="5184"/>
                  </a:cubicBezTo>
                  <a:cubicBezTo>
                    <a:pt x="578" y="4941"/>
                    <a:pt x="1034" y="4272"/>
                    <a:pt x="1612" y="3968"/>
                  </a:cubicBezTo>
                  <a:cubicBezTo>
                    <a:pt x="1672" y="3938"/>
                    <a:pt x="1703" y="3908"/>
                    <a:pt x="1764" y="3847"/>
                  </a:cubicBezTo>
                  <a:lnTo>
                    <a:pt x="1764" y="3877"/>
                  </a:lnTo>
                  <a:cubicBezTo>
                    <a:pt x="3739" y="2570"/>
                    <a:pt x="6293" y="2084"/>
                    <a:pt x="7873" y="199"/>
                  </a:cubicBezTo>
                  <a:cubicBezTo>
                    <a:pt x="7887" y="56"/>
                    <a:pt x="7847" y="0"/>
                    <a:pt x="77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2267775" y="1993475"/>
              <a:ext cx="250050" cy="107175"/>
            </a:xfrm>
            <a:custGeom>
              <a:rect b="b" l="l" r="r" t="t"/>
              <a:pathLst>
                <a:path extrusionOk="0" h="4287" w="10002">
                  <a:moveTo>
                    <a:pt x="9363" y="1"/>
                  </a:moveTo>
                  <a:cubicBezTo>
                    <a:pt x="8694" y="548"/>
                    <a:pt x="7934" y="973"/>
                    <a:pt x="7174" y="1399"/>
                  </a:cubicBezTo>
                  <a:cubicBezTo>
                    <a:pt x="7174" y="1369"/>
                    <a:pt x="7174" y="1369"/>
                    <a:pt x="7174" y="1369"/>
                  </a:cubicBezTo>
                  <a:cubicBezTo>
                    <a:pt x="4986" y="2645"/>
                    <a:pt x="1794" y="2463"/>
                    <a:pt x="1" y="4287"/>
                  </a:cubicBezTo>
                  <a:cubicBezTo>
                    <a:pt x="670" y="3922"/>
                    <a:pt x="1460" y="3405"/>
                    <a:pt x="2250" y="3162"/>
                  </a:cubicBezTo>
                  <a:cubicBezTo>
                    <a:pt x="4044" y="2584"/>
                    <a:pt x="5958" y="2402"/>
                    <a:pt x="7630" y="1490"/>
                  </a:cubicBezTo>
                  <a:cubicBezTo>
                    <a:pt x="7934" y="1308"/>
                    <a:pt x="10001" y="183"/>
                    <a:pt x="9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2350500" y="2191325"/>
              <a:ext cx="42100" cy="201000"/>
            </a:xfrm>
            <a:custGeom>
              <a:rect b="b" l="l" r="r" t="t"/>
              <a:pathLst>
                <a:path extrusionOk="0" h="8040" w="1684">
                  <a:moveTo>
                    <a:pt x="946" y="0"/>
                  </a:moveTo>
                  <a:cubicBezTo>
                    <a:pt x="757" y="0"/>
                    <a:pt x="0" y="5002"/>
                    <a:pt x="978" y="6707"/>
                  </a:cubicBezTo>
                  <a:lnTo>
                    <a:pt x="978" y="6677"/>
                  </a:lnTo>
                  <a:cubicBezTo>
                    <a:pt x="1160" y="7133"/>
                    <a:pt x="1251" y="7649"/>
                    <a:pt x="1525" y="8014"/>
                  </a:cubicBezTo>
                  <a:cubicBezTo>
                    <a:pt x="1548" y="8032"/>
                    <a:pt x="1570" y="8039"/>
                    <a:pt x="1588" y="8039"/>
                  </a:cubicBezTo>
                  <a:cubicBezTo>
                    <a:pt x="1663" y="8039"/>
                    <a:pt x="1684" y="7911"/>
                    <a:pt x="1586" y="7862"/>
                  </a:cubicBezTo>
                  <a:cubicBezTo>
                    <a:pt x="856" y="6251"/>
                    <a:pt x="826" y="4488"/>
                    <a:pt x="826" y="2786"/>
                  </a:cubicBezTo>
                  <a:cubicBezTo>
                    <a:pt x="826" y="2573"/>
                    <a:pt x="826" y="2360"/>
                    <a:pt x="856" y="2148"/>
                  </a:cubicBezTo>
                  <a:cubicBezTo>
                    <a:pt x="856" y="2117"/>
                    <a:pt x="856" y="2056"/>
                    <a:pt x="856" y="2026"/>
                  </a:cubicBezTo>
                  <a:cubicBezTo>
                    <a:pt x="1009" y="569"/>
                    <a:pt x="1010"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604425" y="1537550"/>
              <a:ext cx="14450" cy="121300"/>
            </a:xfrm>
            <a:custGeom>
              <a:rect b="b" l="l" r="r" t="t"/>
              <a:pathLst>
                <a:path extrusionOk="0" h="4852" w="578">
                  <a:moveTo>
                    <a:pt x="487" y="0"/>
                  </a:moveTo>
                  <a:lnTo>
                    <a:pt x="487" y="0"/>
                  </a:lnTo>
                  <a:cubicBezTo>
                    <a:pt x="31" y="1399"/>
                    <a:pt x="0" y="3222"/>
                    <a:pt x="61" y="4772"/>
                  </a:cubicBezTo>
                  <a:cubicBezTo>
                    <a:pt x="93" y="4829"/>
                    <a:pt x="123" y="4851"/>
                    <a:pt x="149" y="4851"/>
                  </a:cubicBezTo>
                  <a:cubicBezTo>
                    <a:pt x="220" y="4851"/>
                    <a:pt x="258" y="4680"/>
                    <a:pt x="213" y="4590"/>
                  </a:cubicBezTo>
                  <a:cubicBezTo>
                    <a:pt x="122" y="3070"/>
                    <a:pt x="578" y="1429"/>
                    <a:pt x="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08675" y="1500050"/>
              <a:ext cx="148625" cy="39225"/>
            </a:xfrm>
            <a:custGeom>
              <a:rect b="b" l="l" r="r" t="t"/>
              <a:pathLst>
                <a:path extrusionOk="0" h="1569" w="5945">
                  <a:moveTo>
                    <a:pt x="209" y="0"/>
                  </a:moveTo>
                  <a:cubicBezTo>
                    <a:pt x="138" y="0"/>
                    <a:pt x="69" y="4"/>
                    <a:pt x="0" y="11"/>
                  </a:cubicBezTo>
                  <a:cubicBezTo>
                    <a:pt x="1034" y="710"/>
                    <a:pt x="2706" y="1105"/>
                    <a:pt x="4013" y="1531"/>
                  </a:cubicBezTo>
                  <a:cubicBezTo>
                    <a:pt x="4246" y="1557"/>
                    <a:pt x="4432" y="1568"/>
                    <a:pt x="4577" y="1568"/>
                  </a:cubicBezTo>
                  <a:cubicBezTo>
                    <a:pt x="5944" y="1568"/>
                    <a:pt x="3657" y="527"/>
                    <a:pt x="2857" y="527"/>
                  </a:cubicBezTo>
                  <a:cubicBezTo>
                    <a:pt x="2847" y="527"/>
                    <a:pt x="2837" y="527"/>
                    <a:pt x="2827" y="528"/>
                  </a:cubicBezTo>
                  <a:cubicBezTo>
                    <a:pt x="2827" y="543"/>
                    <a:pt x="2827" y="551"/>
                    <a:pt x="2831" y="555"/>
                  </a:cubicBezTo>
                  <a:lnTo>
                    <a:pt x="2831" y="555"/>
                  </a:lnTo>
                  <a:cubicBezTo>
                    <a:pt x="1971" y="437"/>
                    <a:pt x="1013" y="0"/>
                    <a:pt x="2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680400" y="1438000"/>
              <a:ext cx="28150" cy="81325"/>
            </a:xfrm>
            <a:custGeom>
              <a:rect b="b" l="l" r="r" t="t"/>
              <a:pathLst>
                <a:path extrusionOk="0" h="3253" w="1126">
                  <a:moveTo>
                    <a:pt x="366" y="1"/>
                  </a:moveTo>
                  <a:lnTo>
                    <a:pt x="366" y="1"/>
                  </a:lnTo>
                  <a:cubicBezTo>
                    <a:pt x="214" y="517"/>
                    <a:pt x="548" y="1277"/>
                    <a:pt x="426" y="1885"/>
                  </a:cubicBezTo>
                  <a:cubicBezTo>
                    <a:pt x="487" y="2311"/>
                    <a:pt x="1" y="3010"/>
                    <a:pt x="457" y="3253"/>
                  </a:cubicBezTo>
                  <a:cubicBezTo>
                    <a:pt x="1125" y="3192"/>
                    <a:pt x="730" y="244"/>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2393925" y="1600975"/>
              <a:ext cx="109450" cy="19725"/>
            </a:xfrm>
            <a:custGeom>
              <a:rect b="b" l="l" r="r" t="t"/>
              <a:pathLst>
                <a:path extrusionOk="0" h="789" w="4378">
                  <a:moveTo>
                    <a:pt x="3691" y="1"/>
                  </a:moveTo>
                  <a:cubicBezTo>
                    <a:pt x="2502" y="1"/>
                    <a:pt x="236" y="386"/>
                    <a:pt x="1" y="716"/>
                  </a:cubicBezTo>
                  <a:cubicBezTo>
                    <a:pt x="23" y="760"/>
                    <a:pt x="61" y="788"/>
                    <a:pt x="116" y="788"/>
                  </a:cubicBezTo>
                  <a:cubicBezTo>
                    <a:pt x="136" y="788"/>
                    <a:pt x="159" y="785"/>
                    <a:pt x="183" y="777"/>
                  </a:cubicBezTo>
                  <a:lnTo>
                    <a:pt x="153" y="777"/>
                  </a:lnTo>
                  <a:cubicBezTo>
                    <a:pt x="1460" y="290"/>
                    <a:pt x="3253" y="777"/>
                    <a:pt x="4378" y="108"/>
                  </a:cubicBezTo>
                  <a:cubicBezTo>
                    <a:pt x="4289" y="33"/>
                    <a:pt x="4035" y="1"/>
                    <a:pt x="3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2349850" y="1772100"/>
              <a:ext cx="10050" cy="63750"/>
            </a:xfrm>
            <a:custGeom>
              <a:rect b="b" l="l" r="r" t="t"/>
              <a:pathLst>
                <a:path extrusionOk="0" h="2550" w="402">
                  <a:moveTo>
                    <a:pt x="179" y="1"/>
                  </a:moveTo>
                  <a:cubicBezTo>
                    <a:pt x="145" y="1"/>
                    <a:pt x="97" y="31"/>
                    <a:pt x="31" y="102"/>
                  </a:cubicBezTo>
                  <a:cubicBezTo>
                    <a:pt x="1" y="892"/>
                    <a:pt x="244" y="1682"/>
                    <a:pt x="183" y="2473"/>
                  </a:cubicBezTo>
                  <a:cubicBezTo>
                    <a:pt x="183" y="2473"/>
                    <a:pt x="183" y="2473"/>
                    <a:pt x="183" y="2503"/>
                  </a:cubicBezTo>
                  <a:cubicBezTo>
                    <a:pt x="204" y="2535"/>
                    <a:pt x="222" y="2549"/>
                    <a:pt x="238" y="2549"/>
                  </a:cubicBezTo>
                  <a:cubicBezTo>
                    <a:pt x="401" y="2549"/>
                    <a:pt x="274" y="935"/>
                    <a:pt x="274" y="740"/>
                  </a:cubicBezTo>
                  <a:lnTo>
                    <a:pt x="274" y="740"/>
                  </a:lnTo>
                  <a:cubicBezTo>
                    <a:pt x="274" y="742"/>
                    <a:pt x="274" y="771"/>
                    <a:pt x="274" y="771"/>
                  </a:cubicBezTo>
                  <a:cubicBezTo>
                    <a:pt x="224" y="621"/>
                    <a:pt x="338" y="1"/>
                    <a:pt x="1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2239675" y="1696375"/>
              <a:ext cx="187725" cy="76000"/>
            </a:xfrm>
            <a:custGeom>
              <a:rect b="b" l="l" r="r" t="t"/>
              <a:pathLst>
                <a:path extrusionOk="0" h="3040" w="7509">
                  <a:moveTo>
                    <a:pt x="6535" y="0"/>
                  </a:moveTo>
                  <a:cubicBezTo>
                    <a:pt x="5897" y="182"/>
                    <a:pt x="5289" y="365"/>
                    <a:pt x="4681" y="578"/>
                  </a:cubicBezTo>
                  <a:lnTo>
                    <a:pt x="4712" y="578"/>
                  </a:lnTo>
                  <a:cubicBezTo>
                    <a:pt x="4681" y="608"/>
                    <a:pt x="4651" y="608"/>
                    <a:pt x="4620" y="608"/>
                  </a:cubicBezTo>
                  <a:cubicBezTo>
                    <a:pt x="4620" y="608"/>
                    <a:pt x="4590" y="608"/>
                    <a:pt x="4590" y="638"/>
                  </a:cubicBezTo>
                  <a:cubicBezTo>
                    <a:pt x="4590" y="638"/>
                    <a:pt x="4590" y="638"/>
                    <a:pt x="4590" y="608"/>
                  </a:cubicBezTo>
                  <a:cubicBezTo>
                    <a:pt x="4560" y="638"/>
                    <a:pt x="4529" y="638"/>
                    <a:pt x="4499" y="669"/>
                  </a:cubicBezTo>
                  <a:cubicBezTo>
                    <a:pt x="4499" y="669"/>
                    <a:pt x="4499" y="669"/>
                    <a:pt x="4529" y="639"/>
                  </a:cubicBezTo>
                  <a:lnTo>
                    <a:pt x="4529" y="639"/>
                  </a:lnTo>
                  <a:cubicBezTo>
                    <a:pt x="4499" y="669"/>
                    <a:pt x="4499" y="669"/>
                    <a:pt x="4468" y="669"/>
                  </a:cubicBezTo>
                  <a:cubicBezTo>
                    <a:pt x="4377" y="699"/>
                    <a:pt x="4286" y="730"/>
                    <a:pt x="4195" y="760"/>
                  </a:cubicBezTo>
                  <a:cubicBezTo>
                    <a:pt x="2827" y="1368"/>
                    <a:pt x="699" y="1672"/>
                    <a:pt x="0" y="3040"/>
                  </a:cubicBezTo>
                  <a:cubicBezTo>
                    <a:pt x="31" y="3040"/>
                    <a:pt x="91" y="3009"/>
                    <a:pt x="91" y="2979"/>
                  </a:cubicBezTo>
                  <a:cubicBezTo>
                    <a:pt x="122" y="2918"/>
                    <a:pt x="183" y="2888"/>
                    <a:pt x="213" y="2827"/>
                  </a:cubicBezTo>
                  <a:cubicBezTo>
                    <a:pt x="365" y="2705"/>
                    <a:pt x="517" y="2584"/>
                    <a:pt x="669" y="2493"/>
                  </a:cubicBezTo>
                  <a:cubicBezTo>
                    <a:pt x="1186" y="2128"/>
                    <a:pt x="1763" y="1854"/>
                    <a:pt x="2341" y="1672"/>
                  </a:cubicBezTo>
                  <a:cubicBezTo>
                    <a:pt x="2766" y="1459"/>
                    <a:pt x="7508" y="213"/>
                    <a:pt x="65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117725" y="1892300"/>
              <a:ext cx="156250" cy="38900"/>
            </a:xfrm>
            <a:custGeom>
              <a:rect b="b" l="l" r="r" t="t"/>
              <a:pathLst>
                <a:path extrusionOk="0" h="1556" w="6250">
                  <a:moveTo>
                    <a:pt x="1951" y="1"/>
                  </a:moveTo>
                  <a:cubicBezTo>
                    <a:pt x="1275" y="1"/>
                    <a:pt x="1" y="251"/>
                    <a:pt x="501" y="370"/>
                  </a:cubicBezTo>
                  <a:cubicBezTo>
                    <a:pt x="562" y="339"/>
                    <a:pt x="653" y="339"/>
                    <a:pt x="744" y="309"/>
                  </a:cubicBezTo>
                  <a:cubicBezTo>
                    <a:pt x="970" y="262"/>
                    <a:pt x="1196" y="242"/>
                    <a:pt x="1421" y="242"/>
                  </a:cubicBezTo>
                  <a:cubicBezTo>
                    <a:pt x="2075" y="242"/>
                    <a:pt x="2725" y="417"/>
                    <a:pt x="3358" y="643"/>
                  </a:cubicBezTo>
                  <a:lnTo>
                    <a:pt x="3328" y="643"/>
                  </a:lnTo>
                  <a:cubicBezTo>
                    <a:pt x="3936" y="887"/>
                    <a:pt x="4574" y="1130"/>
                    <a:pt x="5030" y="1555"/>
                  </a:cubicBezTo>
                  <a:cubicBezTo>
                    <a:pt x="6249" y="1377"/>
                    <a:pt x="2872" y="64"/>
                    <a:pt x="2355" y="64"/>
                  </a:cubicBezTo>
                  <a:cubicBezTo>
                    <a:pt x="2344" y="64"/>
                    <a:pt x="2334" y="65"/>
                    <a:pt x="2325" y="66"/>
                  </a:cubicBezTo>
                  <a:cubicBezTo>
                    <a:pt x="2279" y="20"/>
                    <a:pt x="2138" y="1"/>
                    <a:pt x="19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253350" y="1895450"/>
              <a:ext cx="19025" cy="105925"/>
            </a:xfrm>
            <a:custGeom>
              <a:rect b="b" l="l" r="r" t="t"/>
              <a:pathLst>
                <a:path extrusionOk="0" h="4237" w="761">
                  <a:moveTo>
                    <a:pt x="760" y="1"/>
                  </a:moveTo>
                  <a:lnTo>
                    <a:pt x="760" y="1"/>
                  </a:lnTo>
                  <a:cubicBezTo>
                    <a:pt x="31" y="609"/>
                    <a:pt x="0" y="1946"/>
                    <a:pt x="31" y="2888"/>
                  </a:cubicBezTo>
                  <a:cubicBezTo>
                    <a:pt x="31" y="2858"/>
                    <a:pt x="31" y="2858"/>
                    <a:pt x="31" y="2858"/>
                  </a:cubicBezTo>
                  <a:cubicBezTo>
                    <a:pt x="61" y="3283"/>
                    <a:pt x="92" y="3679"/>
                    <a:pt x="152" y="4074"/>
                  </a:cubicBezTo>
                  <a:cubicBezTo>
                    <a:pt x="244" y="4189"/>
                    <a:pt x="308" y="4237"/>
                    <a:pt x="353" y="4237"/>
                  </a:cubicBezTo>
                  <a:cubicBezTo>
                    <a:pt x="531" y="4237"/>
                    <a:pt x="389" y="3478"/>
                    <a:pt x="365" y="3283"/>
                  </a:cubicBezTo>
                  <a:lnTo>
                    <a:pt x="365" y="3283"/>
                  </a:lnTo>
                  <a:cubicBezTo>
                    <a:pt x="365" y="3266"/>
                    <a:pt x="365" y="3253"/>
                    <a:pt x="365" y="3253"/>
                  </a:cubicBezTo>
                  <a:cubicBezTo>
                    <a:pt x="365" y="3223"/>
                    <a:pt x="365" y="3192"/>
                    <a:pt x="365" y="3192"/>
                  </a:cubicBezTo>
                  <a:cubicBezTo>
                    <a:pt x="152" y="2098"/>
                    <a:pt x="700" y="973"/>
                    <a:pt x="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2057900" y="2042775"/>
              <a:ext cx="114800" cy="15325"/>
            </a:xfrm>
            <a:custGeom>
              <a:rect b="b" l="l" r="r" t="t"/>
              <a:pathLst>
                <a:path extrusionOk="0" h="613" w="4592">
                  <a:moveTo>
                    <a:pt x="707" y="1"/>
                  </a:moveTo>
                  <a:cubicBezTo>
                    <a:pt x="266" y="1"/>
                    <a:pt x="1" y="38"/>
                    <a:pt x="128" y="126"/>
                  </a:cubicBezTo>
                  <a:cubicBezTo>
                    <a:pt x="199" y="116"/>
                    <a:pt x="267" y="113"/>
                    <a:pt x="333" y="113"/>
                  </a:cubicBezTo>
                  <a:cubicBezTo>
                    <a:pt x="466" y="113"/>
                    <a:pt x="594" y="126"/>
                    <a:pt x="736" y="126"/>
                  </a:cubicBezTo>
                  <a:cubicBezTo>
                    <a:pt x="1314" y="156"/>
                    <a:pt x="1922" y="248"/>
                    <a:pt x="2499" y="369"/>
                  </a:cubicBezTo>
                  <a:lnTo>
                    <a:pt x="2469" y="369"/>
                  </a:lnTo>
                  <a:cubicBezTo>
                    <a:pt x="2925" y="460"/>
                    <a:pt x="3350" y="582"/>
                    <a:pt x="3806" y="612"/>
                  </a:cubicBezTo>
                  <a:cubicBezTo>
                    <a:pt x="4591" y="298"/>
                    <a:pt x="1950" y="1"/>
                    <a:pt x="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2142400" y="2074325"/>
              <a:ext cx="39175" cy="102575"/>
            </a:xfrm>
            <a:custGeom>
              <a:rect b="b" l="l" r="r" t="t"/>
              <a:pathLst>
                <a:path extrusionOk="0" h="4103" w="1567">
                  <a:moveTo>
                    <a:pt x="169" y="0"/>
                  </a:moveTo>
                  <a:cubicBezTo>
                    <a:pt x="153" y="0"/>
                    <a:pt x="137" y="6"/>
                    <a:pt x="122" y="19"/>
                  </a:cubicBezTo>
                  <a:cubicBezTo>
                    <a:pt x="61" y="49"/>
                    <a:pt x="1" y="141"/>
                    <a:pt x="31" y="232"/>
                  </a:cubicBezTo>
                  <a:cubicBezTo>
                    <a:pt x="517" y="1448"/>
                    <a:pt x="852" y="2755"/>
                    <a:pt x="1186" y="4031"/>
                  </a:cubicBezTo>
                  <a:cubicBezTo>
                    <a:pt x="1223" y="4080"/>
                    <a:pt x="1251" y="4103"/>
                    <a:pt x="1273" y="4103"/>
                  </a:cubicBezTo>
                  <a:cubicBezTo>
                    <a:pt x="1567" y="4103"/>
                    <a:pt x="596" y="0"/>
                    <a:pt x="1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2243475" y="2260200"/>
              <a:ext cx="249850" cy="220650"/>
            </a:xfrm>
            <a:custGeom>
              <a:rect b="b" l="l" r="r" t="t"/>
              <a:pathLst>
                <a:path extrusionOk="0" h="8826" w="9994">
                  <a:moveTo>
                    <a:pt x="5168" y="1"/>
                  </a:moveTo>
                  <a:cubicBezTo>
                    <a:pt x="5137" y="1"/>
                    <a:pt x="5137" y="1"/>
                    <a:pt x="5107" y="31"/>
                  </a:cubicBezTo>
                  <a:cubicBezTo>
                    <a:pt x="5137" y="1733"/>
                    <a:pt x="5137" y="3496"/>
                    <a:pt x="5867" y="5107"/>
                  </a:cubicBezTo>
                  <a:cubicBezTo>
                    <a:pt x="5965" y="5156"/>
                    <a:pt x="5944" y="5284"/>
                    <a:pt x="5869" y="5284"/>
                  </a:cubicBezTo>
                  <a:cubicBezTo>
                    <a:pt x="5851" y="5284"/>
                    <a:pt x="5829" y="5277"/>
                    <a:pt x="5806" y="5259"/>
                  </a:cubicBezTo>
                  <a:cubicBezTo>
                    <a:pt x="5532" y="4894"/>
                    <a:pt x="5441" y="4347"/>
                    <a:pt x="5259" y="3922"/>
                  </a:cubicBezTo>
                  <a:lnTo>
                    <a:pt x="5259" y="3952"/>
                  </a:lnTo>
                  <a:cubicBezTo>
                    <a:pt x="4833" y="2736"/>
                    <a:pt x="4742" y="1429"/>
                    <a:pt x="4772" y="122"/>
                  </a:cubicBezTo>
                  <a:lnTo>
                    <a:pt x="4772" y="122"/>
                  </a:lnTo>
                  <a:cubicBezTo>
                    <a:pt x="1064" y="1855"/>
                    <a:pt x="0" y="8390"/>
                    <a:pt x="5046" y="8785"/>
                  </a:cubicBezTo>
                  <a:cubicBezTo>
                    <a:pt x="5231" y="8812"/>
                    <a:pt x="5414" y="8825"/>
                    <a:pt x="5592" y="8825"/>
                  </a:cubicBezTo>
                  <a:cubicBezTo>
                    <a:pt x="8192" y="8825"/>
                    <a:pt x="9994" y="6031"/>
                    <a:pt x="9453" y="3557"/>
                  </a:cubicBezTo>
                  <a:cubicBezTo>
                    <a:pt x="8906" y="2189"/>
                    <a:pt x="6566" y="92"/>
                    <a:pt x="516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656100" y="1617500"/>
              <a:ext cx="298650" cy="227825"/>
            </a:xfrm>
            <a:custGeom>
              <a:rect b="b" l="l" r="r" t="t"/>
              <a:pathLst>
                <a:path extrusionOk="0" h="9113" w="11946">
                  <a:moveTo>
                    <a:pt x="4249" y="0"/>
                  </a:moveTo>
                  <a:cubicBezTo>
                    <a:pt x="3863" y="0"/>
                    <a:pt x="3641" y="141"/>
                    <a:pt x="3830" y="541"/>
                  </a:cubicBezTo>
                  <a:cubicBezTo>
                    <a:pt x="2949" y="1423"/>
                    <a:pt x="2128" y="2395"/>
                    <a:pt x="1459" y="3429"/>
                  </a:cubicBezTo>
                  <a:cubicBezTo>
                    <a:pt x="0" y="6286"/>
                    <a:pt x="2097" y="9113"/>
                    <a:pt x="5198" y="9113"/>
                  </a:cubicBezTo>
                  <a:cubicBezTo>
                    <a:pt x="11064" y="8991"/>
                    <a:pt x="11946" y="2730"/>
                    <a:pt x="6535" y="723"/>
                  </a:cubicBezTo>
                  <a:cubicBezTo>
                    <a:pt x="6297" y="505"/>
                    <a:pt x="4979" y="0"/>
                    <a:pt x="424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191025" y="1592550"/>
              <a:ext cx="788200" cy="762675"/>
            </a:xfrm>
            <a:custGeom>
              <a:rect b="b" l="l" r="r" t="t"/>
              <a:pathLst>
                <a:path extrusionOk="0" h="30507" w="31528">
                  <a:moveTo>
                    <a:pt x="22852" y="1257"/>
                  </a:moveTo>
                  <a:lnTo>
                    <a:pt x="22852" y="1257"/>
                  </a:lnTo>
                  <a:cubicBezTo>
                    <a:pt x="22844" y="1260"/>
                    <a:pt x="22836" y="1263"/>
                    <a:pt x="22828" y="1265"/>
                  </a:cubicBezTo>
                  <a:cubicBezTo>
                    <a:pt x="22839" y="1265"/>
                    <a:pt x="22846" y="1262"/>
                    <a:pt x="22852" y="1257"/>
                  </a:cubicBezTo>
                  <a:close/>
                  <a:moveTo>
                    <a:pt x="25575" y="0"/>
                  </a:moveTo>
                  <a:cubicBezTo>
                    <a:pt x="23618" y="0"/>
                    <a:pt x="21614" y="741"/>
                    <a:pt x="20153" y="2117"/>
                  </a:cubicBezTo>
                  <a:cubicBezTo>
                    <a:pt x="16293" y="5886"/>
                    <a:pt x="14530" y="11296"/>
                    <a:pt x="11946" y="15947"/>
                  </a:cubicBezTo>
                  <a:cubicBezTo>
                    <a:pt x="11946" y="15916"/>
                    <a:pt x="11946" y="15916"/>
                    <a:pt x="11946" y="15886"/>
                  </a:cubicBezTo>
                  <a:cubicBezTo>
                    <a:pt x="9241" y="21631"/>
                    <a:pt x="5138" y="27132"/>
                    <a:pt x="1" y="30506"/>
                  </a:cubicBezTo>
                  <a:cubicBezTo>
                    <a:pt x="7509" y="26737"/>
                    <a:pt x="11187" y="18652"/>
                    <a:pt x="14925" y="11600"/>
                  </a:cubicBezTo>
                  <a:cubicBezTo>
                    <a:pt x="17231" y="7990"/>
                    <a:pt x="18568" y="2987"/>
                    <a:pt x="22864" y="1245"/>
                  </a:cubicBezTo>
                  <a:lnTo>
                    <a:pt x="22864" y="1245"/>
                  </a:lnTo>
                  <a:cubicBezTo>
                    <a:pt x="22860" y="1249"/>
                    <a:pt x="22856" y="1253"/>
                    <a:pt x="22852" y="1257"/>
                  </a:cubicBezTo>
                  <a:lnTo>
                    <a:pt x="22852" y="1257"/>
                  </a:lnTo>
                  <a:cubicBezTo>
                    <a:pt x="23545" y="1003"/>
                    <a:pt x="24260" y="857"/>
                    <a:pt x="24979" y="857"/>
                  </a:cubicBezTo>
                  <a:cubicBezTo>
                    <a:pt x="25103" y="857"/>
                    <a:pt x="25227" y="861"/>
                    <a:pt x="25351" y="870"/>
                  </a:cubicBezTo>
                  <a:lnTo>
                    <a:pt x="25290" y="870"/>
                  </a:lnTo>
                  <a:cubicBezTo>
                    <a:pt x="27357" y="901"/>
                    <a:pt x="29242" y="1995"/>
                    <a:pt x="30397" y="3697"/>
                  </a:cubicBezTo>
                  <a:cubicBezTo>
                    <a:pt x="30503" y="3845"/>
                    <a:pt x="30643" y="3906"/>
                    <a:pt x="30782" y="3906"/>
                  </a:cubicBezTo>
                  <a:cubicBezTo>
                    <a:pt x="31158" y="3906"/>
                    <a:pt x="31528" y="3458"/>
                    <a:pt x="31217" y="3059"/>
                  </a:cubicBezTo>
                  <a:cubicBezTo>
                    <a:pt x="29985" y="968"/>
                    <a:pt x="27811" y="0"/>
                    <a:pt x="255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2945925" y="1665225"/>
              <a:ext cx="34475" cy="28950"/>
            </a:xfrm>
            <a:custGeom>
              <a:rect b="b" l="l" r="r" t="t"/>
              <a:pathLst>
                <a:path extrusionOk="0" h="1158" w="1379">
                  <a:moveTo>
                    <a:pt x="488" y="1"/>
                  </a:moveTo>
                  <a:cubicBezTo>
                    <a:pt x="160" y="1"/>
                    <a:pt x="1" y="442"/>
                    <a:pt x="413" y="973"/>
                  </a:cubicBezTo>
                  <a:cubicBezTo>
                    <a:pt x="504" y="1104"/>
                    <a:pt x="623" y="1158"/>
                    <a:pt x="742" y="1158"/>
                  </a:cubicBezTo>
                  <a:cubicBezTo>
                    <a:pt x="1062" y="1158"/>
                    <a:pt x="1379" y="766"/>
                    <a:pt x="1113" y="456"/>
                  </a:cubicBezTo>
                  <a:cubicBezTo>
                    <a:pt x="897" y="133"/>
                    <a:pt x="667" y="1"/>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2982850" y="1483250"/>
              <a:ext cx="832200" cy="617750"/>
            </a:xfrm>
            <a:custGeom>
              <a:rect b="b" l="l" r="r" t="t"/>
              <a:pathLst>
                <a:path extrusionOk="0" h="24710" w="33288">
                  <a:moveTo>
                    <a:pt x="2128" y="7005"/>
                  </a:moveTo>
                  <a:lnTo>
                    <a:pt x="2128" y="7005"/>
                  </a:lnTo>
                  <a:cubicBezTo>
                    <a:pt x="2121" y="7012"/>
                    <a:pt x="2113" y="7020"/>
                    <a:pt x="2104" y="7029"/>
                  </a:cubicBezTo>
                  <a:lnTo>
                    <a:pt x="2104" y="7029"/>
                  </a:lnTo>
                  <a:lnTo>
                    <a:pt x="2128" y="7005"/>
                  </a:lnTo>
                  <a:close/>
                  <a:moveTo>
                    <a:pt x="27581" y="19409"/>
                  </a:moveTo>
                  <a:cubicBezTo>
                    <a:pt x="27587" y="19418"/>
                    <a:pt x="27594" y="19428"/>
                    <a:pt x="27600" y="19437"/>
                  </a:cubicBezTo>
                  <a:cubicBezTo>
                    <a:pt x="27600" y="19437"/>
                    <a:pt x="27600" y="19415"/>
                    <a:pt x="27581" y="19409"/>
                  </a:cubicBezTo>
                  <a:close/>
                  <a:moveTo>
                    <a:pt x="12001" y="0"/>
                  </a:moveTo>
                  <a:cubicBezTo>
                    <a:pt x="6789" y="0"/>
                    <a:pt x="1788" y="4823"/>
                    <a:pt x="0" y="9589"/>
                  </a:cubicBezTo>
                  <a:cubicBezTo>
                    <a:pt x="23" y="9662"/>
                    <a:pt x="60" y="9695"/>
                    <a:pt x="109" y="9695"/>
                  </a:cubicBezTo>
                  <a:cubicBezTo>
                    <a:pt x="519" y="9695"/>
                    <a:pt x="1766" y="7393"/>
                    <a:pt x="2104" y="7029"/>
                  </a:cubicBezTo>
                  <a:lnTo>
                    <a:pt x="2104" y="7029"/>
                  </a:lnTo>
                  <a:lnTo>
                    <a:pt x="2098" y="7036"/>
                  </a:lnTo>
                  <a:cubicBezTo>
                    <a:pt x="2918" y="5759"/>
                    <a:pt x="3891" y="4543"/>
                    <a:pt x="5076" y="3571"/>
                  </a:cubicBezTo>
                  <a:cubicBezTo>
                    <a:pt x="5441" y="3267"/>
                    <a:pt x="5806" y="2993"/>
                    <a:pt x="6201" y="2720"/>
                  </a:cubicBezTo>
                  <a:lnTo>
                    <a:pt x="6140" y="2720"/>
                  </a:lnTo>
                  <a:cubicBezTo>
                    <a:pt x="8151" y="1274"/>
                    <a:pt x="10027" y="657"/>
                    <a:pt x="11757" y="657"/>
                  </a:cubicBezTo>
                  <a:cubicBezTo>
                    <a:pt x="16721" y="657"/>
                    <a:pt x="20474" y="5742"/>
                    <a:pt x="22706" y="10926"/>
                  </a:cubicBezTo>
                  <a:cubicBezTo>
                    <a:pt x="25138" y="16002"/>
                    <a:pt x="27174" y="21534"/>
                    <a:pt x="32189" y="24696"/>
                  </a:cubicBezTo>
                  <a:cubicBezTo>
                    <a:pt x="32243" y="24705"/>
                    <a:pt x="32288" y="24709"/>
                    <a:pt x="32326" y="24709"/>
                  </a:cubicBezTo>
                  <a:cubicBezTo>
                    <a:pt x="33288" y="24709"/>
                    <a:pt x="29145" y="21818"/>
                    <a:pt x="29028" y="21291"/>
                  </a:cubicBezTo>
                  <a:cubicBezTo>
                    <a:pt x="29028" y="21291"/>
                    <a:pt x="29028" y="21291"/>
                    <a:pt x="29028" y="21322"/>
                  </a:cubicBezTo>
                  <a:cubicBezTo>
                    <a:pt x="28511" y="20714"/>
                    <a:pt x="28025" y="20075"/>
                    <a:pt x="27569" y="19407"/>
                  </a:cubicBezTo>
                  <a:cubicBezTo>
                    <a:pt x="27574" y="19407"/>
                    <a:pt x="27578" y="19407"/>
                    <a:pt x="27581" y="19409"/>
                  </a:cubicBezTo>
                  <a:lnTo>
                    <a:pt x="27581" y="19409"/>
                  </a:lnTo>
                  <a:cubicBezTo>
                    <a:pt x="26769" y="18140"/>
                    <a:pt x="26075" y="16783"/>
                    <a:pt x="25381" y="15425"/>
                  </a:cubicBezTo>
                  <a:cubicBezTo>
                    <a:pt x="22675" y="10562"/>
                    <a:pt x="21186" y="4391"/>
                    <a:pt x="16292" y="1200"/>
                  </a:cubicBezTo>
                  <a:cubicBezTo>
                    <a:pt x="14888" y="366"/>
                    <a:pt x="13436" y="0"/>
                    <a:pt x="12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2935200" y="1666275"/>
              <a:ext cx="90400" cy="57475"/>
            </a:xfrm>
            <a:custGeom>
              <a:rect b="b" l="l" r="r" t="t"/>
              <a:pathLst>
                <a:path extrusionOk="0" h="2299" w="3616">
                  <a:moveTo>
                    <a:pt x="493" y="1"/>
                  </a:moveTo>
                  <a:cubicBezTo>
                    <a:pt x="443" y="1"/>
                    <a:pt x="398" y="6"/>
                    <a:pt x="356" y="19"/>
                  </a:cubicBezTo>
                  <a:cubicBezTo>
                    <a:pt x="1" y="48"/>
                    <a:pt x="49" y="597"/>
                    <a:pt x="389" y="597"/>
                  </a:cubicBezTo>
                  <a:cubicBezTo>
                    <a:pt x="398" y="597"/>
                    <a:pt x="408" y="597"/>
                    <a:pt x="417" y="596"/>
                  </a:cubicBezTo>
                  <a:cubicBezTo>
                    <a:pt x="690" y="870"/>
                    <a:pt x="994" y="1143"/>
                    <a:pt x="1238" y="1447"/>
                  </a:cubicBezTo>
                  <a:cubicBezTo>
                    <a:pt x="1268" y="1538"/>
                    <a:pt x="1329" y="1599"/>
                    <a:pt x="1390" y="1690"/>
                  </a:cubicBezTo>
                  <a:cubicBezTo>
                    <a:pt x="1390" y="1690"/>
                    <a:pt x="1390" y="1660"/>
                    <a:pt x="1390" y="1660"/>
                  </a:cubicBezTo>
                  <a:cubicBezTo>
                    <a:pt x="1542" y="1934"/>
                    <a:pt x="1694" y="2268"/>
                    <a:pt x="2028" y="2298"/>
                  </a:cubicBezTo>
                  <a:cubicBezTo>
                    <a:pt x="3615" y="2067"/>
                    <a:pt x="1421"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925925" y="835700"/>
              <a:ext cx="146600" cy="883475"/>
            </a:xfrm>
            <a:custGeom>
              <a:rect b="b" l="l" r="r" t="t"/>
              <a:pathLst>
                <a:path extrusionOk="0" h="35339" w="5864">
                  <a:moveTo>
                    <a:pt x="368" y="0"/>
                  </a:moveTo>
                  <a:cubicBezTo>
                    <a:pt x="0" y="0"/>
                    <a:pt x="4007" y="13351"/>
                    <a:pt x="3979" y="13788"/>
                  </a:cubicBezTo>
                  <a:cubicBezTo>
                    <a:pt x="4618" y="17041"/>
                    <a:pt x="5013" y="20384"/>
                    <a:pt x="4770" y="23697"/>
                  </a:cubicBezTo>
                  <a:cubicBezTo>
                    <a:pt x="4739" y="27740"/>
                    <a:pt x="3159" y="31479"/>
                    <a:pt x="2186" y="35339"/>
                  </a:cubicBezTo>
                  <a:cubicBezTo>
                    <a:pt x="4618" y="32664"/>
                    <a:pt x="5043" y="27983"/>
                    <a:pt x="5347" y="24305"/>
                  </a:cubicBezTo>
                  <a:cubicBezTo>
                    <a:pt x="5864" y="16068"/>
                    <a:pt x="2612" y="8378"/>
                    <a:pt x="666" y="536"/>
                  </a:cubicBezTo>
                  <a:cubicBezTo>
                    <a:pt x="505" y="167"/>
                    <a:pt x="409" y="0"/>
                    <a:pt x="3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967650" y="1098975"/>
              <a:ext cx="928425" cy="599925"/>
            </a:xfrm>
            <a:custGeom>
              <a:rect b="b" l="l" r="r" t="t"/>
              <a:pathLst>
                <a:path extrusionOk="0" h="23997" w="37137">
                  <a:moveTo>
                    <a:pt x="28481" y="0"/>
                  </a:moveTo>
                  <a:cubicBezTo>
                    <a:pt x="21378" y="0"/>
                    <a:pt x="14305" y="3515"/>
                    <a:pt x="9697" y="9033"/>
                  </a:cubicBezTo>
                  <a:cubicBezTo>
                    <a:pt x="9698" y="9033"/>
                    <a:pt x="9699" y="9033"/>
                    <a:pt x="9700" y="9033"/>
                  </a:cubicBezTo>
                  <a:lnTo>
                    <a:pt x="9700" y="9033"/>
                  </a:lnTo>
                  <a:cubicBezTo>
                    <a:pt x="8251" y="10635"/>
                    <a:pt x="6893" y="12357"/>
                    <a:pt x="5715" y="14169"/>
                  </a:cubicBezTo>
                  <a:cubicBezTo>
                    <a:pt x="5684" y="14169"/>
                    <a:pt x="5684" y="14200"/>
                    <a:pt x="5684" y="14200"/>
                  </a:cubicBezTo>
                  <a:cubicBezTo>
                    <a:pt x="4712" y="15902"/>
                    <a:pt x="0" y="22528"/>
                    <a:pt x="882" y="23987"/>
                  </a:cubicBezTo>
                  <a:cubicBezTo>
                    <a:pt x="912" y="23993"/>
                    <a:pt x="942" y="23996"/>
                    <a:pt x="971" y="23996"/>
                  </a:cubicBezTo>
                  <a:cubicBezTo>
                    <a:pt x="1822" y="23996"/>
                    <a:pt x="2238" y="21503"/>
                    <a:pt x="2797" y="20857"/>
                  </a:cubicBezTo>
                  <a:cubicBezTo>
                    <a:pt x="2797" y="20826"/>
                    <a:pt x="2827" y="20826"/>
                    <a:pt x="2827" y="20826"/>
                  </a:cubicBezTo>
                  <a:cubicBezTo>
                    <a:pt x="7957" y="10018"/>
                    <a:pt x="17168" y="577"/>
                    <a:pt x="28804" y="577"/>
                  </a:cubicBezTo>
                  <a:cubicBezTo>
                    <a:pt x="31371" y="577"/>
                    <a:pt x="34055" y="1037"/>
                    <a:pt x="36840" y="2042"/>
                  </a:cubicBezTo>
                  <a:cubicBezTo>
                    <a:pt x="36867" y="2063"/>
                    <a:pt x="36895" y="2072"/>
                    <a:pt x="36922" y="2072"/>
                  </a:cubicBezTo>
                  <a:cubicBezTo>
                    <a:pt x="37044" y="2072"/>
                    <a:pt x="37136" y="1879"/>
                    <a:pt x="36962" y="1829"/>
                  </a:cubicBezTo>
                  <a:cubicBezTo>
                    <a:pt x="34237" y="576"/>
                    <a:pt x="31357" y="0"/>
                    <a:pt x="28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2026150" y="1510950"/>
              <a:ext cx="974700" cy="671775"/>
            </a:xfrm>
            <a:custGeom>
              <a:rect b="b" l="l" r="r" t="t"/>
              <a:pathLst>
                <a:path extrusionOk="0" h="26871" w="38988">
                  <a:moveTo>
                    <a:pt x="32954" y="2176"/>
                  </a:moveTo>
                  <a:cubicBezTo>
                    <a:pt x="32958" y="2183"/>
                    <a:pt x="32965" y="2189"/>
                    <a:pt x="32979" y="2189"/>
                  </a:cubicBezTo>
                  <a:cubicBezTo>
                    <a:pt x="32971" y="2185"/>
                    <a:pt x="32962" y="2180"/>
                    <a:pt x="32954" y="2176"/>
                  </a:cubicBezTo>
                  <a:close/>
                  <a:moveTo>
                    <a:pt x="28071" y="0"/>
                  </a:moveTo>
                  <a:cubicBezTo>
                    <a:pt x="23465" y="0"/>
                    <a:pt x="18786" y="2538"/>
                    <a:pt x="15988" y="6262"/>
                  </a:cubicBezTo>
                  <a:cubicBezTo>
                    <a:pt x="13253" y="9545"/>
                    <a:pt x="11095" y="13283"/>
                    <a:pt x="8724" y="16809"/>
                  </a:cubicBezTo>
                  <a:cubicBezTo>
                    <a:pt x="6626" y="20001"/>
                    <a:pt x="4286" y="23040"/>
                    <a:pt x="1368" y="25563"/>
                  </a:cubicBezTo>
                  <a:cubicBezTo>
                    <a:pt x="1368" y="25563"/>
                    <a:pt x="1368" y="25533"/>
                    <a:pt x="1368" y="25533"/>
                  </a:cubicBezTo>
                  <a:cubicBezTo>
                    <a:pt x="1064" y="25989"/>
                    <a:pt x="0" y="26293"/>
                    <a:pt x="122" y="26870"/>
                  </a:cubicBezTo>
                  <a:cubicBezTo>
                    <a:pt x="5441" y="24074"/>
                    <a:pt x="8450" y="17478"/>
                    <a:pt x="11946" y="12584"/>
                  </a:cubicBezTo>
                  <a:lnTo>
                    <a:pt x="11946" y="12584"/>
                  </a:lnTo>
                  <a:cubicBezTo>
                    <a:pt x="11915" y="12615"/>
                    <a:pt x="11915" y="12615"/>
                    <a:pt x="11915" y="12615"/>
                  </a:cubicBezTo>
                  <a:cubicBezTo>
                    <a:pt x="15513" y="6954"/>
                    <a:pt x="20834" y="725"/>
                    <a:pt x="27429" y="725"/>
                  </a:cubicBezTo>
                  <a:cubicBezTo>
                    <a:pt x="29183" y="725"/>
                    <a:pt x="31027" y="1166"/>
                    <a:pt x="32954" y="2176"/>
                  </a:cubicBezTo>
                  <a:lnTo>
                    <a:pt x="32954" y="2176"/>
                  </a:lnTo>
                  <a:cubicBezTo>
                    <a:pt x="32949" y="2167"/>
                    <a:pt x="32949" y="2159"/>
                    <a:pt x="32949" y="2159"/>
                  </a:cubicBezTo>
                  <a:lnTo>
                    <a:pt x="32949" y="2159"/>
                  </a:lnTo>
                  <a:cubicBezTo>
                    <a:pt x="35319" y="3496"/>
                    <a:pt x="37295" y="5623"/>
                    <a:pt x="38480" y="8084"/>
                  </a:cubicBezTo>
                  <a:lnTo>
                    <a:pt x="38480" y="8084"/>
                  </a:lnTo>
                  <a:cubicBezTo>
                    <a:pt x="38471" y="8075"/>
                    <a:pt x="38461" y="8066"/>
                    <a:pt x="38451" y="8055"/>
                  </a:cubicBezTo>
                  <a:lnTo>
                    <a:pt x="38451" y="8055"/>
                  </a:lnTo>
                  <a:cubicBezTo>
                    <a:pt x="38453" y="8058"/>
                    <a:pt x="38481" y="8086"/>
                    <a:pt x="38481" y="8086"/>
                  </a:cubicBezTo>
                  <a:cubicBezTo>
                    <a:pt x="38481" y="8085"/>
                    <a:pt x="38481" y="8085"/>
                    <a:pt x="38480" y="8084"/>
                  </a:cubicBezTo>
                  <a:lnTo>
                    <a:pt x="38480" y="8084"/>
                  </a:lnTo>
                  <a:cubicBezTo>
                    <a:pt x="38584" y="8182"/>
                    <a:pt x="38659" y="8224"/>
                    <a:pt x="38713" y="8224"/>
                  </a:cubicBezTo>
                  <a:cubicBezTo>
                    <a:pt x="38988" y="8224"/>
                    <a:pt x="38703" y="7150"/>
                    <a:pt x="38603" y="6900"/>
                  </a:cubicBezTo>
                  <a:cubicBezTo>
                    <a:pt x="37843" y="5016"/>
                    <a:pt x="36414" y="3405"/>
                    <a:pt x="34803" y="2159"/>
                  </a:cubicBezTo>
                  <a:cubicBezTo>
                    <a:pt x="32750" y="660"/>
                    <a:pt x="30420" y="0"/>
                    <a:pt x="28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2975800" y="1718675"/>
              <a:ext cx="293275" cy="689575"/>
            </a:xfrm>
            <a:custGeom>
              <a:rect b="b" l="l" r="r" t="t"/>
              <a:pathLst>
                <a:path extrusionOk="0" h="27583" w="11731">
                  <a:moveTo>
                    <a:pt x="353" y="1"/>
                  </a:moveTo>
                  <a:cubicBezTo>
                    <a:pt x="168" y="1"/>
                    <a:pt x="0" y="94"/>
                    <a:pt x="282" y="202"/>
                  </a:cubicBezTo>
                  <a:cubicBezTo>
                    <a:pt x="951" y="567"/>
                    <a:pt x="1529" y="1114"/>
                    <a:pt x="2045" y="1692"/>
                  </a:cubicBezTo>
                  <a:cubicBezTo>
                    <a:pt x="2800" y="2567"/>
                    <a:pt x="3315" y="3593"/>
                    <a:pt x="3709" y="4649"/>
                  </a:cubicBezTo>
                  <a:lnTo>
                    <a:pt x="3709" y="4649"/>
                  </a:lnTo>
                  <a:cubicBezTo>
                    <a:pt x="3705" y="4644"/>
                    <a:pt x="3698" y="4640"/>
                    <a:pt x="3687" y="4640"/>
                  </a:cubicBezTo>
                  <a:cubicBezTo>
                    <a:pt x="6392" y="12239"/>
                    <a:pt x="5997" y="21054"/>
                    <a:pt x="11286" y="27558"/>
                  </a:cubicBezTo>
                  <a:cubicBezTo>
                    <a:pt x="11340" y="27575"/>
                    <a:pt x="11382" y="27582"/>
                    <a:pt x="11414" y="27582"/>
                  </a:cubicBezTo>
                  <a:cubicBezTo>
                    <a:pt x="11731" y="27582"/>
                    <a:pt x="10946" y="26812"/>
                    <a:pt x="10890" y="26646"/>
                  </a:cubicBezTo>
                  <a:lnTo>
                    <a:pt x="10890" y="26616"/>
                  </a:lnTo>
                  <a:cubicBezTo>
                    <a:pt x="9918" y="25127"/>
                    <a:pt x="9067" y="23546"/>
                    <a:pt x="8428" y="21905"/>
                  </a:cubicBezTo>
                  <a:cubicBezTo>
                    <a:pt x="7942" y="20476"/>
                    <a:pt x="7608" y="18987"/>
                    <a:pt x="7273" y="17528"/>
                  </a:cubicBezTo>
                  <a:cubicBezTo>
                    <a:pt x="7273" y="17528"/>
                    <a:pt x="7273" y="17528"/>
                    <a:pt x="7273" y="17558"/>
                  </a:cubicBezTo>
                  <a:cubicBezTo>
                    <a:pt x="6848" y="15400"/>
                    <a:pt x="6483" y="13212"/>
                    <a:pt x="6057" y="11084"/>
                  </a:cubicBezTo>
                  <a:cubicBezTo>
                    <a:pt x="6057" y="11084"/>
                    <a:pt x="6057" y="11084"/>
                    <a:pt x="6057" y="11114"/>
                  </a:cubicBezTo>
                  <a:cubicBezTo>
                    <a:pt x="5085" y="7193"/>
                    <a:pt x="4750" y="1874"/>
                    <a:pt x="556" y="50"/>
                  </a:cubicBezTo>
                  <a:cubicBezTo>
                    <a:pt x="504" y="16"/>
                    <a:pt x="427" y="1"/>
                    <a:pt x="3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2207000" y="1196550"/>
              <a:ext cx="808400" cy="517875"/>
            </a:xfrm>
            <a:custGeom>
              <a:rect b="b" l="l" r="r" t="t"/>
              <a:pathLst>
                <a:path extrusionOk="0" h="20715" w="32336">
                  <a:moveTo>
                    <a:pt x="15929" y="0"/>
                  </a:moveTo>
                  <a:cubicBezTo>
                    <a:pt x="13044" y="0"/>
                    <a:pt x="10043" y="1189"/>
                    <a:pt x="7204" y="4005"/>
                  </a:cubicBezTo>
                  <a:cubicBezTo>
                    <a:pt x="4833" y="6680"/>
                    <a:pt x="1915" y="9355"/>
                    <a:pt x="0" y="12181"/>
                  </a:cubicBezTo>
                  <a:cubicBezTo>
                    <a:pt x="2067" y="10692"/>
                    <a:pt x="3830" y="7987"/>
                    <a:pt x="5806" y="6133"/>
                  </a:cubicBezTo>
                  <a:cubicBezTo>
                    <a:pt x="8356" y="2984"/>
                    <a:pt x="12021" y="437"/>
                    <a:pt x="16074" y="437"/>
                  </a:cubicBezTo>
                  <a:cubicBezTo>
                    <a:pt x="16755" y="437"/>
                    <a:pt x="17447" y="508"/>
                    <a:pt x="18147" y="661"/>
                  </a:cubicBezTo>
                  <a:lnTo>
                    <a:pt x="18116" y="661"/>
                  </a:lnTo>
                  <a:cubicBezTo>
                    <a:pt x="23587" y="1847"/>
                    <a:pt x="27417" y="6801"/>
                    <a:pt x="29302" y="11786"/>
                  </a:cubicBezTo>
                  <a:cubicBezTo>
                    <a:pt x="30214" y="14248"/>
                    <a:pt x="30670" y="16862"/>
                    <a:pt x="30852" y="19476"/>
                  </a:cubicBezTo>
                  <a:cubicBezTo>
                    <a:pt x="30882" y="19811"/>
                    <a:pt x="30913" y="20175"/>
                    <a:pt x="30913" y="20510"/>
                  </a:cubicBezTo>
                  <a:cubicBezTo>
                    <a:pt x="30913" y="20647"/>
                    <a:pt x="31011" y="20715"/>
                    <a:pt x="31110" y="20715"/>
                  </a:cubicBezTo>
                  <a:cubicBezTo>
                    <a:pt x="31209" y="20715"/>
                    <a:pt x="31308" y="20647"/>
                    <a:pt x="31308" y="20510"/>
                  </a:cubicBezTo>
                  <a:cubicBezTo>
                    <a:pt x="31308" y="20490"/>
                    <a:pt x="31308" y="20469"/>
                    <a:pt x="31308" y="20449"/>
                  </a:cubicBezTo>
                  <a:cubicBezTo>
                    <a:pt x="32336" y="10877"/>
                    <a:pt x="24659" y="0"/>
                    <a:pt x="15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2963075" y="1701125"/>
              <a:ext cx="47150" cy="167750"/>
            </a:xfrm>
            <a:custGeom>
              <a:rect b="b" l="l" r="r" t="t"/>
              <a:pathLst>
                <a:path extrusionOk="0" h="6710" w="1886">
                  <a:moveTo>
                    <a:pt x="894" y="0"/>
                  </a:moveTo>
                  <a:cubicBezTo>
                    <a:pt x="834" y="0"/>
                    <a:pt x="775" y="49"/>
                    <a:pt x="730" y="175"/>
                  </a:cubicBezTo>
                  <a:cubicBezTo>
                    <a:pt x="761" y="540"/>
                    <a:pt x="974" y="874"/>
                    <a:pt x="1095" y="1208"/>
                  </a:cubicBezTo>
                  <a:cubicBezTo>
                    <a:pt x="1278" y="1664"/>
                    <a:pt x="1308" y="2181"/>
                    <a:pt x="1278" y="2667"/>
                  </a:cubicBezTo>
                  <a:cubicBezTo>
                    <a:pt x="1247" y="3154"/>
                    <a:pt x="1126" y="3640"/>
                    <a:pt x="1034" y="4126"/>
                  </a:cubicBezTo>
                  <a:cubicBezTo>
                    <a:pt x="974" y="4430"/>
                    <a:pt x="882" y="4734"/>
                    <a:pt x="791" y="5038"/>
                  </a:cubicBezTo>
                  <a:cubicBezTo>
                    <a:pt x="639" y="5646"/>
                    <a:pt x="183" y="6163"/>
                    <a:pt x="1" y="6710"/>
                  </a:cubicBezTo>
                  <a:cubicBezTo>
                    <a:pt x="1247" y="5099"/>
                    <a:pt x="1886" y="2454"/>
                    <a:pt x="1217" y="448"/>
                  </a:cubicBezTo>
                  <a:cubicBezTo>
                    <a:pt x="1195" y="277"/>
                    <a:pt x="1038" y="0"/>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2992875" y="1720200"/>
              <a:ext cx="186050" cy="47625"/>
            </a:xfrm>
            <a:custGeom>
              <a:rect b="b" l="l" r="r" t="t"/>
              <a:pathLst>
                <a:path extrusionOk="0" h="1905" w="7442">
                  <a:moveTo>
                    <a:pt x="73" y="1"/>
                  </a:moveTo>
                  <a:cubicBezTo>
                    <a:pt x="22" y="1"/>
                    <a:pt x="1" y="32"/>
                    <a:pt x="25" y="111"/>
                  </a:cubicBezTo>
                  <a:cubicBezTo>
                    <a:pt x="1879" y="1813"/>
                    <a:pt x="4432" y="1114"/>
                    <a:pt x="6651" y="1783"/>
                  </a:cubicBezTo>
                  <a:cubicBezTo>
                    <a:pt x="6651" y="1783"/>
                    <a:pt x="6651" y="1773"/>
                    <a:pt x="6645" y="1764"/>
                  </a:cubicBezTo>
                  <a:lnTo>
                    <a:pt x="6645" y="1764"/>
                  </a:lnTo>
                  <a:cubicBezTo>
                    <a:pt x="6759" y="1817"/>
                    <a:pt x="6872" y="1848"/>
                    <a:pt x="6985" y="1904"/>
                  </a:cubicBezTo>
                  <a:cubicBezTo>
                    <a:pt x="7441" y="1843"/>
                    <a:pt x="6833" y="1479"/>
                    <a:pt x="6651" y="1418"/>
                  </a:cubicBezTo>
                  <a:cubicBezTo>
                    <a:pt x="5162" y="688"/>
                    <a:pt x="3460" y="1023"/>
                    <a:pt x="1849" y="780"/>
                  </a:cubicBezTo>
                  <a:lnTo>
                    <a:pt x="1879" y="780"/>
                  </a:lnTo>
                  <a:cubicBezTo>
                    <a:pt x="1849" y="780"/>
                    <a:pt x="1818" y="780"/>
                    <a:pt x="1788" y="749"/>
                  </a:cubicBezTo>
                  <a:cubicBezTo>
                    <a:pt x="1788" y="780"/>
                    <a:pt x="1788" y="780"/>
                    <a:pt x="1788" y="780"/>
                  </a:cubicBezTo>
                  <a:cubicBezTo>
                    <a:pt x="1757" y="749"/>
                    <a:pt x="1727" y="749"/>
                    <a:pt x="1697" y="749"/>
                  </a:cubicBezTo>
                  <a:lnTo>
                    <a:pt x="1727" y="749"/>
                  </a:lnTo>
                  <a:cubicBezTo>
                    <a:pt x="1514" y="719"/>
                    <a:pt x="1301" y="658"/>
                    <a:pt x="1119" y="536"/>
                  </a:cubicBezTo>
                  <a:cubicBezTo>
                    <a:pt x="1119" y="536"/>
                    <a:pt x="1119" y="567"/>
                    <a:pt x="1119" y="567"/>
                  </a:cubicBezTo>
                  <a:cubicBezTo>
                    <a:pt x="973" y="518"/>
                    <a:pt x="280" y="1"/>
                    <a:pt x="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3010950" y="1836600"/>
              <a:ext cx="76775" cy="185000"/>
            </a:xfrm>
            <a:custGeom>
              <a:rect b="b" l="l" r="r" t="t"/>
              <a:pathLst>
                <a:path extrusionOk="0" h="7400" w="3071">
                  <a:moveTo>
                    <a:pt x="3004" y="1"/>
                  </a:moveTo>
                  <a:cubicBezTo>
                    <a:pt x="2942" y="1"/>
                    <a:pt x="2896" y="189"/>
                    <a:pt x="2919" y="257"/>
                  </a:cubicBezTo>
                  <a:cubicBezTo>
                    <a:pt x="2828" y="592"/>
                    <a:pt x="2706" y="896"/>
                    <a:pt x="2554" y="1200"/>
                  </a:cubicBezTo>
                  <a:cubicBezTo>
                    <a:pt x="1551" y="3115"/>
                    <a:pt x="1" y="4969"/>
                    <a:pt x="244" y="7248"/>
                  </a:cubicBezTo>
                  <a:cubicBezTo>
                    <a:pt x="315" y="7356"/>
                    <a:pt x="372" y="7400"/>
                    <a:pt x="416" y="7400"/>
                  </a:cubicBezTo>
                  <a:cubicBezTo>
                    <a:pt x="598" y="7400"/>
                    <a:pt x="578" y="6654"/>
                    <a:pt x="578" y="6458"/>
                  </a:cubicBezTo>
                  <a:cubicBezTo>
                    <a:pt x="639" y="5607"/>
                    <a:pt x="974" y="4817"/>
                    <a:pt x="1338" y="4057"/>
                  </a:cubicBezTo>
                  <a:cubicBezTo>
                    <a:pt x="1825" y="2689"/>
                    <a:pt x="2858" y="1534"/>
                    <a:pt x="3071" y="75"/>
                  </a:cubicBezTo>
                  <a:cubicBezTo>
                    <a:pt x="3048" y="22"/>
                    <a:pt x="3025" y="1"/>
                    <a:pt x="30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3078075" y="1850925"/>
              <a:ext cx="165425" cy="82550"/>
            </a:xfrm>
            <a:custGeom>
              <a:rect b="b" l="l" r="r" t="t"/>
              <a:pathLst>
                <a:path extrusionOk="0" h="3302" w="6617">
                  <a:moveTo>
                    <a:pt x="201" y="1"/>
                  </a:moveTo>
                  <a:cubicBezTo>
                    <a:pt x="0" y="1"/>
                    <a:pt x="1099" y="1113"/>
                    <a:pt x="1298" y="1113"/>
                  </a:cubicBezTo>
                  <a:cubicBezTo>
                    <a:pt x="1359" y="1174"/>
                    <a:pt x="1450" y="1235"/>
                    <a:pt x="1541" y="1295"/>
                  </a:cubicBezTo>
                  <a:cubicBezTo>
                    <a:pt x="1966" y="1569"/>
                    <a:pt x="2422" y="1873"/>
                    <a:pt x="2909" y="2086"/>
                  </a:cubicBezTo>
                  <a:cubicBezTo>
                    <a:pt x="3000" y="2116"/>
                    <a:pt x="3061" y="2116"/>
                    <a:pt x="3122" y="2146"/>
                  </a:cubicBezTo>
                  <a:cubicBezTo>
                    <a:pt x="3973" y="2450"/>
                    <a:pt x="4945" y="2572"/>
                    <a:pt x="5675" y="3150"/>
                  </a:cubicBezTo>
                  <a:cubicBezTo>
                    <a:pt x="5705" y="3210"/>
                    <a:pt x="5766" y="3241"/>
                    <a:pt x="5796" y="3301"/>
                  </a:cubicBezTo>
                  <a:cubicBezTo>
                    <a:pt x="6617" y="2998"/>
                    <a:pt x="3608" y="2025"/>
                    <a:pt x="3243" y="1994"/>
                  </a:cubicBezTo>
                  <a:cubicBezTo>
                    <a:pt x="2331" y="1691"/>
                    <a:pt x="1480" y="1113"/>
                    <a:pt x="690" y="566"/>
                  </a:cubicBezTo>
                  <a:cubicBezTo>
                    <a:pt x="629" y="505"/>
                    <a:pt x="599" y="444"/>
                    <a:pt x="538" y="384"/>
                  </a:cubicBezTo>
                  <a:cubicBezTo>
                    <a:pt x="477" y="323"/>
                    <a:pt x="416" y="232"/>
                    <a:pt x="355" y="140"/>
                  </a:cubicBezTo>
                  <a:cubicBezTo>
                    <a:pt x="325" y="110"/>
                    <a:pt x="295" y="49"/>
                    <a:pt x="264" y="19"/>
                  </a:cubicBezTo>
                  <a:cubicBezTo>
                    <a:pt x="236" y="7"/>
                    <a:pt x="215"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3135575" y="2069450"/>
              <a:ext cx="152000" cy="50200"/>
            </a:xfrm>
            <a:custGeom>
              <a:rect b="b" l="l" r="r" t="t"/>
              <a:pathLst>
                <a:path extrusionOk="0" h="2008" w="6080">
                  <a:moveTo>
                    <a:pt x="5552" y="0"/>
                  </a:moveTo>
                  <a:cubicBezTo>
                    <a:pt x="5537" y="0"/>
                    <a:pt x="5520" y="1"/>
                    <a:pt x="5502" y="1"/>
                  </a:cubicBezTo>
                  <a:cubicBezTo>
                    <a:pt x="5290" y="123"/>
                    <a:pt x="5047" y="214"/>
                    <a:pt x="4773" y="244"/>
                  </a:cubicBezTo>
                  <a:cubicBezTo>
                    <a:pt x="4464" y="306"/>
                    <a:pt x="4143" y="321"/>
                    <a:pt x="3819" y="321"/>
                  </a:cubicBezTo>
                  <a:cubicBezTo>
                    <a:pt x="3526" y="321"/>
                    <a:pt x="3229" y="309"/>
                    <a:pt x="2937" y="309"/>
                  </a:cubicBezTo>
                  <a:cubicBezTo>
                    <a:pt x="2281" y="309"/>
                    <a:pt x="1644" y="369"/>
                    <a:pt x="1095" y="761"/>
                  </a:cubicBezTo>
                  <a:cubicBezTo>
                    <a:pt x="822" y="1035"/>
                    <a:pt x="1" y="1643"/>
                    <a:pt x="305" y="2007"/>
                  </a:cubicBezTo>
                  <a:cubicBezTo>
                    <a:pt x="822" y="1825"/>
                    <a:pt x="973" y="944"/>
                    <a:pt x="1581" y="761"/>
                  </a:cubicBezTo>
                  <a:cubicBezTo>
                    <a:pt x="1916" y="579"/>
                    <a:pt x="2311" y="548"/>
                    <a:pt x="2676" y="518"/>
                  </a:cubicBezTo>
                  <a:lnTo>
                    <a:pt x="2645" y="518"/>
                  </a:lnTo>
                  <a:cubicBezTo>
                    <a:pt x="3162" y="488"/>
                    <a:pt x="3679" y="488"/>
                    <a:pt x="4195" y="488"/>
                  </a:cubicBezTo>
                  <a:cubicBezTo>
                    <a:pt x="4256" y="488"/>
                    <a:pt x="4287" y="457"/>
                    <a:pt x="4317" y="457"/>
                  </a:cubicBezTo>
                  <a:lnTo>
                    <a:pt x="4469" y="457"/>
                  </a:lnTo>
                  <a:cubicBezTo>
                    <a:pt x="4482" y="464"/>
                    <a:pt x="4503" y="467"/>
                    <a:pt x="4530" y="467"/>
                  </a:cubicBezTo>
                  <a:cubicBezTo>
                    <a:pt x="4857" y="467"/>
                    <a:pt x="6080" y="0"/>
                    <a:pt x="55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3020075" y="2033250"/>
              <a:ext cx="118225" cy="175450"/>
            </a:xfrm>
            <a:custGeom>
              <a:rect b="b" l="l" r="r" t="t"/>
              <a:pathLst>
                <a:path extrusionOk="0" h="7018" w="4729">
                  <a:moveTo>
                    <a:pt x="4519" y="0"/>
                  </a:moveTo>
                  <a:cubicBezTo>
                    <a:pt x="4443" y="0"/>
                    <a:pt x="4291" y="312"/>
                    <a:pt x="4104" y="1115"/>
                  </a:cubicBezTo>
                  <a:cubicBezTo>
                    <a:pt x="3952" y="1601"/>
                    <a:pt x="3618" y="1966"/>
                    <a:pt x="3314" y="2331"/>
                  </a:cubicBezTo>
                  <a:cubicBezTo>
                    <a:pt x="3289" y="2356"/>
                    <a:pt x="3264" y="2380"/>
                    <a:pt x="3223" y="2422"/>
                  </a:cubicBezTo>
                  <a:lnTo>
                    <a:pt x="3223" y="2422"/>
                  </a:lnTo>
                  <a:cubicBezTo>
                    <a:pt x="2979" y="2696"/>
                    <a:pt x="2675" y="2908"/>
                    <a:pt x="2432" y="3151"/>
                  </a:cubicBezTo>
                  <a:cubicBezTo>
                    <a:pt x="2311" y="3243"/>
                    <a:pt x="2159" y="3395"/>
                    <a:pt x="2037" y="3516"/>
                  </a:cubicBezTo>
                  <a:cubicBezTo>
                    <a:pt x="1976" y="3547"/>
                    <a:pt x="1946" y="3607"/>
                    <a:pt x="1885" y="3638"/>
                  </a:cubicBezTo>
                  <a:cubicBezTo>
                    <a:pt x="1247" y="4185"/>
                    <a:pt x="548" y="4793"/>
                    <a:pt x="274" y="5613"/>
                  </a:cubicBezTo>
                  <a:cubicBezTo>
                    <a:pt x="122" y="6039"/>
                    <a:pt x="1" y="6495"/>
                    <a:pt x="31" y="6951"/>
                  </a:cubicBezTo>
                  <a:cubicBezTo>
                    <a:pt x="31" y="6997"/>
                    <a:pt x="58" y="7017"/>
                    <a:pt x="89" y="7017"/>
                  </a:cubicBezTo>
                  <a:cubicBezTo>
                    <a:pt x="139" y="7017"/>
                    <a:pt x="202" y="6965"/>
                    <a:pt x="183" y="6890"/>
                  </a:cubicBezTo>
                  <a:cubicBezTo>
                    <a:pt x="153" y="6708"/>
                    <a:pt x="183" y="6525"/>
                    <a:pt x="213" y="6343"/>
                  </a:cubicBezTo>
                  <a:cubicBezTo>
                    <a:pt x="274" y="6130"/>
                    <a:pt x="335" y="5917"/>
                    <a:pt x="396" y="5705"/>
                  </a:cubicBezTo>
                  <a:cubicBezTo>
                    <a:pt x="426" y="5583"/>
                    <a:pt x="457" y="5492"/>
                    <a:pt x="517" y="5401"/>
                  </a:cubicBezTo>
                  <a:cubicBezTo>
                    <a:pt x="548" y="5310"/>
                    <a:pt x="609" y="5218"/>
                    <a:pt x="669" y="5158"/>
                  </a:cubicBezTo>
                  <a:cubicBezTo>
                    <a:pt x="913" y="4793"/>
                    <a:pt x="1216" y="4489"/>
                    <a:pt x="1551" y="4185"/>
                  </a:cubicBezTo>
                  <a:cubicBezTo>
                    <a:pt x="1764" y="4003"/>
                    <a:pt x="1976" y="3851"/>
                    <a:pt x="2189" y="3668"/>
                  </a:cubicBezTo>
                  <a:cubicBezTo>
                    <a:pt x="2311" y="3547"/>
                    <a:pt x="2463" y="3425"/>
                    <a:pt x="2584" y="3303"/>
                  </a:cubicBezTo>
                  <a:lnTo>
                    <a:pt x="2584" y="3334"/>
                  </a:lnTo>
                  <a:cubicBezTo>
                    <a:pt x="4367" y="2353"/>
                    <a:pt x="4728" y="0"/>
                    <a:pt x="45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3083250" y="2134175"/>
              <a:ext cx="68600" cy="219525"/>
            </a:xfrm>
            <a:custGeom>
              <a:rect b="b" l="l" r="r" t="t"/>
              <a:pathLst>
                <a:path extrusionOk="0" h="8781" w="2744">
                  <a:moveTo>
                    <a:pt x="148" y="7412"/>
                  </a:moveTo>
                  <a:cubicBezTo>
                    <a:pt x="148" y="7412"/>
                    <a:pt x="148" y="7413"/>
                    <a:pt x="148" y="7443"/>
                  </a:cubicBezTo>
                  <a:cubicBezTo>
                    <a:pt x="149" y="7438"/>
                    <a:pt x="149" y="7433"/>
                    <a:pt x="149" y="7427"/>
                  </a:cubicBezTo>
                  <a:lnTo>
                    <a:pt x="149" y="7427"/>
                  </a:lnTo>
                  <a:cubicBezTo>
                    <a:pt x="149" y="7422"/>
                    <a:pt x="149" y="7417"/>
                    <a:pt x="148" y="7412"/>
                  </a:cubicBezTo>
                  <a:close/>
                  <a:moveTo>
                    <a:pt x="2613" y="1"/>
                  </a:moveTo>
                  <a:cubicBezTo>
                    <a:pt x="2537" y="1"/>
                    <a:pt x="2417" y="408"/>
                    <a:pt x="2307" y="1485"/>
                  </a:cubicBezTo>
                  <a:lnTo>
                    <a:pt x="2307" y="1516"/>
                  </a:lnTo>
                  <a:cubicBezTo>
                    <a:pt x="2307" y="1546"/>
                    <a:pt x="2307" y="1546"/>
                    <a:pt x="2307" y="1576"/>
                  </a:cubicBezTo>
                  <a:cubicBezTo>
                    <a:pt x="2307" y="1576"/>
                    <a:pt x="2307" y="1607"/>
                    <a:pt x="2307" y="1607"/>
                  </a:cubicBezTo>
                  <a:cubicBezTo>
                    <a:pt x="2276" y="1637"/>
                    <a:pt x="2276" y="1668"/>
                    <a:pt x="2276" y="1668"/>
                  </a:cubicBezTo>
                  <a:lnTo>
                    <a:pt x="2276" y="1728"/>
                  </a:lnTo>
                  <a:cubicBezTo>
                    <a:pt x="2276" y="1728"/>
                    <a:pt x="2276" y="1728"/>
                    <a:pt x="2276" y="1759"/>
                  </a:cubicBezTo>
                  <a:cubicBezTo>
                    <a:pt x="2246" y="1880"/>
                    <a:pt x="2215" y="2032"/>
                    <a:pt x="2185" y="2154"/>
                  </a:cubicBezTo>
                  <a:cubicBezTo>
                    <a:pt x="2094" y="2580"/>
                    <a:pt x="2003" y="3005"/>
                    <a:pt x="1851" y="3431"/>
                  </a:cubicBezTo>
                  <a:cubicBezTo>
                    <a:pt x="1729" y="3826"/>
                    <a:pt x="1486" y="4221"/>
                    <a:pt x="1304" y="4586"/>
                  </a:cubicBezTo>
                  <a:cubicBezTo>
                    <a:pt x="1304" y="4586"/>
                    <a:pt x="1304" y="4616"/>
                    <a:pt x="1273" y="4616"/>
                  </a:cubicBezTo>
                  <a:lnTo>
                    <a:pt x="1304" y="4616"/>
                  </a:lnTo>
                  <a:cubicBezTo>
                    <a:pt x="1273" y="4677"/>
                    <a:pt x="1243" y="4707"/>
                    <a:pt x="1212" y="4768"/>
                  </a:cubicBezTo>
                  <a:cubicBezTo>
                    <a:pt x="1212" y="4768"/>
                    <a:pt x="1212" y="4798"/>
                    <a:pt x="1212" y="4798"/>
                  </a:cubicBezTo>
                  <a:cubicBezTo>
                    <a:pt x="789" y="5645"/>
                    <a:pt x="215" y="6432"/>
                    <a:pt x="149" y="7427"/>
                  </a:cubicBezTo>
                  <a:lnTo>
                    <a:pt x="149" y="7427"/>
                  </a:lnTo>
                  <a:cubicBezTo>
                    <a:pt x="175" y="7853"/>
                    <a:pt x="0" y="8480"/>
                    <a:pt x="300" y="8780"/>
                  </a:cubicBezTo>
                  <a:cubicBezTo>
                    <a:pt x="452" y="8780"/>
                    <a:pt x="513" y="8598"/>
                    <a:pt x="392" y="8537"/>
                  </a:cubicBezTo>
                  <a:cubicBezTo>
                    <a:pt x="88" y="7108"/>
                    <a:pt x="878" y="5893"/>
                    <a:pt x="1516" y="4677"/>
                  </a:cubicBezTo>
                  <a:cubicBezTo>
                    <a:pt x="1516" y="4677"/>
                    <a:pt x="1516" y="4677"/>
                    <a:pt x="1516" y="4707"/>
                  </a:cubicBezTo>
                  <a:cubicBezTo>
                    <a:pt x="1972" y="3917"/>
                    <a:pt x="2246" y="3066"/>
                    <a:pt x="2428" y="2184"/>
                  </a:cubicBezTo>
                  <a:cubicBezTo>
                    <a:pt x="2428" y="2154"/>
                    <a:pt x="2428" y="2124"/>
                    <a:pt x="2428" y="2093"/>
                  </a:cubicBezTo>
                  <a:cubicBezTo>
                    <a:pt x="2428" y="2063"/>
                    <a:pt x="2459" y="2032"/>
                    <a:pt x="2459" y="2002"/>
                  </a:cubicBezTo>
                  <a:cubicBezTo>
                    <a:pt x="2459" y="1972"/>
                    <a:pt x="2459" y="1972"/>
                    <a:pt x="2459" y="1972"/>
                  </a:cubicBezTo>
                  <a:cubicBezTo>
                    <a:pt x="2459" y="1941"/>
                    <a:pt x="2459" y="1911"/>
                    <a:pt x="2489" y="1880"/>
                  </a:cubicBezTo>
                  <a:cubicBezTo>
                    <a:pt x="2489" y="1850"/>
                    <a:pt x="2489" y="1850"/>
                    <a:pt x="2489" y="1820"/>
                  </a:cubicBezTo>
                  <a:cubicBezTo>
                    <a:pt x="2743" y="894"/>
                    <a:pt x="2726" y="1"/>
                    <a:pt x="2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3158825" y="2184100"/>
              <a:ext cx="156950" cy="55275"/>
            </a:xfrm>
            <a:custGeom>
              <a:rect b="b" l="l" r="r" t="t"/>
              <a:pathLst>
                <a:path extrusionOk="0" h="2211" w="6278">
                  <a:moveTo>
                    <a:pt x="72" y="0"/>
                  </a:moveTo>
                  <a:cubicBezTo>
                    <a:pt x="24" y="0"/>
                    <a:pt x="1" y="45"/>
                    <a:pt x="13" y="157"/>
                  </a:cubicBezTo>
                  <a:cubicBezTo>
                    <a:pt x="1107" y="1646"/>
                    <a:pt x="3417" y="674"/>
                    <a:pt x="4937" y="1525"/>
                  </a:cubicBezTo>
                  <a:lnTo>
                    <a:pt x="4907" y="1525"/>
                  </a:lnTo>
                  <a:cubicBezTo>
                    <a:pt x="5332" y="1646"/>
                    <a:pt x="5697" y="1859"/>
                    <a:pt x="6001" y="2194"/>
                  </a:cubicBezTo>
                  <a:cubicBezTo>
                    <a:pt x="6025" y="2205"/>
                    <a:pt x="6047" y="2210"/>
                    <a:pt x="6068" y="2210"/>
                  </a:cubicBezTo>
                  <a:cubicBezTo>
                    <a:pt x="6209" y="2210"/>
                    <a:pt x="6278" y="1973"/>
                    <a:pt x="6092" y="1920"/>
                  </a:cubicBezTo>
                  <a:cubicBezTo>
                    <a:pt x="4876" y="856"/>
                    <a:pt x="3113" y="856"/>
                    <a:pt x="1594" y="765"/>
                  </a:cubicBezTo>
                  <a:cubicBezTo>
                    <a:pt x="1563" y="765"/>
                    <a:pt x="1563" y="735"/>
                    <a:pt x="1533" y="735"/>
                  </a:cubicBezTo>
                  <a:cubicBezTo>
                    <a:pt x="1381" y="704"/>
                    <a:pt x="1259" y="674"/>
                    <a:pt x="1107" y="613"/>
                  </a:cubicBezTo>
                  <a:cubicBezTo>
                    <a:pt x="1107" y="613"/>
                    <a:pt x="1107" y="613"/>
                    <a:pt x="1107" y="643"/>
                  </a:cubicBezTo>
                  <a:cubicBezTo>
                    <a:pt x="1102" y="644"/>
                    <a:pt x="1097" y="644"/>
                    <a:pt x="1092" y="644"/>
                  </a:cubicBezTo>
                  <a:cubicBezTo>
                    <a:pt x="798" y="644"/>
                    <a:pt x="255" y="0"/>
                    <a:pt x="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3586300" y="1893925"/>
              <a:ext cx="60725" cy="190225"/>
            </a:xfrm>
            <a:custGeom>
              <a:rect b="b" l="l" r="r" t="t"/>
              <a:pathLst>
                <a:path extrusionOk="0" h="7609" w="2429">
                  <a:moveTo>
                    <a:pt x="1547" y="882"/>
                  </a:moveTo>
                  <a:cubicBezTo>
                    <a:pt x="1547" y="882"/>
                    <a:pt x="1547" y="883"/>
                    <a:pt x="1547" y="913"/>
                  </a:cubicBezTo>
                  <a:cubicBezTo>
                    <a:pt x="1548" y="908"/>
                    <a:pt x="1548" y="904"/>
                    <a:pt x="1549" y="900"/>
                  </a:cubicBezTo>
                  <a:lnTo>
                    <a:pt x="1549" y="900"/>
                  </a:lnTo>
                  <a:cubicBezTo>
                    <a:pt x="1548" y="894"/>
                    <a:pt x="1548" y="888"/>
                    <a:pt x="1547" y="882"/>
                  </a:cubicBezTo>
                  <a:close/>
                  <a:moveTo>
                    <a:pt x="1547" y="1"/>
                  </a:moveTo>
                  <a:lnTo>
                    <a:pt x="1547" y="1"/>
                  </a:lnTo>
                  <a:cubicBezTo>
                    <a:pt x="1337" y="180"/>
                    <a:pt x="1599" y="625"/>
                    <a:pt x="1549" y="900"/>
                  </a:cubicBezTo>
                  <a:lnTo>
                    <a:pt x="1549" y="900"/>
                  </a:lnTo>
                  <a:cubicBezTo>
                    <a:pt x="1871" y="3055"/>
                    <a:pt x="1" y="5751"/>
                    <a:pt x="1577" y="7600"/>
                  </a:cubicBezTo>
                  <a:cubicBezTo>
                    <a:pt x="1595" y="7606"/>
                    <a:pt x="1612" y="7609"/>
                    <a:pt x="1628" y="7609"/>
                  </a:cubicBezTo>
                  <a:cubicBezTo>
                    <a:pt x="1775" y="7609"/>
                    <a:pt x="1833" y="7381"/>
                    <a:pt x="1668" y="7326"/>
                  </a:cubicBezTo>
                  <a:cubicBezTo>
                    <a:pt x="1577" y="7326"/>
                    <a:pt x="1547" y="7205"/>
                    <a:pt x="1486" y="7144"/>
                  </a:cubicBezTo>
                  <a:cubicBezTo>
                    <a:pt x="1425" y="7022"/>
                    <a:pt x="1395" y="6931"/>
                    <a:pt x="1364" y="6810"/>
                  </a:cubicBezTo>
                  <a:cubicBezTo>
                    <a:pt x="756" y="4621"/>
                    <a:pt x="2428" y="2098"/>
                    <a:pt x="15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3504900" y="1727525"/>
              <a:ext cx="38775" cy="187800"/>
            </a:xfrm>
            <a:custGeom>
              <a:rect b="b" l="l" r="r" t="t"/>
              <a:pathLst>
                <a:path extrusionOk="0" h="7512" w="1551">
                  <a:moveTo>
                    <a:pt x="1550" y="0"/>
                  </a:moveTo>
                  <a:cubicBezTo>
                    <a:pt x="912" y="365"/>
                    <a:pt x="1003" y="1550"/>
                    <a:pt x="790" y="2219"/>
                  </a:cubicBezTo>
                  <a:cubicBezTo>
                    <a:pt x="760" y="2280"/>
                    <a:pt x="760" y="2310"/>
                    <a:pt x="760" y="2371"/>
                  </a:cubicBezTo>
                  <a:cubicBezTo>
                    <a:pt x="486" y="4013"/>
                    <a:pt x="0" y="5958"/>
                    <a:pt x="638" y="7508"/>
                  </a:cubicBezTo>
                  <a:cubicBezTo>
                    <a:pt x="648" y="7510"/>
                    <a:pt x="657" y="7511"/>
                    <a:pt x="665" y="7511"/>
                  </a:cubicBezTo>
                  <a:cubicBezTo>
                    <a:pt x="768" y="7511"/>
                    <a:pt x="812" y="7354"/>
                    <a:pt x="699" y="7326"/>
                  </a:cubicBezTo>
                  <a:cubicBezTo>
                    <a:pt x="699" y="7326"/>
                    <a:pt x="699" y="7295"/>
                    <a:pt x="699" y="7295"/>
                  </a:cubicBezTo>
                  <a:cubicBezTo>
                    <a:pt x="638" y="7052"/>
                    <a:pt x="608" y="6809"/>
                    <a:pt x="578" y="6566"/>
                  </a:cubicBezTo>
                  <a:cubicBezTo>
                    <a:pt x="578" y="6558"/>
                    <a:pt x="578" y="6551"/>
                    <a:pt x="578" y="6535"/>
                  </a:cubicBezTo>
                  <a:lnTo>
                    <a:pt x="547" y="6323"/>
                  </a:lnTo>
                  <a:lnTo>
                    <a:pt x="578" y="6323"/>
                  </a:lnTo>
                  <a:cubicBezTo>
                    <a:pt x="547" y="5958"/>
                    <a:pt x="547" y="5563"/>
                    <a:pt x="578" y="5198"/>
                  </a:cubicBezTo>
                  <a:cubicBezTo>
                    <a:pt x="547" y="3435"/>
                    <a:pt x="1429" y="1642"/>
                    <a:pt x="15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3588275" y="1827375"/>
              <a:ext cx="109650" cy="96975"/>
            </a:xfrm>
            <a:custGeom>
              <a:rect b="b" l="l" r="r" t="t"/>
              <a:pathLst>
                <a:path extrusionOk="0" h="3879" w="4386">
                  <a:moveTo>
                    <a:pt x="135" y="0"/>
                  </a:moveTo>
                  <a:cubicBezTo>
                    <a:pt x="1" y="0"/>
                    <a:pt x="547" y="1075"/>
                    <a:pt x="981" y="1447"/>
                  </a:cubicBezTo>
                  <a:lnTo>
                    <a:pt x="981" y="1477"/>
                  </a:lnTo>
                  <a:cubicBezTo>
                    <a:pt x="1346" y="1842"/>
                    <a:pt x="1832" y="2146"/>
                    <a:pt x="2228" y="2511"/>
                  </a:cubicBezTo>
                  <a:cubicBezTo>
                    <a:pt x="2683" y="2906"/>
                    <a:pt x="3200" y="3301"/>
                    <a:pt x="3474" y="3879"/>
                  </a:cubicBezTo>
                  <a:cubicBezTo>
                    <a:pt x="4386" y="3788"/>
                    <a:pt x="1012" y="1356"/>
                    <a:pt x="860" y="900"/>
                  </a:cubicBezTo>
                  <a:cubicBezTo>
                    <a:pt x="412" y="238"/>
                    <a:pt x="198" y="0"/>
                    <a:pt x="1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3350625" y="1506400"/>
              <a:ext cx="65825" cy="200000"/>
            </a:xfrm>
            <a:custGeom>
              <a:rect b="b" l="l" r="r" t="t"/>
              <a:pathLst>
                <a:path extrusionOk="0" h="8000" w="2633">
                  <a:moveTo>
                    <a:pt x="122" y="0"/>
                  </a:moveTo>
                  <a:lnTo>
                    <a:pt x="122" y="0"/>
                  </a:lnTo>
                  <a:cubicBezTo>
                    <a:pt x="1" y="122"/>
                    <a:pt x="153" y="274"/>
                    <a:pt x="214" y="395"/>
                  </a:cubicBezTo>
                  <a:cubicBezTo>
                    <a:pt x="700" y="942"/>
                    <a:pt x="1004" y="1642"/>
                    <a:pt x="1277" y="2310"/>
                  </a:cubicBezTo>
                  <a:cubicBezTo>
                    <a:pt x="1429" y="2797"/>
                    <a:pt x="1612" y="3252"/>
                    <a:pt x="1794" y="3708"/>
                  </a:cubicBezTo>
                  <a:cubicBezTo>
                    <a:pt x="2098" y="4499"/>
                    <a:pt x="2220" y="5319"/>
                    <a:pt x="2280" y="6140"/>
                  </a:cubicBezTo>
                  <a:cubicBezTo>
                    <a:pt x="2311" y="6748"/>
                    <a:pt x="2311" y="7386"/>
                    <a:pt x="2280" y="7994"/>
                  </a:cubicBezTo>
                  <a:cubicBezTo>
                    <a:pt x="2289" y="7998"/>
                    <a:pt x="2297" y="8000"/>
                    <a:pt x="2305" y="8000"/>
                  </a:cubicBezTo>
                  <a:cubicBezTo>
                    <a:pt x="2633" y="8000"/>
                    <a:pt x="2370" y="4974"/>
                    <a:pt x="2280" y="4499"/>
                  </a:cubicBezTo>
                  <a:cubicBezTo>
                    <a:pt x="2280" y="4499"/>
                    <a:pt x="2280" y="4499"/>
                    <a:pt x="2280" y="4529"/>
                  </a:cubicBezTo>
                  <a:cubicBezTo>
                    <a:pt x="1825" y="3192"/>
                    <a:pt x="1399" y="669"/>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3482850" y="1627675"/>
              <a:ext cx="89525" cy="96300"/>
            </a:xfrm>
            <a:custGeom>
              <a:rect b="b" l="l" r="r" t="t"/>
              <a:pathLst>
                <a:path extrusionOk="0" h="3852" w="3581">
                  <a:moveTo>
                    <a:pt x="297" y="1"/>
                  </a:moveTo>
                  <a:cubicBezTo>
                    <a:pt x="279" y="1"/>
                    <a:pt x="260" y="4"/>
                    <a:pt x="244" y="12"/>
                  </a:cubicBezTo>
                  <a:cubicBezTo>
                    <a:pt x="1" y="590"/>
                    <a:pt x="1794" y="1745"/>
                    <a:pt x="2159" y="2353"/>
                  </a:cubicBezTo>
                  <a:cubicBezTo>
                    <a:pt x="2159" y="2323"/>
                    <a:pt x="2159" y="2323"/>
                    <a:pt x="2159" y="2323"/>
                  </a:cubicBezTo>
                  <a:cubicBezTo>
                    <a:pt x="2524" y="2809"/>
                    <a:pt x="2888" y="3295"/>
                    <a:pt x="3283" y="3782"/>
                  </a:cubicBezTo>
                  <a:cubicBezTo>
                    <a:pt x="3314" y="3782"/>
                    <a:pt x="3344" y="3812"/>
                    <a:pt x="3375" y="3842"/>
                  </a:cubicBezTo>
                  <a:cubicBezTo>
                    <a:pt x="3396" y="3848"/>
                    <a:pt x="3414" y="3851"/>
                    <a:pt x="3431" y="3851"/>
                  </a:cubicBezTo>
                  <a:cubicBezTo>
                    <a:pt x="3580" y="3851"/>
                    <a:pt x="3542" y="3624"/>
                    <a:pt x="3405" y="3569"/>
                  </a:cubicBezTo>
                  <a:cubicBezTo>
                    <a:pt x="2767" y="2809"/>
                    <a:pt x="2220" y="1958"/>
                    <a:pt x="1520" y="1228"/>
                  </a:cubicBezTo>
                  <a:lnTo>
                    <a:pt x="1490" y="1228"/>
                  </a:lnTo>
                  <a:cubicBezTo>
                    <a:pt x="1216" y="772"/>
                    <a:pt x="700" y="529"/>
                    <a:pt x="426" y="73"/>
                  </a:cubicBezTo>
                  <a:cubicBezTo>
                    <a:pt x="404" y="29"/>
                    <a:pt x="349"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3266275" y="1456725"/>
              <a:ext cx="129050" cy="34225"/>
            </a:xfrm>
            <a:custGeom>
              <a:rect b="b" l="l" r="r" t="t"/>
              <a:pathLst>
                <a:path extrusionOk="0" h="1369" w="5162">
                  <a:moveTo>
                    <a:pt x="5001" y="1"/>
                  </a:moveTo>
                  <a:cubicBezTo>
                    <a:pt x="4974" y="1"/>
                    <a:pt x="4947" y="13"/>
                    <a:pt x="4925" y="42"/>
                  </a:cubicBezTo>
                  <a:cubicBezTo>
                    <a:pt x="3405" y="407"/>
                    <a:pt x="1034" y="133"/>
                    <a:pt x="1" y="1288"/>
                  </a:cubicBezTo>
                  <a:cubicBezTo>
                    <a:pt x="30" y="1347"/>
                    <a:pt x="73" y="1368"/>
                    <a:pt x="122" y="1368"/>
                  </a:cubicBezTo>
                  <a:cubicBezTo>
                    <a:pt x="224" y="1368"/>
                    <a:pt x="354" y="1278"/>
                    <a:pt x="457" y="1258"/>
                  </a:cubicBezTo>
                  <a:lnTo>
                    <a:pt x="426" y="1258"/>
                  </a:lnTo>
                  <a:cubicBezTo>
                    <a:pt x="457" y="1227"/>
                    <a:pt x="487" y="1227"/>
                    <a:pt x="518" y="1197"/>
                  </a:cubicBezTo>
                  <a:lnTo>
                    <a:pt x="548" y="1197"/>
                  </a:lnTo>
                  <a:cubicBezTo>
                    <a:pt x="1916" y="498"/>
                    <a:pt x="3557" y="467"/>
                    <a:pt x="5047" y="163"/>
                  </a:cubicBezTo>
                  <a:cubicBezTo>
                    <a:pt x="5162" y="117"/>
                    <a:pt x="5085" y="1"/>
                    <a:pt x="5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3143950" y="1476000"/>
              <a:ext cx="65375" cy="60800"/>
            </a:xfrm>
            <a:custGeom>
              <a:rect b="b" l="l" r="r" t="t"/>
              <a:pathLst>
                <a:path extrusionOk="0" h="2432" w="2615">
                  <a:moveTo>
                    <a:pt x="2341" y="0"/>
                  </a:moveTo>
                  <a:cubicBezTo>
                    <a:pt x="1520" y="608"/>
                    <a:pt x="152" y="1429"/>
                    <a:pt x="0" y="2432"/>
                  </a:cubicBezTo>
                  <a:cubicBezTo>
                    <a:pt x="730" y="1854"/>
                    <a:pt x="1307" y="760"/>
                    <a:pt x="2249" y="274"/>
                  </a:cubicBezTo>
                  <a:cubicBezTo>
                    <a:pt x="2401" y="213"/>
                    <a:pt x="2614" y="0"/>
                    <a:pt x="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3141725" y="1533550"/>
              <a:ext cx="125350" cy="106600"/>
            </a:xfrm>
            <a:custGeom>
              <a:rect b="b" l="l" r="r" t="t"/>
              <a:pathLst>
                <a:path extrusionOk="0" h="4264" w="5014">
                  <a:moveTo>
                    <a:pt x="228" y="0"/>
                  </a:moveTo>
                  <a:cubicBezTo>
                    <a:pt x="76" y="0"/>
                    <a:pt x="0" y="64"/>
                    <a:pt x="150" y="252"/>
                  </a:cubicBezTo>
                  <a:cubicBezTo>
                    <a:pt x="545" y="343"/>
                    <a:pt x="910" y="525"/>
                    <a:pt x="1214" y="799"/>
                  </a:cubicBezTo>
                  <a:lnTo>
                    <a:pt x="1183" y="799"/>
                  </a:lnTo>
                  <a:cubicBezTo>
                    <a:pt x="2278" y="1863"/>
                    <a:pt x="3433" y="2926"/>
                    <a:pt x="4193" y="4264"/>
                  </a:cubicBezTo>
                  <a:cubicBezTo>
                    <a:pt x="5013" y="3869"/>
                    <a:pt x="1548" y="586"/>
                    <a:pt x="910" y="221"/>
                  </a:cubicBezTo>
                  <a:cubicBezTo>
                    <a:pt x="820" y="132"/>
                    <a:pt x="446"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3171650" y="1377825"/>
              <a:ext cx="120700" cy="19925"/>
            </a:xfrm>
            <a:custGeom>
              <a:rect b="b" l="l" r="r" t="t"/>
              <a:pathLst>
                <a:path extrusionOk="0" h="797" w="4828">
                  <a:moveTo>
                    <a:pt x="717" y="0"/>
                  </a:moveTo>
                  <a:cubicBezTo>
                    <a:pt x="479" y="0"/>
                    <a:pt x="304" y="12"/>
                    <a:pt x="230" y="37"/>
                  </a:cubicBezTo>
                  <a:cubicBezTo>
                    <a:pt x="1" y="224"/>
                    <a:pt x="213" y="269"/>
                    <a:pt x="428" y="269"/>
                  </a:cubicBezTo>
                  <a:cubicBezTo>
                    <a:pt x="528" y="269"/>
                    <a:pt x="628" y="259"/>
                    <a:pt x="686" y="249"/>
                  </a:cubicBezTo>
                  <a:lnTo>
                    <a:pt x="655" y="249"/>
                  </a:lnTo>
                  <a:cubicBezTo>
                    <a:pt x="837" y="234"/>
                    <a:pt x="1020" y="227"/>
                    <a:pt x="1202" y="227"/>
                  </a:cubicBezTo>
                  <a:cubicBezTo>
                    <a:pt x="1385" y="227"/>
                    <a:pt x="1567" y="234"/>
                    <a:pt x="1749" y="249"/>
                  </a:cubicBezTo>
                  <a:lnTo>
                    <a:pt x="1719" y="249"/>
                  </a:lnTo>
                  <a:cubicBezTo>
                    <a:pt x="2509" y="310"/>
                    <a:pt x="3269" y="462"/>
                    <a:pt x="4029" y="705"/>
                  </a:cubicBezTo>
                  <a:lnTo>
                    <a:pt x="4059" y="705"/>
                  </a:lnTo>
                  <a:cubicBezTo>
                    <a:pt x="4059" y="705"/>
                    <a:pt x="4059" y="705"/>
                    <a:pt x="4059" y="736"/>
                  </a:cubicBezTo>
                  <a:lnTo>
                    <a:pt x="4151" y="736"/>
                  </a:lnTo>
                  <a:cubicBezTo>
                    <a:pt x="4151" y="766"/>
                    <a:pt x="4151" y="766"/>
                    <a:pt x="4181" y="766"/>
                  </a:cubicBezTo>
                  <a:lnTo>
                    <a:pt x="4242" y="797"/>
                  </a:lnTo>
                  <a:cubicBezTo>
                    <a:pt x="4827" y="313"/>
                    <a:pt x="1940" y="0"/>
                    <a:pt x="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3253525" y="1278900"/>
              <a:ext cx="128150" cy="20075"/>
            </a:xfrm>
            <a:custGeom>
              <a:rect b="b" l="l" r="r" t="t"/>
              <a:pathLst>
                <a:path extrusionOk="0" h="803" w="5126">
                  <a:moveTo>
                    <a:pt x="512" y="0"/>
                  </a:moveTo>
                  <a:cubicBezTo>
                    <a:pt x="424" y="0"/>
                    <a:pt x="360" y="4"/>
                    <a:pt x="329" y="12"/>
                  </a:cubicBezTo>
                  <a:cubicBezTo>
                    <a:pt x="0" y="291"/>
                    <a:pt x="461" y="340"/>
                    <a:pt x="997" y="340"/>
                  </a:cubicBezTo>
                  <a:cubicBezTo>
                    <a:pt x="1284" y="340"/>
                    <a:pt x="1591" y="326"/>
                    <a:pt x="1812" y="326"/>
                  </a:cubicBezTo>
                  <a:cubicBezTo>
                    <a:pt x="1944" y="326"/>
                    <a:pt x="2045" y="331"/>
                    <a:pt x="2091" y="346"/>
                  </a:cubicBezTo>
                  <a:lnTo>
                    <a:pt x="2061" y="346"/>
                  </a:lnTo>
                  <a:cubicBezTo>
                    <a:pt x="2882" y="407"/>
                    <a:pt x="3642" y="741"/>
                    <a:pt x="4432" y="802"/>
                  </a:cubicBezTo>
                  <a:cubicBezTo>
                    <a:pt x="5125" y="414"/>
                    <a:pt x="1439" y="0"/>
                    <a:pt x="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3389375" y="1186350"/>
              <a:ext cx="121200" cy="43350"/>
            </a:xfrm>
            <a:custGeom>
              <a:rect b="b" l="l" r="r" t="t"/>
              <a:pathLst>
                <a:path extrusionOk="0" h="1734" w="4848">
                  <a:moveTo>
                    <a:pt x="424" y="1"/>
                  </a:moveTo>
                  <a:cubicBezTo>
                    <a:pt x="244" y="1"/>
                    <a:pt x="87" y="34"/>
                    <a:pt x="1" y="158"/>
                  </a:cubicBezTo>
                  <a:cubicBezTo>
                    <a:pt x="761" y="492"/>
                    <a:pt x="1946" y="188"/>
                    <a:pt x="2828" y="674"/>
                  </a:cubicBezTo>
                  <a:cubicBezTo>
                    <a:pt x="3436" y="887"/>
                    <a:pt x="4074" y="1161"/>
                    <a:pt x="4469" y="1708"/>
                  </a:cubicBezTo>
                  <a:cubicBezTo>
                    <a:pt x="4525" y="1725"/>
                    <a:pt x="4568" y="1733"/>
                    <a:pt x="4601" y="1733"/>
                  </a:cubicBezTo>
                  <a:cubicBezTo>
                    <a:pt x="4848" y="1733"/>
                    <a:pt x="4452" y="1272"/>
                    <a:pt x="4317" y="1191"/>
                  </a:cubicBezTo>
                  <a:cubicBezTo>
                    <a:pt x="3466" y="522"/>
                    <a:pt x="2372" y="218"/>
                    <a:pt x="1338" y="36"/>
                  </a:cubicBezTo>
                  <a:lnTo>
                    <a:pt x="1217" y="36"/>
                  </a:lnTo>
                  <a:cubicBezTo>
                    <a:pt x="1173" y="43"/>
                    <a:pt x="1125" y="46"/>
                    <a:pt x="1075" y="46"/>
                  </a:cubicBezTo>
                  <a:cubicBezTo>
                    <a:pt x="875" y="46"/>
                    <a:pt x="634" y="1"/>
                    <a:pt x="4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3282250" y="1150350"/>
              <a:ext cx="33000" cy="119200"/>
            </a:xfrm>
            <a:custGeom>
              <a:rect b="b" l="l" r="r" t="t"/>
              <a:pathLst>
                <a:path extrusionOk="0" h="4768" w="1320">
                  <a:moveTo>
                    <a:pt x="1299" y="0"/>
                  </a:moveTo>
                  <a:cubicBezTo>
                    <a:pt x="1195" y="0"/>
                    <a:pt x="604" y="1284"/>
                    <a:pt x="578" y="1415"/>
                  </a:cubicBezTo>
                  <a:lnTo>
                    <a:pt x="608" y="1415"/>
                  </a:lnTo>
                  <a:cubicBezTo>
                    <a:pt x="487" y="1750"/>
                    <a:pt x="395" y="2114"/>
                    <a:pt x="304" y="2479"/>
                  </a:cubicBezTo>
                  <a:cubicBezTo>
                    <a:pt x="213" y="3057"/>
                    <a:pt x="61" y="3634"/>
                    <a:pt x="31" y="4212"/>
                  </a:cubicBezTo>
                  <a:cubicBezTo>
                    <a:pt x="31" y="4261"/>
                    <a:pt x="31" y="4291"/>
                    <a:pt x="31" y="4333"/>
                  </a:cubicBezTo>
                  <a:cubicBezTo>
                    <a:pt x="0" y="4455"/>
                    <a:pt x="0" y="4576"/>
                    <a:pt x="0" y="4698"/>
                  </a:cubicBezTo>
                  <a:cubicBezTo>
                    <a:pt x="32" y="4746"/>
                    <a:pt x="61" y="4767"/>
                    <a:pt x="88" y="4767"/>
                  </a:cubicBezTo>
                  <a:cubicBezTo>
                    <a:pt x="372" y="4767"/>
                    <a:pt x="414" y="2361"/>
                    <a:pt x="608" y="2084"/>
                  </a:cubicBezTo>
                  <a:cubicBezTo>
                    <a:pt x="608" y="2054"/>
                    <a:pt x="608" y="2023"/>
                    <a:pt x="608" y="2023"/>
                  </a:cubicBezTo>
                  <a:cubicBezTo>
                    <a:pt x="669" y="1780"/>
                    <a:pt x="730" y="1537"/>
                    <a:pt x="790" y="1294"/>
                  </a:cubicBezTo>
                  <a:lnTo>
                    <a:pt x="790" y="1324"/>
                  </a:lnTo>
                  <a:cubicBezTo>
                    <a:pt x="942" y="959"/>
                    <a:pt x="1064" y="564"/>
                    <a:pt x="1246" y="230"/>
                  </a:cubicBezTo>
                  <a:cubicBezTo>
                    <a:pt x="1246" y="199"/>
                    <a:pt x="1277" y="169"/>
                    <a:pt x="1277" y="139"/>
                  </a:cubicBezTo>
                  <a:cubicBezTo>
                    <a:pt x="1277" y="139"/>
                    <a:pt x="1307" y="108"/>
                    <a:pt x="1307" y="108"/>
                  </a:cubicBezTo>
                  <a:cubicBezTo>
                    <a:pt x="1320" y="33"/>
                    <a:pt x="1316" y="0"/>
                    <a:pt x="12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3458525" y="1069950"/>
              <a:ext cx="51700" cy="85400"/>
            </a:xfrm>
            <a:custGeom>
              <a:rect b="b" l="l" r="r" t="t"/>
              <a:pathLst>
                <a:path extrusionOk="0" h="3416" w="2068">
                  <a:moveTo>
                    <a:pt x="1991" y="1"/>
                  </a:moveTo>
                  <a:cubicBezTo>
                    <a:pt x="1660" y="1"/>
                    <a:pt x="366" y="2303"/>
                    <a:pt x="366" y="2595"/>
                  </a:cubicBezTo>
                  <a:cubicBezTo>
                    <a:pt x="335" y="2838"/>
                    <a:pt x="1" y="3233"/>
                    <a:pt x="214" y="3415"/>
                  </a:cubicBezTo>
                  <a:cubicBezTo>
                    <a:pt x="457" y="3415"/>
                    <a:pt x="427" y="3051"/>
                    <a:pt x="518" y="2899"/>
                  </a:cubicBezTo>
                  <a:cubicBezTo>
                    <a:pt x="670" y="2473"/>
                    <a:pt x="822" y="2048"/>
                    <a:pt x="1034" y="1652"/>
                  </a:cubicBezTo>
                  <a:cubicBezTo>
                    <a:pt x="1308" y="1166"/>
                    <a:pt x="1612" y="680"/>
                    <a:pt x="1946" y="254"/>
                  </a:cubicBezTo>
                  <a:cubicBezTo>
                    <a:pt x="1977" y="224"/>
                    <a:pt x="2007" y="193"/>
                    <a:pt x="2007" y="193"/>
                  </a:cubicBezTo>
                  <a:cubicBezTo>
                    <a:pt x="2038" y="193"/>
                    <a:pt x="2038" y="163"/>
                    <a:pt x="2068" y="163"/>
                  </a:cubicBezTo>
                  <a:cubicBezTo>
                    <a:pt x="2068" y="50"/>
                    <a:pt x="2040" y="1"/>
                    <a:pt x="1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3514800" y="1122250"/>
              <a:ext cx="135100" cy="52950"/>
            </a:xfrm>
            <a:custGeom>
              <a:rect b="b" l="l" r="r" t="t"/>
              <a:pathLst>
                <a:path extrusionOk="0" h="2118" w="5404">
                  <a:moveTo>
                    <a:pt x="871" y="0"/>
                  </a:moveTo>
                  <a:cubicBezTo>
                    <a:pt x="83" y="0"/>
                    <a:pt x="1" y="179"/>
                    <a:pt x="1975" y="351"/>
                  </a:cubicBezTo>
                  <a:lnTo>
                    <a:pt x="1945" y="351"/>
                  </a:lnTo>
                  <a:cubicBezTo>
                    <a:pt x="2553" y="381"/>
                    <a:pt x="3130" y="594"/>
                    <a:pt x="3677" y="837"/>
                  </a:cubicBezTo>
                  <a:cubicBezTo>
                    <a:pt x="3829" y="928"/>
                    <a:pt x="3981" y="1019"/>
                    <a:pt x="4103" y="1141"/>
                  </a:cubicBezTo>
                  <a:cubicBezTo>
                    <a:pt x="4437" y="1415"/>
                    <a:pt x="4619" y="1810"/>
                    <a:pt x="4954" y="2114"/>
                  </a:cubicBezTo>
                  <a:cubicBezTo>
                    <a:pt x="4975" y="2116"/>
                    <a:pt x="4994" y="2117"/>
                    <a:pt x="5011" y="2117"/>
                  </a:cubicBezTo>
                  <a:cubicBezTo>
                    <a:pt x="5404" y="2117"/>
                    <a:pt x="4646" y="1468"/>
                    <a:pt x="4559" y="1293"/>
                  </a:cubicBezTo>
                  <a:cubicBezTo>
                    <a:pt x="4096" y="299"/>
                    <a:pt x="1892" y="0"/>
                    <a:pt x="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3639200" y="1057125"/>
              <a:ext cx="60575" cy="42000"/>
            </a:xfrm>
            <a:custGeom>
              <a:rect b="b" l="l" r="r" t="t"/>
              <a:pathLst>
                <a:path extrusionOk="0" h="1680" w="2423">
                  <a:moveTo>
                    <a:pt x="2360" y="1"/>
                  </a:moveTo>
                  <a:cubicBezTo>
                    <a:pt x="2034" y="1"/>
                    <a:pt x="1" y="1473"/>
                    <a:pt x="130" y="1679"/>
                  </a:cubicBezTo>
                  <a:cubicBezTo>
                    <a:pt x="890" y="1436"/>
                    <a:pt x="1528" y="433"/>
                    <a:pt x="2379" y="159"/>
                  </a:cubicBezTo>
                  <a:lnTo>
                    <a:pt x="2349" y="159"/>
                  </a:lnTo>
                  <a:cubicBezTo>
                    <a:pt x="2423" y="48"/>
                    <a:pt x="2419" y="1"/>
                    <a:pt x="2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3701850" y="1107950"/>
              <a:ext cx="62775" cy="71800"/>
            </a:xfrm>
            <a:custGeom>
              <a:rect b="b" l="l" r="r" t="t"/>
              <a:pathLst>
                <a:path extrusionOk="0" h="2872" w="2511">
                  <a:moveTo>
                    <a:pt x="102" y="1"/>
                  </a:moveTo>
                  <a:cubicBezTo>
                    <a:pt x="10" y="1"/>
                    <a:pt x="0" y="78"/>
                    <a:pt x="147" y="284"/>
                  </a:cubicBezTo>
                  <a:lnTo>
                    <a:pt x="116" y="284"/>
                  </a:lnTo>
                  <a:cubicBezTo>
                    <a:pt x="1241" y="771"/>
                    <a:pt x="1788" y="1835"/>
                    <a:pt x="2305" y="2868"/>
                  </a:cubicBezTo>
                  <a:cubicBezTo>
                    <a:pt x="2314" y="2870"/>
                    <a:pt x="2323" y="2871"/>
                    <a:pt x="2332" y="2871"/>
                  </a:cubicBezTo>
                  <a:cubicBezTo>
                    <a:pt x="2439" y="2871"/>
                    <a:pt x="2511" y="2711"/>
                    <a:pt x="2426" y="2655"/>
                  </a:cubicBezTo>
                  <a:cubicBezTo>
                    <a:pt x="2122" y="1926"/>
                    <a:pt x="1788" y="1196"/>
                    <a:pt x="1210" y="649"/>
                  </a:cubicBezTo>
                  <a:cubicBezTo>
                    <a:pt x="1102" y="497"/>
                    <a:pt x="337" y="1"/>
                    <a:pt x="1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2959775" y="1306550"/>
              <a:ext cx="97300" cy="93100"/>
            </a:xfrm>
            <a:custGeom>
              <a:rect b="b" l="l" r="r" t="t"/>
              <a:pathLst>
                <a:path extrusionOk="0" h="3724" w="3892">
                  <a:moveTo>
                    <a:pt x="133" y="0"/>
                  </a:moveTo>
                  <a:cubicBezTo>
                    <a:pt x="133" y="0"/>
                    <a:pt x="133" y="0"/>
                    <a:pt x="163" y="31"/>
                  </a:cubicBezTo>
                  <a:cubicBezTo>
                    <a:pt x="144" y="23"/>
                    <a:pt x="127" y="20"/>
                    <a:pt x="112" y="20"/>
                  </a:cubicBezTo>
                  <a:cubicBezTo>
                    <a:pt x="7" y="20"/>
                    <a:pt x="0" y="183"/>
                    <a:pt x="133" y="183"/>
                  </a:cubicBezTo>
                  <a:cubicBezTo>
                    <a:pt x="163" y="183"/>
                    <a:pt x="194" y="213"/>
                    <a:pt x="224" y="213"/>
                  </a:cubicBezTo>
                  <a:cubicBezTo>
                    <a:pt x="346" y="243"/>
                    <a:pt x="467" y="274"/>
                    <a:pt x="589" y="304"/>
                  </a:cubicBezTo>
                  <a:lnTo>
                    <a:pt x="559" y="304"/>
                  </a:lnTo>
                  <a:cubicBezTo>
                    <a:pt x="711" y="365"/>
                    <a:pt x="862" y="426"/>
                    <a:pt x="1014" y="486"/>
                  </a:cubicBezTo>
                  <a:lnTo>
                    <a:pt x="984" y="486"/>
                  </a:lnTo>
                  <a:cubicBezTo>
                    <a:pt x="1136" y="547"/>
                    <a:pt x="1258" y="638"/>
                    <a:pt x="1379" y="699"/>
                  </a:cubicBezTo>
                  <a:cubicBezTo>
                    <a:pt x="1653" y="882"/>
                    <a:pt x="1896" y="1125"/>
                    <a:pt x="2170" y="1338"/>
                  </a:cubicBezTo>
                  <a:lnTo>
                    <a:pt x="2139" y="1338"/>
                  </a:lnTo>
                  <a:cubicBezTo>
                    <a:pt x="2200" y="1398"/>
                    <a:pt x="2291" y="1459"/>
                    <a:pt x="2352" y="1520"/>
                  </a:cubicBezTo>
                  <a:lnTo>
                    <a:pt x="2321" y="1520"/>
                  </a:lnTo>
                  <a:cubicBezTo>
                    <a:pt x="2808" y="1915"/>
                    <a:pt x="3142" y="2432"/>
                    <a:pt x="3416" y="2979"/>
                  </a:cubicBezTo>
                  <a:cubicBezTo>
                    <a:pt x="3416" y="2949"/>
                    <a:pt x="3416" y="2949"/>
                    <a:pt x="3416" y="2949"/>
                  </a:cubicBezTo>
                  <a:cubicBezTo>
                    <a:pt x="3537" y="3192"/>
                    <a:pt x="3628" y="3435"/>
                    <a:pt x="3720" y="3678"/>
                  </a:cubicBezTo>
                  <a:cubicBezTo>
                    <a:pt x="3730" y="3710"/>
                    <a:pt x="3756" y="3723"/>
                    <a:pt x="3783" y="3723"/>
                  </a:cubicBezTo>
                  <a:cubicBezTo>
                    <a:pt x="3834" y="3723"/>
                    <a:pt x="3891" y="3677"/>
                    <a:pt x="3872" y="3617"/>
                  </a:cubicBezTo>
                  <a:cubicBezTo>
                    <a:pt x="3416" y="1915"/>
                    <a:pt x="1896" y="395"/>
                    <a:pt x="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3041350" y="1250500"/>
              <a:ext cx="81350" cy="78100"/>
            </a:xfrm>
            <a:custGeom>
              <a:rect b="b" l="l" r="r" t="t"/>
              <a:pathLst>
                <a:path extrusionOk="0" h="3124" w="3254">
                  <a:moveTo>
                    <a:pt x="3105" y="1"/>
                  </a:moveTo>
                  <a:cubicBezTo>
                    <a:pt x="2987" y="1"/>
                    <a:pt x="2836" y="105"/>
                    <a:pt x="2736" y="145"/>
                  </a:cubicBezTo>
                  <a:cubicBezTo>
                    <a:pt x="1794" y="692"/>
                    <a:pt x="1" y="1938"/>
                    <a:pt x="183" y="3124"/>
                  </a:cubicBezTo>
                  <a:cubicBezTo>
                    <a:pt x="457" y="3002"/>
                    <a:pt x="426" y="2516"/>
                    <a:pt x="669" y="2303"/>
                  </a:cubicBezTo>
                  <a:cubicBezTo>
                    <a:pt x="1125" y="1665"/>
                    <a:pt x="1703" y="1117"/>
                    <a:pt x="2341" y="631"/>
                  </a:cubicBezTo>
                  <a:cubicBezTo>
                    <a:pt x="2584" y="388"/>
                    <a:pt x="3101" y="358"/>
                    <a:pt x="3253" y="114"/>
                  </a:cubicBezTo>
                  <a:cubicBezTo>
                    <a:pt x="3221" y="30"/>
                    <a:pt x="3168" y="1"/>
                    <a:pt x="31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2941800" y="1195775"/>
              <a:ext cx="101550" cy="66575"/>
            </a:xfrm>
            <a:custGeom>
              <a:rect b="b" l="l" r="r" t="t"/>
              <a:pathLst>
                <a:path extrusionOk="0" h="2663" w="4062">
                  <a:moveTo>
                    <a:pt x="371" y="1"/>
                  </a:moveTo>
                  <a:cubicBezTo>
                    <a:pt x="247" y="1"/>
                    <a:pt x="123" y="8"/>
                    <a:pt x="1" y="24"/>
                  </a:cubicBezTo>
                  <a:cubicBezTo>
                    <a:pt x="639" y="297"/>
                    <a:pt x="1612" y="267"/>
                    <a:pt x="2250" y="753"/>
                  </a:cubicBezTo>
                  <a:cubicBezTo>
                    <a:pt x="2889" y="1209"/>
                    <a:pt x="3375" y="1908"/>
                    <a:pt x="3740" y="2607"/>
                  </a:cubicBezTo>
                  <a:cubicBezTo>
                    <a:pt x="3802" y="2646"/>
                    <a:pt x="3848" y="2662"/>
                    <a:pt x="3881" y="2662"/>
                  </a:cubicBezTo>
                  <a:cubicBezTo>
                    <a:pt x="4061" y="2662"/>
                    <a:pt x="3872" y="2188"/>
                    <a:pt x="3770" y="2060"/>
                  </a:cubicBezTo>
                  <a:cubicBezTo>
                    <a:pt x="3103" y="865"/>
                    <a:pt x="1699" y="1"/>
                    <a:pt x="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3029200" y="1090450"/>
              <a:ext cx="72825" cy="109600"/>
            </a:xfrm>
            <a:custGeom>
              <a:rect b="b" l="l" r="r" t="t"/>
              <a:pathLst>
                <a:path extrusionOk="0" h="4384" w="2913">
                  <a:moveTo>
                    <a:pt x="2856" y="1"/>
                  </a:moveTo>
                  <a:cubicBezTo>
                    <a:pt x="2541" y="1"/>
                    <a:pt x="495" y="1921"/>
                    <a:pt x="548" y="2261"/>
                  </a:cubicBezTo>
                  <a:cubicBezTo>
                    <a:pt x="213" y="2869"/>
                    <a:pt x="0" y="3598"/>
                    <a:pt x="31" y="4298"/>
                  </a:cubicBezTo>
                  <a:cubicBezTo>
                    <a:pt x="65" y="4359"/>
                    <a:pt x="93" y="4384"/>
                    <a:pt x="116" y="4384"/>
                  </a:cubicBezTo>
                  <a:cubicBezTo>
                    <a:pt x="195" y="4384"/>
                    <a:pt x="213" y="4088"/>
                    <a:pt x="213" y="3994"/>
                  </a:cubicBezTo>
                  <a:cubicBezTo>
                    <a:pt x="213" y="3994"/>
                    <a:pt x="213" y="3963"/>
                    <a:pt x="213" y="3963"/>
                  </a:cubicBezTo>
                  <a:cubicBezTo>
                    <a:pt x="213" y="3781"/>
                    <a:pt x="244" y="3598"/>
                    <a:pt x="274" y="3416"/>
                  </a:cubicBezTo>
                  <a:cubicBezTo>
                    <a:pt x="274" y="3416"/>
                    <a:pt x="274" y="3416"/>
                    <a:pt x="274" y="3446"/>
                  </a:cubicBezTo>
                  <a:cubicBezTo>
                    <a:pt x="304" y="3234"/>
                    <a:pt x="365" y="3051"/>
                    <a:pt x="426" y="2869"/>
                  </a:cubicBezTo>
                  <a:cubicBezTo>
                    <a:pt x="608" y="2413"/>
                    <a:pt x="821" y="1988"/>
                    <a:pt x="1155" y="1623"/>
                  </a:cubicBezTo>
                  <a:cubicBezTo>
                    <a:pt x="1672" y="1076"/>
                    <a:pt x="2219" y="529"/>
                    <a:pt x="2888" y="164"/>
                  </a:cubicBezTo>
                  <a:lnTo>
                    <a:pt x="2858" y="164"/>
                  </a:lnTo>
                  <a:cubicBezTo>
                    <a:pt x="2912" y="50"/>
                    <a:pt x="2906" y="1"/>
                    <a:pt x="2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2999400" y="998375"/>
              <a:ext cx="67000" cy="86200"/>
            </a:xfrm>
            <a:custGeom>
              <a:rect b="b" l="l" r="r" t="t"/>
              <a:pathLst>
                <a:path extrusionOk="0" h="3448" w="2680">
                  <a:moveTo>
                    <a:pt x="2574" y="1"/>
                  </a:moveTo>
                  <a:cubicBezTo>
                    <a:pt x="2263" y="1"/>
                    <a:pt x="0" y="910"/>
                    <a:pt x="159" y="3360"/>
                  </a:cubicBezTo>
                  <a:cubicBezTo>
                    <a:pt x="201" y="3422"/>
                    <a:pt x="234" y="3448"/>
                    <a:pt x="260" y="3448"/>
                  </a:cubicBezTo>
                  <a:cubicBezTo>
                    <a:pt x="400" y="3448"/>
                    <a:pt x="325" y="2668"/>
                    <a:pt x="402" y="2540"/>
                  </a:cubicBezTo>
                  <a:cubicBezTo>
                    <a:pt x="433" y="2418"/>
                    <a:pt x="463" y="2327"/>
                    <a:pt x="493" y="2205"/>
                  </a:cubicBezTo>
                  <a:cubicBezTo>
                    <a:pt x="676" y="1689"/>
                    <a:pt x="949" y="1142"/>
                    <a:pt x="1375" y="746"/>
                  </a:cubicBezTo>
                  <a:cubicBezTo>
                    <a:pt x="1588" y="564"/>
                    <a:pt x="1831" y="442"/>
                    <a:pt x="2074" y="290"/>
                  </a:cubicBezTo>
                  <a:lnTo>
                    <a:pt x="2043" y="290"/>
                  </a:lnTo>
                  <a:cubicBezTo>
                    <a:pt x="2560" y="106"/>
                    <a:pt x="2679" y="1"/>
                    <a:pt x="2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2892700" y="1072950"/>
              <a:ext cx="134850" cy="39850"/>
            </a:xfrm>
            <a:custGeom>
              <a:rect b="b" l="l" r="r" t="t"/>
              <a:pathLst>
                <a:path extrusionOk="0" h="1594" w="5394">
                  <a:moveTo>
                    <a:pt x="2539" y="1"/>
                  </a:moveTo>
                  <a:cubicBezTo>
                    <a:pt x="1678" y="1"/>
                    <a:pt x="1" y="301"/>
                    <a:pt x="384" y="469"/>
                  </a:cubicBezTo>
                  <a:cubicBezTo>
                    <a:pt x="597" y="408"/>
                    <a:pt x="810" y="347"/>
                    <a:pt x="1023" y="317"/>
                  </a:cubicBezTo>
                  <a:cubicBezTo>
                    <a:pt x="1394" y="224"/>
                    <a:pt x="1783" y="184"/>
                    <a:pt x="2163" y="184"/>
                  </a:cubicBezTo>
                  <a:cubicBezTo>
                    <a:pt x="2281" y="184"/>
                    <a:pt x="2397" y="188"/>
                    <a:pt x="2512" y="195"/>
                  </a:cubicBezTo>
                  <a:cubicBezTo>
                    <a:pt x="2968" y="225"/>
                    <a:pt x="3394" y="377"/>
                    <a:pt x="3728" y="651"/>
                  </a:cubicBezTo>
                  <a:cubicBezTo>
                    <a:pt x="4032" y="833"/>
                    <a:pt x="4305" y="1046"/>
                    <a:pt x="4549" y="1289"/>
                  </a:cubicBezTo>
                  <a:cubicBezTo>
                    <a:pt x="4640" y="1380"/>
                    <a:pt x="4701" y="1502"/>
                    <a:pt x="4792" y="1593"/>
                  </a:cubicBezTo>
                  <a:cubicBezTo>
                    <a:pt x="5393" y="1473"/>
                    <a:pt x="3435" y="73"/>
                    <a:pt x="3011" y="73"/>
                  </a:cubicBezTo>
                  <a:cubicBezTo>
                    <a:pt x="3007" y="73"/>
                    <a:pt x="3003" y="73"/>
                    <a:pt x="2998" y="73"/>
                  </a:cubicBezTo>
                  <a:cubicBezTo>
                    <a:pt x="2941" y="22"/>
                    <a:pt x="2769" y="1"/>
                    <a:pt x="2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2979800" y="921325"/>
              <a:ext cx="43350" cy="96375"/>
            </a:xfrm>
            <a:custGeom>
              <a:rect b="b" l="l" r="r" t="t"/>
              <a:pathLst>
                <a:path extrusionOk="0" h="3855" w="1734">
                  <a:moveTo>
                    <a:pt x="1562" y="0"/>
                  </a:moveTo>
                  <a:cubicBezTo>
                    <a:pt x="1540" y="0"/>
                    <a:pt x="1515" y="9"/>
                    <a:pt x="1490" y="29"/>
                  </a:cubicBezTo>
                  <a:cubicBezTo>
                    <a:pt x="639" y="1062"/>
                    <a:pt x="61" y="2430"/>
                    <a:pt x="1" y="3768"/>
                  </a:cubicBezTo>
                  <a:cubicBezTo>
                    <a:pt x="43" y="3828"/>
                    <a:pt x="81" y="3855"/>
                    <a:pt x="114" y="3855"/>
                  </a:cubicBezTo>
                  <a:cubicBezTo>
                    <a:pt x="368" y="3855"/>
                    <a:pt x="390" y="2311"/>
                    <a:pt x="578" y="2096"/>
                  </a:cubicBezTo>
                  <a:cubicBezTo>
                    <a:pt x="578" y="2126"/>
                    <a:pt x="578" y="2126"/>
                    <a:pt x="578" y="2126"/>
                  </a:cubicBezTo>
                  <a:cubicBezTo>
                    <a:pt x="821" y="1458"/>
                    <a:pt x="1125" y="789"/>
                    <a:pt x="1581" y="242"/>
                  </a:cubicBezTo>
                  <a:cubicBezTo>
                    <a:pt x="1734" y="216"/>
                    <a:pt x="1674" y="0"/>
                    <a:pt x="15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2877975" y="972225"/>
              <a:ext cx="117600" cy="38825"/>
            </a:xfrm>
            <a:custGeom>
              <a:rect b="b" l="l" r="r" t="t"/>
              <a:pathLst>
                <a:path extrusionOk="0" h="1553" w="4704">
                  <a:moveTo>
                    <a:pt x="1691" y="1"/>
                  </a:moveTo>
                  <a:cubicBezTo>
                    <a:pt x="1539" y="1"/>
                    <a:pt x="1390" y="19"/>
                    <a:pt x="1247" y="60"/>
                  </a:cubicBezTo>
                  <a:cubicBezTo>
                    <a:pt x="1115" y="80"/>
                    <a:pt x="970" y="84"/>
                    <a:pt x="822" y="84"/>
                  </a:cubicBezTo>
                  <a:cubicBezTo>
                    <a:pt x="749" y="84"/>
                    <a:pt x="674" y="83"/>
                    <a:pt x="601" y="83"/>
                  </a:cubicBezTo>
                  <a:cubicBezTo>
                    <a:pt x="381" y="83"/>
                    <a:pt x="168" y="90"/>
                    <a:pt x="1" y="151"/>
                  </a:cubicBezTo>
                  <a:cubicBezTo>
                    <a:pt x="154" y="194"/>
                    <a:pt x="319" y="208"/>
                    <a:pt x="491" y="208"/>
                  </a:cubicBezTo>
                  <a:cubicBezTo>
                    <a:pt x="815" y="208"/>
                    <a:pt x="1160" y="158"/>
                    <a:pt x="1485" y="158"/>
                  </a:cubicBezTo>
                  <a:cubicBezTo>
                    <a:pt x="1601" y="158"/>
                    <a:pt x="1715" y="164"/>
                    <a:pt x="1824" y="181"/>
                  </a:cubicBezTo>
                  <a:cubicBezTo>
                    <a:pt x="2098" y="181"/>
                    <a:pt x="2341" y="212"/>
                    <a:pt x="2584" y="303"/>
                  </a:cubicBezTo>
                  <a:cubicBezTo>
                    <a:pt x="2675" y="333"/>
                    <a:pt x="2767" y="364"/>
                    <a:pt x="2827" y="394"/>
                  </a:cubicBezTo>
                  <a:cubicBezTo>
                    <a:pt x="3253" y="607"/>
                    <a:pt x="3527" y="972"/>
                    <a:pt x="3861" y="1306"/>
                  </a:cubicBezTo>
                  <a:cubicBezTo>
                    <a:pt x="3861" y="1336"/>
                    <a:pt x="3891" y="1336"/>
                    <a:pt x="3891" y="1367"/>
                  </a:cubicBezTo>
                  <a:cubicBezTo>
                    <a:pt x="3952" y="1428"/>
                    <a:pt x="4013" y="1488"/>
                    <a:pt x="4043" y="1549"/>
                  </a:cubicBezTo>
                  <a:cubicBezTo>
                    <a:pt x="4062" y="1551"/>
                    <a:pt x="4078" y="1552"/>
                    <a:pt x="4094" y="1552"/>
                  </a:cubicBezTo>
                  <a:cubicBezTo>
                    <a:pt x="4703" y="1552"/>
                    <a:pt x="3083" y="1"/>
                    <a:pt x="1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3052000" y="1355750"/>
              <a:ext cx="90875" cy="37775"/>
            </a:xfrm>
            <a:custGeom>
              <a:rect b="b" l="l" r="r" t="t"/>
              <a:pathLst>
                <a:path extrusionOk="0" h="1511" w="3635">
                  <a:moveTo>
                    <a:pt x="3204" y="0"/>
                  </a:moveTo>
                  <a:cubicBezTo>
                    <a:pt x="2477" y="0"/>
                    <a:pt x="287" y="371"/>
                    <a:pt x="0" y="1497"/>
                  </a:cubicBezTo>
                  <a:cubicBezTo>
                    <a:pt x="25" y="1507"/>
                    <a:pt x="49" y="1511"/>
                    <a:pt x="72" y="1511"/>
                  </a:cubicBezTo>
                  <a:cubicBezTo>
                    <a:pt x="275" y="1511"/>
                    <a:pt x="417" y="1184"/>
                    <a:pt x="608" y="1102"/>
                  </a:cubicBezTo>
                  <a:cubicBezTo>
                    <a:pt x="1034" y="677"/>
                    <a:pt x="1642" y="433"/>
                    <a:pt x="2219" y="312"/>
                  </a:cubicBezTo>
                  <a:lnTo>
                    <a:pt x="2250" y="312"/>
                  </a:lnTo>
                  <a:cubicBezTo>
                    <a:pt x="3551" y="131"/>
                    <a:pt x="3635" y="0"/>
                    <a:pt x="3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3030725" y="1537550"/>
              <a:ext cx="8500" cy="21200"/>
            </a:xfrm>
            <a:custGeom>
              <a:rect b="b" l="l" r="r" t="t"/>
              <a:pathLst>
                <a:path extrusionOk="0" h="848" w="340">
                  <a:moveTo>
                    <a:pt x="122" y="0"/>
                  </a:moveTo>
                  <a:cubicBezTo>
                    <a:pt x="61" y="274"/>
                    <a:pt x="0" y="517"/>
                    <a:pt x="91" y="791"/>
                  </a:cubicBezTo>
                  <a:cubicBezTo>
                    <a:pt x="141" y="830"/>
                    <a:pt x="178" y="847"/>
                    <a:pt x="204" y="847"/>
                  </a:cubicBezTo>
                  <a:cubicBezTo>
                    <a:pt x="340" y="847"/>
                    <a:pt x="208" y="401"/>
                    <a:pt x="183" y="274"/>
                  </a:cubicBezTo>
                  <a:cubicBezTo>
                    <a:pt x="183" y="274"/>
                    <a:pt x="183" y="274"/>
                    <a:pt x="183" y="304"/>
                  </a:cubicBezTo>
                  <a:cubicBezTo>
                    <a:pt x="183" y="183"/>
                    <a:pt x="152" y="92"/>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3045150" y="1467625"/>
              <a:ext cx="57775" cy="54000"/>
            </a:xfrm>
            <a:custGeom>
              <a:rect b="b" l="l" r="r" t="t"/>
              <a:pathLst>
                <a:path extrusionOk="0" h="2160" w="2311">
                  <a:moveTo>
                    <a:pt x="2311" y="1"/>
                  </a:moveTo>
                  <a:lnTo>
                    <a:pt x="2311" y="1"/>
                  </a:lnTo>
                  <a:cubicBezTo>
                    <a:pt x="1490" y="62"/>
                    <a:pt x="730" y="1126"/>
                    <a:pt x="244" y="1794"/>
                  </a:cubicBezTo>
                  <a:cubicBezTo>
                    <a:pt x="183" y="1916"/>
                    <a:pt x="1" y="2037"/>
                    <a:pt x="153" y="2159"/>
                  </a:cubicBezTo>
                  <a:cubicBezTo>
                    <a:pt x="548" y="2007"/>
                    <a:pt x="761" y="1338"/>
                    <a:pt x="1125" y="1065"/>
                  </a:cubicBezTo>
                  <a:cubicBezTo>
                    <a:pt x="1429" y="639"/>
                    <a:pt x="2037" y="396"/>
                    <a:pt x="2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2750325" y="1617300"/>
              <a:ext cx="49750" cy="130975"/>
            </a:xfrm>
            <a:custGeom>
              <a:rect b="b" l="l" r="r" t="t"/>
              <a:pathLst>
                <a:path extrusionOk="0" h="5239" w="1990">
                  <a:moveTo>
                    <a:pt x="206" y="1"/>
                  </a:moveTo>
                  <a:cubicBezTo>
                    <a:pt x="159" y="1"/>
                    <a:pt x="111" y="11"/>
                    <a:pt x="61" y="32"/>
                  </a:cubicBezTo>
                  <a:cubicBezTo>
                    <a:pt x="0" y="124"/>
                    <a:pt x="91" y="184"/>
                    <a:pt x="183" y="215"/>
                  </a:cubicBezTo>
                  <a:lnTo>
                    <a:pt x="152" y="215"/>
                  </a:lnTo>
                  <a:cubicBezTo>
                    <a:pt x="173" y="215"/>
                    <a:pt x="179" y="215"/>
                    <a:pt x="191" y="224"/>
                  </a:cubicBezTo>
                  <a:lnTo>
                    <a:pt x="191" y="224"/>
                  </a:lnTo>
                  <a:cubicBezTo>
                    <a:pt x="1336" y="1531"/>
                    <a:pt x="1034" y="3532"/>
                    <a:pt x="1307" y="5139"/>
                  </a:cubicBezTo>
                  <a:cubicBezTo>
                    <a:pt x="1373" y="5207"/>
                    <a:pt x="1428" y="5238"/>
                    <a:pt x="1475" y="5238"/>
                  </a:cubicBezTo>
                  <a:cubicBezTo>
                    <a:pt x="1989" y="5238"/>
                    <a:pt x="1401" y="1403"/>
                    <a:pt x="1094" y="1096"/>
                  </a:cubicBezTo>
                  <a:cubicBezTo>
                    <a:pt x="931" y="769"/>
                    <a:pt x="620" y="1"/>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2379775" y="1305800"/>
              <a:ext cx="31750" cy="80900"/>
            </a:xfrm>
            <a:custGeom>
              <a:rect b="b" l="l" r="r" t="t"/>
              <a:pathLst>
                <a:path extrusionOk="0" h="3236" w="1270">
                  <a:moveTo>
                    <a:pt x="297" y="1"/>
                  </a:moveTo>
                  <a:cubicBezTo>
                    <a:pt x="0" y="1"/>
                    <a:pt x="625" y="1509"/>
                    <a:pt x="597" y="1763"/>
                  </a:cubicBezTo>
                  <a:cubicBezTo>
                    <a:pt x="658" y="2249"/>
                    <a:pt x="749" y="2705"/>
                    <a:pt x="779" y="3191"/>
                  </a:cubicBezTo>
                  <a:cubicBezTo>
                    <a:pt x="779" y="3199"/>
                    <a:pt x="779" y="3206"/>
                    <a:pt x="779" y="3222"/>
                  </a:cubicBezTo>
                  <a:cubicBezTo>
                    <a:pt x="800" y="3231"/>
                    <a:pt x="819" y="3235"/>
                    <a:pt x="837" y="3235"/>
                  </a:cubicBezTo>
                  <a:cubicBezTo>
                    <a:pt x="1269" y="3235"/>
                    <a:pt x="560" y="410"/>
                    <a:pt x="384" y="30"/>
                  </a:cubicBezTo>
                  <a:cubicBezTo>
                    <a:pt x="349" y="10"/>
                    <a:pt x="320"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2265500" y="1319325"/>
              <a:ext cx="122400" cy="12825"/>
            </a:xfrm>
            <a:custGeom>
              <a:rect b="b" l="l" r="r" t="t"/>
              <a:pathLst>
                <a:path extrusionOk="0" h="513" w="4896">
                  <a:moveTo>
                    <a:pt x="2560" y="1"/>
                  </a:moveTo>
                  <a:cubicBezTo>
                    <a:pt x="2382" y="1"/>
                    <a:pt x="2188" y="2"/>
                    <a:pt x="1976" y="6"/>
                  </a:cubicBezTo>
                  <a:lnTo>
                    <a:pt x="1946" y="6"/>
                  </a:lnTo>
                  <a:cubicBezTo>
                    <a:pt x="1338" y="127"/>
                    <a:pt x="365" y="36"/>
                    <a:pt x="1" y="462"/>
                  </a:cubicBezTo>
                  <a:cubicBezTo>
                    <a:pt x="19" y="497"/>
                    <a:pt x="36" y="512"/>
                    <a:pt x="60" y="512"/>
                  </a:cubicBezTo>
                  <a:cubicBezTo>
                    <a:pt x="77" y="512"/>
                    <a:pt x="97" y="505"/>
                    <a:pt x="122" y="492"/>
                  </a:cubicBezTo>
                  <a:lnTo>
                    <a:pt x="153" y="492"/>
                  </a:lnTo>
                  <a:cubicBezTo>
                    <a:pt x="634" y="342"/>
                    <a:pt x="1145" y="281"/>
                    <a:pt x="1686" y="250"/>
                  </a:cubicBezTo>
                  <a:lnTo>
                    <a:pt x="1686" y="250"/>
                  </a:lnTo>
                  <a:cubicBezTo>
                    <a:pt x="2088" y="278"/>
                    <a:pt x="2459" y="290"/>
                    <a:pt x="2784" y="290"/>
                  </a:cubicBezTo>
                  <a:cubicBezTo>
                    <a:pt x="4396" y="290"/>
                    <a:pt x="4896" y="1"/>
                    <a:pt x="2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2207750" y="1409850"/>
              <a:ext cx="84625" cy="14475"/>
            </a:xfrm>
            <a:custGeom>
              <a:rect b="b" l="l" r="r" t="t"/>
              <a:pathLst>
                <a:path extrusionOk="0" h="579" w="3385">
                  <a:moveTo>
                    <a:pt x="2612" y="0"/>
                  </a:moveTo>
                  <a:cubicBezTo>
                    <a:pt x="2576" y="0"/>
                    <a:pt x="2536" y="1"/>
                    <a:pt x="2493" y="2"/>
                  </a:cubicBezTo>
                  <a:lnTo>
                    <a:pt x="2432" y="2"/>
                  </a:lnTo>
                  <a:cubicBezTo>
                    <a:pt x="1642" y="124"/>
                    <a:pt x="609" y="124"/>
                    <a:pt x="1" y="549"/>
                  </a:cubicBezTo>
                  <a:cubicBezTo>
                    <a:pt x="22" y="570"/>
                    <a:pt x="48" y="578"/>
                    <a:pt x="77" y="578"/>
                  </a:cubicBezTo>
                  <a:cubicBezTo>
                    <a:pt x="174" y="578"/>
                    <a:pt x="309" y="488"/>
                    <a:pt x="426" y="488"/>
                  </a:cubicBezTo>
                  <a:cubicBezTo>
                    <a:pt x="998" y="398"/>
                    <a:pt x="1569" y="308"/>
                    <a:pt x="2170" y="247"/>
                  </a:cubicBezTo>
                  <a:lnTo>
                    <a:pt x="2170" y="247"/>
                  </a:lnTo>
                  <a:cubicBezTo>
                    <a:pt x="2225" y="256"/>
                    <a:pt x="2283" y="260"/>
                    <a:pt x="2342" y="260"/>
                  </a:cubicBezTo>
                  <a:cubicBezTo>
                    <a:pt x="2825" y="260"/>
                    <a:pt x="3385" y="0"/>
                    <a:pt x="26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2311850" y="1376875"/>
              <a:ext cx="14975" cy="72475"/>
            </a:xfrm>
            <a:custGeom>
              <a:rect b="b" l="l" r="r" t="t"/>
              <a:pathLst>
                <a:path extrusionOk="0" h="2899" w="599">
                  <a:moveTo>
                    <a:pt x="322" y="1"/>
                  </a:moveTo>
                  <a:cubicBezTo>
                    <a:pt x="245" y="1"/>
                    <a:pt x="147" y="161"/>
                    <a:pt x="92" y="531"/>
                  </a:cubicBezTo>
                  <a:cubicBezTo>
                    <a:pt x="1" y="1291"/>
                    <a:pt x="122" y="2081"/>
                    <a:pt x="305" y="2841"/>
                  </a:cubicBezTo>
                  <a:cubicBezTo>
                    <a:pt x="330" y="2882"/>
                    <a:pt x="365" y="2898"/>
                    <a:pt x="401" y="2898"/>
                  </a:cubicBezTo>
                  <a:cubicBezTo>
                    <a:pt x="499" y="2898"/>
                    <a:pt x="598" y="2777"/>
                    <a:pt x="487" y="2689"/>
                  </a:cubicBezTo>
                  <a:cubicBezTo>
                    <a:pt x="457" y="2658"/>
                    <a:pt x="457" y="2628"/>
                    <a:pt x="457" y="2598"/>
                  </a:cubicBezTo>
                  <a:cubicBezTo>
                    <a:pt x="335" y="1929"/>
                    <a:pt x="366" y="1260"/>
                    <a:pt x="396" y="622"/>
                  </a:cubicBezTo>
                  <a:cubicBezTo>
                    <a:pt x="479" y="238"/>
                    <a:pt x="416" y="1"/>
                    <a:pt x="3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2362925" y="1224700"/>
              <a:ext cx="116200" cy="13475"/>
            </a:xfrm>
            <a:custGeom>
              <a:rect b="b" l="l" r="r" t="t"/>
              <a:pathLst>
                <a:path extrusionOk="0" h="539" w="4648">
                  <a:moveTo>
                    <a:pt x="3779" y="475"/>
                  </a:moveTo>
                  <a:cubicBezTo>
                    <a:pt x="3783" y="477"/>
                    <a:pt x="3788" y="478"/>
                    <a:pt x="3794" y="478"/>
                  </a:cubicBezTo>
                  <a:cubicBezTo>
                    <a:pt x="3789" y="477"/>
                    <a:pt x="3784" y="476"/>
                    <a:pt x="3779" y="475"/>
                  </a:cubicBezTo>
                  <a:close/>
                  <a:moveTo>
                    <a:pt x="2384" y="1"/>
                  </a:moveTo>
                  <a:cubicBezTo>
                    <a:pt x="1349" y="1"/>
                    <a:pt x="244" y="129"/>
                    <a:pt x="116" y="356"/>
                  </a:cubicBezTo>
                  <a:cubicBezTo>
                    <a:pt x="1" y="402"/>
                    <a:pt x="78" y="519"/>
                    <a:pt x="149" y="519"/>
                  </a:cubicBezTo>
                  <a:cubicBezTo>
                    <a:pt x="171" y="519"/>
                    <a:pt x="193" y="507"/>
                    <a:pt x="207" y="478"/>
                  </a:cubicBezTo>
                  <a:cubicBezTo>
                    <a:pt x="238" y="447"/>
                    <a:pt x="268" y="447"/>
                    <a:pt x="268" y="447"/>
                  </a:cubicBezTo>
                  <a:cubicBezTo>
                    <a:pt x="701" y="242"/>
                    <a:pt x="1186" y="191"/>
                    <a:pt x="1670" y="191"/>
                  </a:cubicBezTo>
                  <a:cubicBezTo>
                    <a:pt x="1831" y="191"/>
                    <a:pt x="1993" y="197"/>
                    <a:pt x="2152" y="204"/>
                  </a:cubicBezTo>
                  <a:lnTo>
                    <a:pt x="2122" y="204"/>
                  </a:lnTo>
                  <a:cubicBezTo>
                    <a:pt x="2665" y="234"/>
                    <a:pt x="3207" y="354"/>
                    <a:pt x="3779" y="475"/>
                  </a:cubicBezTo>
                  <a:lnTo>
                    <a:pt x="3779" y="475"/>
                  </a:lnTo>
                  <a:cubicBezTo>
                    <a:pt x="3763" y="467"/>
                    <a:pt x="3763" y="447"/>
                    <a:pt x="3763" y="447"/>
                  </a:cubicBezTo>
                  <a:lnTo>
                    <a:pt x="3763" y="447"/>
                  </a:lnTo>
                  <a:cubicBezTo>
                    <a:pt x="3855" y="478"/>
                    <a:pt x="3976" y="508"/>
                    <a:pt x="4098" y="539"/>
                  </a:cubicBezTo>
                  <a:cubicBezTo>
                    <a:pt x="4648" y="166"/>
                    <a:pt x="3562" y="1"/>
                    <a:pt x="23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2498750" y="1226425"/>
              <a:ext cx="22925" cy="103825"/>
            </a:xfrm>
            <a:custGeom>
              <a:rect b="b" l="l" r="r" t="t"/>
              <a:pathLst>
                <a:path extrusionOk="0" h="4153" w="917">
                  <a:moveTo>
                    <a:pt x="290" y="1"/>
                  </a:moveTo>
                  <a:cubicBezTo>
                    <a:pt x="1" y="1"/>
                    <a:pt x="390" y="1568"/>
                    <a:pt x="337" y="1807"/>
                  </a:cubicBezTo>
                  <a:cubicBezTo>
                    <a:pt x="397" y="2567"/>
                    <a:pt x="397" y="3327"/>
                    <a:pt x="397" y="4087"/>
                  </a:cubicBezTo>
                  <a:cubicBezTo>
                    <a:pt x="438" y="4131"/>
                    <a:pt x="473" y="4152"/>
                    <a:pt x="504" y="4152"/>
                  </a:cubicBezTo>
                  <a:cubicBezTo>
                    <a:pt x="917" y="4152"/>
                    <a:pt x="543" y="472"/>
                    <a:pt x="458" y="105"/>
                  </a:cubicBezTo>
                  <a:cubicBezTo>
                    <a:pt x="386" y="33"/>
                    <a:pt x="331" y="1"/>
                    <a:pt x="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2479800" y="1163675"/>
              <a:ext cx="103375" cy="41825"/>
            </a:xfrm>
            <a:custGeom>
              <a:rect b="b" l="l" r="r" t="t"/>
              <a:pathLst>
                <a:path extrusionOk="0" h="1673" w="4135">
                  <a:moveTo>
                    <a:pt x="578" y="1"/>
                  </a:moveTo>
                  <a:cubicBezTo>
                    <a:pt x="0" y="214"/>
                    <a:pt x="1034" y="396"/>
                    <a:pt x="1186" y="548"/>
                  </a:cubicBezTo>
                  <a:cubicBezTo>
                    <a:pt x="1794" y="852"/>
                    <a:pt x="2371" y="1217"/>
                    <a:pt x="2888" y="1673"/>
                  </a:cubicBezTo>
                  <a:cubicBezTo>
                    <a:pt x="4134" y="1460"/>
                    <a:pt x="943" y="31"/>
                    <a:pt x="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2594850" y="1161000"/>
              <a:ext cx="44700" cy="37325"/>
            </a:xfrm>
            <a:custGeom>
              <a:rect b="b" l="l" r="r" t="t"/>
              <a:pathLst>
                <a:path extrusionOk="0" h="1493" w="1788">
                  <a:moveTo>
                    <a:pt x="184" y="1"/>
                  </a:moveTo>
                  <a:cubicBezTo>
                    <a:pt x="88" y="1"/>
                    <a:pt x="0" y="81"/>
                    <a:pt x="79" y="199"/>
                  </a:cubicBezTo>
                  <a:cubicBezTo>
                    <a:pt x="535" y="503"/>
                    <a:pt x="839" y="1050"/>
                    <a:pt x="1143" y="1476"/>
                  </a:cubicBezTo>
                  <a:cubicBezTo>
                    <a:pt x="1194" y="1487"/>
                    <a:pt x="1236" y="1492"/>
                    <a:pt x="1271" y="1492"/>
                  </a:cubicBezTo>
                  <a:cubicBezTo>
                    <a:pt x="1787" y="1492"/>
                    <a:pt x="493" y="277"/>
                    <a:pt x="322" y="77"/>
                  </a:cubicBezTo>
                  <a:cubicBezTo>
                    <a:pt x="290" y="24"/>
                    <a:pt x="236" y="1"/>
                    <a:pt x="1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2587700" y="1197875"/>
              <a:ext cx="27475" cy="97400"/>
            </a:xfrm>
            <a:custGeom>
              <a:rect b="b" l="l" r="r" t="t"/>
              <a:pathLst>
                <a:path extrusionOk="0" h="3896" w="1099">
                  <a:moveTo>
                    <a:pt x="791" y="1"/>
                  </a:moveTo>
                  <a:cubicBezTo>
                    <a:pt x="1" y="730"/>
                    <a:pt x="639" y="2827"/>
                    <a:pt x="821" y="3861"/>
                  </a:cubicBezTo>
                  <a:cubicBezTo>
                    <a:pt x="850" y="3885"/>
                    <a:pt x="873" y="3896"/>
                    <a:pt x="891" y="3896"/>
                  </a:cubicBezTo>
                  <a:cubicBezTo>
                    <a:pt x="1099" y="3896"/>
                    <a:pt x="616" y="2383"/>
                    <a:pt x="700" y="2159"/>
                  </a:cubicBezTo>
                  <a:cubicBezTo>
                    <a:pt x="608" y="1429"/>
                    <a:pt x="760" y="669"/>
                    <a:pt x="7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703250" y="1173550"/>
              <a:ext cx="54100" cy="63900"/>
            </a:xfrm>
            <a:custGeom>
              <a:rect b="b" l="l" r="r" t="t"/>
              <a:pathLst>
                <a:path extrusionOk="0" h="2556" w="2164">
                  <a:moveTo>
                    <a:pt x="126" y="1"/>
                  </a:moveTo>
                  <a:cubicBezTo>
                    <a:pt x="15" y="1"/>
                    <a:pt x="1" y="194"/>
                    <a:pt x="151" y="244"/>
                  </a:cubicBezTo>
                  <a:cubicBezTo>
                    <a:pt x="789" y="852"/>
                    <a:pt x="1093" y="1673"/>
                    <a:pt x="1336" y="2493"/>
                  </a:cubicBezTo>
                  <a:cubicBezTo>
                    <a:pt x="1429" y="2536"/>
                    <a:pt x="1502" y="2556"/>
                    <a:pt x="1557" y="2556"/>
                  </a:cubicBezTo>
                  <a:cubicBezTo>
                    <a:pt x="2164" y="2556"/>
                    <a:pt x="574" y="143"/>
                    <a:pt x="211" y="31"/>
                  </a:cubicBezTo>
                  <a:cubicBezTo>
                    <a:pt x="179" y="10"/>
                    <a:pt x="150" y="1"/>
                    <a:pt x="1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2717650" y="1239675"/>
              <a:ext cx="23425" cy="52825"/>
            </a:xfrm>
            <a:custGeom>
              <a:rect b="b" l="l" r="r" t="t"/>
              <a:pathLst>
                <a:path extrusionOk="0" h="2113" w="937">
                  <a:moveTo>
                    <a:pt x="912" y="0"/>
                  </a:moveTo>
                  <a:cubicBezTo>
                    <a:pt x="243" y="183"/>
                    <a:pt x="31" y="1307"/>
                    <a:pt x="0" y="1946"/>
                  </a:cubicBezTo>
                  <a:cubicBezTo>
                    <a:pt x="73" y="2063"/>
                    <a:pt x="133" y="2112"/>
                    <a:pt x="183" y="2112"/>
                  </a:cubicBezTo>
                  <a:cubicBezTo>
                    <a:pt x="443" y="2112"/>
                    <a:pt x="425" y="752"/>
                    <a:pt x="578" y="547"/>
                  </a:cubicBezTo>
                  <a:cubicBezTo>
                    <a:pt x="669" y="395"/>
                    <a:pt x="699" y="61"/>
                    <a:pt x="851" y="61"/>
                  </a:cubicBezTo>
                  <a:cubicBezTo>
                    <a:pt x="863" y="67"/>
                    <a:pt x="873" y="69"/>
                    <a:pt x="883" y="69"/>
                  </a:cubicBezTo>
                  <a:cubicBezTo>
                    <a:pt x="921" y="69"/>
                    <a:pt x="937" y="25"/>
                    <a:pt x="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2775800" y="1296650"/>
              <a:ext cx="55100" cy="63125"/>
            </a:xfrm>
            <a:custGeom>
              <a:rect b="b" l="l" r="r" t="t"/>
              <a:pathLst>
                <a:path extrusionOk="0" h="2525" w="2204">
                  <a:moveTo>
                    <a:pt x="1565" y="1"/>
                  </a:moveTo>
                  <a:cubicBezTo>
                    <a:pt x="835" y="579"/>
                    <a:pt x="227" y="1460"/>
                    <a:pt x="15" y="2402"/>
                  </a:cubicBezTo>
                  <a:cubicBezTo>
                    <a:pt x="1" y="2486"/>
                    <a:pt x="57" y="2525"/>
                    <a:pt x="116" y="2525"/>
                  </a:cubicBezTo>
                  <a:cubicBezTo>
                    <a:pt x="186" y="2525"/>
                    <a:pt x="260" y="2471"/>
                    <a:pt x="227" y="2372"/>
                  </a:cubicBezTo>
                  <a:cubicBezTo>
                    <a:pt x="410" y="1734"/>
                    <a:pt x="866" y="1217"/>
                    <a:pt x="1261" y="700"/>
                  </a:cubicBezTo>
                  <a:cubicBezTo>
                    <a:pt x="1261" y="700"/>
                    <a:pt x="1261" y="700"/>
                    <a:pt x="1261" y="730"/>
                  </a:cubicBezTo>
                  <a:cubicBezTo>
                    <a:pt x="1382" y="518"/>
                    <a:pt x="2203" y="1"/>
                    <a:pt x="15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2802000" y="1226650"/>
              <a:ext cx="39700" cy="79750"/>
            </a:xfrm>
            <a:custGeom>
              <a:rect b="b" l="l" r="r" t="t"/>
              <a:pathLst>
                <a:path extrusionOk="0" h="3190" w="1588">
                  <a:moveTo>
                    <a:pt x="77" y="1"/>
                  </a:moveTo>
                  <a:cubicBezTo>
                    <a:pt x="49" y="1"/>
                    <a:pt x="23" y="12"/>
                    <a:pt x="0" y="35"/>
                  </a:cubicBezTo>
                  <a:cubicBezTo>
                    <a:pt x="395" y="977"/>
                    <a:pt x="699" y="2102"/>
                    <a:pt x="1003" y="3105"/>
                  </a:cubicBezTo>
                  <a:cubicBezTo>
                    <a:pt x="1068" y="3163"/>
                    <a:pt x="1120" y="3189"/>
                    <a:pt x="1159" y="3189"/>
                  </a:cubicBezTo>
                  <a:cubicBezTo>
                    <a:pt x="1588" y="3189"/>
                    <a:pt x="547" y="1"/>
                    <a:pt x="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2860125" y="1288725"/>
              <a:ext cx="53600" cy="65000"/>
            </a:xfrm>
            <a:custGeom>
              <a:rect b="b" l="l" r="r" t="t"/>
              <a:pathLst>
                <a:path extrusionOk="0" h="2600" w="2144">
                  <a:moveTo>
                    <a:pt x="2039" y="0"/>
                  </a:moveTo>
                  <a:cubicBezTo>
                    <a:pt x="1505" y="0"/>
                    <a:pt x="0" y="2400"/>
                    <a:pt x="593" y="2598"/>
                  </a:cubicBezTo>
                  <a:cubicBezTo>
                    <a:pt x="603" y="2599"/>
                    <a:pt x="613" y="2599"/>
                    <a:pt x="623" y="2599"/>
                  </a:cubicBezTo>
                  <a:cubicBezTo>
                    <a:pt x="893" y="2599"/>
                    <a:pt x="838" y="2196"/>
                    <a:pt x="897" y="2020"/>
                  </a:cubicBezTo>
                  <a:cubicBezTo>
                    <a:pt x="927" y="1899"/>
                    <a:pt x="958" y="1777"/>
                    <a:pt x="1019" y="1625"/>
                  </a:cubicBezTo>
                  <a:cubicBezTo>
                    <a:pt x="1049" y="1564"/>
                    <a:pt x="1049" y="1503"/>
                    <a:pt x="1079" y="1443"/>
                  </a:cubicBezTo>
                  <a:cubicBezTo>
                    <a:pt x="1323" y="896"/>
                    <a:pt x="1809" y="500"/>
                    <a:pt x="2143" y="44"/>
                  </a:cubicBezTo>
                  <a:cubicBezTo>
                    <a:pt x="2115" y="14"/>
                    <a:pt x="2080" y="0"/>
                    <a:pt x="20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2837050" y="1376275"/>
              <a:ext cx="59450" cy="48875"/>
            </a:xfrm>
            <a:custGeom>
              <a:rect b="b" l="l" r="r" t="t"/>
              <a:pathLst>
                <a:path extrusionOk="0" h="1955" w="2378">
                  <a:moveTo>
                    <a:pt x="2150" y="0"/>
                  </a:moveTo>
                  <a:cubicBezTo>
                    <a:pt x="2133" y="0"/>
                    <a:pt x="2114" y="2"/>
                    <a:pt x="2094" y="8"/>
                  </a:cubicBezTo>
                  <a:cubicBezTo>
                    <a:pt x="1243" y="220"/>
                    <a:pt x="635" y="980"/>
                    <a:pt x="118" y="1649"/>
                  </a:cubicBezTo>
                  <a:cubicBezTo>
                    <a:pt x="87" y="1679"/>
                    <a:pt x="87" y="1710"/>
                    <a:pt x="87" y="1710"/>
                  </a:cubicBezTo>
                  <a:cubicBezTo>
                    <a:pt x="1" y="1840"/>
                    <a:pt x="100" y="1954"/>
                    <a:pt x="207" y="1954"/>
                  </a:cubicBezTo>
                  <a:cubicBezTo>
                    <a:pt x="251" y="1954"/>
                    <a:pt x="296" y="1936"/>
                    <a:pt x="331" y="1892"/>
                  </a:cubicBezTo>
                  <a:cubicBezTo>
                    <a:pt x="726" y="1193"/>
                    <a:pt x="1486" y="737"/>
                    <a:pt x="2154" y="342"/>
                  </a:cubicBezTo>
                  <a:cubicBezTo>
                    <a:pt x="2377" y="286"/>
                    <a:pt x="2345" y="0"/>
                    <a:pt x="2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2925100" y="1378700"/>
              <a:ext cx="44100" cy="63200"/>
            </a:xfrm>
            <a:custGeom>
              <a:rect b="b" l="l" r="r" t="t"/>
              <a:pathLst>
                <a:path extrusionOk="0" h="2528" w="1764">
                  <a:moveTo>
                    <a:pt x="1602" y="1"/>
                  </a:moveTo>
                  <a:cubicBezTo>
                    <a:pt x="1120" y="1"/>
                    <a:pt x="386" y="1327"/>
                    <a:pt x="304" y="1734"/>
                  </a:cubicBezTo>
                  <a:cubicBezTo>
                    <a:pt x="304" y="1704"/>
                    <a:pt x="304" y="1704"/>
                    <a:pt x="304" y="1704"/>
                  </a:cubicBezTo>
                  <a:cubicBezTo>
                    <a:pt x="274" y="1947"/>
                    <a:pt x="0" y="2342"/>
                    <a:pt x="213" y="2525"/>
                  </a:cubicBezTo>
                  <a:cubicBezTo>
                    <a:pt x="225" y="2527"/>
                    <a:pt x="236" y="2527"/>
                    <a:pt x="247" y="2527"/>
                  </a:cubicBezTo>
                  <a:cubicBezTo>
                    <a:pt x="395" y="2527"/>
                    <a:pt x="397" y="2334"/>
                    <a:pt x="426" y="2221"/>
                  </a:cubicBezTo>
                  <a:cubicBezTo>
                    <a:pt x="426" y="2221"/>
                    <a:pt x="426" y="2221"/>
                    <a:pt x="426" y="2251"/>
                  </a:cubicBezTo>
                  <a:cubicBezTo>
                    <a:pt x="639" y="1582"/>
                    <a:pt x="882" y="944"/>
                    <a:pt x="1368" y="427"/>
                  </a:cubicBezTo>
                  <a:cubicBezTo>
                    <a:pt x="1368" y="458"/>
                    <a:pt x="1368" y="458"/>
                    <a:pt x="1368" y="458"/>
                  </a:cubicBezTo>
                  <a:cubicBezTo>
                    <a:pt x="1398" y="397"/>
                    <a:pt x="1459" y="336"/>
                    <a:pt x="1520" y="275"/>
                  </a:cubicBezTo>
                  <a:cubicBezTo>
                    <a:pt x="1581" y="245"/>
                    <a:pt x="1611" y="214"/>
                    <a:pt x="1642" y="184"/>
                  </a:cubicBezTo>
                  <a:cubicBezTo>
                    <a:pt x="1702" y="184"/>
                    <a:pt x="1763" y="123"/>
                    <a:pt x="1763" y="63"/>
                  </a:cubicBezTo>
                  <a:cubicBezTo>
                    <a:pt x="1714" y="20"/>
                    <a:pt x="1660" y="1"/>
                    <a:pt x="1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2872375" y="1497900"/>
              <a:ext cx="90925" cy="25100"/>
            </a:xfrm>
            <a:custGeom>
              <a:rect b="b" l="l" r="r" t="t"/>
              <a:pathLst>
                <a:path extrusionOk="0" h="1004" w="3637">
                  <a:moveTo>
                    <a:pt x="2990" y="1"/>
                  </a:moveTo>
                  <a:cubicBezTo>
                    <a:pt x="2023" y="1"/>
                    <a:pt x="0" y="578"/>
                    <a:pt x="42" y="978"/>
                  </a:cubicBezTo>
                  <a:cubicBezTo>
                    <a:pt x="77" y="996"/>
                    <a:pt x="113" y="1003"/>
                    <a:pt x="151" y="1003"/>
                  </a:cubicBezTo>
                  <a:cubicBezTo>
                    <a:pt x="380" y="1003"/>
                    <a:pt x="663" y="731"/>
                    <a:pt x="924" y="705"/>
                  </a:cubicBezTo>
                  <a:cubicBezTo>
                    <a:pt x="1714" y="401"/>
                    <a:pt x="2535" y="431"/>
                    <a:pt x="3386" y="401"/>
                  </a:cubicBezTo>
                  <a:cubicBezTo>
                    <a:pt x="3637" y="113"/>
                    <a:pt x="3416" y="1"/>
                    <a:pt x="2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2954725" y="1449400"/>
              <a:ext cx="52450" cy="83075"/>
            </a:xfrm>
            <a:custGeom>
              <a:rect b="b" l="l" r="r" t="t"/>
              <a:pathLst>
                <a:path extrusionOk="0" h="3323" w="2098">
                  <a:moveTo>
                    <a:pt x="2098" y="1"/>
                  </a:moveTo>
                  <a:lnTo>
                    <a:pt x="2098" y="1"/>
                  </a:lnTo>
                  <a:cubicBezTo>
                    <a:pt x="1642" y="122"/>
                    <a:pt x="1308" y="730"/>
                    <a:pt x="1004" y="1064"/>
                  </a:cubicBezTo>
                  <a:cubicBezTo>
                    <a:pt x="548" y="1733"/>
                    <a:pt x="213" y="2463"/>
                    <a:pt x="1" y="3222"/>
                  </a:cubicBezTo>
                  <a:cubicBezTo>
                    <a:pt x="1" y="3291"/>
                    <a:pt x="44" y="3322"/>
                    <a:pt x="88" y="3322"/>
                  </a:cubicBezTo>
                  <a:cubicBezTo>
                    <a:pt x="139" y="3322"/>
                    <a:pt x="191" y="3282"/>
                    <a:pt x="186" y="3211"/>
                  </a:cubicBezTo>
                  <a:lnTo>
                    <a:pt x="186" y="3211"/>
                  </a:lnTo>
                  <a:cubicBezTo>
                    <a:pt x="462" y="1940"/>
                    <a:pt x="1401" y="940"/>
                    <a:pt x="20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2961575" y="1561750"/>
              <a:ext cx="93450" cy="36150"/>
            </a:xfrm>
            <a:custGeom>
              <a:rect b="b" l="l" r="r" t="t"/>
              <a:pathLst>
                <a:path extrusionOk="0" h="1446" w="3738">
                  <a:moveTo>
                    <a:pt x="3539" y="1"/>
                  </a:moveTo>
                  <a:cubicBezTo>
                    <a:pt x="2962" y="1"/>
                    <a:pt x="862" y="785"/>
                    <a:pt x="669" y="978"/>
                  </a:cubicBezTo>
                  <a:cubicBezTo>
                    <a:pt x="669" y="978"/>
                    <a:pt x="669" y="978"/>
                    <a:pt x="669" y="947"/>
                  </a:cubicBezTo>
                  <a:cubicBezTo>
                    <a:pt x="547" y="1069"/>
                    <a:pt x="0" y="1221"/>
                    <a:pt x="183" y="1434"/>
                  </a:cubicBezTo>
                  <a:cubicBezTo>
                    <a:pt x="199" y="1442"/>
                    <a:pt x="217" y="1446"/>
                    <a:pt x="236" y="1446"/>
                  </a:cubicBezTo>
                  <a:cubicBezTo>
                    <a:pt x="286" y="1446"/>
                    <a:pt x="335" y="1417"/>
                    <a:pt x="335" y="1373"/>
                  </a:cubicBezTo>
                  <a:cubicBezTo>
                    <a:pt x="1307" y="704"/>
                    <a:pt x="2493" y="461"/>
                    <a:pt x="3617" y="187"/>
                  </a:cubicBezTo>
                  <a:cubicBezTo>
                    <a:pt x="3737" y="55"/>
                    <a:pt x="3691" y="1"/>
                    <a:pt x="3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2923575" y="1592425"/>
              <a:ext cx="60875" cy="23475"/>
            </a:xfrm>
            <a:custGeom>
              <a:rect b="b" l="l" r="r" t="t"/>
              <a:pathLst>
                <a:path extrusionOk="0" h="939" w="2435">
                  <a:moveTo>
                    <a:pt x="1862" y="0"/>
                  </a:moveTo>
                  <a:cubicBezTo>
                    <a:pt x="1113" y="0"/>
                    <a:pt x="49" y="297"/>
                    <a:pt x="0" y="906"/>
                  </a:cubicBezTo>
                  <a:cubicBezTo>
                    <a:pt x="37" y="929"/>
                    <a:pt x="73" y="938"/>
                    <a:pt x="108" y="938"/>
                  </a:cubicBezTo>
                  <a:cubicBezTo>
                    <a:pt x="308" y="938"/>
                    <a:pt x="493" y="623"/>
                    <a:pt x="700" y="571"/>
                  </a:cubicBezTo>
                  <a:cubicBezTo>
                    <a:pt x="791" y="541"/>
                    <a:pt x="851" y="511"/>
                    <a:pt x="943" y="480"/>
                  </a:cubicBezTo>
                  <a:cubicBezTo>
                    <a:pt x="943" y="480"/>
                    <a:pt x="943" y="450"/>
                    <a:pt x="973" y="450"/>
                  </a:cubicBezTo>
                  <a:lnTo>
                    <a:pt x="943" y="450"/>
                  </a:lnTo>
                  <a:cubicBezTo>
                    <a:pt x="1307" y="359"/>
                    <a:pt x="1703" y="267"/>
                    <a:pt x="2098" y="267"/>
                  </a:cubicBezTo>
                  <a:cubicBezTo>
                    <a:pt x="2126" y="295"/>
                    <a:pt x="2160" y="307"/>
                    <a:pt x="2194" y="307"/>
                  </a:cubicBezTo>
                  <a:cubicBezTo>
                    <a:pt x="2311" y="307"/>
                    <a:pt x="2435" y="172"/>
                    <a:pt x="2341" y="55"/>
                  </a:cubicBezTo>
                  <a:cubicBezTo>
                    <a:pt x="2214" y="18"/>
                    <a:pt x="2048" y="0"/>
                    <a:pt x="1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27"/>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
    <p:spTree>
      <p:nvGrpSpPr>
        <p:cNvPr id="733" name="Shape 733"/>
        <p:cNvGrpSpPr/>
        <p:nvPr/>
      </p:nvGrpSpPr>
      <p:grpSpPr>
        <a:xfrm>
          <a:off x="0" y="0"/>
          <a:ext cx="0" cy="0"/>
          <a:chOff x="0" y="0"/>
          <a:chExt cx="0" cy="0"/>
        </a:xfrm>
      </p:grpSpPr>
      <p:sp>
        <p:nvSpPr>
          <p:cNvPr id="734" name="Google Shape;734;p28"/>
          <p:cNvSpPr/>
          <p:nvPr/>
        </p:nvSpPr>
        <p:spPr>
          <a:xfrm flipH="1" rot="10800000">
            <a:off x="37358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flipH="1" rot="10800000">
            <a:off x="4282906"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flipH="1" rot="10800000">
            <a:off x="5188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flipH="1" rot="10800000">
            <a:off x="7874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flipH="1" rot="10800000">
            <a:off x="5032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flipH="1" rot="10800000">
            <a:off x="-263880" y="2761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flipH="1" rot="10800000">
            <a:off x="8932900" y="3152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503213" y="225772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8646788" y="37442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flipH="1" rot="10800000">
            <a:off x="8298875" y="136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flipH="1" rot="10800000">
            <a:off x="82059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
    <p:spTree>
      <p:nvGrpSpPr>
        <p:cNvPr id="746" name="Shape 746"/>
        <p:cNvGrpSpPr/>
        <p:nvPr/>
      </p:nvGrpSpPr>
      <p:grpSpPr>
        <a:xfrm>
          <a:off x="0" y="0"/>
          <a:ext cx="0" cy="0"/>
          <a:chOff x="0" y="0"/>
          <a:chExt cx="0" cy="0"/>
        </a:xfrm>
      </p:grpSpPr>
      <p:grpSp>
        <p:nvGrpSpPr>
          <p:cNvPr id="747" name="Google Shape;747;p29"/>
          <p:cNvGrpSpPr/>
          <p:nvPr/>
        </p:nvGrpSpPr>
        <p:grpSpPr>
          <a:xfrm flipH="1">
            <a:off x="8592050" y="3898500"/>
            <a:ext cx="728775" cy="1325375"/>
            <a:chOff x="5908425" y="3691725"/>
            <a:chExt cx="728775" cy="1325375"/>
          </a:xfrm>
        </p:grpSpPr>
        <p:sp>
          <p:nvSpPr>
            <p:cNvPr id="748" name="Google Shape;748;p29"/>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29"/>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flipH="1">
            <a:off x="-226980" y="1365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flipH="1">
            <a:off x="501120"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8702363" y="325606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073600"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4620681"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7807431" y="47502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4">
    <p:spTree>
      <p:nvGrpSpPr>
        <p:cNvPr id="833" name="Shape 833"/>
        <p:cNvGrpSpPr/>
        <p:nvPr/>
      </p:nvGrpSpPr>
      <p:grpSpPr>
        <a:xfrm>
          <a:off x="0" y="0"/>
          <a:ext cx="0" cy="0"/>
          <a:chOff x="0" y="0"/>
          <a:chExt cx="0" cy="0"/>
        </a:xfrm>
      </p:grpSpPr>
      <p:sp>
        <p:nvSpPr>
          <p:cNvPr id="834" name="Google Shape;834;p30"/>
          <p:cNvSpPr/>
          <p:nvPr/>
        </p:nvSpPr>
        <p:spPr>
          <a:xfrm flipH="1">
            <a:off x="501106"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flipH="1">
            <a:off x="222720"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226980" y="26693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8929183" y="1844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584283"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flipH="1">
            <a:off x="1894896" y="47502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1031025" y="9734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274300" y="14539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8632500" y="31586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30"/>
          <p:cNvGrpSpPr/>
          <p:nvPr/>
        </p:nvGrpSpPr>
        <p:grpSpPr>
          <a:xfrm>
            <a:off x="-166850" y="3818688"/>
            <a:ext cx="728775" cy="1325375"/>
            <a:chOff x="5908425" y="3691725"/>
            <a:chExt cx="728775" cy="1325375"/>
          </a:xfrm>
        </p:grpSpPr>
        <p:sp>
          <p:nvSpPr>
            <p:cNvPr id="844" name="Google Shape;844;p30"/>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0"/>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0"/>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0"/>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0"/>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0"/>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0"/>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0"/>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30"/>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
    <p:spTree>
      <p:nvGrpSpPr>
        <p:cNvPr id="920" name="Shape 920"/>
        <p:cNvGrpSpPr/>
        <p:nvPr/>
      </p:nvGrpSpPr>
      <p:grpSpPr>
        <a:xfrm>
          <a:off x="0" y="0"/>
          <a:ext cx="0" cy="0"/>
          <a:chOff x="0" y="0"/>
          <a:chExt cx="0" cy="0"/>
        </a:xfrm>
      </p:grpSpPr>
      <p:sp>
        <p:nvSpPr>
          <p:cNvPr id="921" name="Google Shape;921;p31"/>
          <p:cNvSpPr/>
          <p:nvPr/>
        </p:nvSpPr>
        <p:spPr>
          <a:xfrm>
            <a:off x="2227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5011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271630" y="3133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8929158" y="2139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8201083"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flipH="1">
            <a:off x="8479456"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flipH="1">
            <a:off x="8201070"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1"/>
          <p:cNvSpPr/>
          <p:nvPr/>
        </p:nvSpPr>
        <p:spPr>
          <a:xfrm>
            <a:off x="222725" y="13685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8650775" y="11988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8742450" y="40295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1"/>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932" name="Shape 932"/>
        <p:cNvGrpSpPr/>
        <p:nvPr/>
      </p:nvGrpSpPr>
      <p:grpSpPr>
        <a:xfrm>
          <a:off x="0" y="0"/>
          <a:ext cx="0" cy="0"/>
          <a:chOff x="0" y="0"/>
          <a:chExt cx="0" cy="0"/>
        </a:xfrm>
      </p:grpSpPr>
      <p:sp>
        <p:nvSpPr>
          <p:cNvPr id="933" name="Google Shape;933;p32"/>
          <p:cNvSpPr/>
          <p:nvPr/>
        </p:nvSpPr>
        <p:spPr>
          <a:xfrm flipH="1">
            <a:off x="761908"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flipH="1">
            <a:off x="49321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flipH="1">
            <a:off x="214826"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66539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35402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6227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flipH="1">
            <a:off x="81657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a:off x="78971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flipH="1">
            <a:off x="8959675" y="32771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flipH="1">
            <a:off x="-234880" y="29478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788152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81502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46" name="Google Shape;946;p32"/>
          <p:cNvSpPr txBox="1"/>
          <p:nvPr>
            <p:ph idx="1" type="body"/>
          </p:nvPr>
        </p:nvSpPr>
        <p:spPr>
          <a:xfrm>
            <a:off x="715100" y="1721325"/>
            <a:ext cx="3788700" cy="938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latin typeface="Arial"/>
                <a:ea typeface="Arial"/>
                <a:cs typeface="Arial"/>
                <a:sym typeface="Aria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947" name="Google Shape;947;p32"/>
          <p:cNvSpPr txBox="1"/>
          <p:nvPr>
            <p:ph idx="2" type="body"/>
          </p:nvPr>
        </p:nvSpPr>
        <p:spPr>
          <a:xfrm>
            <a:off x="4572000" y="2180050"/>
            <a:ext cx="3788700" cy="479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948" name="Shape 948"/>
        <p:cNvGrpSpPr/>
        <p:nvPr/>
      </p:nvGrpSpPr>
      <p:grpSpPr>
        <a:xfrm>
          <a:off x="0" y="0"/>
          <a:ext cx="0" cy="0"/>
          <a:chOff x="0" y="0"/>
          <a:chExt cx="0" cy="0"/>
        </a:xfrm>
      </p:grpSpPr>
      <p:sp>
        <p:nvSpPr>
          <p:cNvPr id="949" name="Google Shape;949;p33"/>
          <p:cNvSpPr/>
          <p:nvPr/>
        </p:nvSpPr>
        <p:spPr>
          <a:xfrm>
            <a:off x="761871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7887409"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81657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flipH="1">
            <a:off x="81502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flipH="1">
            <a:off x="62272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flipH="1">
            <a:off x="3540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214826"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483521"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flipH="1">
            <a:off x="8941825" y="22591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flipH="1">
            <a:off x="-234880" y="26085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flipH="1">
            <a:off x="452081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flipH="1">
            <a:off x="42521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txBox="1"/>
          <p:nvPr>
            <p:ph idx="1" type="body"/>
          </p:nvPr>
        </p:nvSpPr>
        <p:spPr>
          <a:xfrm>
            <a:off x="715100" y="1721325"/>
            <a:ext cx="3788700" cy="269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chemeClr val="dk1"/>
                </a:solidFill>
                <a:latin typeface="Arial"/>
                <a:ea typeface="Arial"/>
                <a:cs typeface="Arial"/>
                <a:sym typeface="Aria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962" name="Google Shape;962;p33"/>
          <p:cNvSpPr txBox="1"/>
          <p:nvPr>
            <p:ph idx="2" type="body"/>
          </p:nvPr>
        </p:nvSpPr>
        <p:spPr>
          <a:xfrm>
            <a:off x="4635250" y="1721100"/>
            <a:ext cx="3788700" cy="269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latin typeface="Arial"/>
                <a:ea typeface="Arial"/>
                <a:cs typeface="Arial"/>
                <a:sym typeface="Aria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963" name="Google Shape;963;p33"/>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64" name="Shape 964"/>
        <p:cNvGrpSpPr/>
        <p:nvPr/>
      </p:nvGrpSpPr>
      <p:grpSpPr>
        <a:xfrm>
          <a:off x="0" y="0"/>
          <a:ext cx="0" cy="0"/>
          <a:chOff x="0" y="0"/>
          <a:chExt cx="0" cy="0"/>
        </a:xfrm>
      </p:grpSpPr>
      <p:grpSp>
        <p:nvGrpSpPr>
          <p:cNvPr id="965" name="Google Shape;965;p34"/>
          <p:cNvGrpSpPr/>
          <p:nvPr/>
        </p:nvGrpSpPr>
        <p:grpSpPr>
          <a:xfrm flipH="1">
            <a:off x="-565791" y="3210337"/>
            <a:ext cx="1430938" cy="2223633"/>
            <a:chOff x="5288350" y="603500"/>
            <a:chExt cx="1839725" cy="2858875"/>
          </a:xfrm>
        </p:grpSpPr>
        <p:sp>
          <p:nvSpPr>
            <p:cNvPr id="966" name="Google Shape;966;p34"/>
            <p:cNvSpPr/>
            <p:nvPr/>
          </p:nvSpPr>
          <p:spPr>
            <a:xfrm>
              <a:off x="5841550" y="2588475"/>
              <a:ext cx="888350" cy="873900"/>
            </a:xfrm>
            <a:custGeom>
              <a:rect b="b" l="l" r="r" t="t"/>
              <a:pathLst>
                <a:path extrusionOk="0" h="34956" w="35534">
                  <a:moveTo>
                    <a:pt x="1" y="0"/>
                  </a:moveTo>
                  <a:lnTo>
                    <a:pt x="5077" y="34955"/>
                  </a:lnTo>
                  <a:lnTo>
                    <a:pt x="30457" y="34955"/>
                  </a:lnTo>
                  <a:lnTo>
                    <a:pt x="355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5985175" y="2588475"/>
              <a:ext cx="555500" cy="873900"/>
            </a:xfrm>
            <a:custGeom>
              <a:rect b="b" l="l" r="r" t="t"/>
              <a:pathLst>
                <a:path extrusionOk="0" h="34956" w="22220">
                  <a:moveTo>
                    <a:pt x="1" y="0"/>
                  </a:moveTo>
                  <a:lnTo>
                    <a:pt x="5046" y="34955"/>
                  </a:lnTo>
                  <a:lnTo>
                    <a:pt x="16870" y="34955"/>
                  </a:lnTo>
                  <a:lnTo>
                    <a:pt x="222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5837750" y="2495000"/>
              <a:ext cx="892150" cy="174800"/>
            </a:xfrm>
            <a:custGeom>
              <a:rect b="b" l="l" r="r" t="t"/>
              <a:pathLst>
                <a:path extrusionOk="0" h="6992" w="35686">
                  <a:moveTo>
                    <a:pt x="17083" y="1"/>
                  </a:moveTo>
                  <a:cubicBezTo>
                    <a:pt x="16232" y="1"/>
                    <a:pt x="15381" y="1"/>
                    <a:pt x="14560" y="31"/>
                  </a:cubicBezTo>
                  <a:cubicBezTo>
                    <a:pt x="14105" y="62"/>
                    <a:pt x="13649" y="62"/>
                    <a:pt x="13223" y="92"/>
                  </a:cubicBezTo>
                  <a:cubicBezTo>
                    <a:pt x="12646" y="122"/>
                    <a:pt x="12098" y="153"/>
                    <a:pt x="11551" y="183"/>
                  </a:cubicBezTo>
                  <a:cubicBezTo>
                    <a:pt x="11308" y="214"/>
                    <a:pt x="11095" y="214"/>
                    <a:pt x="10883" y="244"/>
                  </a:cubicBezTo>
                  <a:cubicBezTo>
                    <a:pt x="10366" y="274"/>
                    <a:pt x="9880" y="305"/>
                    <a:pt x="9424" y="366"/>
                  </a:cubicBezTo>
                  <a:cubicBezTo>
                    <a:pt x="8573" y="457"/>
                    <a:pt x="7782" y="548"/>
                    <a:pt x="6992" y="639"/>
                  </a:cubicBezTo>
                  <a:cubicBezTo>
                    <a:pt x="6749" y="670"/>
                    <a:pt x="6506" y="730"/>
                    <a:pt x="6293" y="761"/>
                  </a:cubicBezTo>
                  <a:cubicBezTo>
                    <a:pt x="5138" y="943"/>
                    <a:pt x="4104" y="1156"/>
                    <a:pt x="3223" y="1369"/>
                  </a:cubicBezTo>
                  <a:cubicBezTo>
                    <a:pt x="1247" y="1916"/>
                    <a:pt x="31" y="2645"/>
                    <a:pt x="1" y="3496"/>
                  </a:cubicBezTo>
                  <a:cubicBezTo>
                    <a:pt x="31" y="4743"/>
                    <a:pt x="2615" y="5654"/>
                    <a:pt x="6354" y="6232"/>
                  </a:cubicBezTo>
                  <a:cubicBezTo>
                    <a:pt x="6840" y="6323"/>
                    <a:pt x="7296" y="6384"/>
                    <a:pt x="7813" y="6445"/>
                  </a:cubicBezTo>
                  <a:cubicBezTo>
                    <a:pt x="7904" y="6445"/>
                    <a:pt x="7995" y="6475"/>
                    <a:pt x="8086" y="6475"/>
                  </a:cubicBezTo>
                  <a:cubicBezTo>
                    <a:pt x="8421" y="6505"/>
                    <a:pt x="8785" y="6566"/>
                    <a:pt x="9120" y="6597"/>
                  </a:cubicBezTo>
                  <a:cubicBezTo>
                    <a:pt x="9940" y="6688"/>
                    <a:pt x="10822" y="6749"/>
                    <a:pt x="11703" y="6809"/>
                  </a:cubicBezTo>
                  <a:cubicBezTo>
                    <a:pt x="12159" y="6840"/>
                    <a:pt x="12615" y="6870"/>
                    <a:pt x="13101" y="6870"/>
                  </a:cubicBezTo>
                  <a:cubicBezTo>
                    <a:pt x="13497" y="6901"/>
                    <a:pt x="13922" y="6931"/>
                    <a:pt x="14348" y="6931"/>
                  </a:cubicBezTo>
                  <a:cubicBezTo>
                    <a:pt x="14864" y="6961"/>
                    <a:pt x="15381" y="6961"/>
                    <a:pt x="15928" y="6992"/>
                  </a:cubicBezTo>
                  <a:lnTo>
                    <a:pt x="19029" y="6992"/>
                  </a:lnTo>
                  <a:cubicBezTo>
                    <a:pt x="19606" y="6992"/>
                    <a:pt x="20184" y="6961"/>
                    <a:pt x="20761" y="6961"/>
                  </a:cubicBezTo>
                  <a:cubicBezTo>
                    <a:pt x="21156" y="6931"/>
                    <a:pt x="21551" y="6931"/>
                    <a:pt x="21947" y="6901"/>
                  </a:cubicBezTo>
                  <a:cubicBezTo>
                    <a:pt x="22281" y="6901"/>
                    <a:pt x="22615" y="6870"/>
                    <a:pt x="22950" y="6870"/>
                  </a:cubicBezTo>
                  <a:cubicBezTo>
                    <a:pt x="23345" y="6840"/>
                    <a:pt x="23710" y="6840"/>
                    <a:pt x="24074" y="6809"/>
                  </a:cubicBezTo>
                  <a:cubicBezTo>
                    <a:pt x="30457" y="6384"/>
                    <a:pt x="35655" y="5290"/>
                    <a:pt x="35686" y="3496"/>
                  </a:cubicBezTo>
                  <a:cubicBezTo>
                    <a:pt x="35655" y="1794"/>
                    <a:pt x="30974" y="730"/>
                    <a:pt x="25017" y="244"/>
                  </a:cubicBezTo>
                  <a:cubicBezTo>
                    <a:pt x="24591" y="214"/>
                    <a:pt x="24166" y="183"/>
                    <a:pt x="23710" y="153"/>
                  </a:cubicBezTo>
                  <a:cubicBezTo>
                    <a:pt x="23041" y="122"/>
                    <a:pt x="22342" y="92"/>
                    <a:pt x="21643" y="62"/>
                  </a:cubicBezTo>
                  <a:cubicBezTo>
                    <a:pt x="21187" y="31"/>
                    <a:pt x="20731" y="31"/>
                    <a:pt x="20244"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6343850" y="890450"/>
              <a:ext cx="419825" cy="1778600"/>
            </a:xfrm>
            <a:custGeom>
              <a:rect b="b" l="l" r="r" t="t"/>
              <a:pathLst>
                <a:path extrusionOk="0" h="71144" w="16793">
                  <a:moveTo>
                    <a:pt x="16047" y="1"/>
                  </a:moveTo>
                  <a:cubicBezTo>
                    <a:pt x="15642" y="1"/>
                    <a:pt x="15199" y="155"/>
                    <a:pt x="14742" y="413"/>
                  </a:cubicBezTo>
                  <a:cubicBezTo>
                    <a:pt x="14530" y="534"/>
                    <a:pt x="14286" y="686"/>
                    <a:pt x="14074" y="838"/>
                  </a:cubicBezTo>
                  <a:cubicBezTo>
                    <a:pt x="12675" y="1902"/>
                    <a:pt x="11217" y="3726"/>
                    <a:pt x="10305" y="5124"/>
                  </a:cubicBezTo>
                  <a:cubicBezTo>
                    <a:pt x="10213" y="5246"/>
                    <a:pt x="10153" y="5367"/>
                    <a:pt x="10061" y="5489"/>
                  </a:cubicBezTo>
                  <a:cubicBezTo>
                    <a:pt x="9849" y="5823"/>
                    <a:pt x="9697" y="6127"/>
                    <a:pt x="9575" y="6370"/>
                  </a:cubicBezTo>
                  <a:cubicBezTo>
                    <a:pt x="8147" y="8924"/>
                    <a:pt x="6991" y="11598"/>
                    <a:pt x="6049" y="14364"/>
                  </a:cubicBezTo>
                  <a:cubicBezTo>
                    <a:pt x="4621" y="18468"/>
                    <a:pt x="3739" y="22754"/>
                    <a:pt x="3162" y="27070"/>
                  </a:cubicBezTo>
                  <a:cubicBezTo>
                    <a:pt x="3070" y="27526"/>
                    <a:pt x="2979" y="27982"/>
                    <a:pt x="2918" y="28438"/>
                  </a:cubicBezTo>
                  <a:cubicBezTo>
                    <a:pt x="2402" y="31386"/>
                    <a:pt x="1946" y="34365"/>
                    <a:pt x="1581" y="37374"/>
                  </a:cubicBezTo>
                  <a:cubicBezTo>
                    <a:pt x="1581" y="37556"/>
                    <a:pt x="1551" y="37739"/>
                    <a:pt x="1520" y="37951"/>
                  </a:cubicBezTo>
                  <a:cubicBezTo>
                    <a:pt x="1368" y="39350"/>
                    <a:pt x="1216" y="40778"/>
                    <a:pt x="1095" y="42207"/>
                  </a:cubicBezTo>
                  <a:cubicBezTo>
                    <a:pt x="1064" y="42876"/>
                    <a:pt x="1004" y="43544"/>
                    <a:pt x="943" y="44213"/>
                  </a:cubicBezTo>
                  <a:cubicBezTo>
                    <a:pt x="912" y="44638"/>
                    <a:pt x="912" y="45094"/>
                    <a:pt x="882" y="45520"/>
                  </a:cubicBezTo>
                  <a:cubicBezTo>
                    <a:pt x="852" y="47830"/>
                    <a:pt x="730" y="50140"/>
                    <a:pt x="578" y="52481"/>
                  </a:cubicBezTo>
                  <a:cubicBezTo>
                    <a:pt x="304" y="56371"/>
                    <a:pt x="0" y="60292"/>
                    <a:pt x="0" y="64183"/>
                  </a:cubicBezTo>
                  <a:cubicBezTo>
                    <a:pt x="31" y="66523"/>
                    <a:pt x="152" y="68833"/>
                    <a:pt x="517" y="71143"/>
                  </a:cubicBezTo>
                  <a:cubicBezTo>
                    <a:pt x="912" y="71113"/>
                    <a:pt x="1307" y="71113"/>
                    <a:pt x="1703" y="71083"/>
                  </a:cubicBezTo>
                  <a:cubicBezTo>
                    <a:pt x="1885" y="69806"/>
                    <a:pt x="1338" y="67040"/>
                    <a:pt x="1368" y="66341"/>
                  </a:cubicBezTo>
                  <a:cubicBezTo>
                    <a:pt x="1368" y="65642"/>
                    <a:pt x="1368" y="64943"/>
                    <a:pt x="1399" y="64244"/>
                  </a:cubicBezTo>
                  <a:cubicBezTo>
                    <a:pt x="1459" y="60475"/>
                    <a:pt x="1733" y="56706"/>
                    <a:pt x="1885" y="52936"/>
                  </a:cubicBezTo>
                  <a:cubicBezTo>
                    <a:pt x="1915" y="52237"/>
                    <a:pt x="1915" y="51569"/>
                    <a:pt x="1946" y="50870"/>
                  </a:cubicBezTo>
                  <a:cubicBezTo>
                    <a:pt x="2037" y="47496"/>
                    <a:pt x="2219" y="44091"/>
                    <a:pt x="2463" y="40717"/>
                  </a:cubicBezTo>
                  <a:cubicBezTo>
                    <a:pt x="2584" y="39471"/>
                    <a:pt x="2675" y="38225"/>
                    <a:pt x="2827" y="36979"/>
                  </a:cubicBezTo>
                  <a:cubicBezTo>
                    <a:pt x="2827" y="36796"/>
                    <a:pt x="2858" y="36614"/>
                    <a:pt x="2858" y="36432"/>
                  </a:cubicBezTo>
                  <a:cubicBezTo>
                    <a:pt x="2979" y="35368"/>
                    <a:pt x="3101" y="34334"/>
                    <a:pt x="3222" y="33301"/>
                  </a:cubicBezTo>
                  <a:cubicBezTo>
                    <a:pt x="3374" y="31872"/>
                    <a:pt x="3587" y="30413"/>
                    <a:pt x="3800" y="28985"/>
                  </a:cubicBezTo>
                  <a:cubicBezTo>
                    <a:pt x="3982" y="27587"/>
                    <a:pt x="4195" y="26219"/>
                    <a:pt x="4438" y="24821"/>
                  </a:cubicBezTo>
                  <a:cubicBezTo>
                    <a:pt x="4803" y="22055"/>
                    <a:pt x="5472" y="18559"/>
                    <a:pt x="6505" y="15064"/>
                  </a:cubicBezTo>
                  <a:cubicBezTo>
                    <a:pt x="7508" y="11659"/>
                    <a:pt x="8876" y="8255"/>
                    <a:pt x="10669" y="5459"/>
                  </a:cubicBezTo>
                  <a:cubicBezTo>
                    <a:pt x="10761" y="5337"/>
                    <a:pt x="10852" y="5185"/>
                    <a:pt x="10943" y="5063"/>
                  </a:cubicBezTo>
                  <a:cubicBezTo>
                    <a:pt x="12037" y="3422"/>
                    <a:pt x="13283" y="2054"/>
                    <a:pt x="14682" y="1021"/>
                  </a:cubicBezTo>
                  <a:cubicBezTo>
                    <a:pt x="14925" y="869"/>
                    <a:pt x="15138" y="717"/>
                    <a:pt x="15350" y="595"/>
                  </a:cubicBezTo>
                  <a:cubicBezTo>
                    <a:pt x="15381" y="565"/>
                    <a:pt x="15411" y="565"/>
                    <a:pt x="15442" y="534"/>
                  </a:cubicBezTo>
                  <a:cubicBezTo>
                    <a:pt x="15654" y="443"/>
                    <a:pt x="15837" y="322"/>
                    <a:pt x="16049" y="291"/>
                  </a:cubicBezTo>
                  <a:cubicBezTo>
                    <a:pt x="16080" y="284"/>
                    <a:pt x="16110" y="280"/>
                    <a:pt x="16140" y="280"/>
                  </a:cubicBezTo>
                  <a:cubicBezTo>
                    <a:pt x="16228" y="280"/>
                    <a:pt x="16308" y="314"/>
                    <a:pt x="16353" y="383"/>
                  </a:cubicBezTo>
                  <a:cubicBezTo>
                    <a:pt x="16400" y="437"/>
                    <a:pt x="16456" y="460"/>
                    <a:pt x="16509" y="460"/>
                  </a:cubicBezTo>
                  <a:cubicBezTo>
                    <a:pt x="16660" y="460"/>
                    <a:pt x="16793" y="275"/>
                    <a:pt x="16657" y="139"/>
                  </a:cubicBezTo>
                  <a:cubicBezTo>
                    <a:pt x="16467" y="44"/>
                    <a:pt x="16263" y="1"/>
                    <a:pt x="160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5606050" y="914025"/>
              <a:ext cx="559250" cy="1752750"/>
            </a:xfrm>
            <a:custGeom>
              <a:rect b="b" l="l" r="r" t="t"/>
              <a:pathLst>
                <a:path extrusionOk="0" h="70110" w="22370">
                  <a:moveTo>
                    <a:pt x="190" y="1"/>
                  </a:moveTo>
                  <a:cubicBezTo>
                    <a:pt x="1" y="1"/>
                    <a:pt x="243" y="661"/>
                    <a:pt x="349" y="661"/>
                  </a:cubicBezTo>
                  <a:cubicBezTo>
                    <a:pt x="379" y="661"/>
                    <a:pt x="398" y="609"/>
                    <a:pt x="393" y="473"/>
                  </a:cubicBezTo>
                  <a:lnTo>
                    <a:pt x="393" y="473"/>
                  </a:lnTo>
                  <a:cubicBezTo>
                    <a:pt x="880" y="1202"/>
                    <a:pt x="1336" y="1962"/>
                    <a:pt x="1761" y="2753"/>
                  </a:cubicBezTo>
                  <a:cubicBezTo>
                    <a:pt x="2096" y="3391"/>
                    <a:pt x="2430" y="4060"/>
                    <a:pt x="2764" y="4759"/>
                  </a:cubicBezTo>
                  <a:cubicBezTo>
                    <a:pt x="3494" y="6339"/>
                    <a:pt x="4162" y="8011"/>
                    <a:pt x="4710" y="9683"/>
                  </a:cubicBezTo>
                  <a:cubicBezTo>
                    <a:pt x="6229" y="14121"/>
                    <a:pt x="7263" y="18771"/>
                    <a:pt x="8448" y="23239"/>
                  </a:cubicBezTo>
                  <a:cubicBezTo>
                    <a:pt x="8691" y="24394"/>
                    <a:pt x="8995" y="25519"/>
                    <a:pt x="9299" y="26644"/>
                  </a:cubicBezTo>
                  <a:cubicBezTo>
                    <a:pt x="10485" y="31051"/>
                    <a:pt x="11974" y="35367"/>
                    <a:pt x="13251" y="39774"/>
                  </a:cubicBezTo>
                  <a:cubicBezTo>
                    <a:pt x="13342" y="40139"/>
                    <a:pt x="13433" y="40504"/>
                    <a:pt x="13555" y="40869"/>
                  </a:cubicBezTo>
                  <a:cubicBezTo>
                    <a:pt x="13555" y="40899"/>
                    <a:pt x="13555" y="40899"/>
                    <a:pt x="13555" y="40899"/>
                  </a:cubicBezTo>
                  <a:cubicBezTo>
                    <a:pt x="13980" y="42236"/>
                    <a:pt x="14375" y="43604"/>
                    <a:pt x="14710" y="45002"/>
                  </a:cubicBezTo>
                  <a:cubicBezTo>
                    <a:pt x="14801" y="45428"/>
                    <a:pt x="14923" y="45854"/>
                    <a:pt x="15014" y="46279"/>
                  </a:cubicBezTo>
                  <a:cubicBezTo>
                    <a:pt x="15044" y="46461"/>
                    <a:pt x="15105" y="46644"/>
                    <a:pt x="15135" y="46857"/>
                  </a:cubicBezTo>
                  <a:cubicBezTo>
                    <a:pt x="15166" y="46978"/>
                    <a:pt x="15196" y="47130"/>
                    <a:pt x="15226" y="47282"/>
                  </a:cubicBezTo>
                  <a:cubicBezTo>
                    <a:pt x="15409" y="48133"/>
                    <a:pt x="15591" y="48954"/>
                    <a:pt x="15774" y="49805"/>
                  </a:cubicBezTo>
                  <a:cubicBezTo>
                    <a:pt x="15834" y="50170"/>
                    <a:pt x="15895" y="50534"/>
                    <a:pt x="15986" y="50899"/>
                  </a:cubicBezTo>
                  <a:cubicBezTo>
                    <a:pt x="16473" y="53483"/>
                    <a:pt x="16929" y="56097"/>
                    <a:pt x="17476" y="58650"/>
                  </a:cubicBezTo>
                  <a:cubicBezTo>
                    <a:pt x="17567" y="58954"/>
                    <a:pt x="17628" y="59288"/>
                    <a:pt x="17689" y="59592"/>
                  </a:cubicBezTo>
                  <a:cubicBezTo>
                    <a:pt x="17993" y="60930"/>
                    <a:pt x="18327" y="62267"/>
                    <a:pt x="18692" y="63605"/>
                  </a:cubicBezTo>
                  <a:cubicBezTo>
                    <a:pt x="18935" y="64516"/>
                    <a:pt x="19208" y="65428"/>
                    <a:pt x="19512" y="66340"/>
                  </a:cubicBezTo>
                  <a:cubicBezTo>
                    <a:pt x="19938" y="67586"/>
                    <a:pt x="20424" y="68833"/>
                    <a:pt x="20971" y="70048"/>
                  </a:cubicBezTo>
                  <a:cubicBezTo>
                    <a:pt x="21427" y="70079"/>
                    <a:pt x="21883" y="70109"/>
                    <a:pt x="22369" y="70109"/>
                  </a:cubicBezTo>
                  <a:cubicBezTo>
                    <a:pt x="22005" y="69045"/>
                    <a:pt x="21336" y="67708"/>
                    <a:pt x="21306" y="67252"/>
                  </a:cubicBezTo>
                  <a:cubicBezTo>
                    <a:pt x="20971" y="66279"/>
                    <a:pt x="20667" y="65307"/>
                    <a:pt x="20394" y="64334"/>
                  </a:cubicBezTo>
                  <a:cubicBezTo>
                    <a:pt x="20303" y="64030"/>
                    <a:pt x="20211" y="63757"/>
                    <a:pt x="20151" y="63483"/>
                  </a:cubicBezTo>
                  <a:cubicBezTo>
                    <a:pt x="19968" y="62845"/>
                    <a:pt x="19786" y="62176"/>
                    <a:pt x="19634" y="61538"/>
                  </a:cubicBezTo>
                  <a:cubicBezTo>
                    <a:pt x="19573" y="61325"/>
                    <a:pt x="19543" y="61143"/>
                    <a:pt x="19482" y="60960"/>
                  </a:cubicBezTo>
                  <a:cubicBezTo>
                    <a:pt x="18752" y="57951"/>
                    <a:pt x="18175" y="54942"/>
                    <a:pt x="17597" y="51902"/>
                  </a:cubicBezTo>
                  <a:cubicBezTo>
                    <a:pt x="17506" y="51538"/>
                    <a:pt x="17445" y="51142"/>
                    <a:pt x="17385" y="50778"/>
                  </a:cubicBezTo>
                  <a:cubicBezTo>
                    <a:pt x="17354" y="50747"/>
                    <a:pt x="17354" y="50717"/>
                    <a:pt x="17354" y="50686"/>
                  </a:cubicBezTo>
                  <a:cubicBezTo>
                    <a:pt x="17111" y="49471"/>
                    <a:pt x="16868" y="48255"/>
                    <a:pt x="16564" y="47039"/>
                  </a:cubicBezTo>
                  <a:cubicBezTo>
                    <a:pt x="16503" y="46705"/>
                    <a:pt x="16412" y="46370"/>
                    <a:pt x="16321" y="46036"/>
                  </a:cubicBezTo>
                  <a:cubicBezTo>
                    <a:pt x="16138" y="45246"/>
                    <a:pt x="15926" y="44486"/>
                    <a:pt x="15743" y="43695"/>
                  </a:cubicBezTo>
                  <a:cubicBezTo>
                    <a:pt x="15591" y="43179"/>
                    <a:pt x="15439" y="42662"/>
                    <a:pt x="15287" y="42145"/>
                  </a:cubicBezTo>
                  <a:cubicBezTo>
                    <a:pt x="15257" y="41993"/>
                    <a:pt x="15226" y="41872"/>
                    <a:pt x="15166" y="41720"/>
                  </a:cubicBezTo>
                  <a:cubicBezTo>
                    <a:pt x="15044" y="41233"/>
                    <a:pt x="14892" y="40777"/>
                    <a:pt x="14740" y="40291"/>
                  </a:cubicBezTo>
                  <a:cubicBezTo>
                    <a:pt x="13342" y="35549"/>
                    <a:pt x="11731" y="30869"/>
                    <a:pt x="10394" y="26096"/>
                  </a:cubicBezTo>
                  <a:cubicBezTo>
                    <a:pt x="10363" y="26036"/>
                    <a:pt x="10363" y="26005"/>
                    <a:pt x="10333" y="25944"/>
                  </a:cubicBezTo>
                  <a:cubicBezTo>
                    <a:pt x="8752" y="20473"/>
                    <a:pt x="7445" y="14789"/>
                    <a:pt x="5378" y="9440"/>
                  </a:cubicBezTo>
                  <a:cubicBezTo>
                    <a:pt x="4588" y="7312"/>
                    <a:pt x="3646" y="5275"/>
                    <a:pt x="2521" y="3300"/>
                  </a:cubicBezTo>
                  <a:cubicBezTo>
                    <a:pt x="2156" y="2661"/>
                    <a:pt x="1761" y="2023"/>
                    <a:pt x="1366" y="1385"/>
                  </a:cubicBezTo>
                  <a:cubicBezTo>
                    <a:pt x="1244" y="1202"/>
                    <a:pt x="1123" y="1020"/>
                    <a:pt x="1001" y="838"/>
                  </a:cubicBezTo>
                  <a:cubicBezTo>
                    <a:pt x="533" y="204"/>
                    <a:pt x="295" y="1"/>
                    <a:pt x="1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6070300" y="1781550"/>
              <a:ext cx="165675" cy="888250"/>
            </a:xfrm>
            <a:custGeom>
              <a:rect b="b" l="l" r="r" t="t"/>
              <a:pathLst>
                <a:path extrusionOk="0" h="35530" w="6627">
                  <a:moveTo>
                    <a:pt x="161" y="1"/>
                  </a:moveTo>
                  <a:cubicBezTo>
                    <a:pt x="82" y="1"/>
                    <a:pt x="0" y="55"/>
                    <a:pt x="0" y="149"/>
                  </a:cubicBezTo>
                  <a:cubicBezTo>
                    <a:pt x="0" y="149"/>
                    <a:pt x="0" y="180"/>
                    <a:pt x="0" y="210"/>
                  </a:cubicBezTo>
                  <a:cubicBezTo>
                    <a:pt x="91" y="362"/>
                    <a:pt x="243" y="514"/>
                    <a:pt x="365" y="696"/>
                  </a:cubicBezTo>
                  <a:cubicBezTo>
                    <a:pt x="456" y="909"/>
                    <a:pt x="547" y="1122"/>
                    <a:pt x="638" y="1335"/>
                  </a:cubicBezTo>
                  <a:cubicBezTo>
                    <a:pt x="790" y="1700"/>
                    <a:pt x="942" y="2095"/>
                    <a:pt x="1064" y="2459"/>
                  </a:cubicBezTo>
                  <a:cubicBezTo>
                    <a:pt x="1489" y="3584"/>
                    <a:pt x="1824" y="4678"/>
                    <a:pt x="2097" y="5833"/>
                  </a:cubicBezTo>
                  <a:cubicBezTo>
                    <a:pt x="2158" y="6076"/>
                    <a:pt x="2189" y="6320"/>
                    <a:pt x="2249" y="6563"/>
                  </a:cubicBezTo>
                  <a:cubicBezTo>
                    <a:pt x="2614" y="8265"/>
                    <a:pt x="2888" y="9967"/>
                    <a:pt x="3040" y="11700"/>
                  </a:cubicBezTo>
                  <a:cubicBezTo>
                    <a:pt x="3100" y="12064"/>
                    <a:pt x="3131" y="12429"/>
                    <a:pt x="3161" y="12764"/>
                  </a:cubicBezTo>
                  <a:cubicBezTo>
                    <a:pt x="3283" y="14526"/>
                    <a:pt x="3374" y="16320"/>
                    <a:pt x="3435" y="18083"/>
                  </a:cubicBezTo>
                  <a:cubicBezTo>
                    <a:pt x="3435" y="18265"/>
                    <a:pt x="3435" y="18447"/>
                    <a:pt x="3465" y="18630"/>
                  </a:cubicBezTo>
                  <a:cubicBezTo>
                    <a:pt x="3526" y="21122"/>
                    <a:pt x="3587" y="23584"/>
                    <a:pt x="3739" y="26077"/>
                  </a:cubicBezTo>
                  <a:cubicBezTo>
                    <a:pt x="3769" y="26928"/>
                    <a:pt x="3830" y="27779"/>
                    <a:pt x="3921" y="28630"/>
                  </a:cubicBezTo>
                  <a:cubicBezTo>
                    <a:pt x="4103" y="30727"/>
                    <a:pt x="4407" y="32794"/>
                    <a:pt x="4894" y="34831"/>
                  </a:cubicBezTo>
                  <a:cubicBezTo>
                    <a:pt x="4955" y="35013"/>
                    <a:pt x="4985" y="35256"/>
                    <a:pt x="5046" y="35469"/>
                  </a:cubicBezTo>
                  <a:cubicBezTo>
                    <a:pt x="5562" y="35499"/>
                    <a:pt x="6079" y="35499"/>
                    <a:pt x="6626" y="35530"/>
                  </a:cubicBezTo>
                  <a:cubicBezTo>
                    <a:pt x="6596" y="35347"/>
                    <a:pt x="6535" y="35165"/>
                    <a:pt x="6505" y="35013"/>
                  </a:cubicBezTo>
                  <a:cubicBezTo>
                    <a:pt x="6262" y="34314"/>
                    <a:pt x="6414" y="33311"/>
                    <a:pt x="5897" y="32764"/>
                  </a:cubicBezTo>
                  <a:cubicBezTo>
                    <a:pt x="5623" y="31396"/>
                    <a:pt x="5410" y="29998"/>
                    <a:pt x="5258" y="28569"/>
                  </a:cubicBezTo>
                  <a:cubicBezTo>
                    <a:pt x="5107" y="27171"/>
                    <a:pt x="4985" y="25742"/>
                    <a:pt x="4924" y="24283"/>
                  </a:cubicBezTo>
                  <a:cubicBezTo>
                    <a:pt x="4803" y="22460"/>
                    <a:pt x="4711" y="20636"/>
                    <a:pt x="4620" y="18782"/>
                  </a:cubicBezTo>
                  <a:cubicBezTo>
                    <a:pt x="4620" y="18660"/>
                    <a:pt x="4620" y="18539"/>
                    <a:pt x="4590" y="18417"/>
                  </a:cubicBezTo>
                  <a:cubicBezTo>
                    <a:pt x="4499" y="16563"/>
                    <a:pt x="4377" y="14709"/>
                    <a:pt x="4164" y="12855"/>
                  </a:cubicBezTo>
                  <a:cubicBezTo>
                    <a:pt x="4134" y="12520"/>
                    <a:pt x="4073" y="12186"/>
                    <a:pt x="4043" y="11852"/>
                  </a:cubicBezTo>
                  <a:cubicBezTo>
                    <a:pt x="3799" y="9998"/>
                    <a:pt x="3435" y="8174"/>
                    <a:pt x="2948" y="6411"/>
                  </a:cubicBezTo>
                  <a:cubicBezTo>
                    <a:pt x="2888" y="6168"/>
                    <a:pt x="2827" y="5925"/>
                    <a:pt x="2736" y="5712"/>
                  </a:cubicBezTo>
                  <a:cubicBezTo>
                    <a:pt x="2371" y="4526"/>
                    <a:pt x="1945" y="3371"/>
                    <a:pt x="1398" y="2247"/>
                  </a:cubicBezTo>
                  <a:cubicBezTo>
                    <a:pt x="1246" y="1882"/>
                    <a:pt x="1064" y="1548"/>
                    <a:pt x="882" y="1183"/>
                  </a:cubicBezTo>
                  <a:cubicBezTo>
                    <a:pt x="699" y="848"/>
                    <a:pt x="517" y="514"/>
                    <a:pt x="304" y="180"/>
                  </a:cubicBezTo>
                  <a:cubicBezTo>
                    <a:pt x="304" y="180"/>
                    <a:pt x="304" y="180"/>
                    <a:pt x="304" y="149"/>
                  </a:cubicBezTo>
                  <a:cubicBezTo>
                    <a:pt x="304" y="47"/>
                    <a:pt x="234"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6393250" y="1613550"/>
              <a:ext cx="484075" cy="648200"/>
            </a:xfrm>
            <a:custGeom>
              <a:rect b="b" l="l" r="r" t="t"/>
              <a:pathLst>
                <a:path extrusionOk="0" h="25928" w="19363">
                  <a:moveTo>
                    <a:pt x="14449" y="8202"/>
                  </a:moveTo>
                  <a:cubicBezTo>
                    <a:pt x="15874" y="8202"/>
                    <a:pt x="17044" y="10739"/>
                    <a:pt x="15046" y="10973"/>
                  </a:cubicBezTo>
                  <a:cubicBezTo>
                    <a:pt x="14984" y="10981"/>
                    <a:pt x="14922" y="10986"/>
                    <a:pt x="14860" y="10986"/>
                  </a:cubicBezTo>
                  <a:cubicBezTo>
                    <a:pt x="13637" y="10986"/>
                    <a:pt x="12667" y="9318"/>
                    <a:pt x="13709" y="8450"/>
                  </a:cubicBezTo>
                  <a:cubicBezTo>
                    <a:pt x="13953" y="8276"/>
                    <a:pt x="14205" y="8202"/>
                    <a:pt x="14449" y="8202"/>
                  </a:cubicBezTo>
                  <a:close/>
                  <a:moveTo>
                    <a:pt x="14619" y="0"/>
                  </a:moveTo>
                  <a:cubicBezTo>
                    <a:pt x="14342" y="0"/>
                    <a:pt x="14049" y="30"/>
                    <a:pt x="13739" y="91"/>
                  </a:cubicBezTo>
                  <a:cubicBezTo>
                    <a:pt x="11581" y="425"/>
                    <a:pt x="11003" y="3070"/>
                    <a:pt x="8876" y="3283"/>
                  </a:cubicBezTo>
                  <a:cubicBezTo>
                    <a:pt x="8055" y="3131"/>
                    <a:pt x="7630" y="2340"/>
                    <a:pt x="6961" y="1884"/>
                  </a:cubicBezTo>
                  <a:cubicBezTo>
                    <a:pt x="6365" y="1437"/>
                    <a:pt x="5754" y="1246"/>
                    <a:pt x="5157" y="1246"/>
                  </a:cubicBezTo>
                  <a:cubicBezTo>
                    <a:pt x="4537" y="1246"/>
                    <a:pt x="3932" y="1453"/>
                    <a:pt x="3374" y="1793"/>
                  </a:cubicBezTo>
                  <a:cubicBezTo>
                    <a:pt x="2462" y="2371"/>
                    <a:pt x="1702" y="3343"/>
                    <a:pt x="1277" y="4347"/>
                  </a:cubicBezTo>
                  <a:cubicBezTo>
                    <a:pt x="1246" y="4347"/>
                    <a:pt x="1246" y="4377"/>
                    <a:pt x="1246" y="4377"/>
                  </a:cubicBezTo>
                  <a:cubicBezTo>
                    <a:pt x="517" y="5532"/>
                    <a:pt x="122" y="6809"/>
                    <a:pt x="31" y="8085"/>
                  </a:cubicBezTo>
                  <a:cubicBezTo>
                    <a:pt x="0" y="8298"/>
                    <a:pt x="0" y="8511"/>
                    <a:pt x="0" y="8693"/>
                  </a:cubicBezTo>
                  <a:cubicBezTo>
                    <a:pt x="0" y="9757"/>
                    <a:pt x="183" y="10790"/>
                    <a:pt x="517" y="11793"/>
                  </a:cubicBezTo>
                  <a:cubicBezTo>
                    <a:pt x="730" y="12553"/>
                    <a:pt x="1064" y="13252"/>
                    <a:pt x="1459" y="13921"/>
                  </a:cubicBezTo>
                  <a:cubicBezTo>
                    <a:pt x="1794" y="14651"/>
                    <a:pt x="2341" y="15593"/>
                    <a:pt x="3040" y="16657"/>
                  </a:cubicBezTo>
                  <a:cubicBezTo>
                    <a:pt x="3222" y="16930"/>
                    <a:pt x="3435" y="17204"/>
                    <a:pt x="3617" y="17508"/>
                  </a:cubicBezTo>
                  <a:cubicBezTo>
                    <a:pt x="3830" y="17812"/>
                    <a:pt x="4043" y="18116"/>
                    <a:pt x="4286" y="18420"/>
                  </a:cubicBezTo>
                  <a:cubicBezTo>
                    <a:pt x="6414" y="21429"/>
                    <a:pt x="8997" y="24681"/>
                    <a:pt x="9788" y="25927"/>
                  </a:cubicBezTo>
                  <a:cubicBezTo>
                    <a:pt x="9788" y="25927"/>
                    <a:pt x="19362" y="13800"/>
                    <a:pt x="19210" y="8116"/>
                  </a:cubicBezTo>
                  <a:cubicBezTo>
                    <a:pt x="19069" y="5175"/>
                    <a:pt x="18297" y="0"/>
                    <a:pt x="1461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6410725" y="1811875"/>
              <a:ext cx="210075" cy="854900"/>
            </a:xfrm>
            <a:custGeom>
              <a:rect b="b" l="l" r="r" t="t"/>
              <a:pathLst>
                <a:path extrusionOk="0" h="34196" w="8403">
                  <a:moveTo>
                    <a:pt x="7690" y="0"/>
                  </a:moveTo>
                  <a:cubicBezTo>
                    <a:pt x="7690" y="0"/>
                    <a:pt x="7690" y="31"/>
                    <a:pt x="7660" y="31"/>
                  </a:cubicBezTo>
                  <a:cubicBezTo>
                    <a:pt x="7599" y="122"/>
                    <a:pt x="7508" y="183"/>
                    <a:pt x="7447" y="274"/>
                  </a:cubicBezTo>
                  <a:cubicBezTo>
                    <a:pt x="5198" y="2645"/>
                    <a:pt x="3830" y="5927"/>
                    <a:pt x="2918" y="9575"/>
                  </a:cubicBezTo>
                  <a:cubicBezTo>
                    <a:pt x="1550" y="15168"/>
                    <a:pt x="1277" y="21733"/>
                    <a:pt x="791" y="27478"/>
                  </a:cubicBezTo>
                  <a:cubicBezTo>
                    <a:pt x="608" y="29818"/>
                    <a:pt x="365" y="32007"/>
                    <a:pt x="31" y="33952"/>
                  </a:cubicBezTo>
                  <a:cubicBezTo>
                    <a:pt x="0" y="34043"/>
                    <a:pt x="0" y="34104"/>
                    <a:pt x="31" y="34195"/>
                  </a:cubicBezTo>
                  <a:cubicBezTo>
                    <a:pt x="426" y="34165"/>
                    <a:pt x="791" y="34165"/>
                    <a:pt x="1155" y="34134"/>
                  </a:cubicBezTo>
                  <a:cubicBezTo>
                    <a:pt x="1642" y="32007"/>
                    <a:pt x="1915" y="29818"/>
                    <a:pt x="2098" y="27569"/>
                  </a:cubicBezTo>
                  <a:cubicBezTo>
                    <a:pt x="2554" y="21885"/>
                    <a:pt x="2402" y="15958"/>
                    <a:pt x="3587" y="10487"/>
                  </a:cubicBezTo>
                  <a:cubicBezTo>
                    <a:pt x="4347" y="6930"/>
                    <a:pt x="5684" y="3556"/>
                    <a:pt x="8146" y="547"/>
                  </a:cubicBezTo>
                  <a:cubicBezTo>
                    <a:pt x="8207" y="487"/>
                    <a:pt x="8238" y="426"/>
                    <a:pt x="8298" y="365"/>
                  </a:cubicBezTo>
                  <a:cubicBezTo>
                    <a:pt x="8337" y="384"/>
                    <a:pt x="8359" y="392"/>
                    <a:pt x="8368" y="392"/>
                  </a:cubicBezTo>
                  <a:cubicBezTo>
                    <a:pt x="8403" y="392"/>
                    <a:pt x="8254" y="272"/>
                    <a:pt x="8086" y="152"/>
                  </a:cubicBezTo>
                  <a:cubicBezTo>
                    <a:pt x="7934" y="91"/>
                    <a:pt x="7812" y="0"/>
                    <a:pt x="76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6518825" y="1723725"/>
              <a:ext cx="228550" cy="92175"/>
            </a:xfrm>
            <a:custGeom>
              <a:rect b="b" l="l" r="r" t="t"/>
              <a:pathLst>
                <a:path extrusionOk="0" h="3687" w="9142">
                  <a:moveTo>
                    <a:pt x="53" y="0"/>
                  </a:moveTo>
                  <a:cubicBezTo>
                    <a:pt x="1" y="53"/>
                    <a:pt x="39" y="128"/>
                    <a:pt x="89" y="128"/>
                  </a:cubicBezTo>
                  <a:cubicBezTo>
                    <a:pt x="97" y="128"/>
                    <a:pt x="106" y="126"/>
                    <a:pt x="114" y="122"/>
                  </a:cubicBezTo>
                  <a:lnTo>
                    <a:pt x="144" y="122"/>
                  </a:lnTo>
                  <a:cubicBezTo>
                    <a:pt x="996" y="669"/>
                    <a:pt x="1330" y="1733"/>
                    <a:pt x="2029" y="2462"/>
                  </a:cubicBezTo>
                  <a:cubicBezTo>
                    <a:pt x="2394" y="2888"/>
                    <a:pt x="2789" y="3313"/>
                    <a:pt x="3306" y="3526"/>
                  </a:cubicBezTo>
                  <a:cubicBezTo>
                    <a:pt x="3458" y="3617"/>
                    <a:pt x="3610" y="3648"/>
                    <a:pt x="3792" y="3678"/>
                  </a:cubicBezTo>
                  <a:cubicBezTo>
                    <a:pt x="3847" y="3684"/>
                    <a:pt x="3904" y="3686"/>
                    <a:pt x="3962" y="3686"/>
                  </a:cubicBezTo>
                  <a:cubicBezTo>
                    <a:pt x="5531" y="3686"/>
                    <a:pt x="8057" y="1760"/>
                    <a:pt x="9142" y="851"/>
                  </a:cubicBezTo>
                  <a:lnTo>
                    <a:pt x="9142" y="851"/>
                  </a:lnTo>
                  <a:cubicBezTo>
                    <a:pt x="7574" y="1222"/>
                    <a:pt x="5756" y="3246"/>
                    <a:pt x="4091" y="3246"/>
                  </a:cubicBezTo>
                  <a:cubicBezTo>
                    <a:pt x="3432" y="3246"/>
                    <a:pt x="2797" y="2929"/>
                    <a:pt x="2211" y="2067"/>
                  </a:cubicBezTo>
                  <a:lnTo>
                    <a:pt x="2242" y="2067"/>
                  </a:lnTo>
                  <a:cubicBezTo>
                    <a:pt x="2211" y="2067"/>
                    <a:pt x="2211" y="2037"/>
                    <a:pt x="2211" y="2037"/>
                  </a:cubicBezTo>
                  <a:cubicBezTo>
                    <a:pt x="1512" y="1459"/>
                    <a:pt x="1056" y="0"/>
                    <a:pt x="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6594700" y="1811825"/>
              <a:ext cx="75475" cy="375475"/>
            </a:xfrm>
            <a:custGeom>
              <a:rect b="b" l="l" r="r" t="t"/>
              <a:pathLst>
                <a:path extrusionOk="0" h="15019" w="3019">
                  <a:moveTo>
                    <a:pt x="1061" y="1431"/>
                  </a:moveTo>
                  <a:cubicBezTo>
                    <a:pt x="1061" y="1431"/>
                    <a:pt x="1061" y="1441"/>
                    <a:pt x="1067" y="1450"/>
                  </a:cubicBezTo>
                  <a:lnTo>
                    <a:pt x="1067" y="1450"/>
                  </a:lnTo>
                  <a:cubicBezTo>
                    <a:pt x="1065" y="1444"/>
                    <a:pt x="1063" y="1437"/>
                    <a:pt x="1061" y="1431"/>
                  </a:cubicBezTo>
                  <a:close/>
                  <a:moveTo>
                    <a:pt x="2363" y="8754"/>
                  </a:moveTo>
                  <a:cubicBezTo>
                    <a:pt x="2364" y="8765"/>
                    <a:pt x="2366" y="8776"/>
                    <a:pt x="2368" y="8787"/>
                  </a:cubicBezTo>
                  <a:cubicBezTo>
                    <a:pt x="2368" y="8770"/>
                    <a:pt x="2368" y="8762"/>
                    <a:pt x="2363" y="8754"/>
                  </a:cubicBezTo>
                  <a:close/>
                  <a:moveTo>
                    <a:pt x="335" y="0"/>
                  </a:moveTo>
                  <a:cubicBezTo>
                    <a:pt x="314" y="0"/>
                    <a:pt x="292" y="1"/>
                    <a:pt x="271" y="2"/>
                  </a:cubicBezTo>
                  <a:cubicBezTo>
                    <a:pt x="113" y="2"/>
                    <a:pt x="0" y="299"/>
                    <a:pt x="131" y="299"/>
                  </a:cubicBezTo>
                  <a:cubicBezTo>
                    <a:pt x="151" y="299"/>
                    <a:pt x="177" y="292"/>
                    <a:pt x="210" y="276"/>
                  </a:cubicBezTo>
                  <a:cubicBezTo>
                    <a:pt x="262" y="260"/>
                    <a:pt x="311" y="253"/>
                    <a:pt x="357" y="253"/>
                  </a:cubicBezTo>
                  <a:cubicBezTo>
                    <a:pt x="839" y="253"/>
                    <a:pt x="952" y="1072"/>
                    <a:pt x="1091" y="1461"/>
                  </a:cubicBezTo>
                  <a:cubicBezTo>
                    <a:pt x="1079" y="1461"/>
                    <a:pt x="1071" y="1456"/>
                    <a:pt x="1067" y="1450"/>
                  </a:cubicBezTo>
                  <a:lnTo>
                    <a:pt x="1067" y="1450"/>
                  </a:lnTo>
                  <a:cubicBezTo>
                    <a:pt x="1091" y="1531"/>
                    <a:pt x="1093" y="1589"/>
                    <a:pt x="1122" y="1674"/>
                  </a:cubicBezTo>
                  <a:cubicBezTo>
                    <a:pt x="1456" y="4045"/>
                    <a:pt x="1578" y="6446"/>
                    <a:pt x="1790" y="8817"/>
                  </a:cubicBezTo>
                  <a:cubicBezTo>
                    <a:pt x="1790" y="8787"/>
                    <a:pt x="1790" y="8787"/>
                    <a:pt x="1790" y="8787"/>
                  </a:cubicBezTo>
                  <a:cubicBezTo>
                    <a:pt x="1790" y="8969"/>
                    <a:pt x="1821" y="9182"/>
                    <a:pt x="1821" y="9364"/>
                  </a:cubicBezTo>
                  <a:cubicBezTo>
                    <a:pt x="1821" y="9364"/>
                    <a:pt x="1821" y="9334"/>
                    <a:pt x="1821" y="9334"/>
                  </a:cubicBezTo>
                  <a:cubicBezTo>
                    <a:pt x="1851" y="9516"/>
                    <a:pt x="1851" y="9729"/>
                    <a:pt x="1882" y="9911"/>
                  </a:cubicBezTo>
                  <a:cubicBezTo>
                    <a:pt x="1882" y="9911"/>
                    <a:pt x="1882" y="9911"/>
                    <a:pt x="1882" y="9881"/>
                  </a:cubicBezTo>
                  <a:cubicBezTo>
                    <a:pt x="1973" y="11583"/>
                    <a:pt x="2155" y="13255"/>
                    <a:pt x="2307" y="14926"/>
                  </a:cubicBezTo>
                  <a:cubicBezTo>
                    <a:pt x="2362" y="14989"/>
                    <a:pt x="2409" y="15019"/>
                    <a:pt x="2450" y="15019"/>
                  </a:cubicBezTo>
                  <a:cubicBezTo>
                    <a:pt x="3018" y="15019"/>
                    <a:pt x="2281" y="9265"/>
                    <a:pt x="2338" y="8726"/>
                  </a:cubicBezTo>
                  <a:lnTo>
                    <a:pt x="2338" y="8726"/>
                  </a:lnTo>
                  <a:cubicBezTo>
                    <a:pt x="2351" y="8739"/>
                    <a:pt x="2359" y="8747"/>
                    <a:pt x="2363" y="8754"/>
                  </a:cubicBezTo>
                  <a:lnTo>
                    <a:pt x="2363" y="8754"/>
                  </a:lnTo>
                  <a:cubicBezTo>
                    <a:pt x="2337" y="8579"/>
                    <a:pt x="2336" y="8381"/>
                    <a:pt x="2307" y="8209"/>
                  </a:cubicBezTo>
                  <a:cubicBezTo>
                    <a:pt x="2307" y="8209"/>
                    <a:pt x="2307" y="8179"/>
                    <a:pt x="2307" y="8179"/>
                  </a:cubicBezTo>
                  <a:cubicBezTo>
                    <a:pt x="2307" y="8129"/>
                    <a:pt x="2307" y="8099"/>
                    <a:pt x="2307" y="8057"/>
                  </a:cubicBezTo>
                  <a:cubicBezTo>
                    <a:pt x="2307" y="8032"/>
                    <a:pt x="2307" y="7985"/>
                    <a:pt x="2307" y="7935"/>
                  </a:cubicBezTo>
                  <a:cubicBezTo>
                    <a:pt x="2307" y="7875"/>
                    <a:pt x="2307" y="7844"/>
                    <a:pt x="2307" y="7814"/>
                  </a:cubicBezTo>
                  <a:cubicBezTo>
                    <a:pt x="2277" y="7662"/>
                    <a:pt x="2277" y="7510"/>
                    <a:pt x="2277" y="7358"/>
                  </a:cubicBezTo>
                  <a:cubicBezTo>
                    <a:pt x="2277" y="7388"/>
                    <a:pt x="2277" y="7388"/>
                    <a:pt x="2277" y="7388"/>
                  </a:cubicBezTo>
                  <a:cubicBezTo>
                    <a:pt x="1946" y="5854"/>
                    <a:pt x="2419"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6604400" y="1869275"/>
              <a:ext cx="162700" cy="122750"/>
            </a:xfrm>
            <a:custGeom>
              <a:rect b="b" l="l" r="r" t="t"/>
              <a:pathLst>
                <a:path extrusionOk="0" h="4910" w="6508">
                  <a:moveTo>
                    <a:pt x="1194" y="1"/>
                  </a:moveTo>
                  <a:cubicBezTo>
                    <a:pt x="1" y="1"/>
                    <a:pt x="6118" y="3788"/>
                    <a:pt x="6235" y="4817"/>
                  </a:cubicBezTo>
                  <a:cubicBezTo>
                    <a:pt x="6235" y="4786"/>
                    <a:pt x="6235" y="4786"/>
                    <a:pt x="6235" y="4786"/>
                  </a:cubicBezTo>
                  <a:cubicBezTo>
                    <a:pt x="6235" y="4873"/>
                    <a:pt x="6291" y="4909"/>
                    <a:pt x="6347" y="4909"/>
                  </a:cubicBezTo>
                  <a:cubicBezTo>
                    <a:pt x="6427" y="4909"/>
                    <a:pt x="6508" y="4833"/>
                    <a:pt x="6418" y="4726"/>
                  </a:cubicBezTo>
                  <a:cubicBezTo>
                    <a:pt x="5171" y="2689"/>
                    <a:pt x="3165" y="1412"/>
                    <a:pt x="1342" y="14"/>
                  </a:cubicBezTo>
                  <a:cubicBezTo>
                    <a:pt x="1284" y="5"/>
                    <a:pt x="1235" y="1"/>
                    <a:pt x="11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6542000" y="1881025"/>
              <a:ext cx="88350" cy="105450"/>
            </a:xfrm>
            <a:custGeom>
              <a:rect b="b" l="l" r="r" t="t"/>
              <a:pathLst>
                <a:path extrusionOk="0" h="4218" w="3534">
                  <a:moveTo>
                    <a:pt x="3534" y="0"/>
                  </a:moveTo>
                  <a:lnTo>
                    <a:pt x="3534" y="0"/>
                  </a:lnTo>
                  <a:cubicBezTo>
                    <a:pt x="2987" y="31"/>
                    <a:pt x="2622" y="942"/>
                    <a:pt x="2166" y="1307"/>
                  </a:cubicBezTo>
                  <a:cubicBezTo>
                    <a:pt x="2166" y="1307"/>
                    <a:pt x="2166" y="1277"/>
                    <a:pt x="2166" y="1277"/>
                  </a:cubicBezTo>
                  <a:cubicBezTo>
                    <a:pt x="1528" y="2037"/>
                    <a:pt x="859" y="2766"/>
                    <a:pt x="312" y="3587"/>
                  </a:cubicBezTo>
                  <a:lnTo>
                    <a:pt x="342" y="3587"/>
                  </a:lnTo>
                  <a:cubicBezTo>
                    <a:pt x="233" y="3669"/>
                    <a:pt x="1" y="4217"/>
                    <a:pt x="153" y="4217"/>
                  </a:cubicBezTo>
                  <a:cubicBezTo>
                    <a:pt x="171" y="4217"/>
                    <a:pt x="193" y="4210"/>
                    <a:pt x="221" y="4195"/>
                  </a:cubicBezTo>
                  <a:cubicBezTo>
                    <a:pt x="251" y="4164"/>
                    <a:pt x="251" y="4164"/>
                    <a:pt x="281" y="4134"/>
                  </a:cubicBezTo>
                  <a:cubicBezTo>
                    <a:pt x="281" y="4104"/>
                    <a:pt x="312" y="4043"/>
                    <a:pt x="342" y="3982"/>
                  </a:cubicBezTo>
                  <a:cubicBezTo>
                    <a:pt x="373" y="3982"/>
                    <a:pt x="403" y="3952"/>
                    <a:pt x="403" y="3921"/>
                  </a:cubicBezTo>
                  <a:cubicBezTo>
                    <a:pt x="1224" y="2553"/>
                    <a:pt x="3139" y="1459"/>
                    <a:pt x="35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6631100" y="2026925"/>
              <a:ext cx="90450" cy="36275"/>
            </a:xfrm>
            <a:custGeom>
              <a:rect b="b" l="l" r="r" t="t"/>
              <a:pathLst>
                <a:path extrusionOk="0" h="1451" w="3618">
                  <a:moveTo>
                    <a:pt x="851" y="0"/>
                  </a:moveTo>
                  <a:cubicBezTo>
                    <a:pt x="0" y="152"/>
                    <a:pt x="1489" y="638"/>
                    <a:pt x="1733" y="760"/>
                  </a:cubicBezTo>
                  <a:cubicBezTo>
                    <a:pt x="2281" y="870"/>
                    <a:pt x="2929" y="1450"/>
                    <a:pt x="3453" y="1450"/>
                  </a:cubicBezTo>
                  <a:cubicBezTo>
                    <a:pt x="3509" y="1450"/>
                    <a:pt x="3564" y="1444"/>
                    <a:pt x="3617" y="1429"/>
                  </a:cubicBezTo>
                  <a:cubicBezTo>
                    <a:pt x="2827" y="882"/>
                    <a:pt x="1763" y="426"/>
                    <a:pt x="8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6582450" y="1997250"/>
              <a:ext cx="63850" cy="86175"/>
            </a:xfrm>
            <a:custGeom>
              <a:rect b="b" l="l" r="r" t="t"/>
              <a:pathLst>
                <a:path extrusionOk="0" h="3447" w="2554">
                  <a:moveTo>
                    <a:pt x="2393" y="1"/>
                  </a:moveTo>
                  <a:cubicBezTo>
                    <a:pt x="1371" y="1"/>
                    <a:pt x="271" y="2323"/>
                    <a:pt x="1" y="3224"/>
                  </a:cubicBezTo>
                  <a:cubicBezTo>
                    <a:pt x="49" y="3383"/>
                    <a:pt x="101" y="3446"/>
                    <a:pt x="154" y="3446"/>
                  </a:cubicBezTo>
                  <a:cubicBezTo>
                    <a:pt x="332" y="3446"/>
                    <a:pt x="522" y="2726"/>
                    <a:pt x="639" y="2585"/>
                  </a:cubicBezTo>
                  <a:cubicBezTo>
                    <a:pt x="913" y="1734"/>
                    <a:pt x="2554" y="762"/>
                    <a:pt x="2432" y="2"/>
                  </a:cubicBezTo>
                  <a:cubicBezTo>
                    <a:pt x="2419" y="1"/>
                    <a:pt x="2406" y="1"/>
                    <a:pt x="23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5288350" y="603500"/>
              <a:ext cx="677850" cy="788075"/>
            </a:xfrm>
            <a:custGeom>
              <a:rect b="b" l="l" r="r" t="t"/>
              <a:pathLst>
                <a:path extrusionOk="0" h="31523" w="27114">
                  <a:moveTo>
                    <a:pt x="14518" y="0"/>
                  </a:moveTo>
                  <a:cubicBezTo>
                    <a:pt x="11474" y="0"/>
                    <a:pt x="7809" y="1796"/>
                    <a:pt x="5776" y="4170"/>
                  </a:cubicBezTo>
                  <a:cubicBezTo>
                    <a:pt x="3800" y="5964"/>
                    <a:pt x="2828" y="8487"/>
                    <a:pt x="2402" y="11070"/>
                  </a:cubicBezTo>
                  <a:cubicBezTo>
                    <a:pt x="1855" y="13654"/>
                    <a:pt x="852" y="16116"/>
                    <a:pt x="670" y="18760"/>
                  </a:cubicBezTo>
                  <a:cubicBezTo>
                    <a:pt x="578" y="20067"/>
                    <a:pt x="730" y="21344"/>
                    <a:pt x="852" y="22621"/>
                  </a:cubicBezTo>
                  <a:cubicBezTo>
                    <a:pt x="1095" y="25447"/>
                    <a:pt x="244" y="28274"/>
                    <a:pt x="31" y="31010"/>
                  </a:cubicBezTo>
                  <a:cubicBezTo>
                    <a:pt x="1" y="31071"/>
                    <a:pt x="1" y="31101"/>
                    <a:pt x="1" y="31131"/>
                  </a:cubicBezTo>
                  <a:cubicBezTo>
                    <a:pt x="1" y="31253"/>
                    <a:pt x="1" y="31344"/>
                    <a:pt x="1" y="31466"/>
                  </a:cubicBezTo>
                  <a:cubicBezTo>
                    <a:pt x="62" y="31505"/>
                    <a:pt x="115" y="31522"/>
                    <a:pt x="162" y="31522"/>
                  </a:cubicBezTo>
                  <a:cubicBezTo>
                    <a:pt x="436" y="31522"/>
                    <a:pt x="470" y="30914"/>
                    <a:pt x="548" y="30706"/>
                  </a:cubicBezTo>
                  <a:cubicBezTo>
                    <a:pt x="700" y="29885"/>
                    <a:pt x="1095" y="29125"/>
                    <a:pt x="1460" y="28365"/>
                  </a:cubicBezTo>
                  <a:cubicBezTo>
                    <a:pt x="1885" y="27423"/>
                    <a:pt x="2615" y="26663"/>
                    <a:pt x="3496" y="26146"/>
                  </a:cubicBezTo>
                  <a:cubicBezTo>
                    <a:pt x="3527" y="26116"/>
                    <a:pt x="3527" y="26116"/>
                    <a:pt x="3527" y="26116"/>
                  </a:cubicBezTo>
                  <a:cubicBezTo>
                    <a:pt x="5563" y="24657"/>
                    <a:pt x="8025" y="24049"/>
                    <a:pt x="10427" y="23563"/>
                  </a:cubicBezTo>
                  <a:cubicBezTo>
                    <a:pt x="11612" y="23380"/>
                    <a:pt x="12797" y="23198"/>
                    <a:pt x="13952" y="22985"/>
                  </a:cubicBezTo>
                  <a:cubicBezTo>
                    <a:pt x="15138" y="22742"/>
                    <a:pt x="16293" y="22499"/>
                    <a:pt x="17418" y="22104"/>
                  </a:cubicBezTo>
                  <a:lnTo>
                    <a:pt x="17448" y="22104"/>
                  </a:lnTo>
                  <a:cubicBezTo>
                    <a:pt x="17661" y="22013"/>
                    <a:pt x="17874" y="21921"/>
                    <a:pt x="18086" y="21861"/>
                  </a:cubicBezTo>
                  <a:cubicBezTo>
                    <a:pt x="19788" y="21222"/>
                    <a:pt x="21551" y="20736"/>
                    <a:pt x="23041" y="19733"/>
                  </a:cubicBezTo>
                  <a:cubicBezTo>
                    <a:pt x="25564" y="17666"/>
                    <a:pt x="27114" y="14110"/>
                    <a:pt x="25716" y="10979"/>
                  </a:cubicBezTo>
                  <a:cubicBezTo>
                    <a:pt x="24561" y="7939"/>
                    <a:pt x="20852" y="8122"/>
                    <a:pt x="19576" y="6025"/>
                  </a:cubicBezTo>
                  <a:cubicBezTo>
                    <a:pt x="19784" y="1651"/>
                    <a:pt x="17436" y="0"/>
                    <a:pt x="1451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5964675" y="721150"/>
              <a:ext cx="626175" cy="777675"/>
            </a:xfrm>
            <a:custGeom>
              <a:rect b="b" l="l" r="r" t="t"/>
              <a:pathLst>
                <a:path extrusionOk="0" h="31107" w="25047">
                  <a:moveTo>
                    <a:pt x="7769" y="0"/>
                  </a:moveTo>
                  <a:cubicBezTo>
                    <a:pt x="6308" y="0"/>
                    <a:pt x="5005" y="1079"/>
                    <a:pt x="4195" y="2352"/>
                  </a:cubicBezTo>
                  <a:lnTo>
                    <a:pt x="4225" y="2352"/>
                  </a:lnTo>
                  <a:cubicBezTo>
                    <a:pt x="0" y="6425"/>
                    <a:pt x="730" y="12747"/>
                    <a:pt x="1033" y="18097"/>
                  </a:cubicBezTo>
                  <a:lnTo>
                    <a:pt x="1003" y="18097"/>
                  </a:lnTo>
                  <a:cubicBezTo>
                    <a:pt x="2280" y="23112"/>
                    <a:pt x="6353" y="26699"/>
                    <a:pt x="9483" y="30650"/>
                  </a:cubicBezTo>
                  <a:cubicBezTo>
                    <a:pt x="9575" y="30802"/>
                    <a:pt x="9696" y="30954"/>
                    <a:pt x="9818" y="31106"/>
                  </a:cubicBezTo>
                  <a:cubicBezTo>
                    <a:pt x="12067" y="28340"/>
                    <a:pt x="14256" y="25574"/>
                    <a:pt x="16839" y="23082"/>
                  </a:cubicBezTo>
                  <a:cubicBezTo>
                    <a:pt x="19210" y="20893"/>
                    <a:pt x="22007" y="18887"/>
                    <a:pt x="23192" y="15726"/>
                  </a:cubicBezTo>
                  <a:cubicBezTo>
                    <a:pt x="24104" y="13173"/>
                    <a:pt x="24894" y="10285"/>
                    <a:pt x="25046" y="7580"/>
                  </a:cubicBezTo>
                  <a:cubicBezTo>
                    <a:pt x="25002" y="3658"/>
                    <a:pt x="22705" y="1413"/>
                    <a:pt x="19685" y="1413"/>
                  </a:cubicBezTo>
                  <a:cubicBezTo>
                    <a:pt x="18539" y="1413"/>
                    <a:pt x="17289" y="1736"/>
                    <a:pt x="16019" y="2413"/>
                  </a:cubicBezTo>
                  <a:cubicBezTo>
                    <a:pt x="15007" y="2666"/>
                    <a:pt x="14143" y="3676"/>
                    <a:pt x="13111" y="3676"/>
                  </a:cubicBezTo>
                  <a:cubicBezTo>
                    <a:pt x="12902" y="3676"/>
                    <a:pt x="12687" y="3635"/>
                    <a:pt x="12462" y="3537"/>
                  </a:cubicBezTo>
                  <a:cubicBezTo>
                    <a:pt x="11277" y="2595"/>
                    <a:pt x="10639" y="1075"/>
                    <a:pt x="9180" y="346"/>
                  </a:cubicBezTo>
                  <a:cubicBezTo>
                    <a:pt x="8701" y="106"/>
                    <a:pt x="8227" y="0"/>
                    <a:pt x="776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6095125" y="810800"/>
              <a:ext cx="173500" cy="187050"/>
            </a:xfrm>
            <a:custGeom>
              <a:rect b="b" l="l" r="r" t="t"/>
              <a:pathLst>
                <a:path extrusionOk="0" h="7482" w="6940">
                  <a:moveTo>
                    <a:pt x="136" y="1"/>
                  </a:moveTo>
                  <a:cubicBezTo>
                    <a:pt x="54" y="1"/>
                    <a:pt x="0" y="36"/>
                    <a:pt x="10" y="134"/>
                  </a:cubicBezTo>
                  <a:cubicBezTo>
                    <a:pt x="28" y="151"/>
                    <a:pt x="45" y="169"/>
                    <a:pt x="63" y="169"/>
                  </a:cubicBezTo>
                  <a:cubicBezTo>
                    <a:pt x="76" y="169"/>
                    <a:pt x="88" y="159"/>
                    <a:pt x="101" y="134"/>
                  </a:cubicBezTo>
                  <a:cubicBezTo>
                    <a:pt x="162" y="164"/>
                    <a:pt x="223" y="164"/>
                    <a:pt x="284" y="195"/>
                  </a:cubicBezTo>
                  <a:cubicBezTo>
                    <a:pt x="3718" y="1319"/>
                    <a:pt x="3506" y="5879"/>
                    <a:pt x="6454" y="7459"/>
                  </a:cubicBezTo>
                  <a:cubicBezTo>
                    <a:pt x="6489" y="7475"/>
                    <a:pt x="6524" y="7482"/>
                    <a:pt x="6558" y="7482"/>
                  </a:cubicBezTo>
                  <a:cubicBezTo>
                    <a:pt x="6782" y="7482"/>
                    <a:pt x="6939" y="7162"/>
                    <a:pt x="6728" y="7003"/>
                  </a:cubicBezTo>
                  <a:cubicBezTo>
                    <a:pt x="5907" y="6243"/>
                    <a:pt x="5329" y="5240"/>
                    <a:pt x="4600" y="4389"/>
                  </a:cubicBezTo>
                  <a:cubicBezTo>
                    <a:pt x="3718" y="2657"/>
                    <a:pt x="2533" y="1046"/>
                    <a:pt x="709" y="195"/>
                  </a:cubicBezTo>
                  <a:cubicBezTo>
                    <a:pt x="606" y="153"/>
                    <a:pt x="308" y="1"/>
                    <a:pt x="1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6229875" y="827350"/>
              <a:ext cx="256850" cy="172975"/>
            </a:xfrm>
            <a:custGeom>
              <a:rect b="b" l="l" r="r" t="t"/>
              <a:pathLst>
                <a:path extrusionOk="0" h="6919" w="10274">
                  <a:moveTo>
                    <a:pt x="10060" y="1"/>
                  </a:moveTo>
                  <a:cubicBezTo>
                    <a:pt x="9614" y="1"/>
                    <a:pt x="8731" y="1164"/>
                    <a:pt x="8329" y="1265"/>
                  </a:cubicBezTo>
                  <a:cubicBezTo>
                    <a:pt x="8329" y="1265"/>
                    <a:pt x="8329" y="1235"/>
                    <a:pt x="8329" y="1235"/>
                  </a:cubicBezTo>
                  <a:cubicBezTo>
                    <a:pt x="6505" y="2268"/>
                    <a:pt x="4803" y="3484"/>
                    <a:pt x="3131" y="4700"/>
                  </a:cubicBezTo>
                  <a:cubicBezTo>
                    <a:pt x="2614" y="5186"/>
                    <a:pt x="0" y="6250"/>
                    <a:pt x="1338" y="6919"/>
                  </a:cubicBezTo>
                  <a:cubicBezTo>
                    <a:pt x="2888" y="6402"/>
                    <a:pt x="4134" y="5004"/>
                    <a:pt x="5411" y="4001"/>
                  </a:cubicBezTo>
                  <a:cubicBezTo>
                    <a:pt x="5441" y="4001"/>
                    <a:pt x="5441" y="4001"/>
                    <a:pt x="5441" y="3970"/>
                  </a:cubicBezTo>
                  <a:cubicBezTo>
                    <a:pt x="5441" y="3970"/>
                    <a:pt x="5441" y="3970"/>
                    <a:pt x="5441" y="4001"/>
                  </a:cubicBezTo>
                  <a:cubicBezTo>
                    <a:pt x="6930" y="2572"/>
                    <a:pt x="8845" y="1569"/>
                    <a:pt x="10274" y="171"/>
                  </a:cubicBezTo>
                  <a:cubicBezTo>
                    <a:pt x="10227" y="51"/>
                    <a:pt x="10153" y="1"/>
                    <a:pt x="100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6026975" y="984850"/>
              <a:ext cx="272150" cy="66125"/>
            </a:xfrm>
            <a:custGeom>
              <a:rect b="b" l="l" r="r" t="t"/>
              <a:pathLst>
                <a:path extrusionOk="0" h="2645" w="10886">
                  <a:moveTo>
                    <a:pt x="8748" y="822"/>
                  </a:moveTo>
                  <a:lnTo>
                    <a:pt x="8748" y="822"/>
                  </a:lnTo>
                  <a:cubicBezTo>
                    <a:pt x="8740" y="825"/>
                    <a:pt x="8732" y="828"/>
                    <a:pt x="8724" y="831"/>
                  </a:cubicBezTo>
                  <a:cubicBezTo>
                    <a:pt x="8735" y="831"/>
                    <a:pt x="8742" y="827"/>
                    <a:pt x="8748" y="822"/>
                  </a:cubicBezTo>
                  <a:close/>
                  <a:moveTo>
                    <a:pt x="10019" y="1"/>
                  </a:moveTo>
                  <a:cubicBezTo>
                    <a:pt x="9344" y="1"/>
                    <a:pt x="8347" y="196"/>
                    <a:pt x="8177" y="315"/>
                  </a:cubicBezTo>
                  <a:cubicBezTo>
                    <a:pt x="8177" y="315"/>
                    <a:pt x="8206" y="286"/>
                    <a:pt x="8207" y="284"/>
                  </a:cubicBezTo>
                  <a:lnTo>
                    <a:pt x="8207" y="284"/>
                  </a:lnTo>
                  <a:cubicBezTo>
                    <a:pt x="8177" y="315"/>
                    <a:pt x="8147" y="315"/>
                    <a:pt x="8116" y="345"/>
                  </a:cubicBezTo>
                  <a:cubicBezTo>
                    <a:pt x="8116" y="345"/>
                    <a:pt x="8116" y="315"/>
                    <a:pt x="8116" y="315"/>
                  </a:cubicBezTo>
                  <a:cubicBezTo>
                    <a:pt x="8086" y="345"/>
                    <a:pt x="8086" y="345"/>
                    <a:pt x="8055" y="345"/>
                  </a:cubicBezTo>
                  <a:lnTo>
                    <a:pt x="8086" y="345"/>
                  </a:lnTo>
                  <a:cubicBezTo>
                    <a:pt x="8025" y="376"/>
                    <a:pt x="7934" y="376"/>
                    <a:pt x="7873" y="406"/>
                  </a:cubicBezTo>
                  <a:lnTo>
                    <a:pt x="7934" y="406"/>
                  </a:lnTo>
                  <a:cubicBezTo>
                    <a:pt x="5988" y="953"/>
                    <a:pt x="4073" y="1683"/>
                    <a:pt x="2098" y="2017"/>
                  </a:cubicBezTo>
                  <a:cubicBezTo>
                    <a:pt x="1490" y="2199"/>
                    <a:pt x="183" y="1926"/>
                    <a:pt x="0" y="2625"/>
                  </a:cubicBezTo>
                  <a:cubicBezTo>
                    <a:pt x="13" y="2637"/>
                    <a:pt x="36" y="2645"/>
                    <a:pt x="57" y="2645"/>
                  </a:cubicBezTo>
                  <a:cubicBezTo>
                    <a:pt x="86" y="2645"/>
                    <a:pt x="109" y="2630"/>
                    <a:pt x="92" y="2594"/>
                  </a:cubicBezTo>
                  <a:cubicBezTo>
                    <a:pt x="3062" y="2534"/>
                    <a:pt x="5971" y="1929"/>
                    <a:pt x="8760" y="811"/>
                  </a:cubicBezTo>
                  <a:lnTo>
                    <a:pt x="8760" y="811"/>
                  </a:lnTo>
                  <a:cubicBezTo>
                    <a:pt x="8756" y="815"/>
                    <a:pt x="8752" y="819"/>
                    <a:pt x="8748" y="822"/>
                  </a:cubicBezTo>
                  <a:lnTo>
                    <a:pt x="8748" y="822"/>
                  </a:lnTo>
                  <a:cubicBezTo>
                    <a:pt x="9289" y="617"/>
                    <a:pt x="9888" y="557"/>
                    <a:pt x="10457" y="497"/>
                  </a:cubicBezTo>
                  <a:cubicBezTo>
                    <a:pt x="10885" y="122"/>
                    <a:pt x="10552" y="1"/>
                    <a:pt x="100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6249225" y="982400"/>
              <a:ext cx="203150" cy="27800"/>
            </a:xfrm>
            <a:custGeom>
              <a:rect b="b" l="l" r="r" t="t"/>
              <a:pathLst>
                <a:path extrusionOk="0" h="1112" w="8126">
                  <a:moveTo>
                    <a:pt x="919" y="0"/>
                  </a:moveTo>
                  <a:cubicBezTo>
                    <a:pt x="310" y="0"/>
                    <a:pt x="0" y="169"/>
                    <a:pt x="624" y="717"/>
                  </a:cubicBezTo>
                  <a:cubicBezTo>
                    <a:pt x="2083" y="869"/>
                    <a:pt x="3542" y="1081"/>
                    <a:pt x="5001" y="1112"/>
                  </a:cubicBezTo>
                  <a:cubicBezTo>
                    <a:pt x="5944" y="1112"/>
                    <a:pt x="6886" y="1112"/>
                    <a:pt x="7828" y="1051"/>
                  </a:cubicBezTo>
                  <a:cubicBezTo>
                    <a:pt x="7860" y="1065"/>
                    <a:pt x="7890" y="1072"/>
                    <a:pt x="7916" y="1072"/>
                  </a:cubicBezTo>
                  <a:cubicBezTo>
                    <a:pt x="8104" y="1072"/>
                    <a:pt x="8125" y="746"/>
                    <a:pt x="7887" y="746"/>
                  </a:cubicBezTo>
                  <a:cubicBezTo>
                    <a:pt x="7878" y="746"/>
                    <a:pt x="7868" y="746"/>
                    <a:pt x="7859" y="747"/>
                  </a:cubicBezTo>
                  <a:cubicBezTo>
                    <a:pt x="6369" y="747"/>
                    <a:pt x="4880" y="747"/>
                    <a:pt x="3421" y="413"/>
                  </a:cubicBezTo>
                  <a:lnTo>
                    <a:pt x="3482" y="413"/>
                  </a:lnTo>
                  <a:cubicBezTo>
                    <a:pt x="3181" y="324"/>
                    <a:pt x="1763" y="0"/>
                    <a:pt x="9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6087000" y="982975"/>
              <a:ext cx="190000" cy="249875"/>
            </a:xfrm>
            <a:custGeom>
              <a:rect b="b" l="l" r="r" t="t"/>
              <a:pathLst>
                <a:path extrusionOk="0" h="9995" w="7600">
                  <a:moveTo>
                    <a:pt x="7165" y="1"/>
                  </a:moveTo>
                  <a:cubicBezTo>
                    <a:pt x="7081" y="1"/>
                    <a:pt x="7005" y="50"/>
                    <a:pt x="6961" y="116"/>
                  </a:cubicBezTo>
                  <a:cubicBezTo>
                    <a:pt x="5897" y="1758"/>
                    <a:pt x="4986" y="3490"/>
                    <a:pt x="3891" y="5131"/>
                  </a:cubicBezTo>
                  <a:cubicBezTo>
                    <a:pt x="2828" y="6803"/>
                    <a:pt x="1612" y="8384"/>
                    <a:pt x="122" y="9691"/>
                  </a:cubicBezTo>
                  <a:cubicBezTo>
                    <a:pt x="31" y="9782"/>
                    <a:pt x="1" y="9904"/>
                    <a:pt x="92" y="9995"/>
                  </a:cubicBezTo>
                  <a:cubicBezTo>
                    <a:pt x="1824" y="9417"/>
                    <a:pt x="7600" y="1727"/>
                    <a:pt x="7265" y="25"/>
                  </a:cubicBezTo>
                  <a:cubicBezTo>
                    <a:pt x="7231" y="8"/>
                    <a:pt x="7197" y="1"/>
                    <a:pt x="7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6222700" y="997200"/>
              <a:ext cx="192900" cy="188550"/>
            </a:xfrm>
            <a:custGeom>
              <a:rect b="b" l="l" r="r" t="t"/>
              <a:pathLst>
                <a:path extrusionOk="0" h="7542" w="7716">
                  <a:moveTo>
                    <a:pt x="1567" y="0"/>
                  </a:moveTo>
                  <a:cubicBezTo>
                    <a:pt x="1" y="0"/>
                    <a:pt x="5549" y="7541"/>
                    <a:pt x="7151" y="7541"/>
                  </a:cubicBezTo>
                  <a:cubicBezTo>
                    <a:pt x="7209" y="7541"/>
                    <a:pt x="7261" y="7531"/>
                    <a:pt x="7309" y="7511"/>
                  </a:cubicBezTo>
                  <a:cubicBezTo>
                    <a:pt x="7327" y="7514"/>
                    <a:pt x="7345" y="7515"/>
                    <a:pt x="7362" y="7515"/>
                  </a:cubicBezTo>
                  <a:cubicBezTo>
                    <a:pt x="7706" y="7515"/>
                    <a:pt x="7715" y="6964"/>
                    <a:pt x="7339" y="6964"/>
                  </a:cubicBezTo>
                  <a:cubicBezTo>
                    <a:pt x="4512" y="6143"/>
                    <a:pt x="3783" y="1979"/>
                    <a:pt x="1777" y="34"/>
                  </a:cubicBezTo>
                  <a:cubicBezTo>
                    <a:pt x="1696" y="11"/>
                    <a:pt x="1626" y="0"/>
                    <a:pt x="15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6142475" y="1184750"/>
              <a:ext cx="126225" cy="160575"/>
            </a:xfrm>
            <a:custGeom>
              <a:rect b="b" l="l" r="r" t="t"/>
              <a:pathLst>
                <a:path extrusionOk="0" h="6423" w="5049">
                  <a:moveTo>
                    <a:pt x="3192" y="2744"/>
                  </a:moveTo>
                  <a:lnTo>
                    <a:pt x="3192" y="2744"/>
                  </a:lnTo>
                  <a:cubicBezTo>
                    <a:pt x="3185" y="2754"/>
                    <a:pt x="3177" y="2764"/>
                    <a:pt x="3169" y="2774"/>
                  </a:cubicBezTo>
                  <a:lnTo>
                    <a:pt x="3169" y="2774"/>
                  </a:lnTo>
                  <a:cubicBezTo>
                    <a:pt x="3192" y="2770"/>
                    <a:pt x="3192" y="2744"/>
                    <a:pt x="3192" y="2744"/>
                  </a:cubicBezTo>
                  <a:close/>
                  <a:moveTo>
                    <a:pt x="4364" y="1"/>
                  </a:moveTo>
                  <a:cubicBezTo>
                    <a:pt x="4299" y="1"/>
                    <a:pt x="4214" y="23"/>
                    <a:pt x="4104" y="70"/>
                  </a:cubicBezTo>
                  <a:cubicBezTo>
                    <a:pt x="2827" y="2045"/>
                    <a:pt x="1885" y="4264"/>
                    <a:pt x="274" y="5966"/>
                  </a:cubicBezTo>
                  <a:cubicBezTo>
                    <a:pt x="122" y="6088"/>
                    <a:pt x="1" y="6301"/>
                    <a:pt x="213" y="6422"/>
                  </a:cubicBezTo>
                  <a:cubicBezTo>
                    <a:pt x="1449" y="5638"/>
                    <a:pt x="2237" y="3987"/>
                    <a:pt x="3169" y="2774"/>
                  </a:cubicBezTo>
                  <a:lnTo>
                    <a:pt x="3169" y="2774"/>
                  </a:lnTo>
                  <a:cubicBezTo>
                    <a:pt x="3167" y="2775"/>
                    <a:pt x="3164" y="2775"/>
                    <a:pt x="3162" y="2775"/>
                  </a:cubicBezTo>
                  <a:cubicBezTo>
                    <a:pt x="3356" y="2441"/>
                    <a:pt x="5049" y="1"/>
                    <a:pt x="43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6226475" y="1180675"/>
              <a:ext cx="113875" cy="87775"/>
            </a:xfrm>
            <a:custGeom>
              <a:rect b="b" l="l" r="r" t="t"/>
              <a:pathLst>
                <a:path extrusionOk="0" h="3511" w="4555">
                  <a:moveTo>
                    <a:pt x="1209" y="1"/>
                  </a:moveTo>
                  <a:cubicBezTo>
                    <a:pt x="1" y="1"/>
                    <a:pt x="3481" y="3225"/>
                    <a:pt x="3936" y="3424"/>
                  </a:cubicBezTo>
                  <a:lnTo>
                    <a:pt x="3905" y="3424"/>
                  </a:lnTo>
                  <a:cubicBezTo>
                    <a:pt x="3973" y="3486"/>
                    <a:pt x="4043" y="3511"/>
                    <a:pt x="4108" y="3511"/>
                  </a:cubicBezTo>
                  <a:cubicBezTo>
                    <a:pt x="4367" y="3511"/>
                    <a:pt x="4555" y="3114"/>
                    <a:pt x="4240" y="2968"/>
                  </a:cubicBezTo>
                  <a:cubicBezTo>
                    <a:pt x="3236" y="2117"/>
                    <a:pt x="2385" y="1084"/>
                    <a:pt x="1534" y="50"/>
                  </a:cubicBezTo>
                  <a:cubicBezTo>
                    <a:pt x="1401" y="16"/>
                    <a:pt x="1293" y="1"/>
                    <a:pt x="12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6241275" y="974750"/>
              <a:ext cx="72975" cy="1695050"/>
            </a:xfrm>
            <a:custGeom>
              <a:rect b="b" l="l" r="r" t="t"/>
              <a:pathLst>
                <a:path extrusionOk="0" h="67802" w="2919">
                  <a:moveTo>
                    <a:pt x="495" y="1"/>
                  </a:moveTo>
                  <a:cubicBezTo>
                    <a:pt x="482" y="1"/>
                    <a:pt x="469" y="7"/>
                    <a:pt x="456" y="20"/>
                  </a:cubicBezTo>
                  <a:cubicBezTo>
                    <a:pt x="426" y="80"/>
                    <a:pt x="395" y="232"/>
                    <a:pt x="395" y="506"/>
                  </a:cubicBezTo>
                  <a:cubicBezTo>
                    <a:pt x="395" y="536"/>
                    <a:pt x="395" y="597"/>
                    <a:pt x="395" y="628"/>
                  </a:cubicBezTo>
                  <a:cubicBezTo>
                    <a:pt x="395" y="688"/>
                    <a:pt x="395" y="719"/>
                    <a:pt x="395" y="780"/>
                  </a:cubicBezTo>
                  <a:cubicBezTo>
                    <a:pt x="426" y="840"/>
                    <a:pt x="426" y="932"/>
                    <a:pt x="426" y="1023"/>
                  </a:cubicBezTo>
                  <a:cubicBezTo>
                    <a:pt x="426" y="1053"/>
                    <a:pt x="426" y="1084"/>
                    <a:pt x="426" y="1144"/>
                  </a:cubicBezTo>
                  <a:cubicBezTo>
                    <a:pt x="486" y="1509"/>
                    <a:pt x="486" y="1874"/>
                    <a:pt x="517" y="2269"/>
                  </a:cubicBezTo>
                  <a:cubicBezTo>
                    <a:pt x="547" y="4336"/>
                    <a:pt x="334" y="6403"/>
                    <a:pt x="182" y="8470"/>
                  </a:cubicBezTo>
                  <a:cubicBezTo>
                    <a:pt x="182" y="8865"/>
                    <a:pt x="152" y="9260"/>
                    <a:pt x="152" y="9685"/>
                  </a:cubicBezTo>
                  <a:cubicBezTo>
                    <a:pt x="122" y="10020"/>
                    <a:pt x="122" y="10354"/>
                    <a:pt x="122" y="10719"/>
                  </a:cubicBezTo>
                  <a:cubicBezTo>
                    <a:pt x="91" y="13546"/>
                    <a:pt x="152" y="16372"/>
                    <a:pt x="182" y="19199"/>
                  </a:cubicBezTo>
                  <a:cubicBezTo>
                    <a:pt x="213" y="20901"/>
                    <a:pt x="213" y="22573"/>
                    <a:pt x="213" y="24275"/>
                  </a:cubicBezTo>
                  <a:cubicBezTo>
                    <a:pt x="182" y="24792"/>
                    <a:pt x="182" y="25278"/>
                    <a:pt x="152" y="25795"/>
                  </a:cubicBezTo>
                  <a:cubicBezTo>
                    <a:pt x="122" y="27588"/>
                    <a:pt x="91" y="29382"/>
                    <a:pt x="61" y="31175"/>
                  </a:cubicBezTo>
                  <a:cubicBezTo>
                    <a:pt x="61" y="31388"/>
                    <a:pt x="30" y="31601"/>
                    <a:pt x="30" y="31813"/>
                  </a:cubicBezTo>
                  <a:cubicBezTo>
                    <a:pt x="0" y="33546"/>
                    <a:pt x="0" y="35248"/>
                    <a:pt x="0" y="36981"/>
                  </a:cubicBezTo>
                  <a:cubicBezTo>
                    <a:pt x="30" y="37163"/>
                    <a:pt x="30" y="37315"/>
                    <a:pt x="30" y="37497"/>
                  </a:cubicBezTo>
                  <a:cubicBezTo>
                    <a:pt x="30" y="39868"/>
                    <a:pt x="122" y="42270"/>
                    <a:pt x="274" y="44640"/>
                  </a:cubicBezTo>
                  <a:cubicBezTo>
                    <a:pt x="274" y="44853"/>
                    <a:pt x="304" y="45066"/>
                    <a:pt x="304" y="45248"/>
                  </a:cubicBezTo>
                  <a:cubicBezTo>
                    <a:pt x="334" y="45704"/>
                    <a:pt x="395" y="46160"/>
                    <a:pt x="426" y="46616"/>
                  </a:cubicBezTo>
                  <a:cubicBezTo>
                    <a:pt x="517" y="48896"/>
                    <a:pt x="547" y="51145"/>
                    <a:pt x="608" y="53425"/>
                  </a:cubicBezTo>
                  <a:cubicBezTo>
                    <a:pt x="669" y="55644"/>
                    <a:pt x="730" y="57893"/>
                    <a:pt x="882" y="60112"/>
                  </a:cubicBezTo>
                  <a:cubicBezTo>
                    <a:pt x="912" y="60324"/>
                    <a:pt x="942" y="60568"/>
                    <a:pt x="942" y="60811"/>
                  </a:cubicBezTo>
                  <a:cubicBezTo>
                    <a:pt x="1185" y="63090"/>
                    <a:pt x="973" y="65613"/>
                    <a:pt x="1611" y="67802"/>
                  </a:cubicBezTo>
                  <a:lnTo>
                    <a:pt x="2888" y="67802"/>
                  </a:lnTo>
                  <a:cubicBezTo>
                    <a:pt x="2918" y="65796"/>
                    <a:pt x="2219" y="62300"/>
                    <a:pt x="2371" y="61571"/>
                  </a:cubicBezTo>
                  <a:cubicBezTo>
                    <a:pt x="2341" y="61328"/>
                    <a:pt x="2310" y="61054"/>
                    <a:pt x="2310" y="60811"/>
                  </a:cubicBezTo>
                  <a:cubicBezTo>
                    <a:pt x="2097" y="57862"/>
                    <a:pt x="2037" y="54914"/>
                    <a:pt x="1945" y="51966"/>
                  </a:cubicBezTo>
                  <a:cubicBezTo>
                    <a:pt x="1885" y="49686"/>
                    <a:pt x="1824" y="47406"/>
                    <a:pt x="1702" y="45127"/>
                  </a:cubicBezTo>
                  <a:cubicBezTo>
                    <a:pt x="1702" y="44944"/>
                    <a:pt x="1702" y="44762"/>
                    <a:pt x="1672" y="44580"/>
                  </a:cubicBezTo>
                  <a:cubicBezTo>
                    <a:pt x="1641" y="43820"/>
                    <a:pt x="1581" y="43060"/>
                    <a:pt x="1520" y="42330"/>
                  </a:cubicBezTo>
                  <a:cubicBezTo>
                    <a:pt x="1398" y="40537"/>
                    <a:pt x="1337" y="38744"/>
                    <a:pt x="1307" y="36981"/>
                  </a:cubicBezTo>
                  <a:cubicBezTo>
                    <a:pt x="1307" y="36829"/>
                    <a:pt x="1307" y="36677"/>
                    <a:pt x="1307" y="36525"/>
                  </a:cubicBezTo>
                  <a:cubicBezTo>
                    <a:pt x="1307" y="34731"/>
                    <a:pt x="1337" y="32938"/>
                    <a:pt x="1368" y="31114"/>
                  </a:cubicBezTo>
                  <a:cubicBezTo>
                    <a:pt x="1368" y="30932"/>
                    <a:pt x="1368" y="30750"/>
                    <a:pt x="1368" y="30567"/>
                  </a:cubicBezTo>
                  <a:cubicBezTo>
                    <a:pt x="1429" y="28713"/>
                    <a:pt x="1459" y="26889"/>
                    <a:pt x="1459" y="25035"/>
                  </a:cubicBezTo>
                  <a:cubicBezTo>
                    <a:pt x="1459" y="24579"/>
                    <a:pt x="1459" y="24093"/>
                    <a:pt x="1459" y="23607"/>
                  </a:cubicBezTo>
                  <a:cubicBezTo>
                    <a:pt x="1398" y="21692"/>
                    <a:pt x="1337" y="19777"/>
                    <a:pt x="1307" y="17831"/>
                  </a:cubicBezTo>
                  <a:cubicBezTo>
                    <a:pt x="1216" y="15096"/>
                    <a:pt x="1155" y="12360"/>
                    <a:pt x="1094" y="9594"/>
                  </a:cubicBezTo>
                  <a:cubicBezTo>
                    <a:pt x="1094" y="9230"/>
                    <a:pt x="1094" y="8834"/>
                    <a:pt x="1094" y="8470"/>
                  </a:cubicBezTo>
                  <a:cubicBezTo>
                    <a:pt x="1064" y="6494"/>
                    <a:pt x="1064" y="4549"/>
                    <a:pt x="1064" y="2573"/>
                  </a:cubicBezTo>
                  <a:cubicBezTo>
                    <a:pt x="1064" y="2512"/>
                    <a:pt x="1064" y="2451"/>
                    <a:pt x="1064" y="2360"/>
                  </a:cubicBezTo>
                  <a:cubicBezTo>
                    <a:pt x="1094" y="2208"/>
                    <a:pt x="1034" y="1783"/>
                    <a:pt x="942" y="1296"/>
                  </a:cubicBezTo>
                  <a:cubicBezTo>
                    <a:pt x="912" y="1205"/>
                    <a:pt x="882" y="1114"/>
                    <a:pt x="882" y="1023"/>
                  </a:cubicBezTo>
                  <a:cubicBezTo>
                    <a:pt x="851" y="992"/>
                    <a:pt x="851" y="962"/>
                    <a:pt x="851" y="962"/>
                  </a:cubicBezTo>
                  <a:cubicBezTo>
                    <a:pt x="851" y="932"/>
                    <a:pt x="851" y="932"/>
                    <a:pt x="851" y="901"/>
                  </a:cubicBezTo>
                  <a:lnTo>
                    <a:pt x="821" y="901"/>
                  </a:lnTo>
                  <a:cubicBezTo>
                    <a:pt x="790" y="749"/>
                    <a:pt x="760" y="628"/>
                    <a:pt x="730" y="536"/>
                  </a:cubicBezTo>
                  <a:cubicBezTo>
                    <a:pt x="730" y="506"/>
                    <a:pt x="730" y="476"/>
                    <a:pt x="730" y="445"/>
                  </a:cubicBezTo>
                  <a:cubicBezTo>
                    <a:pt x="699" y="445"/>
                    <a:pt x="699" y="415"/>
                    <a:pt x="699" y="384"/>
                  </a:cubicBezTo>
                  <a:cubicBezTo>
                    <a:pt x="669" y="354"/>
                    <a:pt x="669" y="293"/>
                    <a:pt x="638" y="263"/>
                  </a:cubicBezTo>
                  <a:cubicBezTo>
                    <a:pt x="638" y="232"/>
                    <a:pt x="638" y="202"/>
                    <a:pt x="638" y="202"/>
                  </a:cubicBezTo>
                  <a:cubicBezTo>
                    <a:pt x="591" y="83"/>
                    <a:pt x="543" y="1"/>
                    <a:pt x="4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6444925" y="724600"/>
              <a:ext cx="683150" cy="928475"/>
            </a:xfrm>
            <a:custGeom>
              <a:rect b="b" l="l" r="r" t="t"/>
              <a:pathLst>
                <a:path extrusionOk="0" h="37139" w="27326">
                  <a:moveTo>
                    <a:pt x="8277" y="15740"/>
                  </a:moveTo>
                  <a:cubicBezTo>
                    <a:pt x="9726" y="15740"/>
                    <a:pt x="9422" y="17383"/>
                    <a:pt x="8125" y="17383"/>
                  </a:cubicBezTo>
                  <a:cubicBezTo>
                    <a:pt x="8102" y="17383"/>
                    <a:pt x="8079" y="17382"/>
                    <a:pt x="8055" y="17381"/>
                  </a:cubicBezTo>
                  <a:cubicBezTo>
                    <a:pt x="6687" y="17321"/>
                    <a:pt x="7113" y="15770"/>
                    <a:pt x="8237" y="15740"/>
                  </a:cubicBezTo>
                  <a:cubicBezTo>
                    <a:pt x="8251" y="15740"/>
                    <a:pt x="8264" y="15740"/>
                    <a:pt x="8277" y="15740"/>
                  </a:cubicBezTo>
                  <a:close/>
                  <a:moveTo>
                    <a:pt x="18021" y="0"/>
                  </a:moveTo>
                  <a:cubicBezTo>
                    <a:pt x="16115" y="0"/>
                    <a:pt x="14441" y="1235"/>
                    <a:pt x="13861" y="4372"/>
                  </a:cubicBezTo>
                  <a:lnTo>
                    <a:pt x="13830" y="4372"/>
                  </a:lnTo>
                  <a:cubicBezTo>
                    <a:pt x="13803" y="4381"/>
                    <a:pt x="13777" y="4385"/>
                    <a:pt x="13749" y="4385"/>
                  </a:cubicBezTo>
                  <a:cubicBezTo>
                    <a:pt x="13683" y="4385"/>
                    <a:pt x="13612" y="4363"/>
                    <a:pt x="13526" y="4342"/>
                  </a:cubicBezTo>
                  <a:cubicBezTo>
                    <a:pt x="10918" y="2714"/>
                    <a:pt x="8794" y="1976"/>
                    <a:pt x="7072" y="1976"/>
                  </a:cubicBezTo>
                  <a:cubicBezTo>
                    <a:pt x="5964" y="1976"/>
                    <a:pt x="5022" y="2281"/>
                    <a:pt x="4225" y="2852"/>
                  </a:cubicBezTo>
                  <a:cubicBezTo>
                    <a:pt x="2097" y="4372"/>
                    <a:pt x="973" y="7868"/>
                    <a:pt x="486" y="12427"/>
                  </a:cubicBezTo>
                  <a:cubicBezTo>
                    <a:pt x="486" y="12427"/>
                    <a:pt x="486" y="12427"/>
                    <a:pt x="486" y="12457"/>
                  </a:cubicBezTo>
                  <a:cubicBezTo>
                    <a:pt x="486" y="12579"/>
                    <a:pt x="456" y="12700"/>
                    <a:pt x="456" y="12822"/>
                  </a:cubicBezTo>
                  <a:cubicBezTo>
                    <a:pt x="0" y="15527"/>
                    <a:pt x="365" y="17716"/>
                    <a:pt x="1246" y="19631"/>
                  </a:cubicBezTo>
                  <a:cubicBezTo>
                    <a:pt x="1459" y="20117"/>
                    <a:pt x="1702" y="20573"/>
                    <a:pt x="2006" y="20998"/>
                  </a:cubicBezTo>
                  <a:cubicBezTo>
                    <a:pt x="2128" y="21242"/>
                    <a:pt x="2310" y="21454"/>
                    <a:pt x="2462" y="21698"/>
                  </a:cubicBezTo>
                  <a:cubicBezTo>
                    <a:pt x="4377" y="24312"/>
                    <a:pt x="7295" y="26409"/>
                    <a:pt x="10243" y="28628"/>
                  </a:cubicBezTo>
                  <a:cubicBezTo>
                    <a:pt x="10973" y="29266"/>
                    <a:pt x="11672" y="29965"/>
                    <a:pt x="12280" y="30695"/>
                  </a:cubicBezTo>
                  <a:cubicBezTo>
                    <a:pt x="12979" y="31546"/>
                    <a:pt x="13769" y="32306"/>
                    <a:pt x="14681" y="32853"/>
                  </a:cubicBezTo>
                  <a:cubicBezTo>
                    <a:pt x="16353" y="33795"/>
                    <a:pt x="16839" y="35953"/>
                    <a:pt x="18268" y="37139"/>
                  </a:cubicBezTo>
                  <a:cubicBezTo>
                    <a:pt x="19089" y="36987"/>
                    <a:pt x="18906" y="35680"/>
                    <a:pt x="19271" y="35072"/>
                  </a:cubicBezTo>
                  <a:cubicBezTo>
                    <a:pt x="20791" y="31363"/>
                    <a:pt x="23101" y="28020"/>
                    <a:pt x="24590" y="24312"/>
                  </a:cubicBezTo>
                  <a:cubicBezTo>
                    <a:pt x="25897" y="20330"/>
                    <a:pt x="27326" y="9387"/>
                    <a:pt x="25168" y="5861"/>
                  </a:cubicBezTo>
                  <a:cubicBezTo>
                    <a:pt x="25168" y="5831"/>
                    <a:pt x="25168" y="5831"/>
                    <a:pt x="25168" y="5831"/>
                  </a:cubicBezTo>
                  <a:cubicBezTo>
                    <a:pt x="24085" y="2637"/>
                    <a:pt x="20806" y="0"/>
                    <a:pt x="1802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5641700" y="1558775"/>
              <a:ext cx="885300" cy="1154800"/>
            </a:xfrm>
            <a:custGeom>
              <a:rect b="b" l="l" r="r" t="t"/>
              <a:pathLst>
                <a:path extrusionOk="0" h="46192" w="35412">
                  <a:moveTo>
                    <a:pt x="3695" y="15427"/>
                  </a:moveTo>
                  <a:cubicBezTo>
                    <a:pt x="4544" y="15427"/>
                    <a:pt x="5497" y="16814"/>
                    <a:pt x="4925" y="17510"/>
                  </a:cubicBezTo>
                  <a:cubicBezTo>
                    <a:pt x="4760" y="17649"/>
                    <a:pt x="4570" y="17709"/>
                    <a:pt x="4374" y="17709"/>
                  </a:cubicBezTo>
                  <a:cubicBezTo>
                    <a:pt x="3456" y="17709"/>
                    <a:pt x="2410" y="16383"/>
                    <a:pt x="3162" y="15656"/>
                  </a:cubicBezTo>
                  <a:cubicBezTo>
                    <a:pt x="3323" y="15496"/>
                    <a:pt x="3506" y="15427"/>
                    <a:pt x="3695" y="15427"/>
                  </a:cubicBezTo>
                  <a:close/>
                  <a:moveTo>
                    <a:pt x="29459" y="15452"/>
                  </a:moveTo>
                  <a:cubicBezTo>
                    <a:pt x="30612" y="15452"/>
                    <a:pt x="30190" y="16743"/>
                    <a:pt x="29029" y="17480"/>
                  </a:cubicBezTo>
                  <a:cubicBezTo>
                    <a:pt x="28694" y="17693"/>
                    <a:pt x="28299" y="17845"/>
                    <a:pt x="27874" y="17905"/>
                  </a:cubicBezTo>
                  <a:cubicBezTo>
                    <a:pt x="27840" y="17907"/>
                    <a:pt x="27806" y="17907"/>
                    <a:pt x="27774" y="17907"/>
                  </a:cubicBezTo>
                  <a:cubicBezTo>
                    <a:pt x="25989" y="17907"/>
                    <a:pt x="26832" y="16286"/>
                    <a:pt x="28026" y="15839"/>
                  </a:cubicBezTo>
                  <a:cubicBezTo>
                    <a:pt x="28482" y="15626"/>
                    <a:pt x="28877" y="15504"/>
                    <a:pt x="29181" y="15474"/>
                  </a:cubicBezTo>
                  <a:cubicBezTo>
                    <a:pt x="29282" y="15459"/>
                    <a:pt x="29375" y="15452"/>
                    <a:pt x="29459" y="15452"/>
                  </a:cubicBezTo>
                  <a:close/>
                  <a:moveTo>
                    <a:pt x="10707" y="1"/>
                  </a:moveTo>
                  <a:cubicBezTo>
                    <a:pt x="10103" y="1"/>
                    <a:pt x="9524" y="109"/>
                    <a:pt x="8968" y="306"/>
                  </a:cubicBezTo>
                  <a:cubicBezTo>
                    <a:pt x="8572" y="458"/>
                    <a:pt x="8208" y="641"/>
                    <a:pt x="7873" y="854"/>
                  </a:cubicBezTo>
                  <a:cubicBezTo>
                    <a:pt x="4347" y="2981"/>
                    <a:pt x="2037" y="8726"/>
                    <a:pt x="1034" y="12282"/>
                  </a:cubicBezTo>
                  <a:cubicBezTo>
                    <a:pt x="1034" y="12313"/>
                    <a:pt x="1034" y="12313"/>
                    <a:pt x="1034" y="12343"/>
                  </a:cubicBezTo>
                  <a:cubicBezTo>
                    <a:pt x="1" y="17328"/>
                    <a:pt x="1794" y="28331"/>
                    <a:pt x="5229" y="32131"/>
                  </a:cubicBezTo>
                  <a:cubicBezTo>
                    <a:pt x="7022" y="34532"/>
                    <a:pt x="9120" y="36599"/>
                    <a:pt x="11065" y="38818"/>
                  </a:cubicBezTo>
                  <a:cubicBezTo>
                    <a:pt x="11278" y="39061"/>
                    <a:pt x="11490" y="39304"/>
                    <a:pt x="11703" y="39547"/>
                  </a:cubicBezTo>
                  <a:cubicBezTo>
                    <a:pt x="12706" y="40824"/>
                    <a:pt x="13375" y="42313"/>
                    <a:pt x="14196" y="43681"/>
                  </a:cubicBezTo>
                  <a:cubicBezTo>
                    <a:pt x="14743" y="44593"/>
                    <a:pt x="15351" y="45444"/>
                    <a:pt x="16111" y="46173"/>
                  </a:cubicBezTo>
                  <a:cubicBezTo>
                    <a:pt x="16164" y="46186"/>
                    <a:pt x="16213" y="46192"/>
                    <a:pt x="16258" y="46192"/>
                  </a:cubicBezTo>
                  <a:cubicBezTo>
                    <a:pt x="16996" y="46192"/>
                    <a:pt x="16790" y="44647"/>
                    <a:pt x="16962" y="44046"/>
                  </a:cubicBezTo>
                  <a:cubicBezTo>
                    <a:pt x="16962" y="44015"/>
                    <a:pt x="16992" y="44015"/>
                    <a:pt x="16992" y="43985"/>
                  </a:cubicBezTo>
                  <a:cubicBezTo>
                    <a:pt x="17296" y="42830"/>
                    <a:pt x="17661" y="41675"/>
                    <a:pt x="18086" y="40550"/>
                  </a:cubicBezTo>
                  <a:cubicBezTo>
                    <a:pt x="18360" y="39881"/>
                    <a:pt x="18633" y="39213"/>
                    <a:pt x="18968" y="38544"/>
                  </a:cubicBezTo>
                  <a:cubicBezTo>
                    <a:pt x="19089" y="38240"/>
                    <a:pt x="19241" y="37936"/>
                    <a:pt x="19393" y="37632"/>
                  </a:cubicBezTo>
                  <a:cubicBezTo>
                    <a:pt x="19849" y="36720"/>
                    <a:pt x="20336" y="35839"/>
                    <a:pt x="20883" y="34988"/>
                  </a:cubicBezTo>
                  <a:cubicBezTo>
                    <a:pt x="21247" y="34380"/>
                    <a:pt x="21643" y="33772"/>
                    <a:pt x="22068" y="33194"/>
                  </a:cubicBezTo>
                  <a:cubicBezTo>
                    <a:pt x="22828" y="32100"/>
                    <a:pt x="23679" y="31067"/>
                    <a:pt x="24591" y="30064"/>
                  </a:cubicBezTo>
                  <a:cubicBezTo>
                    <a:pt x="24895" y="29699"/>
                    <a:pt x="25229" y="29365"/>
                    <a:pt x="25533" y="29030"/>
                  </a:cubicBezTo>
                  <a:cubicBezTo>
                    <a:pt x="25685" y="28878"/>
                    <a:pt x="25807" y="28757"/>
                    <a:pt x="25928" y="28605"/>
                  </a:cubicBezTo>
                  <a:cubicBezTo>
                    <a:pt x="26840" y="27662"/>
                    <a:pt x="27783" y="26720"/>
                    <a:pt x="28664" y="25748"/>
                  </a:cubicBezTo>
                  <a:cubicBezTo>
                    <a:pt x="29120" y="25231"/>
                    <a:pt x="29606" y="24684"/>
                    <a:pt x="30032" y="24137"/>
                  </a:cubicBezTo>
                  <a:cubicBezTo>
                    <a:pt x="30366" y="23711"/>
                    <a:pt x="30701" y="23285"/>
                    <a:pt x="31004" y="22830"/>
                  </a:cubicBezTo>
                  <a:cubicBezTo>
                    <a:pt x="31035" y="22799"/>
                    <a:pt x="31035" y="22738"/>
                    <a:pt x="31065" y="22708"/>
                  </a:cubicBezTo>
                  <a:cubicBezTo>
                    <a:pt x="31126" y="22647"/>
                    <a:pt x="31156" y="22586"/>
                    <a:pt x="31187" y="22526"/>
                  </a:cubicBezTo>
                  <a:lnTo>
                    <a:pt x="31217" y="22526"/>
                  </a:lnTo>
                  <a:cubicBezTo>
                    <a:pt x="31217" y="22495"/>
                    <a:pt x="31248" y="22465"/>
                    <a:pt x="31248" y="22434"/>
                  </a:cubicBezTo>
                  <a:cubicBezTo>
                    <a:pt x="31947" y="21279"/>
                    <a:pt x="32585" y="20094"/>
                    <a:pt x="33102" y="18848"/>
                  </a:cubicBezTo>
                  <a:cubicBezTo>
                    <a:pt x="34682" y="15200"/>
                    <a:pt x="35412" y="11279"/>
                    <a:pt x="34622" y="7297"/>
                  </a:cubicBezTo>
                  <a:cubicBezTo>
                    <a:pt x="34439" y="6021"/>
                    <a:pt x="34014" y="4896"/>
                    <a:pt x="33436" y="3984"/>
                  </a:cubicBezTo>
                  <a:cubicBezTo>
                    <a:pt x="33011" y="3285"/>
                    <a:pt x="32463" y="2708"/>
                    <a:pt x="31886" y="2252"/>
                  </a:cubicBezTo>
                  <a:cubicBezTo>
                    <a:pt x="31582" y="2039"/>
                    <a:pt x="31308" y="1857"/>
                    <a:pt x="31004" y="1705"/>
                  </a:cubicBezTo>
                  <a:cubicBezTo>
                    <a:pt x="30154" y="1256"/>
                    <a:pt x="29225" y="1028"/>
                    <a:pt x="28266" y="1028"/>
                  </a:cubicBezTo>
                  <a:cubicBezTo>
                    <a:pt x="27339" y="1028"/>
                    <a:pt x="26383" y="1241"/>
                    <a:pt x="25442" y="1674"/>
                  </a:cubicBezTo>
                  <a:cubicBezTo>
                    <a:pt x="25017" y="1887"/>
                    <a:pt x="24561" y="2130"/>
                    <a:pt x="24135" y="2434"/>
                  </a:cubicBezTo>
                  <a:cubicBezTo>
                    <a:pt x="23649" y="2799"/>
                    <a:pt x="23193" y="3224"/>
                    <a:pt x="22737" y="3711"/>
                  </a:cubicBezTo>
                  <a:cubicBezTo>
                    <a:pt x="21722" y="4645"/>
                    <a:pt x="20164" y="5782"/>
                    <a:pt x="18752" y="5782"/>
                  </a:cubicBezTo>
                  <a:cubicBezTo>
                    <a:pt x="18051" y="5782"/>
                    <a:pt x="17385" y="5501"/>
                    <a:pt x="16840" y="4775"/>
                  </a:cubicBezTo>
                  <a:cubicBezTo>
                    <a:pt x="15715" y="3620"/>
                    <a:pt x="15290" y="1857"/>
                    <a:pt x="13861" y="945"/>
                  </a:cubicBezTo>
                  <a:cubicBezTo>
                    <a:pt x="12733" y="287"/>
                    <a:pt x="11686" y="1"/>
                    <a:pt x="1070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5912825" y="1721425"/>
              <a:ext cx="178425" cy="987900"/>
            </a:xfrm>
            <a:custGeom>
              <a:rect b="b" l="l" r="r" t="t"/>
              <a:pathLst>
                <a:path extrusionOk="0" h="39516" w="7137">
                  <a:moveTo>
                    <a:pt x="7084" y="1"/>
                  </a:moveTo>
                  <a:cubicBezTo>
                    <a:pt x="6872" y="1"/>
                    <a:pt x="5795" y="1653"/>
                    <a:pt x="5722" y="1946"/>
                  </a:cubicBezTo>
                  <a:cubicBezTo>
                    <a:pt x="1" y="14962"/>
                    <a:pt x="1182" y="26229"/>
                    <a:pt x="5425" y="39349"/>
                  </a:cubicBezTo>
                  <a:lnTo>
                    <a:pt x="5425" y="39349"/>
                  </a:lnTo>
                  <a:cubicBezTo>
                    <a:pt x="4148" y="31978"/>
                    <a:pt x="2290" y="24636"/>
                    <a:pt x="2834" y="17083"/>
                  </a:cubicBezTo>
                  <a:cubicBezTo>
                    <a:pt x="3047" y="11369"/>
                    <a:pt x="4566" y="5472"/>
                    <a:pt x="7059" y="335"/>
                  </a:cubicBezTo>
                  <a:cubicBezTo>
                    <a:pt x="7136" y="98"/>
                    <a:pt x="7136" y="1"/>
                    <a:pt x="7084" y="1"/>
                  </a:cubicBezTo>
                  <a:close/>
                  <a:moveTo>
                    <a:pt x="5425" y="39349"/>
                  </a:moveTo>
                  <a:lnTo>
                    <a:pt x="5425" y="39349"/>
                  </a:lnTo>
                  <a:cubicBezTo>
                    <a:pt x="5432" y="39395"/>
                    <a:pt x="5440" y="39440"/>
                    <a:pt x="5448" y="39485"/>
                  </a:cubicBezTo>
                  <a:lnTo>
                    <a:pt x="5478" y="39515"/>
                  </a:lnTo>
                  <a:cubicBezTo>
                    <a:pt x="5460" y="39460"/>
                    <a:pt x="5442" y="39405"/>
                    <a:pt x="5425" y="3934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6786100" y="843775"/>
              <a:ext cx="177850" cy="800850"/>
            </a:xfrm>
            <a:custGeom>
              <a:rect b="b" l="l" r="r" t="t"/>
              <a:pathLst>
                <a:path extrusionOk="0" h="32034" w="7114">
                  <a:moveTo>
                    <a:pt x="548" y="0"/>
                  </a:moveTo>
                  <a:lnTo>
                    <a:pt x="548" y="0"/>
                  </a:lnTo>
                  <a:cubicBezTo>
                    <a:pt x="1" y="122"/>
                    <a:pt x="518" y="669"/>
                    <a:pt x="700" y="912"/>
                  </a:cubicBezTo>
                  <a:cubicBezTo>
                    <a:pt x="7113" y="9848"/>
                    <a:pt x="3739" y="21794"/>
                    <a:pt x="4682" y="31976"/>
                  </a:cubicBezTo>
                  <a:cubicBezTo>
                    <a:pt x="4714" y="32017"/>
                    <a:pt x="4753" y="32034"/>
                    <a:pt x="4791" y="32034"/>
                  </a:cubicBezTo>
                  <a:cubicBezTo>
                    <a:pt x="4897" y="32034"/>
                    <a:pt x="5000" y="31906"/>
                    <a:pt x="4955" y="31794"/>
                  </a:cubicBezTo>
                  <a:cubicBezTo>
                    <a:pt x="4894" y="29484"/>
                    <a:pt x="5077" y="27083"/>
                    <a:pt x="5229" y="24712"/>
                  </a:cubicBezTo>
                  <a:lnTo>
                    <a:pt x="5229" y="24742"/>
                  </a:lnTo>
                  <a:cubicBezTo>
                    <a:pt x="5290" y="23922"/>
                    <a:pt x="5350" y="23131"/>
                    <a:pt x="5411" y="22311"/>
                  </a:cubicBezTo>
                  <a:lnTo>
                    <a:pt x="5411" y="22341"/>
                  </a:lnTo>
                  <a:cubicBezTo>
                    <a:pt x="6050" y="14408"/>
                    <a:pt x="6323" y="7690"/>
                    <a:pt x="1460" y="912"/>
                  </a:cubicBezTo>
                  <a:cubicBezTo>
                    <a:pt x="1247" y="669"/>
                    <a:pt x="943" y="152"/>
                    <a:pt x="5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5288350" y="779700"/>
              <a:ext cx="495475" cy="603075"/>
            </a:xfrm>
            <a:custGeom>
              <a:rect b="b" l="l" r="r" t="t"/>
              <a:pathLst>
                <a:path extrusionOk="0" h="24123" w="19819">
                  <a:moveTo>
                    <a:pt x="19361" y="0"/>
                  </a:moveTo>
                  <a:cubicBezTo>
                    <a:pt x="17652" y="0"/>
                    <a:pt x="15922" y="1610"/>
                    <a:pt x="14500" y="2502"/>
                  </a:cubicBezTo>
                  <a:cubicBezTo>
                    <a:pt x="11308" y="4630"/>
                    <a:pt x="8086" y="6910"/>
                    <a:pt x="5776" y="9980"/>
                  </a:cubicBezTo>
                  <a:cubicBezTo>
                    <a:pt x="3010" y="14235"/>
                    <a:pt x="1095" y="19098"/>
                    <a:pt x="1" y="24053"/>
                  </a:cubicBezTo>
                  <a:cubicBezTo>
                    <a:pt x="36" y="24103"/>
                    <a:pt x="64" y="24123"/>
                    <a:pt x="85" y="24123"/>
                  </a:cubicBezTo>
                  <a:cubicBezTo>
                    <a:pt x="154" y="24123"/>
                    <a:pt x="160" y="23910"/>
                    <a:pt x="183" y="23840"/>
                  </a:cubicBezTo>
                  <a:cubicBezTo>
                    <a:pt x="670" y="21773"/>
                    <a:pt x="1399" y="19828"/>
                    <a:pt x="2159" y="17913"/>
                  </a:cubicBezTo>
                  <a:cubicBezTo>
                    <a:pt x="3618" y="14418"/>
                    <a:pt x="5229" y="10770"/>
                    <a:pt x="8177" y="8278"/>
                  </a:cubicBezTo>
                  <a:lnTo>
                    <a:pt x="8177" y="8278"/>
                  </a:lnTo>
                  <a:lnTo>
                    <a:pt x="8147" y="8308"/>
                  </a:lnTo>
                  <a:cubicBezTo>
                    <a:pt x="11673" y="5086"/>
                    <a:pt x="16232" y="2776"/>
                    <a:pt x="19819" y="40"/>
                  </a:cubicBezTo>
                  <a:cubicBezTo>
                    <a:pt x="19666" y="13"/>
                    <a:pt x="19514" y="0"/>
                    <a:pt x="19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6792175" y="850975"/>
              <a:ext cx="7625" cy="7450"/>
            </a:xfrm>
            <a:custGeom>
              <a:rect b="b" l="l" r="r" t="t"/>
              <a:pathLst>
                <a:path extrusionOk="0" h="298" w="305">
                  <a:moveTo>
                    <a:pt x="153" y="1"/>
                  </a:moveTo>
                  <a:cubicBezTo>
                    <a:pt x="77" y="1"/>
                    <a:pt x="1" y="47"/>
                    <a:pt x="1" y="138"/>
                  </a:cubicBezTo>
                  <a:cubicBezTo>
                    <a:pt x="1" y="244"/>
                    <a:pt x="77" y="297"/>
                    <a:pt x="153" y="297"/>
                  </a:cubicBezTo>
                  <a:cubicBezTo>
                    <a:pt x="229" y="297"/>
                    <a:pt x="305" y="244"/>
                    <a:pt x="305" y="138"/>
                  </a:cubicBezTo>
                  <a:cubicBezTo>
                    <a:pt x="305" y="47"/>
                    <a:pt x="229"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6566500" y="849850"/>
              <a:ext cx="345250" cy="196350"/>
            </a:xfrm>
            <a:custGeom>
              <a:rect b="b" l="l" r="r" t="t"/>
              <a:pathLst>
                <a:path extrusionOk="0" h="7854" w="13810">
                  <a:moveTo>
                    <a:pt x="0" y="0"/>
                  </a:moveTo>
                  <a:cubicBezTo>
                    <a:pt x="4225" y="3557"/>
                    <a:pt x="7903" y="1277"/>
                    <a:pt x="13131" y="7721"/>
                  </a:cubicBezTo>
                  <a:cubicBezTo>
                    <a:pt x="13199" y="7815"/>
                    <a:pt x="13287" y="7853"/>
                    <a:pt x="13373" y="7853"/>
                  </a:cubicBezTo>
                  <a:cubicBezTo>
                    <a:pt x="13594" y="7853"/>
                    <a:pt x="13810" y="7597"/>
                    <a:pt x="13678" y="7356"/>
                  </a:cubicBezTo>
                  <a:cubicBezTo>
                    <a:pt x="11156" y="2037"/>
                    <a:pt x="4499" y="2402"/>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6888700" y="793600"/>
              <a:ext cx="90275" cy="310075"/>
            </a:xfrm>
            <a:custGeom>
              <a:rect b="b" l="l" r="r" t="t"/>
              <a:pathLst>
                <a:path extrusionOk="0" h="12403" w="3611">
                  <a:moveTo>
                    <a:pt x="3215" y="0"/>
                  </a:moveTo>
                  <a:cubicBezTo>
                    <a:pt x="3208" y="0"/>
                    <a:pt x="3200" y="1"/>
                    <a:pt x="3192" y="1"/>
                  </a:cubicBezTo>
                  <a:cubicBezTo>
                    <a:pt x="639" y="2098"/>
                    <a:pt x="0" y="8998"/>
                    <a:pt x="213" y="12190"/>
                  </a:cubicBezTo>
                  <a:cubicBezTo>
                    <a:pt x="213" y="12311"/>
                    <a:pt x="365" y="12403"/>
                    <a:pt x="487" y="12403"/>
                  </a:cubicBezTo>
                  <a:cubicBezTo>
                    <a:pt x="851" y="12311"/>
                    <a:pt x="639" y="11855"/>
                    <a:pt x="699" y="11582"/>
                  </a:cubicBezTo>
                  <a:lnTo>
                    <a:pt x="699" y="11582"/>
                  </a:lnTo>
                  <a:cubicBezTo>
                    <a:pt x="699" y="11582"/>
                    <a:pt x="699" y="11582"/>
                    <a:pt x="699" y="11612"/>
                  </a:cubicBezTo>
                  <a:cubicBezTo>
                    <a:pt x="1216" y="8086"/>
                    <a:pt x="1246" y="4348"/>
                    <a:pt x="2614" y="1065"/>
                  </a:cubicBezTo>
                  <a:cubicBezTo>
                    <a:pt x="2614" y="796"/>
                    <a:pt x="3611" y="0"/>
                    <a:pt x="3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6508750" y="997950"/>
              <a:ext cx="392875" cy="43425"/>
            </a:xfrm>
            <a:custGeom>
              <a:rect b="b" l="l" r="r" t="t"/>
              <a:pathLst>
                <a:path extrusionOk="0" h="1737" w="15715">
                  <a:moveTo>
                    <a:pt x="13178" y="1"/>
                  </a:moveTo>
                  <a:cubicBezTo>
                    <a:pt x="11430" y="1"/>
                    <a:pt x="9667" y="617"/>
                    <a:pt x="7903" y="642"/>
                  </a:cubicBezTo>
                  <a:cubicBezTo>
                    <a:pt x="5259" y="703"/>
                    <a:pt x="2584" y="672"/>
                    <a:pt x="61" y="1584"/>
                  </a:cubicBezTo>
                  <a:cubicBezTo>
                    <a:pt x="0" y="1614"/>
                    <a:pt x="31" y="1706"/>
                    <a:pt x="92" y="1736"/>
                  </a:cubicBezTo>
                  <a:cubicBezTo>
                    <a:pt x="1967" y="1205"/>
                    <a:pt x="3883" y="1139"/>
                    <a:pt x="5805" y="1139"/>
                  </a:cubicBezTo>
                  <a:cubicBezTo>
                    <a:pt x="6432" y="1139"/>
                    <a:pt x="7059" y="1146"/>
                    <a:pt x="7686" y="1146"/>
                  </a:cubicBezTo>
                  <a:cubicBezTo>
                    <a:pt x="8877" y="1146"/>
                    <a:pt x="10066" y="1121"/>
                    <a:pt x="11247" y="976"/>
                  </a:cubicBezTo>
                  <a:lnTo>
                    <a:pt x="11277" y="976"/>
                  </a:lnTo>
                  <a:cubicBezTo>
                    <a:pt x="11693" y="937"/>
                    <a:pt x="12109" y="913"/>
                    <a:pt x="12524" y="913"/>
                  </a:cubicBezTo>
                  <a:cubicBezTo>
                    <a:pt x="13382" y="913"/>
                    <a:pt x="14236" y="1014"/>
                    <a:pt x="15077" y="1280"/>
                  </a:cubicBezTo>
                  <a:cubicBezTo>
                    <a:pt x="15113" y="1291"/>
                    <a:pt x="15151" y="1296"/>
                    <a:pt x="15188" y="1296"/>
                  </a:cubicBezTo>
                  <a:cubicBezTo>
                    <a:pt x="15367" y="1296"/>
                    <a:pt x="15543" y="1178"/>
                    <a:pt x="15593" y="976"/>
                  </a:cubicBezTo>
                  <a:cubicBezTo>
                    <a:pt x="15715" y="368"/>
                    <a:pt x="14833" y="338"/>
                    <a:pt x="14438" y="125"/>
                  </a:cubicBezTo>
                  <a:cubicBezTo>
                    <a:pt x="14019" y="37"/>
                    <a:pt x="13599" y="1"/>
                    <a:pt x="13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6860400" y="923600"/>
              <a:ext cx="190075" cy="143325"/>
            </a:xfrm>
            <a:custGeom>
              <a:rect b="b" l="l" r="r" t="t"/>
              <a:pathLst>
                <a:path extrusionOk="0" h="5733" w="7603">
                  <a:moveTo>
                    <a:pt x="7350" y="0"/>
                  </a:moveTo>
                  <a:cubicBezTo>
                    <a:pt x="6554" y="0"/>
                    <a:pt x="1" y="4575"/>
                    <a:pt x="1223" y="5683"/>
                  </a:cubicBezTo>
                  <a:cubicBezTo>
                    <a:pt x="1289" y="5715"/>
                    <a:pt x="1362" y="5733"/>
                    <a:pt x="1435" y="5733"/>
                  </a:cubicBezTo>
                  <a:cubicBezTo>
                    <a:pt x="1565" y="5733"/>
                    <a:pt x="1693" y="5678"/>
                    <a:pt x="1771" y="5561"/>
                  </a:cubicBezTo>
                  <a:cubicBezTo>
                    <a:pt x="3047" y="4133"/>
                    <a:pt x="4597" y="3008"/>
                    <a:pt x="5935" y="1640"/>
                  </a:cubicBezTo>
                  <a:cubicBezTo>
                    <a:pt x="7275" y="461"/>
                    <a:pt x="7602" y="0"/>
                    <a:pt x="7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6545075" y="1083400"/>
              <a:ext cx="361125" cy="131350"/>
            </a:xfrm>
            <a:custGeom>
              <a:rect b="b" l="l" r="r" t="t"/>
              <a:pathLst>
                <a:path extrusionOk="0" h="5254" w="14445">
                  <a:moveTo>
                    <a:pt x="14047" y="1"/>
                  </a:moveTo>
                  <a:cubicBezTo>
                    <a:pt x="14016" y="1"/>
                    <a:pt x="13985" y="7"/>
                    <a:pt x="13958" y="20"/>
                  </a:cubicBezTo>
                  <a:cubicBezTo>
                    <a:pt x="11952" y="993"/>
                    <a:pt x="10128" y="2300"/>
                    <a:pt x="8122" y="3273"/>
                  </a:cubicBezTo>
                  <a:lnTo>
                    <a:pt x="8152" y="3273"/>
                  </a:lnTo>
                  <a:cubicBezTo>
                    <a:pt x="5751" y="4610"/>
                    <a:pt x="3016" y="4914"/>
                    <a:pt x="280" y="4944"/>
                  </a:cubicBezTo>
                  <a:cubicBezTo>
                    <a:pt x="248" y="4933"/>
                    <a:pt x="219" y="4927"/>
                    <a:pt x="195" y="4927"/>
                  </a:cubicBezTo>
                  <a:cubicBezTo>
                    <a:pt x="0" y="4927"/>
                    <a:pt x="41" y="5254"/>
                    <a:pt x="208" y="5254"/>
                  </a:cubicBezTo>
                  <a:cubicBezTo>
                    <a:pt x="238" y="5254"/>
                    <a:pt x="272" y="5243"/>
                    <a:pt x="310" y="5218"/>
                  </a:cubicBezTo>
                  <a:cubicBezTo>
                    <a:pt x="493" y="5212"/>
                    <a:pt x="675" y="5209"/>
                    <a:pt x="857" y="5209"/>
                  </a:cubicBezTo>
                  <a:cubicBezTo>
                    <a:pt x="1587" y="5209"/>
                    <a:pt x="2316" y="5248"/>
                    <a:pt x="3046" y="5248"/>
                  </a:cubicBezTo>
                  <a:cubicBezTo>
                    <a:pt x="3141" y="5251"/>
                    <a:pt x="3236" y="5253"/>
                    <a:pt x="3331" y="5253"/>
                  </a:cubicBezTo>
                  <a:cubicBezTo>
                    <a:pt x="6228" y="5253"/>
                    <a:pt x="8869" y="3923"/>
                    <a:pt x="11253" y="2421"/>
                  </a:cubicBezTo>
                  <a:cubicBezTo>
                    <a:pt x="11830" y="1905"/>
                    <a:pt x="14444" y="811"/>
                    <a:pt x="14323" y="142"/>
                  </a:cubicBezTo>
                  <a:cubicBezTo>
                    <a:pt x="14276" y="71"/>
                    <a:pt x="14156" y="1"/>
                    <a:pt x="140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6883225" y="1111375"/>
              <a:ext cx="152175" cy="69050"/>
            </a:xfrm>
            <a:custGeom>
              <a:rect b="b" l="l" r="r" t="t"/>
              <a:pathLst>
                <a:path extrusionOk="0" h="2762" w="6087">
                  <a:moveTo>
                    <a:pt x="941" y="1"/>
                  </a:moveTo>
                  <a:cubicBezTo>
                    <a:pt x="0" y="1"/>
                    <a:pt x="1224" y="1277"/>
                    <a:pt x="5295" y="2640"/>
                  </a:cubicBezTo>
                  <a:cubicBezTo>
                    <a:pt x="5382" y="2726"/>
                    <a:pt x="5468" y="2761"/>
                    <a:pt x="5547" y="2761"/>
                  </a:cubicBezTo>
                  <a:cubicBezTo>
                    <a:pt x="5885" y="2761"/>
                    <a:pt x="6086" y="2117"/>
                    <a:pt x="5569" y="2093"/>
                  </a:cubicBezTo>
                  <a:cubicBezTo>
                    <a:pt x="3186" y="577"/>
                    <a:pt x="1574" y="1"/>
                    <a:pt x="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6716950" y="1127100"/>
              <a:ext cx="220250" cy="269125"/>
            </a:xfrm>
            <a:custGeom>
              <a:rect b="b" l="l" r="r" t="t"/>
              <a:pathLst>
                <a:path extrusionOk="0" h="10765" w="8810">
                  <a:moveTo>
                    <a:pt x="8323" y="1"/>
                  </a:moveTo>
                  <a:cubicBezTo>
                    <a:pt x="8246" y="1"/>
                    <a:pt x="8139" y="30"/>
                    <a:pt x="7995" y="96"/>
                  </a:cubicBezTo>
                  <a:cubicBezTo>
                    <a:pt x="6657" y="1980"/>
                    <a:pt x="5563" y="4017"/>
                    <a:pt x="4317" y="5962"/>
                  </a:cubicBezTo>
                  <a:cubicBezTo>
                    <a:pt x="3344" y="7908"/>
                    <a:pt x="1429" y="9367"/>
                    <a:pt x="1" y="10765"/>
                  </a:cubicBezTo>
                  <a:cubicBezTo>
                    <a:pt x="3618" y="9002"/>
                    <a:pt x="6019" y="4990"/>
                    <a:pt x="7904" y="1494"/>
                  </a:cubicBezTo>
                  <a:cubicBezTo>
                    <a:pt x="8061" y="1179"/>
                    <a:pt x="8809" y="1"/>
                    <a:pt x="83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6825625" y="1245550"/>
              <a:ext cx="89700" cy="218325"/>
            </a:xfrm>
            <a:custGeom>
              <a:rect b="b" l="l" r="r" t="t"/>
              <a:pathLst>
                <a:path extrusionOk="0" h="8733" w="3588">
                  <a:moveTo>
                    <a:pt x="3422" y="1"/>
                  </a:moveTo>
                  <a:cubicBezTo>
                    <a:pt x="3108" y="1"/>
                    <a:pt x="2588" y="2888"/>
                    <a:pt x="2462" y="3139"/>
                  </a:cubicBezTo>
                  <a:cubicBezTo>
                    <a:pt x="1915" y="5054"/>
                    <a:pt x="1125" y="6939"/>
                    <a:pt x="61" y="8610"/>
                  </a:cubicBezTo>
                  <a:cubicBezTo>
                    <a:pt x="0" y="8641"/>
                    <a:pt x="0" y="8702"/>
                    <a:pt x="61" y="8732"/>
                  </a:cubicBezTo>
                  <a:cubicBezTo>
                    <a:pt x="547" y="8398"/>
                    <a:pt x="791" y="7759"/>
                    <a:pt x="1155" y="7303"/>
                  </a:cubicBezTo>
                  <a:lnTo>
                    <a:pt x="1155" y="7303"/>
                  </a:lnTo>
                  <a:cubicBezTo>
                    <a:pt x="1155" y="7303"/>
                    <a:pt x="1149" y="7303"/>
                    <a:pt x="1142" y="7306"/>
                  </a:cubicBezTo>
                  <a:lnTo>
                    <a:pt x="1142" y="7306"/>
                  </a:lnTo>
                  <a:cubicBezTo>
                    <a:pt x="2408" y="5277"/>
                    <a:pt x="3103" y="2977"/>
                    <a:pt x="3526" y="677"/>
                  </a:cubicBezTo>
                  <a:cubicBezTo>
                    <a:pt x="3526" y="677"/>
                    <a:pt x="3526" y="647"/>
                    <a:pt x="3526" y="647"/>
                  </a:cubicBezTo>
                  <a:cubicBezTo>
                    <a:pt x="3557" y="586"/>
                    <a:pt x="3557" y="525"/>
                    <a:pt x="3587" y="464"/>
                  </a:cubicBezTo>
                  <a:lnTo>
                    <a:pt x="3587" y="434"/>
                  </a:lnTo>
                  <a:cubicBezTo>
                    <a:pt x="3545" y="128"/>
                    <a:pt x="3488" y="1"/>
                    <a:pt x="34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6905400" y="1239925"/>
              <a:ext cx="95050" cy="155175"/>
            </a:xfrm>
            <a:custGeom>
              <a:rect b="b" l="l" r="r" t="t"/>
              <a:pathLst>
                <a:path extrusionOk="0" h="6207" w="3802">
                  <a:moveTo>
                    <a:pt x="201" y="1"/>
                  </a:moveTo>
                  <a:cubicBezTo>
                    <a:pt x="115" y="1"/>
                    <a:pt x="45" y="96"/>
                    <a:pt x="1" y="325"/>
                  </a:cubicBezTo>
                  <a:cubicBezTo>
                    <a:pt x="913" y="2331"/>
                    <a:pt x="1794" y="4398"/>
                    <a:pt x="3253" y="6100"/>
                  </a:cubicBezTo>
                  <a:cubicBezTo>
                    <a:pt x="3309" y="6176"/>
                    <a:pt x="3372" y="6207"/>
                    <a:pt x="3432" y="6207"/>
                  </a:cubicBezTo>
                  <a:cubicBezTo>
                    <a:pt x="3636" y="6207"/>
                    <a:pt x="3801" y="5859"/>
                    <a:pt x="3496" y="5765"/>
                  </a:cubicBezTo>
                  <a:cubicBezTo>
                    <a:pt x="3496" y="5735"/>
                    <a:pt x="3467" y="5705"/>
                    <a:pt x="3466" y="5705"/>
                  </a:cubicBezTo>
                  <a:lnTo>
                    <a:pt x="3466" y="5705"/>
                  </a:lnTo>
                  <a:cubicBezTo>
                    <a:pt x="3466" y="5705"/>
                    <a:pt x="3468" y="5707"/>
                    <a:pt x="3496" y="5735"/>
                  </a:cubicBezTo>
                  <a:cubicBezTo>
                    <a:pt x="2737" y="4641"/>
                    <a:pt x="2159" y="3425"/>
                    <a:pt x="1551" y="2270"/>
                  </a:cubicBezTo>
                  <a:cubicBezTo>
                    <a:pt x="1551" y="2240"/>
                    <a:pt x="1551" y="2240"/>
                    <a:pt x="1551" y="2240"/>
                  </a:cubicBezTo>
                  <a:cubicBezTo>
                    <a:pt x="1352" y="1990"/>
                    <a:pt x="599"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5605750" y="857350"/>
              <a:ext cx="280550" cy="71250"/>
            </a:xfrm>
            <a:custGeom>
              <a:rect b="b" l="l" r="r" t="t"/>
              <a:pathLst>
                <a:path extrusionOk="0" h="2850" w="11222">
                  <a:moveTo>
                    <a:pt x="2858" y="1"/>
                  </a:moveTo>
                  <a:cubicBezTo>
                    <a:pt x="2071" y="1"/>
                    <a:pt x="1286" y="165"/>
                    <a:pt x="527" y="278"/>
                  </a:cubicBezTo>
                  <a:cubicBezTo>
                    <a:pt x="1" y="696"/>
                    <a:pt x="350" y="799"/>
                    <a:pt x="871" y="799"/>
                  </a:cubicBezTo>
                  <a:cubicBezTo>
                    <a:pt x="1373" y="799"/>
                    <a:pt x="2035" y="703"/>
                    <a:pt x="2229" y="703"/>
                  </a:cubicBezTo>
                  <a:lnTo>
                    <a:pt x="2199" y="703"/>
                  </a:lnTo>
                  <a:cubicBezTo>
                    <a:pt x="2290" y="703"/>
                    <a:pt x="2412" y="673"/>
                    <a:pt x="2503" y="673"/>
                  </a:cubicBezTo>
                  <a:lnTo>
                    <a:pt x="2442" y="673"/>
                  </a:lnTo>
                  <a:cubicBezTo>
                    <a:pt x="2533" y="670"/>
                    <a:pt x="2624" y="669"/>
                    <a:pt x="2715" y="669"/>
                  </a:cubicBezTo>
                  <a:cubicBezTo>
                    <a:pt x="5585" y="669"/>
                    <a:pt x="8180" y="2036"/>
                    <a:pt x="10862" y="2831"/>
                  </a:cubicBezTo>
                  <a:cubicBezTo>
                    <a:pt x="10894" y="2844"/>
                    <a:pt x="10923" y="2850"/>
                    <a:pt x="10950" y="2850"/>
                  </a:cubicBezTo>
                  <a:cubicBezTo>
                    <a:pt x="11180" y="2850"/>
                    <a:pt x="11221" y="2436"/>
                    <a:pt x="10922" y="2436"/>
                  </a:cubicBezTo>
                  <a:cubicBezTo>
                    <a:pt x="8301" y="1713"/>
                    <a:pt x="5948" y="4"/>
                    <a:pt x="3124" y="4"/>
                  </a:cubicBezTo>
                  <a:cubicBezTo>
                    <a:pt x="3099" y="4"/>
                    <a:pt x="3075" y="4"/>
                    <a:pt x="3050" y="4"/>
                  </a:cubicBezTo>
                  <a:cubicBezTo>
                    <a:pt x="2986" y="2"/>
                    <a:pt x="2922" y="1"/>
                    <a:pt x="28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5615875" y="668900"/>
              <a:ext cx="68050" cy="218975"/>
            </a:xfrm>
            <a:custGeom>
              <a:rect b="b" l="l" r="r" t="t"/>
              <a:pathLst>
                <a:path extrusionOk="0" h="8759" w="2722">
                  <a:moveTo>
                    <a:pt x="2557" y="0"/>
                  </a:moveTo>
                  <a:cubicBezTo>
                    <a:pt x="2480" y="0"/>
                    <a:pt x="2402" y="53"/>
                    <a:pt x="2402" y="156"/>
                  </a:cubicBezTo>
                  <a:cubicBezTo>
                    <a:pt x="2402" y="1159"/>
                    <a:pt x="2037" y="2132"/>
                    <a:pt x="1733" y="3074"/>
                  </a:cubicBezTo>
                  <a:cubicBezTo>
                    <a:pt x="1125" y="4807"/>
                    <a:pt x="730" y="6630"/>
                    <a:pt x="61" y="8333"/>
                  </a:cubicBezTo>
                  <a:cubicBezTo>
                    <a:pt x="0" y="8485"/>
                    <a:pt x="61" y="8697"/>
                    <a:pt x="244" y="8758"/>
                  </a:cubicBezTo>
                  <a:cubicBezTo>
                    <a:pt x="1368" y="8454"/>
                    <a:pt x="1368" y="6327"/>
                    <a:pt x="1672" y="5323"/>
                  </a:cubicBezTo>
                  <a:cubicBezTo>
                    <a:pt x="1703" y="5202"/>
                    <a:pt x="1733" y="5080"/>
                    <a:pt x="1763" y="4928"/>
                  </a:cubicBezTo>
                  <a:cubicBezTo>
                    <a:pt x="1763" y="4928"/>
                    <a:pt x="1763" y="4928"/>
                    <a:pt x="1763" y="4959"/>
                  </a:cubicBezTo>
                  <a:cubicBezTo>
                    <a:pt x="2067" y="3348"/>
                    <a:pt x="2614" y="1798"/>
                    <a:pt x="2706" y="187"/>
                  </a:cubicBezTo>
                  <a:cubicBezTo>
                    <a:pt x="2721" y="61"/>
                    <a:pt x="2640" y="0"/>
                    <a:pt x="25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5597625" y="875675"/>
              <a:ext cx="100075" cy="237925"/>
            </a:xfrm>
            <a:custGeom>
              <a:rect b="b" l="l" r="r" t="t"/>
              <a:pathLst>
                <a:path extrusionOk="0" h="9517" w="4003">
                  <a:moveTo>
                    <a:pt x="396" y="1"/>
                  </a:moveTo>
                  <a:cubicBezTo>
                    <a:pt x="1" y="913"/>
                    <a:pt x="1581" y="2250"/>
                    <a:pt x="1825" y="3253"/>
                  </a:cubicBezTo>
                  <a:cubicBezTo>
                    <a:pt x="2463" y="5290"/>
                    <a:pt x="2402" y="7661"/>
                    <a:pt x="3557" y="9484"/>
                  </a:cubicBezTo>
                  <a:cubicBezTo>
                    <a:pt x="3598" y="9507"/>
                    <a:pt x="3637" y="9517"/>
                    <a:pt x="3674" y="9517"/>
                  </a:cubicBezTo>
                  <a:cubicBezTo>
                    <a:pt x="3883" y="9517"/>
                    <a:pt x="4003" y="9193"/>
                    <a:pt x="3770" y="9089"/>
                  </a:cubicBezTo>
                  <a:cubicBezTo>
                    <a:pt x="2615" y="6202"/>
                    <a:pt x="3284" y="1764"/>
                    <a:pt x="3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5472150" y="738900"/>
              <a:ext cx="166275" cy="152825"/>
            </a:xfrm>
            <a:custGeom>
              <a:rect b="b" l="l" r="r" t="t"/>
              <a:pathLst>
                <a:path extrusionOk="0" h="6113" w="6651">
                  <a:moveTo>
                    <a:pt x="165" y="1"/>
                  </a:moveTo>
                  <a:cubicBezTo>
                    <a:pt x="0" y="1"/>
                    <a:pt x="302" y="536"/>
                    <a:pt x="430" y="639"/>
                  </a:cubicBezTo>
                  <a:cubicBezTo>
                    <a:pt x="2132" y="2402"/>
                    <a:pt x="3774" y="4195"/>
                    <a:pt x="5324" y="6080"/>
                  </a:cubicBezTo>
                  <a:cubicBezTo>
                    <a:pt x="5423" y="6102"/>
                    <a:pt x="5507" y="6113"/>
                    <a:pt x="5578" y="6113"/>
                  </a:cubicBezTo>
                  <a:cubicBezTo>
                    <a:pt x="6650" y="6113"/>
                    <a:pt x="4541" y="3656"/>
                    <a:pt x="4199" y="3314"/>
                  </a:cubicBezTo>
                  <a:cubicBezTo>
                    <a:pt x="3044" y="2098"/>
                    <a:pt x="1555" y="1216"/>
                    <a:pt x="309" y="61"/>
                  </a:cubicBezTo>
                  <a:cubicBezTo>
                    <a:pt x="242" y="19"/>
                    <a:pt x="196" y="1"/>
                    <a:pt x="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5499600" y="919525"/>
              <a:ext cx="71675" cy="261825"/>
            </a:xfrm>
            <a:custGeom>
              <a:rect b="b" l="l" r="r" t="t"/>
              <a:pathLst>
                <a:path extrusionOk="0" h="10473" w="2867">
                  <a:moveTo>
                    <a:pt x="277" y="7839"/>
                  </a:moveTo>
                  <a:cubicBezTo>
                    <a:pt x="275" y="7843"/>
                    <a:pt x="274" y="7847"/>
                    <a:pt x="274" y="7852"/>
                  </a:cubicBezTo>
                  <a:cubicBezTo>
                    <a:pt x="275" y="7848"/>
                    <a:pt x="276" y="7843"/>
                    <a:pt x="277" y="7839"/>
                  </a:cubicBezTo>
                  <a:close/>
                  <a:moveTo>
                    <a:pt x="2619" y="1"/>
                  </a:moveTo>
                  <a:cubicBezTo>
                    <a:pt x="2554" y="1"/>
                    <a:pt x="2472" y="56"/>
                    <a:pt x="2372" y="192"/>
                  </a:cubicBezTo>
                  <a:cubicBezTo>
                    <a:pt x="2250" y="557"/>
                    <a:pt x="2159" y="922"/>
                    <a:pt x="2068" y="1286"/>
                  </a:cubicBezTo>
                  <a:cubicBezTo>
                    <a:pt x="1643" y="3531"/>
                    <a:pt x="673" y="5595"/>
                    <a:pt x="277" y="7839"/>
                  </a:cubicBezTo>
                  <a:lnTo>
                    <a:pt x="277" y="7839"/>
                  </a:lnTo>
                  <a:cubicBezTo>
                    <a:pt x="284" y="7821"/>
                    <a:pt x="305" y="7821"/>
                    <a:pt x="305" y="7821"/>
                  </a:cubicBezTo>
                  <a:lnTo>
                    <a:pt x="305" y="7821"/>
                  </a:lnTo>
                  <a:cubicBezTo>
                    <a:pt x="183" y="8642"/>
                    <a:pt x="1" y="9493"/>
                    <a:pt x="153" y="10344"/>
                  </a:cubicBezTo>
                  <a:cubicBezTo>
                    <a:pt x="180" y="10436"/>
                    <a:pt x="241" y="10473"/>
                    <a:pt x="306" y="10473"/>
                  </a:cubicBezTo>
                  <a:cubicBezTo>
                    <a:pt x="456" y="10473"/>
                    <a:pt x="626" y="10280"/>
                    <a:pt x="457" y="10132"/>
                  </a:cubicBezTo>
                  <a:cubicBezTo>
                    <a:pt x="426" y="10071"/>
                    <a:pt x="426" y="10010"/>
                    <a:pt x="426" y="9949"/>
                  </a:cubicBezTo>
                  <a:cubicBezTo>
                    <a:pt x="426" y="9980"/>
                    <a:pt x="426" y="9980"/>
                    <a:pt x="426" y="9980"/>
                  </a:cubicBezTo>
                  <a:cubicBezTo>
                    <a:pt x="396" y="6758"/>
                    <a:pt x="2341" y="3961"/>
                    <a:pt x="2797" y="830"/>
                  </a:cubicBezTo>
                  <a:cubicBezTo>
                    <a:pt x="2867" y="575"/>
                    <a:pt x="2830" y="1"/>
                    <a:pt x="26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5362825" y="905475"/>
              <a:ext cx="205200" cy="40900"/>
            </a:xfrm>
            <a:custGeom>
              <a:rect b="b" l="l" r="r" t="t"/>
              <a:pathLst>
                <a:path extrusionOk="0" h="1636" w="8208">
                  <a:moveTo>
                    <a:pt x="407" y="1"/>
                  </a:moveTo>
                  <a:cubicBezTo>
                    <a:pt x="163" y="1"/>
                    <a:pt x="0" y="46"/>
                    <a:pt x="335" y="146"/>
                  </a:cubicBezTo>
                  <a:cubicBezTo>
                    <a:pt x="2523" y="724"/>
                    <a:pt x="4712" y="1392"/>
                    <a:pt x="6961" y="1636"/>
                  </a:cubicBezTo>
                  <a:cubicBezTo>
                    <a:pt x="8207" y="997"/>
                    <a:pt x="1794" y="420"/>
                    <a:pt x="1308" y="146"/>
                  </a:cubicBezTo>
                  <a:lnTo>
                    <a:pt x="1277" y="146"/>
                  </a:lnTo>
                  <a:cubicBezTo>
                    <a:pt x="1247" y="146"/>
                    <a:pt x="1216" y="116"/>
                    <a:pt x="1216" y="116"/>
                  </a:cubicBezTo>
                  <a:lnTo>
                    <a:pt x="1095" y="116"/>
                  </a:lnTo>
                  <a:cubicBezTo>
                    <a:pt x="1064" y="85"/>
                    <a:pt x="1034" y="85"/>
                    <a:pt x="1004" y="85"/>
                  </a:cubicBezTo>
                  <a:lnTo>
                    <a:pt x="973" y="85"/>
                  </a:lnTo>
                  <a:cubicBezTo>
                    <a:pt x="973" y="85"/>
                    <a:pt x="943" y="85"/>
                    <a:pt x="943" y="55"/>
                  </a:cubicBezTo>
                  <a:cubicBezTo>
                    <a:pt x="943" y="55"/>
                    <a:pt x="943" y="85"/>
                    <a:pt x="943" y="85"/>
                  </a:cubicBezTo>
                  <a:cubicBezTo>
                    <a:pt x="861" y="31"/>
                    <a:pt x="607" y="1"/>
                    <a:pt x="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5331675" y="1039050"/>
              <a:ext cx="114775" cy="40600"/>
            </a:xfrm>
            <a:custGeom>
              <a:rect b="b" l="l" r="r" t="t"/>
              <a:pathLst>
                <a:path extrusionOk="0" h="1624" w="4591">
                  <a:moveTo>
                    <a:pt x="4590" y="1"/>
                  </a:moveTo>
                  <a:lnTo>
                    <a:pt x="4590" y="1"/>
                  </a:lnTo>
                  <a:cubicBezTo>
                    <a:pt x="3405" y="305"/>
                    <a:pt x="2098" y="1095"/>
                    <a:pt x="760" y="1217"/>
                  </a:cubicBezTo>
                  <a:lnTo>
                    <a:pt x="669" y="1217"/>
                  </a:lnTo>
                  <a:cubicBezTo>
                    <a:pt x="669" y="1217"/>
                    <a:pt x="639" y="1217"/>
                    <a:pt x="639" y="1247"/>
                  </a:cubicBezTo>
                  <a:cubicBezTo>
                    <a:pt x="639" y="1217"/>
                    <a:pt x="639" y="1217"/>
                    <a:pt x="639" y="1217"/>
                  </a:cubicBezTo>
                  <a:cubicBezTo>
                    <a:pt x="456" y="1247"/>
                    <a:pt x="0" y="1338"/>
                    <a:pt x="274" y="1612"/>
                  </a:cubicBezTo>
                  <a:cubicBezTo>
                    <a:pt x="290" y="1620"/>
                    <a:pt x="311" y="1624"/>
                    <a:pt x="333" y="1624"/>
                  </a:cubicBezTo>
                  <a:cubicBezTo>
                    <a:pt x="393" y="1624"/>
                    <a:pt x="464" y="1596"/>
                    <a:pt x="487" y="1551"/>
                  </a:cubicBezTo>
                  <a:cubicBezTo>
                    <a:pt x="973" y="1490"/>
                    <a:pt x="1490" y="1429"/>
                    <a:pt x="1976" y="1338"/>
                  </a:cubicBezTo>
                  <a:lnTo>
                    <a:pt x="1946" y="1338"/>
                  </a:lnTo>
                  <a:lnTo>
                    <a:pt x="2189" y="1308"/>
                  </a:lnTo>
                  <a:lnTo>
                    <a:pt x="2158" y="1308"/>
                  </a:lnTo>
                  <a:cubicBezTo>
                    <a:pt x="2949" y="1065"/>
                    <a:pt x="4317" y="791"/>
                    <a:pt x="45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5418300" y="1009425"/>
              <a:ext cx="35750" cy="190125"/>
            </a:xfrm>
            <a:custGeom>
              <a:rect b="b" l="l" r="r" t="t"/>
              <a:pathLst>
                <a:path extrusionOk="0" h="7605" w="1430">
                  <a:moveTo>
                    <a:pt x="1186" y="0"/>
                  </a:moveTo>
                  <a:cubicBezTo>
                    <a:pt x="122" y="244"/>
                    <a:pt x="1" y="6657"/>
                    <a:pt x="365" y="7599"/>
                  </a:cubicBezTo>
                  <a:cubicBezTo>
                    <a:pt x="378" y="7603"/>
                    <a:pt x="391" y="7604"/>
                    <a:pt x="403" y="7604"/>
                  </a:cubicBezTo>
                  <a:cubicBezTo>
                    <a:pt x="505" y="7604"/>
                    <a:pt x="572" y="7498"/>
                    <a:pt x="517" y="7417"/>
                  </a:cubicBezTo>
                  <a:cubicBezTo>
                    <a:pt x="487" y="6961"/>
                    <a:pt x="517" y="6505"/>
                    <a:pt x="548" y="6049"/>
                  </a:cubicBezTo>
                  <a:cubicBezTo>
                    <a:pt x="700" y="4134"/>
                    <a:pt x="1034" y="2219"/>
                    <a:pt x="1368" y="335"/>
                  </a:cubicBezTo>
                  <a:cubicBezTo>
                    <a:pt x="1429" y="183"/>
                    <a:pt x="1338" y="31"/>
                    <a:pt x="1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5884875" y="1626000"/>
              <a:ext cx="162750" cy="271825"/>
            </a:xfrm>
            <a:custGeom>
              <a:rect b="b" l="l" r="r" t="t"/>
              <a:pathLst>
                <a:path extrusionOk="0" h="10873" w="6510">
                  <a:moveTo>
                    <a:pt x="113" y="0"/>
                  </a:moveTo>
                  <a:cubicBezTo>
                    <a:pt x="42" y="0"/>
                    <a:pt x="10" y="70"/>
                    <a:pt x="31" y="231"/>
                  </a:cubicBezTo>
                  <a:lnTo>
                    <a:pt x="0" y="231"/>
                  </a:lnTo>
                  <a:cubicBezTo>
                    <a:pt x="61" y="262"/>
                    <a:pt x="122" y="292"/>
                    <a:pt x="152" y="353"/>
                  </a:cubicBezTo>
                  <a:cubicBezTo>
                    <a:pt x="1976" y="2116"/>
                    <a:pt x="2311" y="4730"/>
                    <a:pt x="3222" y="6979"/>
                  </a:cubicBezTo>
                  <a:cubicBezTo>
                    <a:pt x="3770" y="8256"/>
                    <a:pt x="4499" y="9441"/>
                    <a:pt x="5046" y="10718"/>
                  </a:cubicBezTo>
                  <a:cubicBezTo>
                    <a:pt x="5207" y="10824"/>
                    <a:pt x="5330" y="10873"/>
                    <a:pt x="5419" y="10873"/>
                  </a:cubicBezTo>
                  <a:cubicBezTo>
                    <a:pt x="6509" y="10873"/>
                    <a:pt x="2605" y="3557"/>
                    <a:pt x="2493" y="2967"/>
                  </a:cubicBezTo>
                  <a:cubicBezTo>
                    <a:pt x="2467" y="2653"/>
                    <a:pt x="551" y="0"/>
                    <a:pt x="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6003425" y="1678250"/>
              <a:ext cx="364000" cy="220375"/>
            </a:xfrm>
            <a:custGeom>
              <a:rect b="b" l="l" r="r" t="t"/>
              <a:pathLst>
                <a:path extrusionOk="0" h="8815" w="14560">
                  <a:moveTo>
                    <a:pt x="14340" y="1"/>
                  </a:moveTo>
                  <a:cubicBezTo>
                    <a:pt x="14072" y="1"/>
                    <a:pt x="13736" y="548"/>
                    <a:pt x="13526" y="664"/>
                  </a:cubicBezTo>
                  <a:cubicBezTo>
                    <a:pt x="12341" y="1698"/>
                    <a:pt x="10973" y="2458"/>
                    <a:pt x="9514" y="3066"/>
                  </a:cubicBezTo>
                  <a:cubicBezTo>
                    <a:pt x="6566" y="4160"/>
                    <a:pt x="3313" y="4737"/>
                    <a:pt x="1155" y="7260"/>
                  </a:cubicBezTo>
                  <a:cubicBezTo>
                    <a:pt x="912" y="7686"/>
                    <a:pt x="0" y="8233"/>
                    <a:pt x="456" y="8749"/>
                  </a:cubicBezTo>
                  <a:cubicBezTo>
                    <a:pt x="513" y="8792"/>
                    <a:pt x="589" y="8814"/>
                    <a:pt x="666" y="8814"/>
                  </a:cubicBezTo>
                  <a:cubicBezTo>
                    <a:pt x="756" y="8814"/>
                    <a:pt x="847" y="8784"/>
                    <a:pt x="912" y="8719"/>
                  </a:cubicBezTo>
                  <a:cubicBezTo>
                    <a:pt x="2067" y="7564"/>
                    <a:pt x="3526" y="6774"/>
                    <a:pt x="4864" y="5892"/>
                  </a:cubicBezTo>
                  <a:cubicBezTo>
                    <a:pt x="8116" y="4190"/>
                    <a:pt x="11763" y="3096"/>
                    <a:pt x="14438" y="391"/>
                  </a:cubicBezTo>
                  <a:lnTo>
                    <a:pt x="14408" y="391"/>
                  </a:lnTo>
                  <a:cubicBezTo>
                    <a:pt x="14499" y="360"/>
                    <a:pt x="14560" y="269"/>
                    <a:pt x="14560" y="178"/>
                  </a:cubicBezTo>
                  <a:cubicBezTo>
                    <a:pt x="14496" y="51"/>
                    <a:pt x="14421" y="1"/>
                    <a:pt x="143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5726525" y="1834375"/>
              <a:ext cx="290350" cy="134400"/>
            </a:xfrm>
            <a:custGeom>
              <a:rect b="b" l="l" r="r" t="t"/>
              <a:pathLst>
                <a:path extrusionOk="0" h="5376" w="11614">
                  <a:moveTo>
                    <a:pt x="5466" y="2925"/>
                  </a:moveTo>
                  <a:cubicBezTo>
                    <a:pt x="5474" y="2930"/>
                    <a:pt x="5483" y="2930"/>
                    <a:pt x="5483" y="2930"/>
                  </a:cubicBezTo>
                  <a:cubicBezTo>
                    <a:pt x="5477" y="2928"/>
                    <a:pt x="5471" y="2927"/>
                    <a:pt x="5466" y="2925"/>
                  </a:cubicBezTo>
                  <a:close/>
                  <a:moveTo>
                    <a:pt x="289" y="0"/>
                  </a:moveTo>
                  <a:cubicBezTo>
                    <a:pt x="222" y="0"/>
                    <a:pt x="154" y="23"/>
                    <a:pt x="103" y="73"/>
                  </a:cubicBezTo>
                  <a:cubicBezTo>
                    <a:pt x="0" y="202"/>
                    <a:pt x="116" y="397"/>
                    <a:pt x="265" y="397"/>
                  </a:cubicBezTo>
                  <a:cubicBezTo>
                    <a:pt x="292" y="397"/>
                    <a:pt x="319" y="391"/>
                    <a:pt x="347" y="377"/>
                  </a:cubicBezTo>
                  <a:cubicBezTo>
                    <a:pt x="438" y="407"/>
                    <a:pt x="498" y="468"/>
                    <a:pt x="590" y="498"/>
                  </a:cubicBezTo>
                  <a:lnTo>
                    <a:pt x="559" y="498"/>
                  </a:lnTo>
                  <a:cubicBezTo>
                    <a:pt x="590" y="529"/>
                    <a:pt x="650" y="559"/>
                    <a:pt x="681" y="590"/>
                  </a:cubicBezTo>
                  <a:cubicBezTo>
                    <a:pt x="772" y="650"/>
                    <a:pt x="863" y="681"/>
                    <a:pt x="924" y="742"/>
                  </a:cubicBezTo>
                  <a:cubicBezTo>
                    <a:pt x="2317" y="1711"/>
                    <a:pt x="3831" y="2438"/>
                    <a:pt x="5466" y="2925"/>
                  </a:cubicBezTo>
                  <a:lnTo>
                    <a:pt x="5466" y="2925"/>
                  </a:lnTo>
                  <a:cubicBezTo>
                    <a:pt x="5459" y="2921"/>
                    <a:pt x="5453" y="2913"/>
                    <a:pt x="5453" y="2900"/>
                  </a:cubicBezTo>
                  <a:lnTo>
                    <a:pt x="5453" y="2900"/>
                  </a:lnTo>
                  <a:cubicBezTo>
                    <a:pt x="7186" y="3720"/>
                    <a:pt x="9313" y="3963"/>
                    <a:pt x="10772" y="5240"/>
                  </a:cubicBezTo>
                  <a:cubicBezTo>
                    <a:pt x="10866" y="5334"/>
                    <a:pt x="10984" y="5376"/>
                    <a:pt x="11100" y="5376"/>
                  </a:cubicBezTo>
                  <a:cubicBezTo>
                    <a:pt x="11360" y="5376"/>
                    <a:pt x="11614" y="5169"/>
                    <a:pt x="11593" y="4875"/>
                  </a:cubicBezTo>
                  <a:cubicBezTo>
                    <a:pt x="11563" y="4511"/>
                    <a:pt x="11167" y="4267"/>
                    <a:pt x="10924" y="3994"/>
                  </a:cubicBezTo>
                  <a:cubicBezTo>
                    <a:pt x="8888" y="2748"/>
                    <a:pt x="6274" y="2596"/>
                    <a:pt x="3994" y="1805"/>
                  </a:cubicBezTo>
                  <a:lnTo>
                    <a:pt x="4055" y="1805"/>
                  </a:lnTo>
                  <a:lnTo>
                    <a:pt x="3872" y="1775"/>
                  </a:lnTo>
                  <a:lnTo>
                    <a:pt x="3903" y="1775"/>
                  </a:lnTo>
                  <a:cubicBezTo>
                    <a:pt x="3842" y="1745"/>
                    <a:pt x="3812" y="1745"/>
                    <a:pt x="3751" y="1714"/>
                  </a:cubicBezTo>
                  <a:lnTo>
                    <a:pt x="3720" y="1714"/>
                  </a:lnTo>
                  <a:cubicBezTo>
                    <a:pt x="3720" y="1714"/>
                    <a:pt x="3720" y="1714"/>
                    <a:pt x="3690" y="1684"/>
                  </a:cubicBezTo>
                  <a:lnTo>
                    <a:pt x="3690" y="1684"/>
                  </a:lnTo>
                  <a:cubicBezTo>
                    <a:pt x="3690" y="1684"/>
                    <a:pt x="3690" y="1695"/>
                    <a:pt x="3697" y="1704"/>
                  </a:cubicBezTo>
                  <a:lnTo>
                    <a:pt x="3697" y="1704"/>
                  </a:lnTo>
                  <a:lnTo>
                    <a:pt x="3508" y="1623"/>
                  </a:lnTo>
                  <a:lnTo>
                    <a:pt x="3538" y="1653"/>
                  </a:lnTo>
                  <a:cubicBezTo>
                    <a:pt x="2444" y="1258"/>
                    <a:pt x="1441" y="650"/>
                    <a:pt x="438" y="42"/>
                  </a:cubicBezTo>
                  <a:cubicBezTo>
                    <a:pt x="397" y="15"/>
                    <a:pt x="343" y="0"/>
                    <a:pt x="2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5992775" y="1797600"/>
              <a:ext cx="443025" cy="174375"/>
            </a:xfrm>
            <a:custGeom>
              <a:rect b="b" l="l" r="r" t="t"/>
              <a:pathLst>
                <a:path extrusionOk="0" h="6975" w="17721">
                  <a:moveTo>
                    <a:pt x="17415" y="0"/>
                  </a:moveTo>
                  <a:cubicBezTo>
                    <a:pt x="16524" y="0"/>
                    <a:pt x="15381" y="1509"/>
                    <a:pt x="14530" y="1878"/>
                  </a:cubicBezTo>
                  <a:cubicBezTo>
                    <a:pt x="11521" y="4036"/>
                    <a:pt x="7752" y="4705"/>
                    <a:pt x="4165" y="5374"/>
                  </a:cubicBezTo>
                  <a:cubicBezTo>
                    <a:pt x="3101" y="5617"/>
                    <a:pt x="183" y="5374"/>
                    <a:pt x="1" y="6741"/>
                  </a:cubicBezTo>
                  <a:cubicBezTo>
                    <a:pt x="83" y="6921"/>
                    <a:pt x="222" y="6975"/>
                    <a:pt x="378" y="6975"/>
                  </a:cubicBezTo>
                  <a:cubicBezTo>
                    <a:pt x="565" y="6975"/>
                    <a:pt x="777" y="6896"/>
                    <a:pt x="943" y="6863"/>
                  </a:cubicBezTo>
                  <a:cubicBezTo>
                    <a:pt x="2463" y="6255"/>
                    <a:pt x="4104" y="6316"/>
                    <a:pt x="5624" y="5860"/>
                  </a:cubicBezTo>
                  <a:cubicBezTo>
                    <a:pt x="9910" y="4887"/>
                    <a:pt x="13952" y="3185"/>
                    <a:pt x="17296" y="328"/>
                  </a:cubicBezTo>
                  <a:cubicBezTo>
                    <a:pt x="17333" y="359"/>
                    <a:pt x="17374" y="372"/>
                    <a:pt x="17414" y="372"/>
                  </a:cubicBezTo>
                  <a:cubicBezTo>
                    <a:pt x="17572" y="372"/>
                    <a:pt x="17721" y="169"/>
                    <a:pt x="17600" y="24"/>
                  </a:cubicBezTo>
                  <a:cubicBezTo>
                    <a:pt x="17539" y="8"/>
                    <a:pt x="17478" y="0"/>
                    <a:pt x="174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5726025" y="2061600"/>
              <a:ext cx="249300" cy="45475"/>
            </a:xfrm>
            <a:custGeom>
              <a:rect b="b" l="l" r="r" t="t"/>
              <a:pathLst>
                <a:path extrusionOk="0" h="1819" w="9972">
                  <a:moveTo>
                    <a:pt x="9114" y="0"/>
                  </a:moveTo>
                  <a:cubicBezTo>
                    <a:pt x="7862" y="0"/>
                    <a:pt x="5744" y="1112"/>
                    <a:pt x="4804" y="1136"/>
                  </a:cubicBezTo>
                  <a:cubicBezTo>
                    <a:pt x="3811" y="1379"/>
                    <a:pt x="2791" y="1379"/>
                    <a:pt x="1780" y="1379"/>
                  </a:cubicBezTo>
                  <a:lnTo>
                    <a:pt x="1780" y="1379"/>
                  </a:lnTo>
                  <a:cubicBezTo>
                    <a:pt x="1275" y="1379"/>
                    <a:pt x="772" y="1379"/>
                    <a:pt x="275" y="1410"/>
                  </a:cubicBezTo>
                  <a:cubicBezTo>
                    <a:pt x="1" y="1410"/>
                    <a:pt x="95" y="1737"/>
                    <a:pt x="255" y="1737"/>
                  </a:cubicBezTo>
                  <a:cubicBezTo>
                    <a:pt x="290" y="1737"/>
                    <a:pt x="328" y="1721"/>
                    <a:pt x="367" y="1683"/>
                  </a:cubicBezTo>
                  <a:cubicBezTo>
                    <a:pt x="447" y="1679"/>
                    <a:pt x="528" y="1677"/>
                    <a:pt x="608" y="1677"/>
                  </a:cubicBezTo>
                  <a:cubicBezTo>
                    <a:pt x="1105" y="1677"/>
                    <a:pt x="1602" y="1748"/>
                    <a:pt x="2099" y="1774"/>
                  </a:cubicBezTo>
                  <a:lnTo>
                    <a:pt x="2221" y="1774"/>
                  </a:lnTo>
                  <a:cubicBezTo>
                    <a:pt x="2312" y="1805"/>
                    <a:pt x="2403" y="1805"/>
                    <a:pt x="2464" y="1805"/>
                  </a:cubicBezTo>
                  <a:lnTo>
                    <a:pt x="2646" y="1805"/>
                  </a:lnTo>
                  <a:cubicBezTo>
                    <a:pt x="2687" y="1815"/>
                    <a:pt x="2727" y="1818"/>
                    <a:pt x="2769" y="1818"/>
                  </a:cubicBezTo>
                  <a:cubicBezTo>
                    <a:pt x="2852" y="1818"/>
                    <a:pt x="2940" y="1805"/>
                    <a:pt x="3041" y="1805"/>
                  </a:cubicBezTo>
                  <a:cubicBezTo>
                    <a:pt x="3122" y="1807"/>
                    <a:pt x="3202" y="1808"/>
                    <a:pt x="3282" y="1808"/>
                  </a:cubicBezTo>
                  <a:cubicBezTo>
                    <a:pt x="5140" y="1808"/>
                    <a:pt x="6919" y="1155"/>
                    <a:pt x="8725" y="893"/>
                  </a:cubicBezTo>
                  <a:cubicBezTo>
                    <a:pt x="9151" y="802"/>
                    <a:pt x="9972" y="923"/>
                    <a:pt x="9941" y="346"/>
                  </a:cubicBezTo>
                  <a:cubicBezTo>
                    <a:pt x="9775" y="97"/>
                    <a:pt x="9482" y="0"/>
                    <a:pt x="9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5965550" y="2064850"/>
              <a:ext cx="372250" cy="42650"/>
            </a:xfrm>
            <a:custGeom>
              <a:rect b="b" l="l" r="r" t="t"/>
              <a:pathLst>
                <a:path extrusionOk="0" h="1706" w="14890">
                  <a:moveTo>
                    <a:pt x="2560" y="0"/>
                  </a:moveTo>
                  <a:cubicBezTo>
                    <a:pt x="1000" y="0"/>
                    <a:pt x="1" y="216"/>
                    <a:pt x="816" y="854"/>
                  </a:cubicBezTo>
                  <a:cubicBezTo>
                    <a:pt x="3825" y="1219"/>
                    <a:pt x="6926" y="1340"/>
                    <a:pt x="9996" y="1705"/>
                  </a:cubicBezTo>
                  <a:cubicBezTo>
                    <a:pt x="11029" y="1675"/>
                    <a:pt x="14585" y="1614"/>
                    <a:pt x="14889" y="611"/>
                  </a:cubicBezTo>
                  <a:cubicBezTo>
                    <a:pt x="14820" y="498"/>
                    <a:pt x="14728" y="457"/>
                    <a:pt x="14624" y="457"/>
                  </a:cubicBezTo>
                  <a:cubicBezTo>
                    <a:pt x="14365" y="457"/>
                    <a:pt x="14034" y="711"/>
                    <a:pt x="13795" y="732"/>
                  </a:cubicBezTo>
                  <a:cubicBezTo>
                    <a:pt x="13050" y="960"/>
                    <a:pt x="12283" y="1059"/>
                    <a:pt x="11512" y="1059"/>
                  </a:cubicBezTo>
                  <a:cubicBezTo>
                    <a:pt x="10740" y="1059"/>
                    <a:pt x="9965" y="960"/>
                    <a:pt x="9205" y="793"/>
                  </a:cubicBezTo>
                  <a:cubicBezTo>
                    <a:pt x="8852" y="533"/>
                    <a:pt x="5013" y="0"/>
                    <a:pt x="25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5814200" y="2134050"/>
              <a:ext cx="175575" cy="213650"/>
            </a:xfrm>
            <a:custGeom>
              <a:rect b="b" l="l" r="r" t="t"/>
              <a:pathLst>
                <a:path extrusionOk="0" h="8546" w="7023">
                  <a:moveTo>
                    <a:pt x="1" y="8481"/>
                  </a:moveTo>
                  <a:lnTo>
                    <a:pt x="1" y="8512"/>
                  </a:lnTo>
                  <a:cubicBezTo>
                    <a:pt x="3" y="8507"/>
                    <a:pt x="5" y="8503"/>
                    <a:pt x="8" y="8498"/>
                  </a:cubicBezTo>
                  <a:lnTo>
                    <a:pt x="8" y="8498"/>
                  </a:lnTo>
                  <a:cubicBezTo>
                    <a:pt x="5" y="8493"/>
                    <a:pt x="3" y="8487"/>
                    <a:pt x="1" y="8481"/>
                  </a:cubicBezTo>
                  <a:close/>
                  <a:moveTo>
                    <a:pt x="6475" y="1"/>
                  </a:moveTo>
                  <a:lnTo>
                    <a:pt x="6475" y="1"/>
                  </a:lnTo>
                  <a:cubicBezTo>
                    <a:pt x="5259" y="183"/>
                    <a:pt x="4621" y="2676"/>
                    <a:pt x="3770" y="3618"/>
                  </a:cubicBezTo>
                  <a:cubicBezTo>
                    <a:pt x="2709" y="5376"/>
                    <a:pt x="952" y="6712"/>
                    <a:pt x="8" y="8498"/>
                  </a:cubicBezTo>
                  <a:lnTo>
                    <a:pt x="8" y="8498"/>
                  </a:lnTo>
                  <a:cubicBezTo>
                    <a:pt x="24" y="8532"/>
                    <a:pt x="40" y="8546"/>
                    <a:pt x="56" y="8546"/>
                  </a:cubicBezTo>
                  <a:cubicBezTo>
                    <a:pt x="96" y="8546"/>
                    <a:pt x="132" y="8453"/>
                    <a:pt x="153" y="8390"/>
                  </a:cubicBezTo>
                  <a:lnTo>
                    <a:pt x="153" y="8390"/>
                  </a:lnTo>
                  <a:cubicBezTo>
                    <a:pt x="153" y="8390"/>
                    <a:pt x="144" y="8390"/>
                    <a:pt x="136" y="8395"/>
                  </a:cubicBezTo>
                  <a:lnTo>
                    <a:pt x="136" y="8395"/>
                  </a:lnTo>
                  <a:cubicBezTo>
                    <a:pt x="161" y="8350"/>
                    <a:pt x="183" y="8325"/>
                    <a:pt x="183" y="8299"/>
                  </a:cubicBezTo>
                  <a:cubicBezTo>
                    <a:pt x="609" y="7721"/>
                    <a:pt x="1156" y="7265"/>
                    <a:pt x="1672" y="6779"/>
                  </a:cubicBezTo>
                  <a:cubicBezTo>
                    <a:pt x="2797" y="5989"/>
                    <a:pt x="7022" y="1156"/>
                    <a:pt x="6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5967350" y="2145725"/>
              <a:ext cx="245825" cy="106900"/>
            </a:xfrm>
            <a:custGeom>
              <a:rect b="b" l="l" r="r" t="t"/>
              <a:pathLst>
                <a:path extrusionOk="0" h="4276" w="9833">
                  <a:moveTo>
                    <a:pt x="287" y="1"/>
                  </a:moveTo>
                  <a:cubicBezTo>
                    <a:pt x="0" y="1"/>
                    <a:pt x="75" y="402"/>
                    <a:pt x="319" y="537"/>
                  </a:cubicBezTo>
                  <a:cubicBezTo>
                    <a:pt x="2507" y="2969"/>
                    <a:pt x="6124" y="4002"/>
                    <a:pt x="9316" y="4276"/>
                  </a:cubicBezTo>
                  <a:cubicBezTo>
                    <a:pt x="9832" y="4002"/>
                    <a:pt x="8738" y="3911"/>
                    <a:pt x="8556" y="3789"/>
                  </a:cubicBezTo>
                  <a:cubicBezTo>
                    <a:pt x="5577" y="3121"/>
                    <a:pt x="3054" y="1418"/>
                    <a:pt x="410" y="20"/>
                  </a:cubicBezTo>
                  <a:cubicBezTo>
                    <a:pt x="363" y="7"/>
                    <a:pt x="323" y="1"/>
                    <a:pt x="2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5915275" y="2306825"/>
              <a:ext cx="66125" cy="183100"/>
            </a:xfrm>
            <a:custGeom>
              <a:rect b="b" l="l" r="r" t="t"/>
              <a:pathLst>
                <a:path extrusionOk="0" h="7324" w="2645">
                  <a:moveTo>
                    <a:pt x="2406" y="0"/>
                  </a:moveTo>
                  <a:cubicBezTo>
                    <a:pt x="2067" y="0"/>
                    <a:pt x="1672" y="1515"/>
                    <a:pt x="1550" y="1783"/>
                  </a:cubicBezTo>
                  <a:cubicBezTo>
                    <a:pt x="1550" y="1783"/>
                    <a:pt x="1550" y="1783"/>
                    <a:pt x="1550" y="1753"/>
                  </a:cubicBezTo>
                  <a:cubicBezTo>
                    <a:pt x="1003" y="3485"/>
                    <a:pt x="669" y="5279"/>
                    <a:pt x="122" y="6981"/>
                  </a:cubicBezTo>
                  <a:cubicBezTo>
                    <a:pt x="31" y="7102"/>
                    <a:pt x="0" y="7254"/>
                    <a:pt x="152" y="7315"/>
                  </a:cubicBezTo>
                  <a:cubicBezTo>
                    <a:pt x="176" y="7321"/>
                    <a:pt x="198" y="7324"/>
                    <a:pt x="219" y="7324"/>
                  </a:cubicBezTo>
                  <a:cubicBezTo>
                    <a:pt x="510" y="7324"/>
                    <a:pt x="466" y="6752"/>
                    <a:pt x="608" y="6525"/>
                  </a:cubicBezTo>
                  <a:lnTo>
                    <a:pt x="608" y="6525"/>
                  </a:lnTo>
                  <a:cubicBezTo>
                    <a:pt x="608" y="6525"/>
                    <a:pt x="595" y="6525"/>
                    <a:pt x="586" y="6533"/>
                  </a:cubicBezTo>
                  <a:lnTo>
                    <a:pt x="586" y="6533"/>
                  </a:lnTo>
                  <a:cubicBezTo>
                    <a:pt x="1373" y="4504"/>
                    <a:pt x="2009" y="2414"/>
                    <a:pt x="2645" y="324"/>
                  </a:cubicBezTo>
                  <a:cubicBezTo>
                    <a:pt x="2572" y="94"/>
                    <a:pt x="2491" y="0"/>
                    <a:pt x="24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5955000" y="2309600"/>
              <a:ext cx="150275" cy="142450"/>
            </a:xfrm>
            <a:custGeom>
              <a:rect b="b" l="l" r="r" t="t"/>
              <a:pathLst>
                <a:path extrusionOk="0" h="5698" w="6011">
                  <a:moveTo>
                    <a:pt x="1633" y="1672"/>
                  </a:moveTo>
                  <a:cubicBezTo>
                    <a:pt x="1633" y="1698"/>
                    <a:pt x="1655" y="1702"/>
                    <a:pt x="1661" y="1702"/>
                  </a:cubicBezTo>
                  <a:lnTo>
                    <a:pt x="1661" y="1702"/>
                  </a:lnTo>
                  <a:cubicBezTo>
                    <a:pt x="1652" y="1692"/>
                    <a:pt x="1643" y="1682"/>
                    <a:pt x="1633" y="1672"/>
                  </a:cubicBezTo>
                  <a:close/>
                  <a:moveTo>
                    <a:pt x="711" y="0"/>
                  </a:moveTo>
                  <a:cubicBezTo>
                    <a:pt x="0" y="0"/>
                    <a:pt x="1467" y="1422"/>
                    <a:pt x="1664" y="1702"/>
                  </a:cubicBezTo>
                  <a:cubicBezTo>
                    <a:pt x="1664" y="1702"/>
                    <a:pt x="1663" y="1702"/>
                    <a:pt x="1661" y="1702"/>
                  </a:cubicBezTo>
                  <a:lnTo>
                    <a:pt x="1661" y="1702"/>
                  </a:lnTo>
                  <a:cubicBezTo>
                    <a:pt x="2901" y="3027"/>
                    <a:pt x="4287" y="4205"/>
                    <a:pt x="5494" y="5563"/>
                  </a:cubicBezTo>
                  <a:cubicBezTo>
                    <a:pt x="5514" y="5644"/>
                    <a:pt x="5588" y="5698"/>
                    <a:pt x="5662" y="5698"/>
                  </a:cubicBezTo>
                  <a:cubicBezTo>
                    <a:pt x="5700" y="5698"/>
                    <a:pt x="5737" y="5684"/>
                    <a:pt x="5767" y="5654"/>
                  </a:cubicBezTo>
                  <a:cubicBezTo>
                    <a:pt x="6010" y="5380"/>
                    <a:pt x="5433" y="5137"/>
                    <a:pt x="5311" y="4894"/>
                  </a:cubicBezTo>
                  <a:cubicBezTo>
                    <a:pt x="3943" y="3222"/>
                    <a:pt x="2424" y="1611"/>
                    <a:pt x="934" y="31"/>
                  </a:cubicBezTo>
                  <a:cubicBezTo>
                    <a:pt x="844" y="10"/>
                    <a:pt x="770" y="0"/>
                    <a:pt x="7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34"/>
          <p:cNvSpPr/>
          <p:nvPr/>
        </p:nvSpPr>
        <p:spPr>
          <a:xfrm rot="10800000">
            <a:off x="73663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rot="10800000">
            <a:off x="467938"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rot="10800000">
            <a:off x="189551"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rot="10800000">
            <a:off x="815022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rot="10800000">
            <a:off x="788152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rot="10800000">
            <a:off x="8932900" y="2761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rot="10800000">
            <a:off x="-192455" y="19608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rot="10800000">
            <a:off x="307054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412438" y="12227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412438" y="27227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8705763" y="40353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txBox="1"/>
          <p:nvPr>
            <p:ph idx="1" type="subTitle"/>
          </p:nvPr>
        </p:nvSpPr>
        <p:spPr>
          <a:xfrm>
            <a:off x="1074975" y="3056375"/>
            <a:ext cx="2197800" cy="412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36" name="Google Shape;1036;p34"/>
          <p:cNvSpPr txBox="1"/>
          <p:nvPr>
            <p:ph idx="2" type="subTitle"/>
          </p:nvPr>
        </p:nvSpPr>
        <p:spPr>
          <a:xfrm>
            <a:off x="1074975" y="3377475"/>
            <a:ext cx="2197800" cy="10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7" name="Google Shape;1037;p34"/>
          <p:cNvSpPr txBox="1"/>
          <p:nvPr>
            <p:ph idx="3" type="subTitle"/>
          </p:nvPr>
        </p:nvSpPr>
        <p:spPr>
          <a:xfrm>
            <a:off x="3482588" y="3377475"/>
            <a:ext cx="2197800" cy="10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8" name="Google Shape;1038;p34"/>
          <p:cNvSpPr txBox="1"/>
          <p:nvPr>
            <p:ph idx="4" type="subTitle"/>
          </p:nvPr>
        </p:nvSpPr>
        <p:spPr>
          <a:xfrm>
            <a:off x="5890200" y="3377475"/>
            <a:ext cx="2197800" cy="10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9" name="Google Shape;1039;p34"/>
          <p:cNvSpPr txBox="1"/>
          <p:nvPr>
            <p:ph idx="5" type="subTitle"/>
          </p:nvPr>
        </p:nvSpPr>
        <p:spPr>
          <a:xfrm>
            <a:off x="3482588" y="3056375"/>
            <a:ext cx="2197800" cy="412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40" name="Google Shape;1040;p34"/>
          <p:cNvSpPr txBox="1"/>
          <p:nvPr>
            <p:ph idx="6" type="subTitle"/>
          </p:nvPr>
        </p:nvSpPr>
        <p:spPr>
          <a:xfrm>
            <a:off x="5890200" y="3056375"/>
            <a:ext cx="2197800" cy="412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41" name="Google Shape;1041;p34"/>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1042" name="Shape 1042"/>
        <p:cNvGrpSpPr/>
        <p:nvPr/>
      </p:nvGrpSpPr>
      <p:grpSpPr>
        <a:xfrm>
          <a:off x="0" y="0"/>
          <a:ext cx="0" cy="0"/>
          <a:chOff x="0" y="0"/>
          <a:chExt cx="0" cy="0"/>
        </a:xfrm>
      </p:grpSpPr>
      <p:grpSp>
        <p:nvGrpSpPr>
          <p:cNvPr id="1043" name="Google Shape;1043;p35"/>
          <p:cNvGrpSpPr/>
          <p:nvPr/>
        </p:nvGrpSpPr>
        <p:grpSpPr>
          <a:xfrm flipH="1">
            <a:off x="8378731" y="4037324"/>
            <a:ext cx="987816" cy="1124202"/>
            <a:chOff x="4058100" y="726350"/>
            <a:chExt cx="1120100" cy="1274750"/>
          </a:xfrm>
        </p:grpSpPr>
        <p:sp>
          <p:nvSpPr>
            <p:cNvPr id="1044" name="Google Shape;1044;p35"/>
            <p:cNvSpPr/>
            <p:nvPr/>
          </p:nvSpPr>
          <p:spPr>
            <a:xfrm>
              <a:off x="4166000" y="1538300"/>
              <a:ext cx="1012200" cy="462800"/>
            </a:xfrm>
            <a:custGeom>
              <a:rect b="b" l="l" r="r" t="t"/>
              <a:pathLst>
                <a:path extrusionOk="0" h="18512" w="40488">
                  <a:moveTo>
                    <a:pt x="0" y="1"/>
                  </a:moveTo>
                  <a:lnTo>
                    <a:pt x="1885" y="8299"/>
                  </a:lnTo>
                  <a:lnTo>
                    <a:pt x="1976" y="8724"/>
                  </a:lnTo>
                  <a:lnTo>
                    <a:pt x="2523" y="11186"/>
                  </a:lnTo>
                  <a:cubicBezTo>
                    <a:pt x="2675" y="11794"/>
                    <a:pt x="2858" y="12372"/>
                    <a:pt x="3131" y="12949"/>
                  </a:cubicBezTo>
                  <a:cubicBezTo>
                    <a:pt x="3192" y="13101"/>
                    <a:pt x="3253" y="13253"/>
                    <a:pt x="3344" y="13405"/>
                  </a:cubicBezTo>
                  <a:cubicBezTo>
                    <a:pt x="4317" y="15290"/>
                    <a:pt x="5867" y="16779"/>
                    <a:pt x="7782" y="17661"/>
                  </a:cubicBezTo>
                  <a:cubicBezTo>
                    <a:pt x="7934" y="17721"/>
                    <a:pt x="8116" y="17813"/>
                    <a:pt x="8298" y="17873"/>
                  </a:cubicBezTo>
                  <a:cubicBezTo>
                    <a:pt x="9362" y="18299"/>
                    <a:pt x="10517" y="18512"/>
                    <a:pt x="11733" y="18512"/>
                  </a:cubicBezTo>
                  <a:lnTo>
                    <a:pt x="28876" y="18512"/>
                  </a:lnTo>
                  <a:cubicBezTo>
                    <a:pt x="30062" y="18512"/>
                    <a:pt x="31217" y="18299"/>
                    <a:pt x="32281" y="17873"/>
                  </a:cubicBezTo>
                  <a:cubicBezTo>
                    <a:pt x="32463" y="17813"/>
                    <a:pt x="32645" y="17752"/>
                    <a:pt x="32828" y="17661"/>
                  </a:cubicBezTo>
                  <a:cubicBezTo>
                    <a:pt x="34165" y="17053"/>
                    <a:pt x="35320" y="16110"/>
                    <a:pt x="36232" y="14986"/>
                  </a:cubicBezTo>
                  <a:cubicBezTo>
                    <a:pt x="36354" y="14834"/>
                    <a:pt x="36475" y="14682"/>
                    <a:pt x="36566" y="14530"/>
                  </a:cubicBezTo>
                  <a:cubicBezTo>
                    <a:pt x="37296" y="13527"/>
                    <a:pt x="37813" y="12372"/>
                    <a:pt x="38086" y="11095"/>
                  </a:cubicBezTo>
                  <a:lnTo>
                    <a:pt x="38360" y="9910"/>
                  </a:lnTo>
                  <a:lnTo>
                    <a:pt x="38421" y="9515"/>
                  </a:lnTo>
                  <a:lnTo>
                    <a:pt x="4048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a:off x="4213100" y="1538300"/>
              <a:ext cx="913425" cy="462800"/>
            </a:xfrm>
            <a:custGeom>
              <a:rect b="b" l="l" r="r" t="t"/>
              <a:pathLst>
                <a:path extrusionOk="0" h="18512" w="36537">
                  <a:moveTo>
                    <a:pt x="3709" y="9545"/>
                  </a:moveTo>
                  <a:lnTo>
                    <a:pt x="3709" y="9545"/>
                  </a:lnTo>
                  <a:cubicBezTo>
                    <a:pt x="4378" y="9667"/>
                    <a:pt x="5047" y="9819"/>
                    <a:pt x="5685" y="9940"/>
                  </a:cubicBezTo>
                  <a:cubicBezTo>
                    <a:pt x="7114" y="10183"/>
                    <a:pt x="8542" y="10396"/>
                    <a:pt x="9971" y="10578"/>
                  </a:cubicBezTo>
                  <a:cubicBezTo>
                    <a:pt x="10244" y="12129"/>
                    <a:pt x="10579" y="13618"/>
                    <a:pt x="10974" y="15138"/>
                  </a:cubicBezTo>
                  <a:cubicBezTo>
                    <a:pt x="8907" y="14834"/>
                    <a:pt x="6870" y="14439"/>
                    <a:pt x="4864" y="13922"/>
                  </a:cubicBezTo>
                  <a:cubicBezTo>
                    <a:pt x="4682" y="13375"/>
                    <a:pt x="4499" y="12828"/>
                    <a:pt x="4348" y="12250"/>
                  </a:cubicBezTo>
                  <a:cubicBezTo>
                    <a:pt x="4104" y="11369"/>
                    <a:pt x="3892" y="10457"/>
                    <a:pt x="3709" y="9545"/>
                  </a:cubicBezTo>
                  <a:close/>
                  <a:moveTo>
                    <a:pt x="33041" y="10457"/>
                  </a:moveTo>
                  <a:lnTo>
                    <a:pt x="33041" y="10457"/>
                  </a:lnTo>
                  <a:cubicBezTo>
                    <a:pt x="32859" y="11186"/>
                    <a:pt x="32676" y="11916"/>
                    <a:pt x="32464" y="12645"/>
                  </a:cubicBezTo>
                  <a:cubicBezTo>
                    <a:pt x="32220" y="13466"/>
                    <a:pt x="31916" y="14287"/>
                    <a:pt x="31612" y="15077"/>
                  </a:cubicBezTo>
                  <a:cubicBezTo>
                    <a:pt x="31035" y="15168"/>
                    <a:pt x="30488" y="15259"/>
                    <a:pt x="29910" y="15320"/>
                  </a:cubicBezTo>
                  <a:cubicBezTo>
                    <a:pt x="28482" y="15503"/>
                    <a:pt x="27053" y="15655"/>
                    <a:pt x="25655" y="15746"/>
                  </a:cubicBezTo>
                  <a:cubicBezTo>
                    <a:pt x="26080" y="14226"/>
                    <a:pt x="26476" y="12676"/>
                    <a:pt x="26840" y="11095"/>
                  </a:cubicBezTo>
                  <a:cubicBezTo>
                    <a:pt x="28907" y="10974"/>
                    <a:pt x="30974" y="10761"/>
                    <a:pt x="33041" y="10457"/>
                  </a:cubicBezTo>
                  <a:close/>
                  <a:moveTo>
                    <a:pt x="10335" y="10639"/>
                  </a:moveTo>
                  <a:lnTo>
                    <a:pt x="10335" y="10639"/>
                  </a:lnTo>
                  <a:cubicBezTo>
                    <a:pt x="13010" y="10974"/>
                    <a:pt x="15685" y="11186"/>
                    <a:pt x="18390" y="11278"/>
                  </a:cubicBezTo>
                  <a:cubicBezTo>
                    <a:pt x="18390" y="11946"/>
                    <a:pt x="18390" y="12645"/>
                    <a:pt x="18390" y="13314"/>
                  </a:cubicBezTo>
                  <a:cubicBezTo>
                    <a:pt x="18421" y="14165"/>
                    <a:pt x="18451" y="15016"/>
                    <a:pt x="18482" y="15837"/>
                  </a:cubicBezTo>
                  <a:cubicBezTo>
                    <a:pt x="17083" y="15776"/>
                    <a:pt x="15716" y="15685"/>
                    <a:pt x="14348" y="15563"/>
                  </a:cubicBezTo>
                  <a:cubicBezTo>
                    <a:pt x="13345" y="15472"/>
                    <a:pt x="12372" y="15351"/>
                    <a:pt x="11369" y="15199"/>
                  </a:cubicBezTo>
                  <a:cubicBezTo>
                    <a:pt x="11156" y="14408"/>
                    <a:pt x="10974" y="13618"/>
                    <a:pt x="10791" y="12797"/>
                  </a:cubicBezTo>
                  <a:cubicBezTo>
                    <a:pt x="10609" y="12068"/>
                    <a:pt x="10487" y="11369"/>
                    <a:pt x="10335" y="10639"/>
                  </a:cubicBezTo>
                  <a:close/>
                  <a:moveTo>
                    <a:pt x="26445" y="11126"/>
                  </a:moveTo>
                  <a:cubicBezTo>
                    <a:pt x="26324" y="11764"/>
                    <a:pt x="26172" y="12372"/>
                    <a:pt x="26020" y="13010"/>
                  </a:cubicBezTo>
                  <a:cubicBezTo>
                    <a:pt x="25776" y="13922"/>
                    <a:pt x="25503" y="14834"/>
                    <a:pt x="25260" y="15776"/>
                  </a:cubicBezTo>
                  <a:cubicBezTo>
                    <a:pt x="23971" y="15850"/>
                    <a:pt x="22672" y="15890"/>
                    <a:pt x="21375" y="15890"/>
                  </a:cubicBezTo>
                  <a:cubicBezTo>
                    <a:pt x="20530" y="15890"/>
                    <a:pt x="19686" y="15873"/>
                    <a:pt x="18846" y="15837"/>
                  </a:cubicBezTo>
                  <a:cubicBezTo>
                    <a:pt x="18785" y="14317"/>
                    <a:pt x="18755" y="12797"/>
                    <a:pt x="18755" y="11278"/>
                  </a:cubicBezTo>
                  <a:lnTo>
                    <a:pt x="18755" y="11278"/>
                  </a:lnTo>
                  <a:cubicBezTo>
                    <a:pt x="19393" y="11293"/>
                    <a:pt x="20039" y="11300"/>
                    <a:pt x="20685" y="11300"/>
                  </a:cubicBezTo>
                  <a:cubicBezTo>
                    <a:pt x="21331" y="11300"/>
                    <a:pt x="21977" y="11293"/>
                    <a:pt x="22615" y="11278"/>
                  </a:cubicBezTo>
                  <a:cubicBezTo>
                    <a:pt x="23892" y="11278"/>
                    <a:pt x="25169" y="11217"/>
                    <a:pt x="26445" y="11126"/>
                  </a:cubicBezTo>
                  <a:close/>
                  <a:moveTo>
                    <a:pt x="2797" y="1"/>
                  </a:moveTo>
                  <a:cubicBezTo>
                    <a:pt x="2615" y="2524"/>
                    <a:pt x="2676" y="5046"/>
                    <a:pt x="3010" y="7569"/>
                  </a:cubicBezTo>
                  <a:cubicBezTo>
                    <a:pt x="3071" y="8056"/>
                    <a:pt x="3162" y="8572"/>
                    <a:pt x="3253" y="9059"/>
                  </a:cubicBezTo>
                  <a:cubicBezTo>
                    <a:pt x="2159" y="8816"/>
                    <a:pt x="1095" y="8572"/>
                    <a:pt x="1" y="8299"/>
                  </a:cubicBezTo>
                  <a:lnTo>
                    <a:pt x="1" y="8299"/>
                  </a:lnTo>
                  <a:lnTo>
                    <a:pt x="92" y="8724"/>
                  </a:lnTo>
                  <a:cubicBezTo>
                    <a:pt x="1156" y="8998"/>
                    <a:pt x="2250" y="9241"/>
                    <a:pt x="3314" y="9454"/>
                  </a:cubicBezTo>
                  <a:cubicBezTo>
                    <a:pt x="3618" y="10943"/>
                    <a:pt x="3983" y="12402"/>
                    <a:pt x="4439" y="13831"/>
                  </a:cubicBezTo>
                  <a:cubicBezTo>
                    <a:pt x="3344" y="13557"/>
                    <a:pt x="2281" y="13253"/>
                    <a:pt x="1247" y="12949"/>
                  </a:cubicBezTo>
                  <a:lnTo>
                    <a:pt x="1247" y="12949"/>
                  </a:lnTo>
                  <a:cubicBezTo>
                    <a:pt x="1308" y="13101"/>
                    <a:pt x="1369" y="13253"/>
                    <a:pt x="1460" y="13405"/>
                  </a:cubicBezTo>
                  <a:cubicBezTo>
                    <a:pt x="2493" y="13709"/>
                    <a:pt x="3527" y="13983"/>
                    <a:pt x="4560" y="14256"/>
                  </a:cubicBezTo>
                  <a:cubicBezTo>
                    <a:pt x="4743" y="14834"/>
                    <a:pt x="4955" y="15411"/>
                    <a:pt x="5199" y="15989"/>
                  </a:cubicBezTo>
                  <a:cubicBezTo>
                    <a:pt x="5411" y="16536"/>
                    <a:pt x="5655" y="17113"/>
                    <a:pt x="5898" y="17661"/>
                  </a:cubicBezTo>
                  <a:cubicBezTo>
                    <a:pt x="6050" y="17721"/>
                    <a:pt x="6232" y="17813"/>
                    <a:pt x="6414" y="17873"/>
                  </a:cubicBezTo>
                  <a:cubicBezTo>
                    <a:pt x="5867" y="16718"/>
                    <a:pt x="5411" y="15563"/>
                    <a:pt x="4986" y="14347"/>
                  </a:cubicBezTo>
                  <a:lnTo>
                    <a:pt x="4986" y="14347"/>
                  </a:lnTo>
                  <a:cubicBezTo>
                    <a:pt x="5807" y="14560"/>
                    <a:pt x="6627" y="14743"/>
                    <a:pt x="7478" y="14895"/>
                  </a:cubicBezTo>
                  <a:cubicBezTo>
                    <a:pt x="8664" y="15138"/>
                    <a:pt x="9880" y="15351"/>
                    <a:pt x="11095" y="15533"/>
                  </a:cubicBezTo>
                  <a:cubicBezTo>
                    <a:pt x="11187" y="15898"/>
                    <a:pt x="11247" y="16232"/>
                    <a:pt x="11369" y="16597"/>
                  </a:cubicBezTo>
                  <a:cubicBezTo>
                    <a:pt x="11551" y="17235"/>
                    <a:pt x="11734" y="17873"/>
                    <a:pt x="11946" y="18512"/>
                  </a:cubicBezTo>
                  <a:lnTo>
                    <a:pt x="12342" y="18512"/>
                  </a:lnTo>
                  <a:cubicBezTo>
                    <a:pt x="12038" y="17539"/>
                    <a:pt x="11764" y="16566"/>
                    <a:pt x="11491" y="15594"/>
                  </a:cubicBezTo>
                  <a:lnTo>
                    <a:pt x="11491" y="15594"/>
                  </a:lnTo>
                  <a:cubicBezTo>
                    <a:pt x="13801" y="15928"/>
                    <a:pt x="16141" y="16110"/>
                    <a:pt x="18512" y="16202"/>
                  </a:cubicBezTo>
                  <a:cubicBezTo>
                    <a:pt x="18542" y="16992"/>
                    <a:pt x="18573" y="17752"/>
                    <a:pt x="18633" y="18512"/>
                  </a:cubicBezTo>
                  <a:lnTo>
                    <a:pt x="18998" y="18512"/>
                  </a:lnTo>
                  <a:cubicBezTo>
                    <a:pt x="18998" y="18147"/>
                    <a:pt x="18968" y="17782"/>
                    <a:pt x="18937" y="17417"/>
                  </a:cubicBezTo>
                  <a:cubicBezTo>
                    <a:pt x="18907" y="17022"/>
                    <a:pt x="18907" y="16627"/>
                    <a:pt x="18877" y="16232"/>
                  </a:cubicBezTo>
                  <a:lnTo>
                    <a:pt x="18877" y="16232"/>
                  </a:lnTo>
                  <a:cubicBezTo>
                    <a:pt x="19684" y="16250"/>
                    <a:pt x="20501" y="16267"/>
                    <a:pt x="21317" y="16267"/>
                  </a:cubicBezTo>
                  <a:cubicBezTo>
                    <a:pt x="21914" y="16267"/>
                    <a:pt x="22511" y="16258"/>
                    <a:pt x="23102" y="16232"/>
                  </a:cubicBezTo>
                  <a:cubicBezTo>
                    <a:pt x="23801" y="16232"/>
                    <a:pt x="24469" y="16202"/>
                    <a:pt x="25138" y="16141"/>
                  </a:cubicBezTo>
                  <a:lnTo>
                    <a:pt x="25138" y="16141"/>
                  </a:lnTo>
                  <a:cubicBezTo>
                    <a:pt x="24895" y="16931"/>
                    <a:pt x="24621" y="17752"/>
                    <a:pt x="24348" y="18512"/>
                  </a:cubicBezTo>
                  <a:lnTo>
                    <a:pt x="24743" y="18512"/>
                  </a:lnTo>
                  <a:cubicBezTo>
                    <a:pt x="24956" y="17934"/>
                    <a:pt x="25138" y="17357"/>
                    <a:pt x="25351" y="16779"/>
                  </a:cubicBezTo>
                  <a:cubicBezTo>
                    <a:pt x="25412" y="16566"/>
                    <a:pt x="25473" y="16354"/>
                    <a:pt x="25533" y="16110"/>
                  </a:cubicBezTo>
                  <a:cubicBezTo>
                    <a:pt x="27509" y="15989"/>
                    <a:pt x="29485" y="15776"/>
                    <a:pt x="31460" y="15472"/>
                  </a:cubicBezTo>
                  <a:lnTo>
                    <a:pt x="31460" y="15472"/>
                  </a:lnTo>
                  <a:cubicBezTo>
                    <a:pt x="31157" y="16293"/>
                    <a:pt x="30792" y="17083"/>
                    <a:pt x="30427" y="17873"/>
                  </a:cubicBezTo>
                  <a:cubicBezTo>
                    <a:pt x="30579" y="17813"/>
                    <a:pt x="30761" y="17752"/>
                    <a:pt x="30944" y="17661"/>
                  </a:cubicBezTo>
                  <a:cubicBezTo>
                    <a:pt x="31126" y="17235"/>
                    <a:pt x="31339" y="16779"/>
                    <a:pt x="31521" y="16354"/>
                  </a:cubicBezTo>
                  <a:cubicBezTo>
                    <a:pt x="31643" y="16019"/>
                    <a:pt x="31764" y="15715"/>
                    <a:pt x="31886" y="15411"/>
                  </a:cubicBezTo>
                  <a:cubicBezTo>
                    <a:pt x="32737" y="15290"/>
                    <a:pt x="33527" y="15138"/>
                    <a:pt x="34348" y="14986"/>
                  </a:cubicBezTo>
                  <a:cubicBezTo>
                    <a:pt x="34470" y="14834"/>
                    <a:pt x="34591" y="14682"/>
                    <a:pt x="34682" y="14530"/>
                  </a:cubicBezTo>
                  <a:lnTo>
                    <a:pt x="34682" y="14530"/>
                  </a:lnTo>
                  <a:cubicBezTo>
                    <a:pt x="33801" y="14712"/>
                    <a:pt x="32919" y="14864"/>
                    <a:pt x="32038" y="15016"/>
                  </a:cubicBezTo>
                  <a:cubicBezTo>
                    <a:pt x="32616" y="13496"/>
                    <a:pt x="33071" y="11977"/>
                    <a:pt x="33436" y="10396"/>
                  </a:cubicBezTo>
                  <a:cubicBezTo>
                    <a:pt x="34439" y="10244"/>
                    <a:pt x="35442" y="10092"/>
                    <a:pt x="36476" y="9910"/>
                  </a:cubicBezTo>
                  <a:lnTo>
                    <a:pt x="36537" y="9515"/>
                  </a:lnTo>
                  <a:lnTo>
                    <a:pt x="36537" y="9515"/>
                  </a:lnTo>
                  <a:cubicBezTo>
                    <a:pt x="35534" y="9697"/>
                    <a:pt x="34530" y="9849"/>
                    <a:pt x="33527" y="10001"/>
                  </a:cubicBezTo>
                  <a:cubicBezTo>
                    <a:pt x="33679" y="9332"/>
                    <a:pt x="33801" y="8664"/>
                    <a:pt x="33923" y="7964"/>
                  </a:cubicBezTo>
                  <a:cubicBezTo>
                    <a:pt x="34348" y="5350"/>
                    <a:pt x="34470" y="2676"/>
                    <a:pt x="34287" y="1"/>
                  </a:cubicBezTo>
                  <a:lnTo>
                    <a:pt x="33923" y="1"/>
                  </a:lnTo>
                  <a:cubicBezTo>
                    <a:pt x="34014" y="1369"/>
                    <a:pt x="34014" y="2767"/>
                    <a:pt x="33953" y="4135"/>
                  </a:cubicBezTo>
                  <a:cubicBezTo>
                    <a:pt x="33831" y="6141"/>
                    <a:pt x="33558" y="8116"/>
                    <a:pt x="33132" y="10062"/>
                  </a:cubicBezTo>
                  <a:cubicBezTo>
                    <a:pt x="32068" y="10214"/>
                    <a:pt x="31005" y="10366"/>
                    <a:pt x="29941" y="10457"/>
                  </a:cubicBezTo>
                  <a:cubicBezTo>
                    <a:pt x="28938" y="10578"/>
                    <a:pt x="27935" y="10670"/>
                    <a:pt x="26901" y="10730"/>
                  </a:cubicBezTo>
                  <a:cubicBezTo>
                    <a:pt x="27114" y="9849"/>
                    <a:pt x="27266" y="8998"/>
                    <a:pt x="27418" y="8116"/>
                  </a:cubicBezTo>
                  <a:cubicBezTo>
                    <a:pt x="27904" y="5442"/>
                    <a:pt x="28178" y="2706"/>
                    <a:pt x="28299" y="1"/>
                  </a:cubicBezTo>
                  <a:lnTo>
                    <a:pt x="27935" y="1"/>
                  </a:lnTo>
                  <a:cubicBezTo>
                    <a:pt x="27874" y="1429"/>
                    <a:pt x="27752" y="2828"/>
                    <a:pt x="27600" y="4256"/>
                  </a:cubicBezTo>
                  <a:cubicBezTo>
                    <a:pt x="27357" y="6445"/>
                    <a:pt x="26992" y="8603"/>
                    <a:pt x="26536" y="10761"/>
                  </a:cubicBezTo>
                  <a:cubicBezTo>
                    <a:pt x="24781" y="10864"/>
                    <a:pt x="23011" y="10925"/>
                    <a:pt x="21247" y="10925"/>
                  </a:cubicBezTo>
                  <a:cubicBezTo>
                    <a:pt x="20415" y="10925"/>
                    <a:pt x="19583" y="10912"/>
                    <a:pt x="18755" y="10882"/>
                  </a:cubicBezTo>
                  <a:cubicBezTo>
                    <a:pt x="18755" y="9971"/>
                    <a:pt x="18785" y="9028"/>
                    <a:pt x="18816" y="8086"/>
                  </a:cubicBezTo>
                  <a:cubicBezTo>
                    <a:pt x="18907" y="5381"/>
                    <a:pt x="19120" y="2676"/>
                    <a:pt x="19424" y="1"/>
                  </a:cubicBezTo>
                  <a:lnTo>
                    <a:pt x="19059" y="1"/>
                  </a:lnTo>
                  <a:cubicBezTo>
                    <a:pt x="18877" y="1338"/>
                    <a:pt x="18755" y="2645"/>
                    <a:pt x="18664" y="3983"/>
                  </a:cubicBezTo>
                  <a:cubicBezTo>
                    <a:pt x="18482" y="6293"/>
                    <a:pt x="18390" y="8572"/>
                    <a:pt x="18390" y="10882"/>
                  </a:cubicBezTo>
                  <a:cubicBezTo>
                    <a:pt x="16627" y="10822"/>
                    <a:pt x="14864" y="10730"/>
                    <a:pt x="13101" y="10578"/>
                  </a:cubicBezTo>
                  <a:cubicBezTo>
                    <a:pt x="12159" y="10487"/>
                    <a:pt x="11217" y="10366"/>
                    <a:pt x="10275" y="10244"/>
                  </a:cubicBezTo>
                  <a:cubicBezTo>
                    <a:pt x="9910" y="8177"/>
                    <a:pt x="9606" y="6110"/>
                    <a:pt x="9424" y="4013"/>
                  </a:cubicBezTo>
                  <a:cubicBezTo>
                    <a:pt x="9332" y="2676"/>
                    <a:pt x="9241" y="1338"/>
                    <a:pt x="9211" y="1"/>
                  </a:cubicBezTo>
                  <a:lnTo>
                    <a:pt x="8846" y="1"/>
                  </a:lnTo>
                  <a:cubicBezTo>
                    <a:pt x="8907" y="2645"/>
                    <a:pt x="9120" y="5259"/>
                    <a:pt x="9515" y="7873"/>
                  </a:cubicBezTo>
                  <a:cubicBezTo>
                    <a:pt x="9606" y="8664"/>
                    <a:pt x="9758" y="9423"/>
                    <a:pt x="9880" y="10183"/>
                  </a:cubicBezTo>
                  <a:cubicBezTo>
                    <a:pt x="7782" y="9910"/>
                    <a:pt x="5715" y="9575"/>
                    <a:pt x="3648" y="9150"/>
                  </a:cubicBezTo>
                  <a:cubicBezTo>
                    <a:pt x="3314" y="7357"/>
                    <a:pt x="3132" y="5533"/>
                    <a:pt x="3101" y="3739"/>
                  </a:cubicBezTo>
                  <a:cubicBezTo>
                    <a:pt x="3040" y="2493"/>
                    <a:pt x="3101" y="1247"/>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a:off x="4166000" y="1538300"/>
              <a:ext cx="1012200" cy="231050"/>
            </a:xfrm>
            <a:custGeom>
              <a:rect b="b" l="l" r="r" t="t"/>
              <a:pathLst>
                <a:path extrusionOk="0" h="9242" w="40488">
                  <a:moveTo>
                    <a:pt x="0" y="1"/>
                  </a:moveTo>
                  <a:lnTo>
                    <a:pt x="0" y="6019"/>
                  </a:lnTo>
                  <a:cubicBezTo>
                    <a:pt x="0" y="7812"/>
                    <a:pt x="9058" y="9241"/>
                    <a:pt x="20244" y="9241"/>
                  </a:cubicBezTo>
                  <a:cubicBezTo>
                    <a:pt x="31430" y="9241"/>
                    <a:pt x="40487" y="7812"/>
                    <a:pt x="40487" y="6019"/>
                  </a:cubicBezTo>
                  <a:lnTo>
                    <a:pt x="40487" y="1"/>
                  </a:lnTo>
                  <a:cubicBezTo>
                    <a:pt x="40487" y="1764"/>
                    <a:pt x="31430" y="3223"/>
                    <a:pt x="20244" y="3223"/>
                  </a:cubicBezTo>
                  <a:cubicBezTo>
                    <a:pt x="9058" y="3223"/>
                    <a:pt x="0" y="176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4166000" y="1457750"/>
              <a:ext cx="1012200" cy="161125"/>
            </a:xfrm>
            <a:custGeom>
              <a:rect b="b" l="l" r="r" t="t"/>
              <a:pathLst>
                <a:path extrusionOk="0" h="6445" w="40488">
                  <a:moveTo>
                    <a:pt x="20244" y="1"/>
                  </a:moveTo>
                  <a:cubicBezTo>
                    <a:pt x="18755" y="1"/>
                    <a:pt x="17296" y="31"/>
                    <a:pt x="15867" y="62"/>
                  </a:cubicBezTo>
                  <a:cubicBezTo>
                    <a:pt x="15533" y="92"/>
                    <a:pt x="15168" y="92"/>
                    <a:pt x="14833" y="122"/>
                  </a:cubicBezTo>
                  <a:cubicBezTo>
                    <a:pt x="14256" y="153"/>
                    <a:pt x="13678" y="183"/>
                    <a:pt x="13131" y="214"/>
                  </a:cubicBezTo>
                  <a:cubicBezTo>
                    <a:pt x="5441" y="670"/>
                    <a:pt x="0" y="1825"/>
                    <a:pt x="0" y="3223"/>
                  </a:cubicBezTo>
                  <a:cubicBezTo>
                    <a:pt x="0" y="4773"/>
                    <a:pt x="6991" y="6080"/>
                    <a:pt x="16262" y="6384"/>
                  </a:cubicBezTo>
                  <a:cubicBezTo>
                    <a:pt x="17539" y="6414"/>
                    <a:pt x="18876" y="6445"/>
                    <a:pt x="20244" y="6445"/>
                  </a:cubicBezTo>
                  <a:cubicBezTo>
                    <a:pt x="21703" y="6445"/>
                    <a:pt x="23162" y="6414"/>
                    <a:pt x="24530" y="6384"/>
                  </a:cubicBezTo>
                  <a:cubicBezTo>
                    <a:pt x="33648" y="6050"/>
                    <a:pt x="40487" y="4773"/>
                    <a:pt x="40487" y="3223"/>
                  </a:cubicBezTo>
                  <a:cubicBezTo>
                    <a:pt x="40487" y="1977"/>
                    <a:pt x="36141" y="913"/>
                    <a:pt x="29758" y="366"/>
                  </a:cubicBezTo>
                  <a:cubicBezTo>
                    <a:pt x="26931" y="122"/>
                    <a:pt x="23679" y="1"/>
                    <a:pt x="20244"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a:off x="4058100" y="738650"/>
              <a:ext cx="489400" cy="422875"/>
            </a:xfrm>
            <a:custGeom>
              <a:rect b="b" l="l" r="r" t="t"/>
              <a:pathLst>
                <a:path extrusionOk="0" h="16915" w="19576">
                  <a:moveTo>
                    <a:pt x="8626" y="1"/>
                  </a:moveTo>
                  <a:cubicBezTo>
                    <a:pt x="8130" y="1"/>
                    <a:pt x="7634" y="43"/>
                    <a:pt x="7143" y="132"/>
                  </a:cubicBezTo>
                  <a:cubicBezTo>
                    <a:pt x="2401" y="1226"/>
                    <a:pt x="0" y="7549"/>
                    <a:pt x="2614" y="11591"/>
                  </a:cubicBezTo>
                  <a:cubicBezTo>
                    <a:pt x="3952" y="13689"/>
                    <a:pt x="6383" y="14449"/>
                    <a:pt x="8572" y="15239"/>
                  </a:cubicBezTo>
                  <a:cubicBezTo>
                    <a:pt x="10979" y="16312"/>
                    <a:pt x="13581" y="16915"/>
                    <a:pt x="16191" y="16915"/>
                  </a:cubicBezTo>
                  <a:cubicBezTo>
                    <a:pt x="16316" y="16915"/>
                    <a:pt x="16441" y="16913"/>
                    <a:pt x="16566" y="16911"/>
                  </a:cubicBezTo>
                  <a:cubicBezTo>
                    <a:pt x="17539" y="16911"/>
                    <a:pt x="18602" y="16607"/>
                    <a:pt x="19119" y="15725"/>
                  </a:cubicBezTo>
                  <a:cubicBezTo>
                    <a:pt x="19362" y="15360"/>
                    <a:pt x="19575" y="14631"/>
                    <a:pt x="19210" y="14297"/>
                  </a:cubicBezTo>
                  <a:cubicBezTo>
                    <a:pt x="19271" y="11318"/>
                    <a:pt x="19149" y="8187"/>
                    <a:pt x="17660" y="5543"/>
                  </a:cubicBezTo>
                  <a:cubicBezTo>
                    <a:pt x="17052" y="4144"/>
                    <a:pt x="16201" y="2837"/>
                    <a:pt x="14864" y="2078"/>
                  </a:cubicBezTo>
                  <a:cubicBezTo>
                    <a:pt x="13052" y="837"/>
                    <a:pt x="10835" y="1"/>
                    <a:pt x="862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a:off x="4142450" y="944675"/>
              <a:ext cx="281175" cy="165850"/>
            </a:xfrm>
            <a:custGeom>
              <a:rect b="b" l="l" r="r" t="t"/>
              <a:pathLst>
                <a:path extrusionOk="0" h="6634" w="11247">
                  <a:moveTo>
                    <a:pt x="348" y="1"/>
                  </a:moveTo>
                  <a:cubicBezTo>
                    <a:pt x="250" y="1"/>
                    <a:pt x="178" y="80"/>
                    <a:pt x="152" y="159"/>
                  </a:cubicBezTo>
                  <a:cubicBezTo>
                    <a:pt x="0" y="1405"/>
                    <a:pt x="395" y="2773"/>
                    <a:pt x="1459" y="3533"/>
                  </a:cubicBezTo>
                  <a:cubicBezTo>
                    <a:pt x="4075" y="5246"/>
                    <a:pt x="7077" y="6603"/>
                    <a:pt x="10260" y="6603"/>
                  </a:cubicBezTo>
                  <a:cubicBezTo>
                    <a:pt x="10295" y="6603"/>
                    <a:pt x="10330" y="6603"/>
                    <a:pt x="10365" y="6603"/>
                  </a:cubicBezTo>
                  <a:cubicBezTo>
                    <a:pt x="10639" y="6572"/>
                    <a:pt x="11186" y="6633"/>
                    <a:pt x="11247" y="6299"/>
                  </a:cubicBezTo>
                  <a:cubicBezTo>
                    <a:pt x="11230" y="6215"/>
                    <a:pt x="11149" y="6168"/>
                    <a:pt x="11074" y="6168"/>
                  </a:cubicBezTo>
                  <a:cubicBezTo>
                    <a:pt x="11013" y="6168"/>
                    <a:pt x="10956" y="6200"/>
                    <a:pt x="10943" y="6268"/>
                  </a:cubicBezTo>
                  <a:cubicBezTo>
                    <a:pt x="10851" y="6299"/>
                    <a:pt x="10730" y="6299"/>
                    <a:pt x="10639" y="6329"/>
                  </a:cubicBezTo>
                  <a:lnTo>
                    <a:pt x="9970" y="6329"/>
                  </a:lnTo>
                  <a:cubicBezTo>
                    <a:pt x="8298" y="6147"/>
                    <a:pt x="6596" y="5752"/>
                    <a:pt x="5107" y="4992"/>
                  </a:cubicBezTo>
                  <a:lnTo>
                    <a:pt x="5137" y="4992"/>
                  </a:lnTo>
                  <a:cubicBezTo>
                    <a:pt x="3344" y="4019"/>
                    <a:pt x="669" y="3168"/>
                    <a:pt x="578" y="767"/>
                  </a:cubicBezTo>
                  <a:cubicBezTo>
                    <a:pt x="517" y="524"/>
                    <a:pt x="669" y="98"/>
                    <a:pt x="395" y="7"/>
                  </a:cubicBezTo>
                  <a:cubicBezTo>
                    <a:pt x="379" y="3"/>
                    <a:pt x="363" y="1"/>
                    <a:pt x="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4450950" y="791850"/>
              <a:ext cx="32300" cy="51125"/>
            </a:xfrm>
            <a:custGeom>
              <a:rect b="b" l="l" r="r" t="t"/>
              <a:pathLst>
                <a:path extrusionOk="0" h="2045" w="1292">
                  <a:moveTo>
                    <a:pt x="113" y="0"/>
                  </a:moveTo>
                  <a:cubicBezTo>
                    <a:pt x="78" y="0"/>
                    <a:pt x="40" y="40"/>
                    <a:pt x="1" y="132"/>
                  </a:cubicBezTo>
                  <a:cubicBezTo>
                    <a:pt x="142" y="443"/>
                    <a:pt x="126" y="2044"/>
                    <a:pt x="490" y="2044"/>
                  </a:cubicBezTo>
                  <a:cubicBezTo>
                    <a:pt x="517" y="2044"/>
                    <a:pt x="547" y="2035"/>
                    <a:pt x="578" y="2016"/>
                  </a:cubicBezTo>
                  <a:cubicBezTo>
                    <a:pt x="821" y="1712"/>
                    <a:pt x="913" y="1287"/>
                    <a:pt x="1125" y="953"/>
                  </a:cubicBezTo>
                  <a:cubicBezTo>
                    <a:pt x="1291" y="897"/>
                    <a:pt x="1231" y="641"/>
                    <a:pt x="1081" y="641"/>
                  </a:cubicBezTo>
                  <a:cubicBezTo>
                    <a:pt x="1066" y="641"/>
                    <a:pt x="1051" y="643"/>
                    <a:pt x="1034" y="649"/>
                  </a:cubicBezTo>
                  <a:cubicBezTo>
                    <a:pt x="913" y="679"/>
                    <a:pt x="852" y="770"/>
                    <a:pt x="821" y="861"/>
                  </a:cubicBezTo>
                  <a:cubicBezTo>
                    <a:pt x="700" y="1105"/>
                    <a:pt x="609" y="1348"/>
                    <a:pt x="518" y="1561"/>
                  </a:cubicBezTo>
                  <a:cubicBezTo>
                    <a:pt x="465" y="1404"/>
                    <a:pt x="324" y="0"/>
                    <a:pt x="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a:off x="4336975" y="728275"/>
              <a:ext cx="34975" cy="51775"/>
            </a:xfrm>
            <a:custGeom>
              <a:rect b="b" l="l" r="r" t="t"/>
              <a:pathLst>
                <a:path extrusionOk="0" h="2071" w="1399">
                  <a:moveTo>
                    <a:pt x="61" y="0"/>
                  </a:moveTo>
                  <a:cubicBezTo>
                    <a:pt x="31" y="30"/>
                    <a:pt x="0" y="91"/>
                    <a:pt x="0" y="122"/>
                  </a:cubicBezTo>
                  <a:cubicBezTo>
                    <a:pt x="122" y="486"/>
                    <a:pt x="213" y="821"/>
                    <a:pt x="335" y="1155"/>
                  </a:cubicBezTo>
                  <a:cubicBezTo>
                    <a:pt x="443" y="1372"/>
                    <a:pt x="479" y="2070"/>
                    <a:pt x="743" y="2070"/>
                  </a:cubicBezTo>
                  <a:cubicBezTo>
                    <a:pt x="776" y="2070"/>
                    <a:pt x="812" y="2060"/>
                    <a:pt x="852" y="2037"/>
                  </a:cubicBezTo>
                  <a:cubicBezTo>
                    <a:pt x="1064" y="1641"/>
                    <a:pt x="1125" y="1155"/>
                    <a:pt x="1277" y="730"/>
                  </a:cubicBezTo>
                  <a:cubicBezTo>
                    <a:pt x="1399" y="730"/>
                    <a:pt x="1399" y="608"/>
                    <a:pt x="1368" y="517"/>
                  </a:cubicBezTo>
                  <a:cubicBezTo>
                    <a:pt x="1334" y="463"/>
                    <a:pt x="1300" y="439"/>
                    <a:pt x="1268" y="439"/>
                  </a:cubicBezTo>
                  <a:cubicBezTo>
                    <a:pt x="1042" y="439"/>
                    <a:pt x="867" y="1573"/>
                    <a:pt x="760" y="1733"/>
                  </a:cubicBezTo>
                  <a:cubicBezTo>
                    <a:pt x="730" y="1702"/>
                    <a:pt x="730" y="1702"/>
                    <a:pt x="730" y="1672"/>
                  </a:cubicBezTo>
                  <a:cubicBezTo>
                    <a:pt x="578" y="1155"/>
                    <a:pt x="426" y="578"/>
                    <a:pt x="183" y="61"/>
                  </a:cubicBezTo>
                  <a:cubicBezTo>
                    <a:pt x="183" y="30"/>
                    <a:pt x="122"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a:off x="4214625" y="726350"/>
              <a:ext cx="49425" cy="39125"/>
            </a:xfrm>
            <a:custGeom>
              <a:rect b="b" l="l" r="r" t="t"/>
              <a:pathLst>
                <a:path extrusionOk="0" h="1565" w="1977">
                  <a:moveTo>
                    <a:pt x="1436" y="1"/>
                  </a:moveTo>
                  <a:cubicBezTo>
                    <a:pt x="1332" y="1"/>
                    <a:pt x="1222" y="122"/>
                    <a:pt x="1308" y="229"/>
                  </a:cubicBezTo>
                  <a:cubicBezTo>
                    <a:pt x="1429" y="563"/>
                    <a:pt x="1521" y="867"/>
                    <a:pt x="1612" y="1202"/>
                  </a:cubicBezTo>
                  <a:cubicBezTo>
                    <a:pt x="1125" y="867"/>
                    <a:pt x="669" y="563"/>
                    <a:pt x="183" y="259"/>
                  </a:cubicBezTo>
                  <a:cubicBezTo>
                    <a:pt x="165" y="251"/>
                    <a:pt x="147" y="247"/>
                    <a:pt x="130" y="247"/>
                  </a:cubicBezTo>
                  <a:cubicBezTo>
                    <a:pt x="89" y="247"/>
                    <a:pt x="53" y="268"/>
                    <a:pt x="31" y="290"/>
                  </a:cubicBezTo>
                  <a:cubicBezTo>
                    <a:pt x="1" y="351"/>
                    <a:pt x="1" y="411"/>
                    <a:pt x="62" y="442"/>
                  </a:cubicBezTo>
                  <a:cubicBezTo>
                    <a:pt x="396" y="685"/>
                    <a:pt x="761" y="928"/>
                    <a:pt x="1125" y="1202"/>
                  </a:cubicBezTo>
                  <a:cubicBezTo>
                    <a:pt x="1296" y="1275"/>
                    <a:pt x="1526" y="1565"/>
                    <a:pt x="1736" y="1565"/>
                  </a:cubicBezTo>
                  <a:cubicBezTo>
                    <a:pt x="1788" y="1565"/>
                    <a:pt x="1838" y="1547"/>
                    <a:pt x="1885" y="1506"/>
                  </a:cubicBezTo>
                  <a:cubicBezTo>
                    <a:pt x="1976" y="1050"/>
                    <a:pt x="1642" y="533"/>
                    <a:pt x="1551" y="77"/>
                  </a:cubicBezTo>
                  <a:cubicBezTo>
                    <a:pt x="1524" y="23"/>
                    <a:pt x="1480"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4150050" y="766075"/>
              <a:ext cx="57775" cy="38300"/>
            </a:xfrm>
            <a:custGeom>
              <a:rect b="b" l="l" r="r" t="t"/>
              <a:pathLst>
                <a:path extrusionOk="0" h="1532" w="2311">
                  <a:moveTo>
                    <a:pt x="529" y="0"/>
                  </a:moveTo>
                  <a:cubicBezTo>
                    <a:pt x="379" y="0"/>
                    <a:pt x="407" y="253"/>
                    <a:pt x="555" y="253"/>
                  </a:cubicBezTo>
                  <a:cubicBezTo>
                    <a:pt x="562" y="253"/>
                    <a:pt x="570" y="252"/>
                    <a:pt x="578" y="251"/>
                  </a:cubicBezTo>
                  <a:cubicBezTo>
                    <a:pt x="912" y="555"/>
                    <a:pt x="1186" y="889"/>
                    <a:pt x="1459" y="1254"/>
                  </a:cubicBezTo>
                  <a:cubicBezTo>
                    <a:pt x="1003" y="1224"/>
                    <a:pt x="578" y="1133"/>
                    <a:pt x="152" y="1072"/>
                  </a:cubicBezTo>
                  <a:cubicBezTo>
                    <a:pt x="91" y="1072"/>
                    <a:pt x="30" y="1102"/>
                    <a:pt x="30" y="1163"/>
                  </a:cubicBezTo>
                  <a:cubicBezTo>
                    <a:pt x="0" y="1224"/>
                    <a:pt x="30" y="1284"/>
                    <a:pt x="91" y="1315"/>
                  </a:cubicBezTo>
                  <a:cubicBezTo>
                    <a:pt x="541" y="1371"/>
                    <a:pt x="990" y="1531"/>
                    <a:pt x="1439" y="1531"/>
                  </a:cubicBezTo>
                  <a:cubicBezTo>
                    <a:pt x="1476" y="1531"/>
                    <a:pt x="1513" y="1530"/>
                    <a:pt x="1550" y="1528"/>
                  </a:cubicBezTo>
                  <a:cubicBezTo>
                    <a:pt x="2310" y="1406"/>
                    <a:pt x="821" y="160"/>
                    <a:pt x="578" y="8"/>
                  </a:cubicBezTo>
                  <a:cubicBezTo>
                    <a:pt x="560" y="3"/>
                    <a:pt x="544" y="0"/>
                    <a:pt x="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a:off x="4086800" y="858675"/>
              <a:ext cx="54150" cy="33750"/>
            </a:xfrm>
            <a:custGeom>
              <a:rect b="b" l="l" r="r" t="t"/>
              <a:pathLst>
                <a:path extrusionOk="0" h="1350" w="2166">
                  <a:moveTo>
                    <a:pt x="469" y="0"/>
                  </a:moveTo>
                  <a:cubicBezTo>
                    <a:pt x="385" y="0"/>
                    <a:pt x="335" y="38"/>
                    <a:pt x="342" y="134"/>
                  </a:cubicBezTo>
                  <a:cubicBezTo>
                    <a:pt x="363" y="155"/>
                    <a:pt x="385" y="177"/>
                    <a:pt x="417" y="177"/>
                  </a:cubicBezTo>
                  <a:cubicBezTo>
                    <a:pt x="430" y="177"/>
                    <a:pt x="445" y="173"/>
                    <a:pt x="463" y="164"/>
                  </a:cubicBezTo>
                  <a:cubicBezTo>
                    <a:pt x="524" y="195"/>
                    <a:pt x="585" y="225"/>
                    <a:pt x="615" y="255"/>
                  </a:cubicBezTo>
                  <a:cubicBezTo>
                    <a:pt x="980" y="438"/>
                    <a:pt x="1314" y="620"/>
                    <a:pt x="1679" y="833"/>
                  </a:cubicBezTo>
                  <a:cubicBezTo>
                    <a:pt x="1672" y="832"/>
                    <a:pt x="1664" y="831"/>
                    <a:pt x="1654" y="831"/>
                  </a:cubicBezTo>
                  <a:cubicBezTo>
                    <a:pt x="1388" y="831"/>
                    <a:pt x="0" y="1203"/>
                    <a:pt x="615" y="1350"/>
                  </a:cubicBezTo>
                  <a:cubicBezTo>
                    <a:pt x="737" y="1319"/>
                    <a:pt x="828" y="1289"/>
                    <a:pt x="950" y="1228"/>
                  </a:cubicBezTo>
                  <a:cubicBezTo>
                    <a:pt x="1284" y="1076"/>
                    <a:pt x="1649" y="1167"/>
                    <a:pt x="1983" y="1015"/>
                  </a:cubicBezTo>
                  <a:cubicBezTo>
                    <a:pt x="2165" y="863"/>
                    <a:pt x="1953" y="681"/>
                    <a:pt x="1770" y="620"/>
                  </a:cubicBezTo>
                  <a:cubicBezTo>
                    <a:pt x="1602" y="548"/>
                    <a:pt x="787" y="0"/>
                    <a:pt x="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a:off x="4093750" y="985200"/>
              <a:ext cx="42525" cy="42950"/>
            </a:xfrm>
            <a:custGeom>
              <a:rect b="b" l="l" r="r" t="t"/>
              <a:pathLst>
                <a:path extrusionOk="0" h="1718" w="1701">
                  <a:moveTo>
                    <a:pt x="1115" y="1"/>
                  </a:moveTo>
                  <a:cubicBezTo>
                    <a:pt x="915" y="1"/>
                    <a:pt x="590" y="92"/>
                    <a:pt x="94" y="301"/>
                  </a:cubicBezTo>
                  <a:cubicBezTo>
                    <a:pt x="1" y="394"/>
                    <a:pt x="104" y="523"/>
                    <a:pt x="199" y="523"/>
                  </a:cubicBezTo>
                  <a:cubicBezTo>
                    <a:pt x="227" y="523"/>
                    <a:pt x="255" y="511"/>
                    <a:pt x="276" y="483"/>
                  </a:cubicBezTo>
                  <a:cubicBezTo>
                    <a:pt x="550" y="392"/>
                    <a:pt x="823" y="362"/>
                    <a:pt x="1067" y="301"/>
                  </a:cubicBezTo>
                  <a:lnTo>
                    <a:pt x="1067" y="301"/>
                  </a:lnTo>
                  <a:cubicBezTo>
                    <a:pt x="1036" y="392"/>
                    <a:pt x="975" y="483"/>
                    <a:pt x="945" y="605"/>
                  </a:cubicBezTo>
                  <a:cubicBezTo>
                    <a:pt x="945" y="605"/>
                    <a:pt x="945" y="574"/>
                    <a:pt x="945" y="574"/>
                  </a:cubicBezTo>
                  <a:cubicBezTo>
                    <a:pt x="793" y="878"/>
                    <a:pt x="611" y="1213"/>
                    <a:pt x="459" y="1517"/>
                  </a:cubicBezTo>
                  <a:cubicBezTo>
                    <a:pt x="428" y="1577"/>
                    <a:pt x="459" y="1669"/>
                    <a:pt x="520" y="1699"/>
                  </a:cubicBezTo>
                  <a:cubicBezTo>
                    <a:pt x="542" y="1710"/>
                    <a:pt x="568" y="1717"/>
                    <a:pt x="596" y="1717"/>
                  </a:cubicBezTo>
                  <a:cubicBezTo>
                    <a:pt x="643" y="1717"/>
                    <a:pt x="694" y="1696"/>
                    <a:pt x="732" y="1638"/>
                  </a:cubicBezTo>
                  <a:cubicBezTo>
                    <a:pt x="1208" y="777"/>
                    <a:pt x="1701" y="1"/>
                    <a:pt x="1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a:off x="4156125" y="1055375"/>
              <a:ext cx="50300" cy="55625"/>
            </a:xfrm>
            <a:custGeom>
              <a:rect b="b" l="l" r="r" t="t"/>
              <a:pathLst>
                <a:path extrusionOk="0" h="2225" w="2012">
                  <a:moveTo>
                    <a:pt x="1442" y="0"/>
                  </a:moveTo>
                  <a:cubicBezTo>
                    <a:pt x="1411" y="0"/>
                    <a:pt x="1376" y="5"/>
                    <a:pt x="1338" y="17"/>
                  </a:cubicBezTo>
                  <a:cubicBezTo>
                    <a:pt x="912" y="351"/>
                    <a:pt x="578" y="807"/>
                    <a:pt x="122" y="1111"/>
                  </a:cubicBezTo>
                  <a:cubicBezTo>
                    <a:pt x="61" y="1111"/>
                    <a:pt x="0" y="1172"/>
                    <a:pt x="0" y="1232"/>
                  </a:cubicBezTo>
                  <a:cubicBezTo>
                    <a:pt x="23" y="1295"/>
                    <a:pt x="64" y="1322"/>
                    <a:pt x="118" y="1322"/>
                  </a:cubicBezTo>
                  <a:cubicBezTo>
                    <a:pt x="432" y="1322"/>
                    <a:pt x="1191" y="420"/>
                    <a:pt x="1398" y="290"/>
                  </a:cubicBezTo>
                  <a:lnTo>
                    <a:pt x="1398" y="290"/>
                  </a:lnTo>
                  <a:cubicBezTo>
                    <a:pt x="1368" y="868"/>
                    <a:pt x="1246" y="1476"/>
                    <a:pt x="1155" y="2053"/>
                  </a:cubicBezTo>
                  <a:cubicBezTo>
                    <a:pt x="1138" y="2159"/>
                    <a:pt x="1233" y="2224"/>
                    <a:pt x="1328" y="2224"/>
                  </a:cubicBezTo>
                  <a:cubicBezTo>
                    <a:pt x="1396" y="2224"/>
                    <a:pt x="1464" y="2190"/>
                    <a:pt x="1490" y="2114"/>
                  </a:cubicBezTo>
                  <a:cubicBezTo>
                    <a:pt x="1518" y="1739"/>
                    <a:pt x="2011" y="0"/>
                    <a:pt x="1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a:off x="4243550" y="1097475"/>
              <a:ext cx="38725" cy="51800"/>
            </a:xfrm>
            <a:custGeom>
              <a:rect b="b" l="l" r="r" t="t"/>
              <a:pathLst>
                <a:path extrusionOk="0" h="2072" w="1549">
                  <a:moveTo>
                    <a:pt x="1160" y="1"/>
                  </a:moveTo>
                  <a:cubicBezTo>
                    <a:pt x="949" y="1"/>
                    <a:pt x="642" y="428"/>
                    <a:pt x="212" y="1433"/>
                  </a:cubicBezTo>
                  <a:lnTo>
                    <a:pt x="181" y="1433"/>
                  </a:lnTo>
                  <a:cubicBezTo>
                    <a:pt x="151" y="1494"/>
                    <a:pt x="120" y="1585"/>
                    <a:pt x="90" y="1646"/>
                  </a:cubicBezTo>
                  <a:cubicBezTo>
                    <a:pt x="1" y="1713"/>
                    <a:pt x="59" y="1813"/>
                    <a:pt x="132" y="1813"/>
                  </a:cubicBezTo>
                  <a:cubicBezTo>
                    <a:pt x="159" y="1813"/>
                    <a:pt x="187" y="1800"/>
                    <a:pt x="212" y="1767"/>
                  </a:cubicBezTo>
                  <a:cubicBezTo>
                    <a:pt x="515" y="1311"/>
                    <a:pt x="698" y="795"/>
                    <a:pt x="1063" y="369"/>
                  </a:cubicBezTo>
                  <a:lnTo>
                    <a:pt x="1093" y="369"/>
                  </a:lnTo>
                  <a:cubicBezTo>
                    <a:pt x="1093" y="339"/>
                    <a:pt x="1093" y="339"/>
                    <a:pt x="1093" y="339"/>
                  </a:cubicBezTo>
                  <a:cubicBezTo>
                    <a:pt x="1154" y="612"/>
                    <a:pt x="1154" y="855"/>
                    <a:pt x="1154" y="1129"/>
                  </a:cubicBezTo>
                  <a:cubicBezTo>
                    <a:pt x="1245" y="1403"/>
                    <a:pt x="1063" y="2010"/>
                    <a:pt x="1397" y="2071"/>
                  </a:cubicBezTo>
                  <a:cubicBezTo>
                    <a:pt x="1488" y="2071"/>
                    <a:pt x="1549" y="2010"/>
                    <a:pt x="1549" y="1919"/>
                  </a:cubicBezTo>
                  <a:cubicBezTo>
                    <a:pt x="1549" y="757"/>
                    <a:pt x="1440" y="1"/>
                    <a:pt x="11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a:off x="4327850" y="1132400"/>
              <a:ext cx="34975" cy="42150"/>
            </a:xfrm>
            <a:custGeom>
              <a:rect b="b" l="l" r="r" t="t"/>
              <a:pathLst>
                <a:path extrusionOk="0" h="1686" w="1399">
                  <a:moveTo>
                    <a:pt x="954" y="0"/>
                  </a:moveTo>
                  <a:cubicBezTo>
                    <a:pt x="698" y="0"/>
                    <a:pt x="360" y="730"/>
                    <a:pt x="92" y="1039"/>
                  </a:cubicBezTo>
                  <a:cubicBezTo>
                    <a:pt x="31" y="1069"/>
                    <a:pt x="1" y="1161"/>
                    <a:pt x="61" y="1221"/>
                  </a:cubicBezTo>
                  <a:cubicBezTo>
                    <a:pt x="88" y="1248"/>
                    <a:pt x="117" y="1260"/>
                    <a:pt x="146" y="1260"/>
                  </a:cubicBezTo>
                  <a:cubicBezTo>
                    <a:pt x="383" y="1260"/>
                    <a:pt x="693" y="475"/>
                    <a:pt x="882" y="340"/>
                  </a:cubicBezTo>
                  <a:cubicBezTo>
                    <a:pt x="973" y="735"/>
                    <a:pt x="1004" y="1161"/>
                    <a:pt x="1095" y="1556"/>
                  </a:cubicBezTo>
                  <a:cubicBezTo>
                    <a:pt x="1095" y="1631"/>
                    <a:pt x="1157" y="1685"/>
                    <a:pt x="1212" y="1685"/>
                  </a:cubicBezTo>
                  <a:cubicBezTo>
                    <a:pt x="1224" y="1685"/>
                    <a:pt x="1236" y="1683"/>
                    <a:pt x="1247" y="1677"/>
                  </a:cubicBezTo>
                  <a:cubicBezTo>
                    <a:pt x="1338" y="1677"/>
                    <a:pt x="1399" y="1586"/>
                    <a:pt x="1399" y="1525"/>
                  </a:cubicBezTo>
                  <a:cubicBezTo>
                    <a:pt x="1338" y="1221"/>
                    <a:pt x="1277" y="917"/>
                    <a:pt x="1247" y="613"/>
                  </a:cubicBezTo>
                  <a:cubicBezTo>
                    <a:pt x="1179" y="164"/>
                    <a:pt x="1076" y="0"/>
                    <a:pt x="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4207800" y="870475"/>
              <a:ext cx="54725" cy="26500"/>
            </a:xfrm>
            <a:custGeom>
              <a:rect b="b" l="l" r="r" t="t"/>
              <a:pathLst>
                <a:path extrusionOk="0" h="1060" w="2189">
                  <a:moveTo>
                    <a:pt x="501" y="0"/>
                  </a:moveTo>
                  <a:cubicBezTo>
                    <a:pt x="376" y="0"/>
                    <a:pt x="257" y="32"/>
                    <a:pt x="152" y="118"/>
                  </a:cubicBezTo>
                  <a:cubicBezTo>
                    <a:pt x="152" y="118"/>
                    <a:pt x="152" y="118"/>
                    <a:pt x="183" y="87"/>
                  </a:cubicBezTo>
                  <a:lnTo>
                    <a:pt x="183" y="87"/>
                  </a:lnTo>
                  <a:cubicBezTo>
                    <a:pt x="0" y="224"/>
                    <a:pt x="143" y="446"/>
                    <a:pt x="302" y="446"/>
                  </a:cubicBezTo>
                  <a:cubicBezTo>
                    <a:pt x="355" y="446"/>
                    <a:pt x="411" y="422"/>
                    <a:pt x="456" y="361"/>
                  </a:cubicBezTo>
                  <a:cubicBezTo>
                    <a:pt x="669" y="391"/>
                    <a:pt x="851" y="482"/>
                    <a:pt x="1034" y="574"/>
                  </a:cubicBezTo>
                  <a:cubicBezTo>
                    <a:pt x="821" y="695"/>
                    <a:pt x="304" y="665"/>
                    <a:pt x="274" y="969"/>
                  </a:cubicBezTo>
                  <a:cubicBezTo>
                    <a:pt x="304" y="1030"/>
                    <a:pt x="395" y="1060"/>
                    <a:pt x="456" y="1060"/>
                  </a:cubicBezTo>
                  <a:cubicBezTo>
                    <a:pt x="851" y="969"/>
                    <a:pt x="2189" y="726"/>
                    <a:pt x="1307" y="239"/>
                  </a:cubicBezTo>
                  <a:cubicBezTo>
                    <a:pt x="1077" y="156"/>
                    <a:pt x="775" y="0"/>
                    <a:pt x="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4192600" y="972625"/>
              <a:ext cx="65375" cy="33775"/>
            </a:xfrm>
            <a:custGeom>
              <a:rect b="b" l="l" r="r" t="t"/>
              <a:pathLst>
                <a:path extrusionOk="0" h="1351" w="2615">
                  <a:moveTo>
                    <a:pt x="515" y="1"/>
                  </a:moveTo>
                  <a:cubicBezTo>
                    <a:pt x="487" y="1"/>
                    <a:pt x="456" y="22"/>
                    <a:pt x="456" y="44"/>
                  </a:cubicBezTo>
                  <a:cubicBezTo>
                    <a:pt x="517" y="165"/>
                    <a:pt x="699" y="105"/>
                    <a:pt x="821" y="165"/>
                  </a:cubicBezTo>
                  <a:cubicBezTo>
                    <a:pt x="1155" y="226"/>
                    <a:pt x="1490" y="348"/>
                    <a:pt x="1794" y="500"/>
                  </a:cubicBezTo>
                  <a:cubicBezTo>
                    <a:pt x="1794" y="500"/>
                    <a:pt x="1794" y="500"/>
                    <a:pt x="1794" y="469"/>
                  </a:cubicBezTo>
                  <a:cubicBezTo>
                    <a:pt x="1824" y="500"/>
                    <a:pt x="1824" y="500"/>
                    <a:pt x="1854" y="530"/>
                  </a:cubicBezTo>
                  <a:cubicBezTo>
                    <a:pt x="1794" y="743"/>
                    <a:pt x="0" y="1199"/>
                    <a:pt x="730" y="1351"/>
                  </a:cubicBezTo>
                  <a:cubicBezTo>
                    <a:pt x="2614" y="652"/>
                    <a:pt x="2493" y="226"/>
                    <a:pt x="547" y="13"/>
                  </a:cubicBezTo>
                  <a:cubicBezTo>
                    <a:pt x="538" y="5"/>
                    <a:pt x="527" y="1"/>
                    <a:pt x="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a:off x="4326825" y="870350"/>
              <a:ext cx="49675" cy="28750"/>
            </a:xfrm>
            <a:custGeom>
              <a:rect b="b" l="l" r="r" t="t"/>
              <a:pathLst>
                <a:path extrusionOk="0" h="1150" w="1987">
                  <a:moveTo>
                    <a:pt x="1412" y="1"/>
                  </a:moveTo>
                  <a:cubicBezTo>
                    <a:pt x="1324" y="1"/>
                    <a:pt x="1264" y="175"/>
                    <a:pt x="1379" y="244"/>
                  </a:cubicBezTo>
                  <a:cubicBezTo>
                    <a:pt x="1409" y="457"/>
                    <a:pt x="1501" y="670"/>
                    <a:pt x="1531" y="883"/>
                  </a:cubicBezTo>
                  <a:lnTo>
                    <a:pt x="1501" y="883"/>
                  </a:lnTo>
                  <a:cubicBezTo>
                    <a:pt x="1197" y="852"/>
                    <a:pt x="923" y="700"/>
                    <a:pt x="650" y="579"/>
                  </a:cubicBezTo>
                  <a:lnTo>
                    <a:pt x="650" y="579"/>
                  </a:lnTo>
                  <a:cubicBezTo>
                    <a:pt x="0" y="660"/>
                    <a:pt x="1108" y="1150"/>
                    <a:pt x="1489" y="1150"/>
                  </a:cubicBezTo>
                  <a:cubicBezTo>
                    <a:pt x="1536" y="1150"/>
                    <a:pt x="1572" y="1142"/>
                    <a:pt x="1592" y="1126"/>
                  </a:cubicBezTo>
                  <a:cubicBezTo>
                    <a:pt x="1987" y="943"/>
                    <a:pt x="1531" y="366"/>
                    <a:pt x="1501" y="62"/>
                  </a:cubicBezTo>
                  <a:cubicBezTo>
                    <a:pt x="1471" y="18"/>
                    <a:pt x="1440" y="1"/>
                    <a:pt x="1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a:off x="4327850" y="977500"/>
              <a:ext cx="46375" cy="35000"/>
            </a:xfrm>
            <a:custGeom>
              <a:rect b="b" l="l" r="r" t="t"/>
              <a:pathLst>
                <a:path extrusionOk="0" h="1400" w="1855">
                  <a:moveTo>
                    <a:pt x="365" y="1"/>
                  </a:moveTo>
                  <a:cubicBezTo>
                    <a:pt x="213" y="1"/>
                    <a:pt x="213" y="274"/>
                    <a:pt x="396" y="274"/>
                  </a:cubicBezTo>
                  <a:cubicBezTo>
                    <a:pt x="639" y="548"/>
                    <a:pt x="913" y="822"/>
                    <a:pt x="1156" y="1095"/>
                  </a:cubicBezTo>
                  <a:cubicBezTo>
                    <a:pt x="933" y="1095"/>
                    <a:pt x="710" y="1082"/>
                    <a:pt x="487" y="1082"/>
                  </a:cubicBezTo>
                  <a:cubicBezTo>
                    <a:pt x="376" y="1082"/>
                    <a:pt x="264" y="1085"/>
                    <a:pt x="153" y="1095"/>
                  </a:cubicBezTo>
                  <a:cubicBezTo>
                    <a:pt x="92" y="1095"/>
                    <a:pt x="31" y="1125"/>
                    <a:pt x="31" y="1186"/>
                  </a:cubicBezTo>
                  <a:cubicBezTo>
                    <a:pt x="1" y="1277"/>
                    <a:pt x="61" y="1338"/>
                    <a:pt x="122" y="1338"/>
                  </a:cubicBezTo>
                  <a:cubicBezTo>
                    <a:pt x="487" y="1369"/>
                    <a:pt x="852" y="1399"/>
                    <a:pt x="1217" y="1399"/>
                  </a:cubicBezTo>
                  <a:cubicBezTo>
                    <a:pt x="1855" y="1338"/>
                    <a:pt x="1490" y="974"/>
                    <a:pt x="1186" y="730"/>
                  </a:cubicBezTo>
                  <a:cubicBezTo>
                    <a:pt x="913" y="518"/>
                    <a:pt x="730" y="122"/>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a:off x="4420550" y="942650"/>
              <a:ext cx="35000" cy="25175"/>
            </a:xfrm>
            <a:custGeom>
              <a:rect b="b" l="l" r="r" t="t"/>
              <a:pathLst>
                <a:path extrusionOk="0" h="1007" w="1400">
                  <a:moveTo>
                    <a:pt x="1097" y="1"/>
                  </a:moveTo>
                  <a:cubicBezTo>
                    <a:pt x="1071" y="1"/>
                    <a:pt x="1040" y="9"/>
                    <a:pt x="1004" y="27"/>
                  </a:cubicBezTo>
                  <a:cubicBezTo>
                    <a:pt x="852" y="209"/>
                    <a:pt x="974" y="483"/>
                    <a:pt x="974" y="665"/>
                  </a:cubicBezTo>
                  <a:cubicBezTo>
                    <a:pt x="784" y="618"/>
                    <a:pt x="427" y="348"/>
                    <a:pt x="193" y="348"/>
                  </a:cubicBezTo>
                  <a:cubicBezTo>
                    <a:pt x="127" y="348"/>
                    <a:pt x="71" y="369"/>
                    <a:pt x="31" y="422"/>
                  </a:cubicBezTo>
                  <a:cubicBezTo>
                    <a:pt x="1" y="483"/>
                    <a:pt x="31" y="574"/>
                    <a:pt x="92" y="605"/>
                  </a:cubicBezTo>
                  <a:cubicBezTo>
                    <a:pt x="429" y="689"/>
                    <a:pt x="740" y="1007"/>
                    <a:pt x="1073" y="1007"/>
                  </a:cubicBezTo>
                  <a:cubicBezTo>
                    <a:pt x="1101" y="1007"/>
                    <a:pt x="1128" y="1004"/>
                    <a:pt x="1156" y="1000"/>
                  </a:cubicBezTo>
                  <a:cubicBezTo>
                    <a:pt x="1399" y="878"/>
                    <a:pt x="1247" y="574"/>
                    <a:pt x="1247" y="362"/>
                  </a:cubicBezTo>
                  <a:lnTo>
                    <a:pt x="1247" y="362"/>
                  </a:lnTo>
                  <a:cubicBezTo>
                    <a:pt x="1247" y="392"/>
                    <a:pt x="1247" y="392"/>
                    <a:pt x="1247" y="392"/>
                  </a:cubicBezTo>
                  <a:cubicBezTo>
                    <a:pt x="1247" y="262"/>
                    <a:pt x="1247" y="1"/>
                    <a:pt x="10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a:off x="4355475" y="1058050"/>
              <a:ext cx="47625" cy="21450"/>
            </a:xfrm>
            <a:custGeom>
              <a:rect b="b" l="l" r="r" t="t"/>
              <a:pathLst>
                <a:path extrusionOk="0" h="858" w="1905">
                  <a:moveTo>
                    <a:pt x="1327" y="1"/>
                  </a:moveTo>
                  <a:cubicBezTo>
                    <a:pt x="1267" y="1"/>
                    <a:pt x="1236" y="31"/>
                    <a:pt x="1236" y="62"/>
                  </a:cubicBezTo>
                  <a:cubicBezTo>
                    <a:pt x="1206" y="122"/>
                    <a:pt x="1236" y="153"/>
                    <a:pt x="1267" y="183"/>
                  </a:cubicBezTo>
                  <a:cubicBezTo>
                    <a:pt x="1358" y="274"/>
                    <a:pt x="1449" y="396"/>
                    <a:pt x="1510" y="487"/>
                  </a:cubicBezTo>
                  <a:cubicBezTo>
                    <a:pt x="1540" y="548"/>
                    <a:pt x="1571" y="578"/>
                    <a:pt x="1601" y="639"/>
                  </a:cubicBezTo>
                  <a:cubicBezTo>
                    <a:pt x="1267" y="609"/>
                    <a:pt x="932" y="457"/>
                    <a:pt x="628" y="335"/>
                  </a:cubicBezTo>
                  <a:lnTo>
                    <a:pt x="628" y="335"/>
                  </a:lnTo>
                  <a:cubicBezTo>
                    <a:pt x="1" y="449"/>
                    <a:pt x="1246" y="857"/>
                    <a:pt x="1553" y="857"/>
                  </a:cubicBezTo>
                  <a:cubicBezTo>
                    <a:pt x="1573" y="857"/>
                    <a:pt x="1590" y="856"/>
                    <a:pt x="1601" y="852"/>
                  </a:cubicBezTo>
                  <a:cubicBezTo>
                    <a:pt x="1662" y="852"/>
                    <a:pt x="1722" y="791"/>
                    <a:pt x="1783" y="761"/>
                  </a:cubicBezTo>
                  <a:lnTo>
                    <a:pt x="1753" y="761"/>
                  </a:lnTo>
                  <a:cubicBezTo>
                    <a:pt x="1905" y="669"/>
                    <a:pt x="1783" y="548"/>
                    <a:pt x="1692" y="426"/>
                  </a:cubicBezTo>
                  <a:cubicBezTo>
                    <a:pt x="1571" y="305"/>
                    <a:pt x="1510" y="62"/>
                    <a:pt x="1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a:off x="4434250" y="907525"/>
              <a:ext cx="600325" cy="711550"/>
            </a:xfrm>
            <a:custGeom>
              <a:rect b="b" l="l" r="r" t="t"/>
              <a:pathLst>
                <a:path extrusionOk="0" h="28462" w="24013">
                  <a:moveTo>
                    <a:pt x="10588" y="1"/>
                  </a:moveTo>
                  <a:cubicBezTo>
                    <a:pt x="7565" y="1"/>
                    <a:pt x="4435" y="990"/>
                    <a:pt x="2310" y="3165"/>
                  </a:cubicBezTo>
                  <a:cubicBezTo>
                    <a:pt x="213" y="5323"/>
                    <a:pt x="30" y="8484"/>
                    <a:pt x="61" y="11341"/>
                  </a:cubicBezTo>
                  <a:cubicBezTo>
                    <a:pt x="0" y="14350"/>
                    <a:pt x="1034" y="17207"/>
                    <a:pt x="1763" y="20095"/>
                  </a:cubicBezTo>
                  <a:cubicBezTo>
                    <a:pt x="2614" y="23013"/>
                    <a:pt x="3313" y="26174"/>
                    <a:pt x="5532" y="28393"/>
                  </a:cubicBezTo>
                  <a:cubicBezTo>
                    <a:pt x="6854" y="28439"/>
                    <a:pt x="8260" y="28461"/>
                    <a:pt x="9666" y="28461"/>
                  </a:cubicBezTo>
                  <a:cubicBezTo>
                    <a:pt x="11072" y="28461"/>
                    <a:pt x="12478" y="28439"/>
                    <a:pt x="13800" y="28393"/>
                  </a:cubicBezTo>
                  <a:cubicBezTo>
                    <a:pt x="14438" y="27663"/>
                    <a:pt x="15228" y="27086"/>
                    <a:pt x="15593" y="26174"/>
                  </a:cubicBezTo>
                  <a:cubicBezTo>
                    <a:pt x="19727" y="22071"/>
                    <a:pt x="24013" y="16934"/>
                    <a:pt x="23253" y="10733"/>
                  </a:cubicBezTo>
                  <a:cubicBezTo>
                    <a:pt x="22250" y="5475"/>
                    <a:pt x="17782" y="1310"/>
                    <a:pt x="12645" y="155"/>
                  </a:cubicBezTo>
                  <a:cubicBezTo>
                    <a:pt x="11974" y="53"/>
                    <a:pt x="11284" y="1"/>
                    <a:pt x="1058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a:off x="4927400" y="1035250"/>
              <a:ext cx="5350" cy="5350"/>
            </a:xfrm>
            <a:custGeom>
              <a:rect b="b" l="l" r="r" t="t"/>
              <a:pathLst>
                <a:path extrusionOk="0" h="214" w="214">
                  <a:moveTo>
                    <a:pt x="1" y="1"/>
                  </a:moveTo>
                  <a:cubicBezTo>
                    <a:pt x="62" y="62"/>
                    <a:pt x="122" y="153"/>
                    <a:pt x="214" y="214"/>
                  </a:cubicBezTo>
                  <a:cubicBezTo>
                    <a:pt x="122" y="153"/>
                    <a:pt x="62" y="62"/>
                    <a:pt x="1"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4484400" y="1023825"/>
              <a:ext cx="144400" cy="589450"/>
            </a:xfrm>
            <a:custGeom>
              <a:rect b="b" l="l" r="r" t="t"/>
              <a:pathLst>
                <a:path extrusionOk="0" h="23578" w="5776">
                  <a:moveTo>
                    <a:pt x="3241" y="1"/>
                  </a:moveTo>
                  <a:cubicBezTo>
                    <a:pt x="3178" y="1"/>
                    <a:pt x="3120" y="34"/>
                    <a:pt x="3101" y="93"/>
                  </a:cubicBezTo>
                  <a:cubicBezTo>
                    <a:pt x="0" y="4470"/>
                    <a:pt x="1064" y="14197"/>
                    <a:pt x="2553" y="19151"/>
                  </a:cubicBezTo>
                  <a:cubicBezTo>
                    <a:pt x="2839" y="19836"/>
                    <a:pt x="4143" y="23577"/>
                    <a:pt x="5006" y="23577"/>
                  </a:cubicBezTo>
                  <a:cubicBezTo>
                    <a:pt x="5062" y="23577"/>
                    <a:pt x="5116" y="23561"/>
                    <a:pt x="5167" y="23528"/>
                  </a:cubicBezTo>
                  <a:cubicBezTo>
                    <a:pt x="5775" y="23103"/>
                    <a:pt x="4803" y="22191"/>
                    <a:pt x="4651" y="21644"/>
                  </a:cubicBezTo>
                  <a:cubicBezTo>
                    <a:pt x="4073" y="20367"/>
                    <a:pt x="3587" y="19060"/>
                    <a:pt x="3222" y="17692"/>
                  </a:cubicBezTo>
                  <a:cubicBezTo>
                    <a:pt x="2128" y="12647"/>
                    <a:pt x="608" y="5260"/>
                    <a:pt x="3131" y="549"/>
                  </a:cubicBezTo>
                  <a:cubicBezTo>
                    <a:pt x="3192" y="458"/>
                    <a:pt x="3222" y="397"/>
                    <a:pt x="3283" y="336"/>
                  </a:cubicBezTo>
                  <a:cubicBezTo>
                    <a:pt x="3313" y="306"/>
                    <a:pt x="3344" y="306"/>
                    <a:pt x="3374" y="276"/>
                  </a:cubicBezTo>
                  <a:cubicBezTo>
                    <a:pt x="3435" y="184"/>
                    <a:pt x="3405" y="93"/>
                    <a:pt x="3344" y="32"/>
                  </a:cubicBezTo>
                  <a:cubicBezTo>
                    <a:pt x="3311" y="11"/>
                    <a:pt x="3275" y="1"/>
                    <a:pt x="3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4848375" y="1148775"/>
              <a:ext cx="42575" cy="66050"/>
            </a:xfrm>
            <a:custGeom>
              <a:rect b="b" l="l" r="r" t="t"/>
              <a:pathLst>
                <a:path extrusionOk="0" h="2642" w="1703">
                  <a:moveTo>
                    <a:pt x="858" y="0"/>
                  </a:moveTo>
                  <a:cubicBezTo>
                    <a:pt x="814" y="0"/>
                    <a:pt x="753" y="34"/>
                    <a:pt x="669" y="110"/>
                  </a:cubicBezTo>
                  <a:cubicBezTo>
                    <a:pt x="487" y="779"/>
                    <a:pt x="335" y="1448"/>
                    <a:pt x="92" y="2117"/>
                  </a:cubicBezTo>
                  <a:cubicBezTo>
                    <a:pt x="92" y="2117"/>
                    <a:pt x="92" y="2086"/>
                    <a:pt x="92" y="2086"/>
                  </a:cubicBezTo>
                  <a:cubicBezTo>
                    <a:pt x="62" y="2238"/>
                    <a:pt x="1" y="2390"/>
                    <a:pt x="62" y="2512"/>
                  </a:cubicBezTo>
                  <a:cubicBezTo>
                    <a:pt x="62" y="2587"/>
                    <a:pt x="123" y="2641"/>
                    <a:pt x="179" y="2641"/>
                  </a:cubicBezTo>
                  <a:cubicBezTo>
                    <a:pt x="191" y="2641"/>
                    <a:pt x="203" y="2639"/>
                    <a:pt x="214" y="2633"/>
                  </a:cubicBezTo>
                  <a:cubicBezTo>
                    <a:pt x="730" y="2512"/>
                    <a:pt x="1095" y="1995"/>
                    <a:pt x="1581" y="1934"/>
                  </a:cubicBezTo>
                  <a:cubicBezTo>
                    <a:pt x="1642" y="1934"/>
                    <a:pt x="1703" y="1873"/>
                    <a:pt x="1703" y="1843"/>
                  </a:cubicBezTo>
                  <a:cubicBezTo>
                    <a:pt x="1688" y="1702"/>
                    <a:pt x="1619" y="1648"/>
                    <a:pt x="1519" y="1648"/>
                  </a:cubicBezTo>
                  <a:cubicBezTo>
                    <a:pt x="1210" y="1648"/>
                    <a:pt x="603" y="2169"/>
                    <a:pt x="396" y="2238"/>
                  </a:cubicBezTo>
                  <a:cubicBezTo>
                    <a:pt x="450" y="2050"/>
                    <a:pt x="1195"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4663725" y="1007625"/>
              <a:ext cx="37675" cy="52350"/>
            </a:xfrm>
            <a:custGeom>
              <a:rect b="b" l="l" r="r" t="t"/>
              <a:pathLst>
                <a:path extrusionOk="0" h="2094" w="1507">
                  <a:moveTo>
                    <a:pt x="225" y="0"/>
                  </a:moveTo>
                  <a:cubicBezTo>
                    <a:pt x="200" y="0"/>
                    <a:pt x="175" y="4"/>
                    <a:pt x="153" y="12"/>
                  </a:cubicBezTo>
                  <a:cubicBezTo>
                    <a:pt x="61" y="72"/>
                    <a:pt x="1" y="194"/>
                    <a:pt x="31" y="285"/>
                  </a:cubicBezTo>
                  <a:cubicBezTo>
                    <a:pt x="244" y="741"/>
                    <a:pt x="457" y="1197"/>
                    <a:pt x="669" y="1653"/>
                  </a:cubicBezTo>
                  <a:cubicBezTo>
                    <a:pt x="738" y="1813"/>
                    <a:pt x="892" y="2093"/>
                    <a:pt x="1081" y="2093"/>
                  </a:cubicBezTo>
                  <a:cubicBezTo>
                    <a:pt x="1143" y="2093"/>
                    <a:pt x="1209" y="2063"/>
                    <a:pt x="1277" y="1987"/>
                  </a:cubicBezTo>
                  <a:cubicBezTo>
                    <a:pt x="1429" y="1440"/>
                    <a:pt x="1399" y="802"/>
                    <a:pt x="1490" y="194"/>
                  </a:cubicBezTo>
                  <a:cubicBezTo>
                    <a:pt x="1506" y="80"/>
                    <a:pt x="1418" y="18"/>
                    <a:pt x="1332" y="18"/>
                  </a:cubicBezTo>
                  <a:cubicBezTo>
                    <a:pt x="1258" y="18"/>
                    <a:pt x="1186" y="65"/>
                    <a:pt x="1186" y="164"/>
                  </a:cubicBezTo>
                  <a:cubicBezTo>
                    <a:pt x="1156" y="589"/>
                    <a:pt x="1095" y="1015"/>
                    <a:pt x="1034" y="1410"/>
                  </a:cubicBezTo>
                  <a:cubicBezTo>
                    <a:pt x="852" y="984"/>
                    <a:pt x="639" y="528"/>
                    <a:pt x="396" y="103"/>
                  </a:cubicBezTo>
                  <a:cubicBezTo>
                    <a:pt x="373" y="34"/>
                    <a:pt x="29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4802775" y="972950"/>
              <a:ext cx="34800" cy="50075"/>
            </a:xfrm>
            <a:custGeom>
              <a:rect b="b" l="l" r="r" t="t"/>
              <a:pathLst>
                <a:path extrusionOk="0" h="2003" w="1392">
                  <a:moveTo>
                    <a:pt x="183" y="0"/>
                  </a:moveTo>
                  <a:cubicBezTo>
                    <a:pt x="1" y="0"/>
                    <a:pt x="31" y="213"/>
                    <a:pt x="31" y="335"/>
                  </a:cubicBezTo>
                  <a:cubicBezTo>
                    <a:pt x="62" y="396"/>
                    <a:pt x="62" y="426"/>
                    <a:pt x="62" y="487"/>
                  </a:cubicBezTo>
                  <a:cubicBezTo>
                    <a:pt x="116" y="785"/>
                    <a:pt x="25" y="2003"/>
                    <a:pt x="458" y="2003"/>
                  </a:cubicBezTo>
                  <a:cubicBezTo>
                    <a:pt x="511" y="2003"/>
                    <a:pt x="571" y="1985"/>
                    <a:pt x="639" y="1946"/>
                  </a:cubicBezTo>
                  <a:cubicBezTo>
                    <a:pt x="822" y="1763"/>
                    <a:pt x="1004" y="1581"/>
                    <a:pt x="1186" y="1429"/>
                  </a:cubicBezTo>
                  <a:cubicBezTo>
                    <a:pt x="1194" y="1431"/>
                    <a:pt x="1202" y="1432"/>
                    <a:pt x="1210" y="1432"/>
                  </a:cubicBezTo>
                  <a:cubicBezTo>
                    <a:pt x="1319" y="1432"/>
                    <a:pt x="1391" y="1241"/>
                    <a:pt x="1278" y="1156"/>
                  </a:cubicBezTo>
                  <a:cubicBezTo>
                    <a:pt x="1260" y="1152"/>
                    <a:pt x="1242" y="1150"/>
                    <a:pt x="1225" y="1150"/>
                  </a:cubicBezTo>
                  <a:cubicBezTo>
                    <a:pt x="949" y="1150"/>
                    <a:pt x="745" y="1590"/>
                    <a:pt x="487" y="1733"/>
                  </a:cubicBezTo>
                  <a:cubicBezTo>
                    <a:pt x="396" y="1186"/>
                    <a:pt x="396" y="639"/>
                    <a:pt x="305" y="122"/>
                  </a:cubicBezTo>
                  <a:cubicBezTo>
                    <a:pt x="305" y="61"/>
                    <a:pt x="24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4904825" y="966100"/>
              <a:ext cx="37050" cy="60100"/>
            </a:xfrm>
            <a:custGeom>
              <a:rect b="b" l="l" r="r" t="t"/>
              <a:pathLst>
                <a:path extrusionOk="0" h="2404" w="1482">
                  <a:moveTo>
                    <a:pt x="387" y="1"/>
                  </a:moveTo>
                  <a:cubicBezTo>
                    <a:pt x="326" y="1"/>
                    <a:pt x="266" y="62"/>
                    <a:pt x="235" y="153"/>
                  </a:cubicBezTo>
                  <a:cubicBezTo>
                    <a:pt x="235" y="578"/>
                    <a:pt x="205" y="1004"/>
                    <a:pt x="174" y="1430"/>
                  </a:cubicBezTo>
                  <a:cubicBezTo>
                    <a:pt x="204" y="1727"/>
                    <a:pt x="1" y="2403"/>
                    <a:pt x="420" y="2403"/>
                  </a:cubicBezTo>
                  <a:cubicBezTo>
                    <a:pt x="429" y="2403"/>
                    <a:pt x="438" y="2403"/>
                    <a:pt x="448" y="2402"/>
                  </a:cubicBezTo>
                  <a:cubicBezTo>
                    <a:pt x="478" y="2402"/>
                    <a:pt x="509" y="2372"/>
                    <a:pt x="539" y="2341"/>
                  </a:cubicBezTo>
                  <a:cubicBezTo>
                    <a:pt x="843" y="2159"/>
                    <a:pt x="1086" y="1916"/>
                    <a:pt x="1390" y="1703"/>
                  </a:cubicBezTo>
                  <a:cubicBezTo>
                    <a:pt x="1421" y="1703"/>
                    <a:pt x="1481" y="1673"/>
                    <a:pt x="1481" y="1612"/>
                  </a:cubicBezTo>
                  <a:cubicBezTo>
                    <a:pt x="1476" y="1538"/>
                    <a:pt x="1443" y="1508"/>
                    <a:pt x="1393" y="1508"/>
                  </a:cubicBezTo>
                  <a:cubicBezTo>
                    <a:pt x="1175" y="1508"/>
                    <a:pt x="621" y="2079"/>
                    <a:pt x="448" y="2129"/>
                  </a:cubicBezTo>
                  <a:cubicBezTo>
                    <a:pt x="448" y="2078"/>
                    <a:pt x="448" y="2027"/>
                    <a:pt x="448" y="1977"/>
                  </a:cubicBezTo>
                  <a:cubicBezTo>
                    <a:pt x="509" y="1369"/>
                    <a:pt x="539" y="761"/>
                    <a:pt x="539" y="153"/>
                  </a:cubicBezTo>
                  <a:cubicBezTo>
                    <a:pt x="539" y="62"/>
                    <a:pt x="478" y="1"/>
                    <a:pt x="3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4589250" y="909125"/>
              <a:ext cx="27400" cy="38675"/>
            </a:xfrm>
            <a:custGeom>
              <a:rect b="b" l="l" r="r" t="t"/>
              <a:pathLst>
                <a:path extrusionOk="0" h="1547" w="1096">
                  <a:moveTo>
                    <a:pt x="122" y="0"/>
                  </a:moveTo>
                  <a:cubicBezTo>
                    <a:pt x="62" y="61"/>
                    <a:pt x="1" y="152"/>
                    <a:pt x="31" y="213"/>
                  </a:cubicBezTo>
                  <a:cubicBezTo>
                    <a:pt x="216" y="424"/>
                    <a:pt x="560" y="1547"/>
                    <a:pt x="905" y="1547"/>
                  </a:cubicBezTo>
                  <a:cubicBezTo>
                    <a:pt x="958" y="1547"/>
                    <a:pt x="1012" y="1520"/>
                    <a:pt x="1065" y="1459"/>
                  </a:cubicBezTo>
                  <a:cubicBezTo>
                    <a:pt x="1095" y="1368"/>
                    <a:pt x="1095" y="1307"/>
                    <a:pt x="1095" y="1246"/>
                  </a:cubicBezTo>
                  <a:lnTo>
                    <a:pt x="1065" y="1216"/>
                  </a:lnTo>
                  <a:cubicBezTo>
                    <a:pt x="1004" y="882"/>
                    <a:pt x="943" y="547"/>
                    <a:pt x="913" y="213"/>
                  </a:cubicBezTo>
                  <a:cubicBezTo>
                    <a:pt x="913" y="183"/>
                    <a:pt x="882" y="152"/>
                    <a:pt x="821" y="152"/>
                  </a:cubicBezTo>
                  <a:cubicBezTo>
                    <a:pt x="639" y="213"/>
                    <a:pt x="791" y="639"/>
                    <a:pt x="761" y="821"/>
                  </a:cubicBezTo>
                  <a:cubicBezTo>
                    <a:pt x="578" y="608"/>
                    <a:pt x="457"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4480600" y="1143900"/>
              <a:ext cx="68400" cy="41075"/>
            </a:xfrm>
            <a:custGeom>
              <a:rect b="b" l="l" r="r" t="t"/>
              <a:pathLst>
                <a:path extrusionOk="0" h="1643" w="2736">
                  <a:moveTo>
                    <a:pt x="564" y="0"/>
                  </a:moveTo>
                  <a:cubicBezTo>
                    <a:pt x="482" y="0"/>
                    <a:pt x="404" y="34"/>
                    <a:pt x="365" y="93"/>
                  </a:cubicBezTo>
                  <a:cubicBezTo>
                    <a:pt x="122" y="488"/>
                    <a:pt x="1064" y="822"/>
                    <a:pt x="1277" y="1126"/>
                  </a:cubicBezTo>
                  <a:cubicBezTo>
                    <a:pt x="1213" y="1132"/>
                    <a:pt x="1149" y="1134"/>
                    <a:pt x="1085" y="1134"/>
                  </a:cubicBezTo>
                  <a:cubicBezTo>
                    <a:pt x="815" y="1134"/>
                    <a:pt x="544" y="1090"/>
                    <a:pt x="274" y="1065"/>
                  </a:cubicBezTo>
                  <a:cubicBezTo>
                    <a:pt x="258" y="1061"/>
                    <a:pt x="242" y="1060"/>
                    <a:pt x="227" y="1060"/>
                  </a:cubicBezTo>
                  <a:cubicBezTo>
                    <a:pt x="122" y="1060"/>
                    <a:pt x="27" y="1146"/>
                    <a:pt x="0" y="1278"/>
                  </a:cubicBezTo>
                  <a:cubicBezTo>
                    <a:pt x="0" y="1620"/>
                    <a:pt x="530" y="1637"/>
                    <a:pt x="936" y="1637"/>
                  </a:cubicBezTo>
                  <a:cubicBezTo>
                    <a:pt x="981" y="1637"/>
                    <a:pt x="1025" y="1637"/>
                    <a:pt x="1066" y="1637"/>
                  </a:cubicBezTo>
                  <a:cubicBezTo>
                    <a:pt x="1148" y="1637"/>
                    <a:pt x="1221" y="1638"/>
                    <a:pt x="1277" y="1643"/>
                  </a:cubicBezTo>
                  <a:cubicBezTo>
                    <a:pt x="2736" y="1430"/>
                    <a:pt x="1155" y="457"/>
                    <a:pt x="699" y="32"/>
                  </a:cubicBezTo>
                  <a:cubicBezTo>
                    <a:pt x="656" y="10"/>
                    <a:pt x="609"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4843050" y="1364775"/>
              <a:ext cx="62350" cy="40425"/>
            </a:xfrm>
            <a:custGeom>
              <a:rect b="b" l="l" r="r" t="t"/>
              <a:pathLst>
                <a:path extrusionOk="0" h="1617" w="2494">
                  <a:moveTo>
                    <a:pt x="2141" y="0"/>
                  </a:moveTo>
                  <a:cubicBezTo>
                    <a:pt x="2118" y="0"/>
                    <a:pt x="2094" y="4"/>
                    <a:pt x="2068" y="12"/>
                  </a:cubicBezTo>
                  <a:cubicBezTo>
                    <a:pt x="1703" y="255"/>
                    <a:pt x="1" y="316"/>
                    <a:pt x="943" y="923"/>
                  </a:cubicBezTo>
                  <a:cubicBezTo>
                    <a:pt x="1308" y="1136"/>
                    <a:pt x="1673" y="1349"/>
                    <a:pt x="2037" y="1592"/>
                  </a:cubicBezTo>
                  <a:cubicBezTo>
                    <a:pt x="2063" y="1609"/>
                    <a:pt x="2093" y="1617"/>
                    <a:pt x="2125" y="1617"/>
                  </a:cubicBezTo>
                  <a:cubicBezTo>
                    <a:pt x="2206" y="1617"/>
                    <a:pt x="2298" y="1567"/>
                    <a:pt x="2341" y="1501"/>
                  </a:cubicBezTo>
                  <a:cubicBezTo>
                    <a:pt x="2493" y="1106"/>
                    <a:pt x="1430" y="832"/>
                    <a:pt x="1156" y="620"/>
                  </a:cubicBezTo>
                  <a:cubicBezTo>
                    <a:pt x="1460" y="528"/>
                    <a:pt x="1794" y="437"/>
                    <a:pt x="2098" y="316"/>
                  </a:cubicBezTo>
                  <a:cubicBezTo>
                    <a:pt x="2125" y="323"/>
                    <a:pt x="2148" y="327"/>
                    <a:pt x="2170" y="327"/>
                  </a:cubicBezTo>
                  <a:cubicBezTo>
                    <a:pt x="2374" y="327"/>
                    <a:pt x="2352"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4693375" y="1466075"/>
              <a:ext cx="48650" cy="37950"/>
            </a:xfrm>
            <a:custGeom>
              <a:rect b="b" l="l" r="r" t="t"/>
              <a:pathLst>
                <a:path extrusionOk="0" h="1518" w="1946">
                  <a:moveTo>
                    <a:pt x="1607" y="1"/>
                  </a:moveTo>
                  <a:cubicBezTo>
                    <a:pt x="1579" y="1"/>
                    <a:pt x="1549" y="10"/>
                    <a:pt x="1520" y="33"/>
                  </a:cubicBezTo>
                  <a:cubicBezTo>
                    <a:pt x="973" y="124"/>
                    <a:pt x="0" y="2"/>
                    <a:pt x="699" y="823"/>
                  </a:cubicBezTo>
                  <a:cubicBezTo>
                    <a:pt x="898" y="997"/>
                    <a:pt x="1362" y="1517"/>
                    <a:pt x="1690" y="1517"/>
                  </a:cubicBezTo>
                  <a:cubicBezTo>
                    <a:pt x="1763" y="1517"/>
                    <a:pt x="1829" y="1492"/>
                    <a:pt x="1885" y="1431"/>
                  </a:cubicBezTo>
                  <a:cubicBezTo>
                    <a:pt x="1945" y="1340"/>
                    <a:pt x="1885" y="1188"/>
                    <a:pt x="1793" y="1157"/>
                  </a:cubicBezTo>
                  <a:cubicBezTo>
                    <a:pt x="1459" y="944"/>
                    <a:pt x="1094" y="732"/>
                    <a:pt x="821" y="397"/>
                  </a:cubicBezTo>
                  <a:cubicBezTo>
                    <a:pt x="1094" y="306"/>
                    <a:pt x="1550" y="428"/>
                    <a:pt x="1733" y="185"/>
                  </a:cubicBezTo>
                  <a:cubicBezTo>
                    <a:pt x="1756" y="93"/>
                    <a:pt x="1692"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4690325" y="1210800"/>
              <a:ext cx="45200" cy="40575"/>
            </a:xfrm>
            <a:custGeom>
              <a:rect b="b" l="l" r="r" t="t"/>
              <a:pathLst>
                <a:path extrusionOk="0" h="1623" w="1808">
                  <a:moveTo>
                    <a:pt x="335" y="0"/>
                  </a:moveTo>
                  <a:cubicBezTo>
                    <a:pt x="0" y="122"/>
                    <a:pt x="304" y="608"/>
                    <a:pt x="304" y="851"/>
                  </a:cubicBezTo>
                  <a:cubicBezTo>
                    <a:pt x="328" y="1136"/>
                    <a:pt x="499" y="1623"/>
                    <a:pt x="775" y="1623"/>
                  </a:cubicBezTo>
                  <a:cubicBezTo>
                    <a:pt x="853" y="1623"/>
                    <a:pt x="940" y="1584"/>
                    <a:pt x="1034" y="1490"/>
                  </a:cubicBezTo>
                  <a:cubicBezTo>
                    <a:pt x="1186" y="1338"/>
                    <a:pt x="1277" y="1155"/>
                    <a:pt x="1399" y="1003"/>
                  </a:cubicBezTo>
                  <a:cubicBezTo>
                    <a:pt x="1808" y="912"/>
                    <a:pt x="1605" y="499"/>
                    <a:pt x="1363" y="499"/>
                  </a:cubicBezTo>
                  <a:cubicBezTo>
                    <a:pt x="1281" y="499"/>
                    <a:pt x="1194" y="546"/>
                    <a:pt x="1125" y="669"/>
                  </a:cubicBezTo>
                  <a:cubicBezTo>
                    <a:pt x="1003" y="821"/>
                    <a:pt x="912" y="973"/>
                    <a:pt x="791" y="1125"/>
                  </a:cubicBezTo>
                  <a:cubicBezTo>
                    <a:pt x="639" y="821"/>
                    <a:pt x="730" y="61"/>
                    <a:pt x="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4531425" y="1305925"/>
              <a:ext cx="71525" cy="44775"/>
            </a:xfrm>
            <a:custGeom>
              <a:rect b="b" l="l" r="r" t="t"/>
              <a:pathLst>
                <a:path extrusionOk="0" h="1791" w="2861">
                  <a:moveTo>
                    <a:pt x="1046" y="0"/>
                  </a:moveTo>
                  <a:cubicBezTo>
                    <a:pt x="896" y="0"/>
                    <a:pt x="855" y="273"/>
                    <a:pt x="1037" y="299"/>
                  </a:cubicBezTo>
                  <a:cubicBezTo>
                    <a:pt x="1493" y="663"/>
                    <a:pt x="1827" y="1119"/>
                    <a:pt x="2192" y="1545"/>
                  </a:cubicBezTo>
                  <a:cubicBezTo>
                    <a:pt x="1675" y="1484"/>
                    <a:pt x="1128" y="1393"/>
                    <a:pt x="612" y="1241"/>
                  </a:cubicBezTo>
                  <a:lnTo>
                    <a:pt x="612" y="1241"/>
                  </a:lnTo>
                  <a:cubicBezTo>
                    <a:pt x="1" y="1474"/>
                    <a:pt x="1952" y="1790"/>
                    <a:pt x="2280" y="1790"/>
                  </a:cubicBezTo>
                  <a:cubicBezTo>
                    <a:pt x="2295" y="1790"/>
                    <a:pt x="2306" y="1789"/>
                    <a:pt x="2314" y="1788"/>
                  </a:cubicBezTo>
                  <a:cubicBezTo>
                    <a:pt x="2861" y="1727"/>
                    <a:pt x="2223" y="1211"/>
                    <a:pt x="2071" y="998"/>
                  </a:cubicBezTo>
                  <a:lnTo>
                    <a:pt x="2071" y="998"/>
                  </a:lnTo>
                  <a:lnTo>
                    <a:pt x="2101" y="1028"/>
                  </a:lnTo>
                  <a:cubicBezTo>
                    <a:pt x="1827" y="724"/>
                    <a:pt x="1584" y="390"/>
                    <a:pt x="1280" y="147"/>
                  </a:cubicBezTo>
                  <a:cubicBezTo>
                    <a:pt x="1250" y="86"/>
                    <a:pt x="1189" y="56"/>
                    <a:pt x="1128" y="25"/>
                  </a:cubicBezTo>
                  <a:cubicBezTo>
                    <a:pt x="1098" y="8"/>
                    <a:pt x="1070"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4947925" y="1239375"/>
              <a:ext cx="37250" cy="31225"/>
            </a:xfrm>
            <a:custGeom>
              <a:rect b="b" l="l" r="r" t="t"/>
              <a:pathLst>
                <a:path extrusionOk="0" h="1249" w="1490">
                  <a:moveTo>
                    <a:pt x="1040" y="1"/>
                  </a:moveTo>
                  <a:cubicBezTo>
                    <a:pt x="1019" y="1"/>
                    <a:pt x="996" y="5"/>
                    <a:pt x="973" y="12"/>
                  </a:cubicBezTo>
                  <a:cubicBezTo>
                    <a:pt x="760" y="104"/>
                    <a:pt x="517" y="104"/>
                    <a:pt x="274" y="164"/>
                  </a:cubicBezTo>
                  <a:cubicBezTo>
                    <a:pt x="1" y="407"/>
                    <a:pt x="426" y="651"/>
                    <a:pt x="578" y="772"/>
                  </a:cubicBezTo>
                  <a:cubicBezTo>
                    <a:pt x="806" y="873"/>
                    <a:pt x="1034" y="1249"/>
                    <a:pt x="1279" y="1249"/>
                  </a:cubicBezTo>
                  <a:cubicBezTo>
                    <a:pt x="1328" y="1249"/>
                    <a:pt x="1378" y="1233"/>
                    <a:pt x="1429" y="1198"/>
                  </a:cubicBezTo>
                  <a:cubicBezTo>
                    <a:pt x="1490" y="1137"/>
                    <a:pt x="1460" y="1015"/>
                    <a:pt x="1399" y="955"/>
                  </a:cubicBezTo>
                  <a:cubicBezTo>
                    <a:pt x="1125" y="772"/>
                    <a:pt x="852" y="590"/>
                    <a:pt x="578" y="377"/>
                  </a:cubicBezTo>
                  <a:cubicBezTo>
                    <a:pt x="760" y="316"/>
                    <a:pt x="1186" y="377"/>
                    <a:pt x="1156" y="104"/>
                  </a:cubicBezTo>
                  <a:cubicBezTo>
                    <a:pt x="1156" y="35"/>
                    <a:pt x="1104"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4439950" y="1292725"/>
              <a:ext cx="59675" cy="43750"/>
            </a:xfrm>
            <a:custGeom>
              <a:rect b="b" l="l" r="r" t="t"/>
              <a:pathLst>
                <a:path extrusionOk="0" h="1750" w="2387">
                  <a:moveTo>
                    <a:pt x="210" y="0"/>
                  </a:moveTo>
                  <a:cubicBezTo>
                    <a:pt x="1" y="0"/>
                    <a:pt x="1" y="346"/>
                    <a:pt x="210" y="346"/>
                  </a:cubicBezTo>
                  <a:cubicBezTo>
                    <a:pt x="225" y="346"/>
                    <a:pt x="241" y="344"/>
                    <a:pt x="258" y="340"/>
                  </a:cubicBezTo>
                  <a:cubicBezTo>
                    <a:pt x="319" y="371"/>
                    <a:pt x="410" y="432"/>
                    <a:pt x="471" y="492"/>
                  </a:cubicBezTo>
                  <a:cubicBezTo>
                    <a:pt x="471" y="492"/>
                    <a:pt x="471" y="492"/>
                    <a:pt x="471" y="462"/>
                  </a:cubicBezTo>
                  <a:cubicBezTo>
                    <a:pt x="714" y="644"/>
                    <a:pt x="958" y="827"/>
                    <a:pt x="1201" y="1009"/>
                  </a:cubicBezTo>
                  <a:cubicBezTo>
                    <a:pt x="1049" y="1283"/>
                    <a:pt x="380" y="1313"/>
                    <a:pt x="441" y="1647"/>
                  </a:cubicBezTo>
                  <a:cubicBezTo>
                    <a:pt x="464" y="1716"/>
                    <a:pt x="521" y="1750"/>
                    <a:pt x="573" y="1750"/>
                  </a:cubicBezTo>
                  <a:cubicBezTo>
                    <a:pt x="591" y="1750"/>
                    <a:pt x="608" y="1746"/>
                    <a:pt x="623" y="1739"/>
                  </a:cubicBezTo>
                  <a:cubicBezTo>
                    <a:pt x="2386" y="1100"/>
                    <a:pt x="1322" y="553"/>
                    <a:pt x="258" y="6"/>
                  </a:cubicBezTo>
                  <a:cubicBezTo>
                    <a:pt x="241" y="2"/>
                    <a:pt x="225"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4421325" y="1100725"/>
              <a:ext cx="47125" cy="35825"/>
            </a:xfrm>
            <a:custGeom>
              <a:rect b="b" l="l" r="r" t="t"/>
              <a:pathLst>
                <a:path extrusionOk="0" h="1433" w="1885">
                  <a:moveTo>
                    <a:pt x="95" y="0"/>
                  </a:moveTo>
                  <a:cubicBezTo>
                    <a:pt x="45" y="0"/>
                    <a:pt x="12" y="25"/>
                    <a:pt x="0" y="87"/>
                  </a:cubicBezTo>
                  <a:cubicBezTo>
                    <a:pt x="0" y="148"/>
                    <a:pt x="61" y="178"/>
                    <a:pt x="92" y="178"/>
                  </a:cubicBezTo>
                  <a:cubicBezTo>
                    <a:pt x="122" y="178"/>
                    <a:pt x="122" y="209"/>
                    <a:pt x="152" y="209"/>
                  </a:cubicBezTo>
                  <a:cubicBezTo>
                    <a:pt x="304" y="300"/>
                    <a:pt x="426" y="452"/>
                    <a:pt x="578" y="573"/>
                  </a:cubicBezTo>
                  <a:cubicBezTo>
                    <a:pt x="578" y="543"/>
                    <a:pt x="578" y="543"/>
                    <a:pt x="578" y="543"/>
                  </a:cubicBezTo>
                  <a:cubicBezTo>
                    <a:pt x="699" y="665"/>
                    <a:pt x="821" y="786"/>
                    <a:pt x="973" y="908"/>
                  </a:cubicBezTo>
                  <a:cubicBezTo>
                    <a:pt x="699" y="1029"/>
                    <a:pt x="395" y="1090"/>
                    <a:pt x="92" y="1181"/>
                  </a:cubicBezTo>
                  <a:cubicBezTo>
                    <a:pt x="31" y="1181"/>
                    <a:pt x="0" y="1242"/>
                    <a:pt x="0" y="1333"/>
                  </a:cubicBezTo>
                  <a:cubicBezTo>
                    <a:pt x="0" y="1383"/>
                    <a:pt x="61" y="1433"/>
                    <a:pt x="117" y="1433"/>
                  </a:cubicBezTo>
                  <a:cubicBezTo>
                    <a:pt x="129" y="1433"/>
                    <a:pt x="141" y="1430"/>
                    <a:pt x="152" y="1425"/>
                  </a:cubicBezTo>
                  <a:cubicBezTo>
                    <a:pt x="608" y="1333"/>
                    <a:pt x="1885" y="1121"/>
                    <a:pt x="973" y="573"/>
                  </a:cubicBezTo>
                  <a:cubicBezTo>
                    <a:pt x="824" y="499"/>
                    <a:pt x="311"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4450950" y="972650"/>
              <a:ext cx="54750" cy="42325"/>
            </a:xfrm>
            <a:custGeom>
              <a:rect b="b" l="l" r="r" t="t"/>
              <a:pathLst>
                <a:path extrusionOk="0" h="1693" w="2190">
                  <a:moveTo>
                    <a:pt x="937" y="0"/>
                  </a:moveTo>
                  <a:cubicBezTo>
                    <a:pt x="735" y="0"/>
                    <a:pt x="623" y="336"/>
                    <a:pt x="852" y="438"/>
                  </a:cubicBezTo>
                  <a:cubicBezTo>
                    <a:pt x="1004" y="712"/>
                    <a:pt x="1156" y="985"/>
                    <a:pt x="1338" y="1228"/>
                  </a:cubicBezTo>
                  <a:cubicBezTo>
                    <a:pt x="943" y="1076"/>
                    <a:pt x="578" y="955"/>
                    <a:pt x="183" y="833"/>
                  </a:cubicBezTo>
                  <a:cubicBezTo>
                    <a:pt x="167" y="825"/>
                    <a:pt x="151" y="821"/>
                    <a:pt x="135" y="821"/>
                  </a:cubicBezTo>
                  <a:cubicBezTo>
                    <a:pt x="92" y="821"/>
                    <a:pt x="53" y="849"/>
                    <a:pt x="31" y="894"/>
                  </a:cubicBezTo>
                  <a:cubicBezTo>
                    <a:pt x="1" y="1198"/>
                    <a:pt x="518" y="1198"/>
                    <a:pt x="730" y="1350"/>
                  </a:cubicBezTo>
                  <a:cubicBezTo>
                    <a:pt x="1035" y="1433"/>
                    <a:pt x="1339" y="1692"/>
                    <a:pt x="1666" y="1692"/>
                  </a:cubicBezTo>
                  <a:cubicBezTo>
                    <a:pt x="1699" y="1692"/>
                    <a:pt x="1731" y="1690"/>
                    <a:pt x="1764" y="1684"/>
                  </a:cubicBezTo>
                  <a:cubicBezTo>
                    <a:pt x="2189" y="1502"/>
                    <a:pt x="1217" y="560"/>
                    <a:pt x="1156" y="225"/>
                  </a:cubicBezTo>
                  <a:cubicBezTo>
                    <a:pt x="1156" y="134"/>
                    <a:pt x="1125" y="73"/>
                    <a:pt x="1065" y="43"/>
                  </a:cubicBezTo>
                  <a:cubicBezTo>
                    <a:pt x="1020" y="13"/>
                    <a:pt x="977" y="0"/>
                    <a:pt x="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4818550" y="1513950"/>
              <a:ext cx="51125" cy="48000"/>
            </a:xfrm>
            <a:custGeom>
              <a:rect b="b" l="l" r="r" t="t"/>
              <a:pathLst>
                <a:path extrusionOk="0" h="1920" w="2045">
                  <a:moveTo>
                    <a:pt x="794" y="1"/>
                  </a:moveTo>
                  <a:cubicBezTo>
                    <a:pt x="351" y="1"/>
                    <a:pt x="0" y="103"/>
                    <a:pt x="312" y="640"/>
                  </a:cubicBezTo>
                  <a:cubicBezTo>
                    <a:pt x="555" y="1066"/>
                    <a:pt x="859" y="1461"/>
                    <a:pt x="1163" y="1856"/>
                  </a:cubicBezTo>
                  <a:cubicBezTo>
                    <a:pt x="1201" y="1894"/>
                    <a:pt x="1250" y="1920"/>
                    <a:pt x="1297" y="1920"/>
                  </a:cubicBezTo>
                  <a:cubicBezTo>
                    <a:pt x="1325" y="1920"/>
                    <a:pt x="1353" y="1910"/>
                    <a:pt x="1376" y="1887"/>
                  </a:cubicBezTo>
                  <a:cubicBezTo>
                    <a:pt x="1437" y="1826"/>
                    <a:pt x="1467" y="1704"/>
                    <a:pt x="1407" y="1643"/>
                  </a:cubicBezTo>
                  <a:cubicBezTo>
                    <a:pt x="1103" y="1218"/>
                    <a:pt x="738" y="823"/>
                    <a:pt x="525" y="336"/>
                  </a:cubicBezTo>
                  <a:cubicBezTo>
                    <a:pt x="890" y="336"/>
                    <a:pt x="1285" y="336"/>
                    <a:pt x="1680" y="367"/>
                  </a:cubicBezTo>
                  <a:cubicBezTo>
                    <a:pt x="1728" y="398"/>
                    <a:pt x="1772" y="411"/>
                    <a:pt x="1809" y="411"/>
                  </a:cubicBezTo>
                  <a:cubicBezTo>
                    <a:pt x="2013" y="411"/>
                    <a:pt x="2044" y="24"/>
                    <a:pt x="1784" y="24"/>
                  </a:cubicBezTo>
                  <a:cubicBezTo>
                    <a:pt x="1762" y="24"/>
                    <a:pt x="1737" y="26"/>
                    <a:pt x="1710" y="33"/>
                  </a:cubicBezTo>
                  <a:cubicBezTo>
                    <a:pt x="1674" y="37"/>
                    <a:pt x="1632" y="39"/>
                    <a:pt x="1585" y="39"/>
                  </a:cubicBezTo>
                  <a:cubicBezTo>
                    <a:pt x="1374" y="39"/>
                    <a:pt x="1067" y="1"/>
                    <a:pt x="7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4526175" y="1543400"/>
              <a:ext cx="59300" cy="46150"/>
            </a:xfrm>
            <a:custGeom>
              <a:rect b="b" l="l" r="r" t="t"/>
              <a:pathLst>
                <a:path extrusionOk="0" h="1846" w="2372">
                  <a:moveTo>
                    <a:pt x="306" y="1"/>
                  </a:moveTo>
                  <a:cubicBezTo>
                    <a:pt x="179" y="1"/>
                    <a:pt x="87" y="44"/>
                    <a:pt x="62" y="162"/>
                  </a:cubicBezTo>
                  <a:cubicBezTo>
                    <a:pt x="62" y="283"/>
                    <a:pt x="153" y="344"/>
                    <a:pt x="244" y="344"/>
                  </a:cubicBezTo>
                  <a:cubicBezTo>
                    <a:pt x="578" y="405"/>
                    <a:pt x="913" y="557"/>
                    <a:pt x="1247" y="678"/>
                  </a:cubicBezTo>
                  <a:cubicBezTo>
                    <a:pt x="882" y="982"/>
                    <a:pt x="487" y="1225"/>
                    <a:pt x="123" y="1499"/>
                  </a:cubicBezTo>
                  <a:cubicBezTo>
                    <a:pt x="31" y="1560"/>
                    <a:pt x="1" y="1681"/>
                    <a:pt x="62" y="1772"/>
                  </a:cubicBezTo>
                  <a:cubicBezTo>
                    <a:pt x="95" y="1823"/>
                    <a:pt x="147" y="1845"/>
                    <a:pt x="202" y="1845"/>
                  </a:cubicBezTo>
                  <a:cubicBezTo>
                    <a:pt x="247" y="1845"/>
                    <a:pt x="294" y="1830"/>
                    <a:pt x="335" y="1803"/>
                  </a:cubicBezTo>
                  <a:cubicBezTo>
                    <a:pt x="639" y="1529"/>
                    <a:pt x="2372" y="709"/>
                    <a:pt x="1430" y="344"/>
                  </a:cubicBezTo>
                  <a:cubicBezTo>
                    <a:pt x="1209" y="300"/>
                    <a:pt x="639" y="1"/>
                    <a:pt x="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35"/>
          <p:cNvSpPr/>
          <p:nvPr/>
        </p:nvSpPr>
        <p:spPr>
          <a:xfrm flipH="1">
            <a:off x="86642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flipH="1">
            <a:off x="83955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flipH="1">
            <a:off x="8117131"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flipH="1">
            <a:off x="62272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flipH="1">
            <a:off x="35403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flipH="1">
            <a:off x="245275"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21968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a:off x="48837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flipH="1">
            <a:off x="8845230" y="22201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219663" y="34736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8697513" y="3393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8759225" y="1107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261575" y="1107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txBox="1"/>
          <p:nvPr>
            <p:ph idx="1" type="subTitle"/>
          </p:nvPr>
        </p:nvSpPr>
        <p:spPr>
          <a:xfrm>
            <a:off x="5914300" y="2103651"/>
            <a:ext cx="2380800" cy="7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1098" name="Google Shape;1098;p35"/>
          <p:cNvSpPr txBox="1"/>
          <p:nvPr>
            <p:ph idx="2" type="subTitle"/>
          </p:nvPr>
        </p:nvSpPr>
        <p:spPr>
          <a:xfrm>
            <a:off x="5914300" y="3583525"/>
            <a:ext cx="2380800" cy="6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1099" name="Google Shape;1099;p35"/>
          <p:cNvSpPr txBox="1"/>
          <p:nvPr>
            <p:ph idx="3" type="subTitle"/>
          </p:nvPr>
        </p:nvSpPr>
        <p:spPr>
          <a:xfrm>
            <a:off x="3381600" y="2100325"/>
            <a:ext cx="2380800" cy="7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1100" name="Google Shape;1100;p35"/>
          <p:cNvSpPr txBox="1"/>
          <p:nvPr>
            <p:ph idx="4" type="subTitle"/>
          </p:nvPr>
        </p:nvSpPr>
        <p:spPr>
          <a:xfrm>
            <a:off x="3381600" y="1714850"/>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1101" name="Google Shape;1101;p35"/>
          <p:cNvSpPr txBox="1"/>
          <p:nvPr>
            <p:ph idx="5" type="subTitle"/>
          </p:nvPr>
        </p:nvSpPr>
        <p:spPr>
          <a:xfrm>
            <a:off x="848900" y="2100325"/>
            <a:ext cx="2380800" cy="7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1102" name="Google Shape;1102;p35"/>
          <p:cNvSpPr txBox="1"/>
          <p:nvPr>
            <p:ph idx="6" type="subTitle"/>
          </p:nvPr>
        </p:nvSpPr>
        <p:spPr>
          <a:xfrm>
            <a:off x="848900" y="1714850"/>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1103" name="Google Shape;1103;p35"/>
          <p:cNvSpPr txBox="1"/>
          <p:nvPr>
            <p:ph idx="7" type="subTitle"/>
          </p:nvPr>
        </p:nvSpPr>
        <p:spPr>
          <a:xfrm>
            <a:off x="3381600" y="3573800"/>
            <a:ext cx="2380800" cy="6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1104" name="Google Shape;1104;p35"/>
          <p:cNvSpPr txBox="1"/>
          <p:nvPr>
            <p:ph idx="8" type="subTitle"/>
          </p:nvPr>
        </p:nvSpPr>
        <p:spPr>
          <a:xfrm>
            <a:off x="3381600" y="3193444"/>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1105" name="Google Shape;1105;p35"/>
          <p:cNvSpPr txBox="1"/>
          <p:nvPr>
            <p:ph idx="9" type="subTitle"/>
          </p:nvPr>
        </p:nvSpPr>
        <p:spPr>
          <a:xfrm>
            <a:off x="848900" y="3573800"/>
            <a:ext cx="2380800" cy="6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1106" name="Google Shape;1106;p35"/>
          <p:cNvSpPr txBox="1"/>
          <p:nvPr>
            <p:ph idx="13" type="subTitle"/>
          </p:nvPr>
        </p:nvSpPr>
        <p:spPr>
          <a:xfrm>
            <a:off x="848900" y="3193427"/>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1107" name="Google Shape;1107;p35"/>
          <p:cNvSpPr txBox="1"/>
          <p:nvPr>
            <p:ph idx="14" type="subTitle"/>
          </p:nvPr>
        </p:nvSpPr>
        <p:spPr>
          <a:xfrm>
            <a:off x="5914300" y="1714850"/>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1108" name="Google Shape;1108;p35"/>
          <p:cNvSpPr txBox="1"/>
          <p:nvPr>
            <p:ph idx="15" type="subTitle"/>
          </p:nvPr>
        </p:nvSpPr>
        <p:spPr>
          <a:xfrm>
            <a:off x="5914300" y="3193423"/>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1109" name="Google Shape;1109;p35"/>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10" name="Shape 1110"/>
        <p:cNvGrpSpPr/>
        <p:nvPr/>
      </p:nvGrpSpPr>
      <p:grpSpPr>
        <a:xfrm>
          <a:off x="0" y="0"/>
          <a:ext cx="0" cy="0"/>
          <a:chOff x="0" y="0"/>
          <a:chExt cx="0" cy="0"/>
        </a:xfrm>
      </p:grpSpPr>
      <p:sp>
        <p:nvSpPr>
          <p:cNvPr id="1111" name="Google Shape;1111;p36"/>
          <p:cNvSpPr txBox="1"/>
          <p:nvPr>
            <p:ph hasCustomPrompt="1" type="title"/>
          </p:nvPr>
        </p:nvSpPr>
        <p:spPr>
          <a:xfrm>
            <a:off x="2510700" y="2037238"/>
            <a:ext cx="4122600" cy="7179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12" name="Google Shape;1112;p36"/>
          <p:cNvSpPr/>
          <p:nvPr/>
        </p:nvSpPr>
        <p:spPr>
          <a:xfrm flipH="1" rot="10800000">
            <a:off x="2653550"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flipH="1" rot="10800000">
            <a:off x="2922245"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flipH="1" rot="10800000">
            <a:off x="3200631"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flipH="1" rot="10800000">
            <a:off x="-10627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rot="10800000">
            <a:off x="8529119"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rot="10800000">
            <a:off x="8250733"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flipH="1" rot="10800000">
            <a:off x="8932900" y="31932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flipH="1" rot="10800000">
            <a:off x="520563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flipH="1" rot="10800000">
            <a:off x="5484019"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flipH="1" rot="10800000">
            <a:off x="8121225" y="6560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flipH="1" rot="10800000">
            <a:off x="8389920" y="443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flipH="1" rot="10800000">
            <a:off x="410800" y="2214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txBox="1"/>
          <p:nvPr>
            <p:ph hasCustomPrompt="1" idx="2" type="title"/>
          </p:nvPr>
        </p:nvSpPr>
        <p:spPr>
          <a:xfrm>
            <a:off x="713225" y="655725"/>
            <a:ext cx="4122600" cy="7179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5" name="Google Shape;1125;p36"/>
          <p:cNvSpPr txBox="1"/>
          <p:nvPr>
            <p:ph idx="1" type="subTitle"/>
          </p:nvPr>
        </p:nvSpPr>
        <p:spPr>
          <a:xfrm>
            <a:off x="713225" y="1412563"/>
            <a:ext cx="4122600" cy="30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6"/>
                </a:solidFill>
                <a:highlight>
                  <a:schemeClr val="lt2"/>
                </a:highlight>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126" name="Google Shape;1126;p36"/>
          <p:cNvSpPr txBox="1"/>
          <p:nvPr>
            <p:ph idx="3" type="subTitle"/>
          </p:nvPr>
        </p:nvSpPr>
        <p:spPr>
          <a:xfrm>
            <a:off x="2510700" y="2796269"/>
            <a:ext cx="4122600" cy="30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6"/>
                </a:solidFill>
                <a:highlight>
                  <a:schemeClr val="lt2"/>
                </a:highlight>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127" name="Google Shape;1127;p36"/>
          <p:cNvSpPr txBox="1"/>
          <p:nvPr>
            <p:ph hasCustomPrompt="1" idx="4" type="title"/>
          </p:nvPr>
        </p:nvSpPr>
        <p:spPr>
          <a:xfrm>
            <a:off x="4308175" y="3418750"/>
            <a:ext cx="4122600" cy="7179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8" name="Google Shape;1128;p36"/>
          <p:cNvSpPr txBox="1"/>
          <p:nvPr>
            <p:ph idx="5" type="subTitle"/>
          </p:nvPr>
        </p:nvSpPr>
        <p:spPr>
          <a:xfrm>
            <a:off x="4308175" y="4179975"/>
            <a:ext cx="4122600" cy="30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6"/>
                </a:solidFill>
                <a:highlight>
                  <a:schemeClr val="lt2"/>
                </a:highlight>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29" name="Shape 1129"/>
        <p:cNvGrpSpPr/>
        <p:nvPr/>
      </p:nvGrpSpPr>
      <p:grpSpPr>
        <a:xfrm>
          <a:off x="0" y="0"/>
          <a:ext cx="0" cy="0"/>
          <a:chOff x="0" y="0"/>
          <a:chExt cx="0" cy="0"/>
        </a:xfrm>
      </p:grpSpPr>
      <p:sp>
        <p:nvSpPr>
          <p:cNvPr id="1130" name="Google Shape;1130;p37"/>
          <p:cNvSpPr/>
          <p:nvPr/>
        </p:nvSpPr>
        <p:spPr>
          <a:xfrm flipH="1" rot="10800000">
            <a:off x="800381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flipH="1" rot="10800000">
            <a:off x="8272508"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flipH="1" rot="10800000">
            <a:off x="8550894"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flipH="1" rot="10800000">
            <a:off x="354025"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flipH="1" rot="10800000">
            <a:off x="622720"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flipH="1" rot="10800000">
            <a:off x="-192455" y="2761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flipH="1" rot="10800000">
            <a:off x="8932900" y="19608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531850" y="16899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257250" y="41052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8528175" y="1353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txBox="1"/>
          <p:nvPr>
            <p:ph idx="1" type="subTitle"/>
          </p:nvPr>
        </p:nvSpPr>
        <p:spPr>
          <a:xfrm>
            <a:off x="758650" y="1539800"/>
            <a:ext cx="3769800" cy="11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141" name="Google Shape;1141;p37"/>
          <p:cNvSpPr txBox="1"/>
          <p:nvPr/>
        </p:nvSpPr>
        <p:spPr>
          <a:xfrm>
            <a:off x="758650" y="3637948"/>
            <a:ext cx="3769800" cy="609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sz="1200">
                <a:solidFill>
                  <a:schemeClr val="accent6"/>
                </a:solidFill>
                <a:highlight>
                  <a:schemeClr val="lt2"/>
                </a:highlight>
                <a:latin typeface="Inconsolata"/>
                <a:ea typeface="Inconsolata"/>
                <a:cs typeface="Inconsolata"/>
                <a:sym typeface="Inconsolata"/>
              </a:rPr>
              <a:t>CREDITS: This presentation template was created by </a:t>
            </a:r>
            <a:r>
              <a:rPr b="1" lang="en" sz="1200">
                <a:solidFill>
                  <a:schemeClr val="accent6"/>
                </a:solidFill>
                <a:highlight>
                  <a:schemeClr val="lt2"/>
                </a:highlight>
                <a:uFill>
                  <a:noFill/>
                </a:uFill>
                <a:latin typeface="Inconsolata"/>
                <a:ea typeface="Inconsolata"/>
                <a:cs typeface="Inconsolata"/>
                <a:sym typeface="Inconsolata"/>
                <a:hlinkClick r:id="rId2">
                  <a:extLst>
                    <a:ext uri="{A12FA001-AC4F-418D-AE19-62706E023703}">
                      <ahyp:hlinkClr val="tx"/>
                    </a:ext>
                  </a:extLst>
                </a:hlinkClick>
              </a:rPr>
              <a:t>Slidesgo</a:t>
            </a:r>
            <a:r>
              <a:rPr lang="en" sz="1200">
                <a:solidFill>
                  <a:schemeClr val="accent6"/>
                </a:solidFill>
                <a:highlight>
                  <a:schemeClr val="lt2"/>
                </a:highlight>
                <a:latin typeface="Inconsolata"/>
                <a:ea typeface="Inconsolata"/>
                <a:cs typeface="Inconsolata"/>
                <a:sym typeface="Inconsolata"/>
              </a:rPr>
              <a:t>, including icons by </a:t>
            </a:r>
            <a:r>
              <a:rPr b="1" lang="en" sz="1200">
                <a:solidFill>
                  <a:schemeClr val="accent6"/>
                </a:solidFill>
                <a:highlight>
                  <a:schemeClr val="lt2"/>
                </a:highlight>
                <a:uFill>
                  <a:noFill/>
                </a:uFill>
                <a:latin typeface="Inconsolata"/>
                <a:ea typeface="Inconsolata"/>
                <a:cs typeface="Inconsolata"/>
                <a:sym typeface="Inconsolata"/>
                <a:hlinkClick r:id="rId3">
                  <a:extLst>
                    <a:ext uri="{A12FA001-AC4F-418D-AE19-62706E023703}">
                      <ahyp:hlinkClr val="tx"/>
                    </a:ext>
                  </a:extLst>
                </a:hlinkClick>
              </a:rPr>
              <a:t>Flaticon</a:t>
            </a:r>
            <a:r>
              <a:rPr b="1" lang="en" sz="1200">
                <a:solidFill>
                  <a:schemeClr val="accent6"/>
                </a:solidFill>
                <a:highlight>
                  <a:schemeClr val="lt2"/>
                </a:highlight>
                <a:latin typeface="Inconsolata"/>
                <a:ea typeface="Inconsolata"/>
                <a:cs typeface="Inconsolata"/>
                <a:sym typeface="Inconsolata"/>
              </a:rPr>
              <a:t> </a:t>
            </a:r>
            <a:r>
              <a:rPr lang="en" sz="1200">
                <a:solidFill>
                  <a:schemeClr val="accent6"/>
                </a:solidFill>
                <a:highlight>
                  <a:schemeClr val="lt2"/>
                </a:highlight>
                <a:latin typeface="Inconsolata"/>
                <a:ea typeface="Inconsolata"/>
                <a:cs typeface="Inconsolata"/>
                <a:sym typeface="Inconsolata"/>
              </a:rPr>
              <a:t>and infographics &amp; images by </a:t>
            </a:r>
            <a:r>
              <a:rPr b="1" lang="en" sz="1200">
                <a:solidFill>
                  <a:schemeClr val="accent6"/>
                </a:solidFill>
                <a:highlight>
                  <a:schemeClr val="lt2"/>
                </a:highlight>
                <a:uFill>
                  <a:noFill/>
                </a:uFill>
                <a:latin typeface="Inconsolata"/>
                <a:ea typeface="Inconsolata"/>
                <a:cs typeface="Inconsolata"/>
                <a:sym typeface="Inconsolata"/>
                <a:hlinkClick r:id="rId4">
                  <a:extLst>
                    <a:ext uri="{A12FA001-AC4F-418D-AE19-62706E023703}">
                      <ahyp:hlinkClr val="tx"/>
                    </a:ext>
                  </a:extLst>
                </a:hlinkClick>
              </a:rPr>
              <a:t>Freepik</a:t>
            </a:r>
            <a:endParaRPr b="1" sz="1200">
              <a:solidFill>
                <a:schemeClr val="accent6"/>
              </a:solidFill>
              <a:highlight>
                <a:schemeClr val="lt2"/>
              </a:highlight>
              <a:latin typeface="Inconsolata"/>
              <a:ea typeface="Inconsolata"/>
              <a:cs typeface="Inconsolata"/>
              <a:sym typeface="Inconsolata"/>
            </a:endParaRPr>
          </a:p>
        </p:txBody>
      </p:sp>
      <p:sp>
        <p:nvSpPr>
          <p:cNvPr id="1142" name="Google Shape;1142;p37"/>
          <p:cNvSpPr txBox="1"/>
          <p:nvPr>
            <p:ph idx="2" type="body"/>
          </p:nvPr>
        </p:nvSpPr>
        <p:spPr>
          <a:xfrm>
            <a:off x="758650" y="4325525"/>
            <a:ext cx="3769800" cy="24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200">
                <a:solidFill>
                  <a:schemeClr val="dk1"/>
                </a:solidFill>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43" name="Google Shape;1143;p37"/>
          <p:cNvSpPr txBox="1"/>
          <p:nvPr>
            <p:ph type="ctrTitle"/>
          </p:nvPr>
        </p:nvSpPr>
        <p:spPr>
          <a:xfrm>
            <a:off x="810850" y="539500"/>
            <a:ext cx="3769800" cy="98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77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144" name="Shape 1144"/>
        <p:cNvGrpSpPr/>
        <p:nvPr/>
      </p:nvGrpSpPr>
      <p:grpSpPr>
        <a:xfrm>
          <a:off x="0" y="0"/>
          <a:ext cx="0" cy="0"/>
          <a:chOff x="0" y="0"/>
          <a:chExt cx="0" cy="0"/>
        </a:xfrm>
      </p:grpSpPr>
      <p:sp>
        <p:nvSpPr>
          <p:cNvPr id="1145" name="Google Shape;1145;p38"/>
          <p:cNvSpPr/>
          <p:nvPr/>
        </p:nvSpPr>
        <p:spPr>
          <a:xfrm flipH="1">
            <a:off x="571587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flipH="1">
            <a:off x="544718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flipH="1">
            <a:off x="516879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flipH="1">
            <a:off x="6332394"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38"/>
          <p:cNvGrpSpPr/>
          <p:nvPr/>
        </p:nvGrpSpPr>
        <p:grpSpPr>
          <a:xfrm>
            <a:off x="647528" y="3160272"/>
            <a:ext cx="1008891" cy="2406797"/>
            <a:chOff x="471400" y="846650"/>
            <a:chExt cx="1277400" cy="3047350"/>
          </a:xfrm>
        </p:grpSpPr>
        <p:sp>
          <p:nvSpPr>
            <p:cNvPr id="1150" name="Google Shape;1150;p38"/>
            <p:cNvSpPr/>
            <p:nvPr/>
          </p:nvSpPr>
          <p:spPr>
            <a:xfrm>
              <a:off x="725200" y="3067975"/>
              <a:ext cx="862500" cy="826025"/>
            </a:xfrm>
            <a:custGeom>
              <a:rect b="b" l="l" r="r" t="t"/>
              <a:pathLst>
                <a:path extrusionOk="0" h="33041" w="34500">
                  <a:moveTo>
                    <a:pt x="1" y="0"/>
                  </a:moveTo>
                  <a:lnTo>
                    <a:pt x="5138" y="33040"/>
                  </a:lnTo>
                  <a:lnTo>
                    <a:pt x="29484" y="33040"/>
                  </a:lnTo>
                  <a:lnTo>
                    <a:pt x="34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725200" y="2982850"/>
              <a:ext cx="862500" cy="169475"/>
            </a:xfrm>
            <a:custGeom>
              <a:rect b="b" l="l" r="r" t="t"/>
              <a:pathLst>
                <a:path extrusionOk="0" h="6779" w="34500">
                  <a:moveTo>
                    <a:pt x="16019" y="1"/>
                  </a:moveTo>
                  <a:cubicBezTo>
                    <a:pt x="7843" y="122"/>
                    <a:pt x="61" y="1247"/>
                    <a:pt x="1" y="3405"/>
                  </a:cubicBezTo>
                  <a:cubicBezTo>
                    <a:pt x="61" y="5563"/>
                    <a:pt x="8056" y="6718"/>
                    <a:pt x="16323" y="6779"/>
                  </a:cubicBezTo>
                  <a:lnTo>
                    <a:pt x="18147" y="6779"/>
                  </a:lnTo>
                  <a:cubicBezTo>
                    <a:pt x="26445" y="6718"/>
                    <a:pt x="34469" y="5563"/>
                    <a:pt x="34500" y="3405"/>
                  </a:cubicBezTo>
                  <a:cubicBezTo>
                    <a:pt x="34469" y="1399"/>
                    <a:pt x="27661" y="274"/>
                    <a:pt x="20092" y="31"/>
                  </a:cubicBezTo>
                  <a:cubicBezTo>
                    <a:pt x="19697" y="31"/>
                    <a:pt x="19272" y="31"/>
                    <a:pt x="18876"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1214575" y="2603675"/>
              <a:ext cx="468875" cy="372375"/>
            </a:xfrm>
            <a:custGeom>
              <a:rect b="b" l="l" r="r" t="t"/>
              <a:pathLst>
                <a:path extrusionOk="0" h="14895" w="18755">
                  <a:moveTo>
                    <a:pt x="14256" y="0"/>
                  </a:moveTo>
                  <a:cubicBezTo>
                    <a:pt x="8523" y="0"/>
                    <a:pt x="1607" y="4246"/>
                    <a:pt x="396" y="10092"/>
                  </a:cubicBezTo>
                  <a:cubicBezTo>
                    <a:pt x="274" y="10548"/>
                    <a:pt x="0" y="13040"/>
                    <a:pt x="639" y="13040"/>
                  </a:cubicBezTo>
                  <a:cubicBezTo>
                    <a:pt x="852" y="13435"/>
                    <a:pt x="1156" y="13739"/>
                    <a:pt x="1490" y="14013"/>
                  </a:cubicBezTo>
                  <a:cubicBezTo>
                    <a:pt x="2189" y="14590"/>
                    <a:pt x="3101" y="14894"/>
                    <a:pt x="4013" y="14894"/>
                  </a:cubicBezTo>
                  <a:cubicBezTo>
                    <a:pt x="8754" y="14408"/>
                    <a:pt x="13253" y="11368"/>
                    <a:pt x="16141" y="7660"/>
                  </a:cubicBezTo>
                  <a:cubicBezTo>
                    <a:pt x="18390" y="5016"/>
                    <a:pt x="18755" y="244"/>
                    <a:pt x="14317" y="0"/>
                  </a:cubicBezTo>
                  <a:cubicBezTo>
                    <a:pt x="14296" y="0"/>
                    <a:pt x="14276" y="0"/>
                    <a:pt x="14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472925" y="2448175"/>
              <a:ext cx="530425" cy="347775"/>
            </a:xfrm>
            <a:custGeom>
              <a:rect b="b" l="l" r="r" t="t"/>
              <a:pathLst>
                <a:path extrusionOk="0" h="13911" w="21217">
                  <a:moveTo>
                    <a:pt x="3648" y="8834"/>
                  </a:moveTo>
                  <a:cubicBezTo>
                    <a:pt x="3648" y="8861"/>
                    <a:pt x="3672" y="8864"/>
                    <a:pt x="3677" y="8865"/>
                  </a:cubicBezTo>
                  <a:lnTo>
                    <a:pt x="3677" y="8865"/>
                  </a:lnTo>
                  <a:cubicBezTo>
                    <a:pt x="3667" y="8855"/>
                    <a:pt x="3658" y="8845"/>
                    <a:pt x="3648" y="8834"/>
                  </a:cubicBezTo>
                  <a:close/>
                  <a:moveTo>
                    <a:pt x="7761" y="0"/>
                  </a:moveTo>
                  <a:cubicBezTo>
                    <a:pt x="7515" y="0"/>
                    <a:pt x="7268" y="7"/>
                    <a:pt x="7022" y="20"/>
                  </a:cubicBezTo>
                  <a:lnTo>
                    <a:pt x="7052" y="20"/>
                  </a:lnTo>
                  <a:cubicBezTo>
                    <a:pt x="6900" y="50"/>
                    <a:pt x="6748" y="50"/>
                    <a:pt x="6566" y="80"/>
                  </a:cubicBezTo>
                  <a:lnTo>
                    <a:pt x="6535" y="80"/>
                  </a:lnTo>
                  <a:cubicBezTo>
                    <a:pt x="1186" y="688"/>
                    <a:pt x="0" y="5187"/>
                    <a:pt x="3678" y="8865"/>
                  </a:cubicBezTo>
                  <a:cubicBezTo>
                    <a:pt x="3678" y="8865"/>
                    <a:pt x="3678" y="8865"/>
                    <a:pt x="3677" y="8865"/>
                  </a:cubicBezTo>
                  <a:lnTo>
                    <a:pt x="3677" y="8865"/>
                  </a:lnTo>
                  <a:cubicBezTo>
                    <a:pt x="4491" y="9703"/>
                    <a:pt x="5423" y="10423"/>
                    <a:pt x="6414" y="11053"/>
                  </a:cubicBezTo>
                  <a:cubicBezTo>
                    <a:pt x="6414" y="11084"/>
                    <a:pt x="6414" y="11084"/>
                    <a:pt x="6414" y="11084"/>
                  </a:cubicBezTo>
                  <a:lnTo>
                    <a:pt x="6444" y="11084"/>
                  </a:lnTo>
                  <a:cubicBezTo>
                    <a:pt x="6475" y="11114"/>
                    <a:pt x="6475" y="11114"/>
                    <a:pt x="6505" y="11144"/>
                  </a:cubicBezTo>
                  <a:cubicBezTo>
                    <a:pt x="6505" y="11141"/>
                    <a:pt x="6505" y="11139"/>
                    <a:pt x="6504" y="11136"/>
                  </a:cubicBezTo>
                  <a:lnTo>
                    <a:pt x="6504" y="11136"/>
                  </a:lnTo>
                  <a:cubicBezTo>
                    <a:pt x="6525" y="11148"/>
                    <a:pt x="6545" y="11154"/>
                    <a:pt x="6566" y="11175"/>
                  </a:cubicBezTo>
                  <a:cubicBezTo>
                    <a:pt x="6566" y="11175"/>
                    <a:pt x="6566" y="11165"/>
                    <a:pt x="6560" y="11157"/>
                  </a:cubicBezTo>
                  <a:lnTo>
                    <a:pt x="6560" y="11157"/>
                  </a:lnTo>
                  <a:cubicBezTo>
                    <a:pt x="6612" y="11183"/>
                    <a:pt x="6661" y="11209"/>
                    <a:pt x="6687" y="11236"/>
                  </a:cubicBezTo>
                  <a:lnTo>
                    <a:pt x="6657" y="11236"/>
                  </a:lnTo>
                  <a:lnTo>
                    <a:pt x="6748" y="11266"/>
                  </a:lnTo>
                  <a:lnTo>
                    <a:pt x="6718" y="11266"/>
                  </a:lnTo>
                  <a:cubicBezTo>
                    <a:pt x="6748" y="11296"/>
                    <a:pt x="6809" y="11327"/>
                    <a:pt x="6839" y="11357"/>
                  </a:cubicBezTo>
                  <a:cubicBezTo>
                    <a:pt x="9089" y="12664"/>
                    <a:pt x="11611" y="13910"/>
                    <a:pt x="14286" y="13910"/>
                  </a:cubicBezTo>
                  <a:cubicBezTo>
                    <a:pt x="15928" y="13850"/>
                    <a:pt x="17599" y="13607"/>
                    <a:pt x="19150" y="12999"/>
                  </a:cubicBezTo>
                  <a:lnTo>
                    <a:pt x="19119" y="12999"/>
                  </a:lnTo>
                  <a:cubicBezTo>
                    <a:pt x="21216" y="12391"/>
                    <a:pt x="20943" y="9169"/>
                    <a:pt x="20578" y="7436"/>
                  </a:cubicBezTo>
                  <a:cubicBezTo>
                    <a:pt x="20153" y="5339"/>
                    <a:pt x="18815" y="3758"/>
                    <a:pt x="16961" y="2694"/>
                  </a:cubicBezTo>
                  <a:cubicBezTo>
                    <a:pt x="14194" y="1085"/>
                    <a:pt x="10981" y="0"/>
                    <a:pt x="77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8"/>
            <p:cNvSpPr/>
            <p:nvPr/>
          </p:nvSpPr>
          <p:spPr>
            <a:xfrm>
              <a:off x="1226725" y="1550100"/>
              <a:ext cx="522075" cy="540025"/>
            </a:xfrm>
            <a:custGeom>
              <a:rect b="b" l="l" r="r" t="t"/>
              <a:pathLst>
                <a:path extrusionOk="0" h="21601" w="20883">
                  <a:moveTo>
                    <a:pt x="426" y="19681"/>
                  </a:moveTo>
                  <a:cubicBezTo>
                    <a:pt x="426" y="19742"/>
                    <a:pt x="457" y="19772"/>
                    <a:pt x="457" y="19803"/>
                  </a:cubicBezTo>
                  <a:cubicBezTo>
                    <a:pt x="457" y="19803"/>
                    <a:pt x="426" y="19803"/>
                    <a:pt x="426" y="19772"/>
                  </a:cubicBezTo>
                  <a:cubicBezTo>
                    <a:pt x="426" y="19742"/>
                    <a:pt x="426" y="19711"/>
                    <a:pt x="426" y="19681"/>
                  </a:cubicBezTo>
                  <a:close/>
                  <a:moveTo>
                    <a:pt x="15154" y="0"/>
                  </a:moveTo>
                  <a:cubicBezTo>
                    <a:pt x="13009" y="0"/>
                    <a:pt x="10538" y="1226"/>
                    <a:pt x="8907" y="2052"/>
                  </a:cubicBezTo>
                  <a:cubicBezTo>
                    <a:pt x="4347" y="4666"/>
                    <a:pt x="1460" y="8465"/>
                    <a:pt x="426" y="13663"/>
                  </a:cubicBezTo>
                  <a:cubicBezTo>
                    <a:pt x="122" y="14848"/>
                    <a:pt x="1" y="16094"/>
                    <a:pt x="1" y="17341"/>
                  </a:cubicBezTo>
                  <a:cubicBezTo>
                    <a:pt x="1" y="18404"/>
                    <a:pt x="92" y="19468"/>
                    <a:pt x="214" y="20502"/>
                  </a:cubicBezTo>
                  <a:cubicBezTo>
                    <a:pt x="214" y="20502"/>
                    <a:pt x="214" y="20532"/>
                    <a:pt x="214" y="20532"/>
                  </a:cubicBezTo>
                  <a:cubicBezTo>
                    <a:pt x="244" y="20806"/>
                    <a:pt x="274" y="21049"/>
                    <a:pt x="274" y="21322"/>
                  </a:cubicBezTo>
                  <a:cubicBezTo>
                    <a:pt x="274" y="21414"/>
                    <a:pt x="335" y="21474"/>
                    <a:pt x="396" y="21474"/>
                  </a:cubicBezTo>
                  <a:cubicBezTo>
                    <a:pt x="670" y="21414"/>
                    <a:pt x="487" y="20866"/>
                    <a:pt x="518" y="20654"/>
                  </a:cubicBezTo>
                  <a:lnTo>
                    <a:pt x="518" y="20654"/>
                  </a:lnTo>
                  <a:cubicBezTo>
                    <a:pt x="670" y="20866"/>
                    <a:pt x="852" y="21049"/>
                    <a:pt x="1095" y="21170"/>
                  </a:cubicBezTo>
                  <a:cubicBezTo>
                    <a:pt x="1616" y="21472"/>
                    <a:pt x="2260" y="21600"/>
                    <a:pt x="2850" y="21600"/>
                  </a:cubicBezTo>
                  <a:cubicBezTo>
                    <a:pt x="2914" y="21600"/>
                    <a:pt x="2978" y="21599"/>
                    <a:pt x="3040" y="21596"/>
                  </a:cubicBezTo>
                  <a:cubicBezTo>
                    <a:pt x="4773" y="21505"/>
                    <a:pt x="6202" y="20350"/>
                    <a:pt x="7539" y="19377"/>
                  </a:cubicBezTo>
                  <a:cubicBezTo>
                    <a:pt x="9332" y="18192"/>
                    <a:pt x="11004" y="16854"/>
                    <a:pt x="12463" y="15243"/>
                  </a:cubicBezTo>
                  <a:cubicBezTo>
                    <a:pt x="14925" y="12325"/>
                    <a:pt x="20883" y="4909"/>
                    <a:pt x="18025" y="1170"/>
                  </a:cubicBezTo>
                  <a:cubicBezTo>
                    <a:pt x="17256" y="319"/>
                    <a:pt x="16247" y="0"/>
                    <a:pt x="15154"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8"/>
            <p:cNvSpPr/>
            <p:nvPr/>
          </p:nvSpPr>
          <p:spPr>
            <a:xfrm>
              <a:off x="1232050" y="2228450"/>
              <a:ext cx="512200" cy="382875"/>
            </a:xfrm>
            <a:custGeom>
              <a:rect b="b" l="l" r="r" t="t"/>
              <a:pathLst>
                <a:path extrusionOk="0" h="15315" w="20488">
                  <a:moveTo>
                    <a:pt x="16310" y="0"/>
                  </a:moveTo>
                  <a:cubicBezTo>
                    <a:pt x="14465" y="0"/>
                    <a:pt x="12383" y="596"/>
                    <a:pt x="10973" y="997"/>
                  </a:cubicBezTo>
                  <a:cubicBezTo>
                    <a:pt x="6657" y="2304"/>
                    <a:pt x="2767" y="5465"/>
                    <a:pt x="1064" y="9690"/>
                  </a:cubicBezTo>
                  <a:cubicBezTo>
                    <a:pt x="578" y="11210"/>
                    <a:pt x="1" y="13155"/>
                    <a:pt x="1004" y="14553"/>
                  </a:cubicBezTo>
                  <a:cubicBezTo>
                    <a:pt x="1042" y="14630"/>
                    <a:pt x="1107" y="14664"/>
                    <a:pt x="1171" y="14664"/>
                  </a:cubicBezTo>
                  <a:cubicBezTo>
                    <a:pt x="1261" y="14664"/>
                    <a:pt x="1351" y="14599"/>
                    <a:pt x="1368" y="14493"/>
                  </a:cubicBezTo>
                  <a:cubicBezTo>
                    <a:pt x="2143" y="15077"/>
                    <a:pt x="2995" y="15314"/>
                    <a:pt x="3884" y="15314"/>
                  </a:cubicBezTo>
                  <a:cubicBezTo>
                    <a:pt x="6829" y="15314"/>
                    <a:pt x="10182" y="12712"/>
                    <a:pt x="12493" y="11544"/>
                  </a:cubicBezTo>
                  <a:cubicBezTo>
                    <a:pt x="14469" y="10420"/>
                    <a:pt x="16597" y="9477"/>
                    <a:pt x="18238" y="7897"/>
                  </a:cubicBezTo>
                  <a:cubicBezTo>
                    <a:pt x="19484" y="6590"/>
                    <a:pt x="20487" y="4766"/>
                    <a:pt x="20275" y="2882"/>
                  </a:cubicBezTo>
                  <a:cubicBezTo>
                    <a:pt x="19917" y="656"/>
                    <a:pt x="18244" y="0"/>
                    <a:pt x="1631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471400" y="1506850"/>
              <a:ext cx="541075" cy="389675"/>
            </a:xfrm>
            <a:custGeom>
              <a:rect b="b" l="l" r="r" t="t"/>
              <a:pathLst>
                <a:path extrusionOk="0" h="15587" w="21643">
                  <a:moveTo>
                    <a:pt x="7994" y="0"/>
                  </a:moveTo>
                  <a:cubicBezTo>
                    <a:pt x="6621" y="0"/>
                    <a:pt x="5256" y="235"/>
                    <a:pt x="3982" y="742"/>
                  </a:cubicBezTo>
                  <a:cubicBezTo>
                    <a:pt x="1520" y="1836"/>
                    <a:pt x="0" y="4268"/>
                    <a:pt x="2007" y="6578"/>
                  </a:cubicBezTo>
                  <a:cubicBezTo>
                    <a:pt x="4651" y="9587"/>
                    <a:pt x="8967" y="10195"/>
                    <a:pt x="12220" y="12353"/>
                  </a:cubicBezTo>
                  <a:cubicBezTo>
                    <a:pt x="13955" y="13432"/>
                    <a:pt x="16382" y="15586"/>
                    <a:pt x="18496" y="15586"/>
                  </a:cubicBezTo>
                  <a:cubicBezTo>
                    <a:pt x="19420" y="15586"/>
                    <a:pt x="20283" y="15176"/>
                    <a:pt x="21004" y="14086"/>
                  </a:cubicBezTo>
                  <a:cubicBezTo>
                    <a:pt x="21095" y="14086"/>
                    <a:pt x="21186" y="14025"/>
                    <a:pt x="21217" y="13934"/>
                  </a:cubicBezTo>
                  <a:cubicBezTo>
                    <a:pt x="21429" y="13539"/>
                    <a:pt x="21490" y="12961"/>
                    <a:pt x="21521" y="12505"/>
                  </a:cubicBezTo>
                  <a:cubicBezTo>
                    <a:pt x="21460" y="12262"/>
                    <a:pt x="21642" y="11958"/>
                    <a:pt x="21490" y="11745"/>
                  </a:cubicBezTo>
                  <a:cubicBezTo>
                    <a:pt x="21490" y="11472"/>
                    <a:pt x="21429" y="11229"/>
                    <a:pt x="21399" y="11016"/>
                  </a:cubicBezTo>
                  <a:cubicBezTo>
                    <a:pt x="20852" y="7763"/>
                    <a:pt x="18724" y="5271"/>
                    <a:pt x="16232" y="3234"/>
                  </a:cubicBezTo>
                  <a:cubicBezTo>
                    <a:pt x="15290" y="2414"/>
                    <a:pt x="14074" y="1502"/>
                    <a:pt x="12888" y="985"/>
                  </a:cubicBezTo>
                  <a:cubicBezTo>
                    <a:pt x="11351" y="350"/>
                    <a:pt x="9668" y="0"/>
                    <a:pt x="79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8"/>
            <p:cNvSpPr/>
            <p:nvPr/>
          </p:nvSpPr>
          <p:spPr>
            <a:xfrm>
              <a:off x="1172025" y="1247450"/>
              <a:ext cx="565375" cy="502900"/>
            </a:xfrm>
            <a:custGeom>
              <a:rect b="b" l="l" r="r" t="t"/>
              <a:pathLst>
                <a:path extrusionOk="0" h="20116" w="22615">
                  <a:moveTo>
                    <a:pt x="19641" y="1"/>
                  </a:moveTo>
                  <a:cubicBezTo>
                    <a:pt x="16605" y="1"/>
                    <a:pt x="13628" y="2097"/>
                    <a:pt x="11247" y="3732"/>
                  </a:cubicBezTo>
                  <a:cubicBezTo>
                    <a:pt x="10244" y="4461"/>
                    <a:pt x="9271" y="5282"/>
                    <a:pt x="8359" y="6103"/>
                  </a:cubicBezTo>
                  <a:cubicBezTo>
                    <a:pt x="8359" y="6103"/>
                    <a:pt x="8329" y="6133"/>
                    <a:pt x="8329" y="6133"/>
                  </a:cubicBezTo>
                  <a:lnTo>
                    <a:pt x="8298" y="6164"/>
                  </a:lnTo>
                  <a:cubicBezTo>
                    <a:pt x="8268" y="6164"/>
                    <a:pt x="8268" y="6164"/>
                    <a:pt x="8268" y="6194"/>
                  </a:cubicBezTo>
                  <a:lnTo>
                    <a:pt x="8268" y="6164"/>
                  </a:lnTo>
                  <a:cubicBezTo>
                    <a:pt x="8207" y="6255"/>
                    <a:pt x="8146" y="6316"/>
                    <a:pt x="8086" y="6376"/>
                  </a:cubicBezTo>
                  <a:cubicBezTo>
                    <a:pt x="8055" y="6376"/>
                    <a:pt x="8025" y="6407"/>
                    <a:pt x="7994" y="6437"/>
                  </a:cubicBezTo>
                  <a:cubicBezTo>
                    <a:pt x="7994" y="6437"/>
                    <a:pt x="7994" y="6468"/>
                    <a:pt x="7964" y="6468"/>
                  </a:cubicBezTo>
                  <a:cubicBezTo>
                    <a:pt x="7964" y="6468"/>
                    <a:pt x="7934" y="6498"/>
                    <a:pt x="7903" y="6528"/>
                  </a:cubicBezTo>
                  <a:cubicBezTo>
                    <a:pt x="5289" y="9112"/>
                    <a:pt x="2827" y="12091"/>
                    <a:pt x="1520" y="15586"/>
                  </a:cubicBezTo>
                  <a:cubicBezTo>
                    <a:pt x="1490" y="15708"/>
                    <a:pt x="1429" y="15829"/>
                    <a:pt x="1399" y="15951"/>
                  </a:cubicBezTo>
                  <a:cubicBezTo>
                    <a:pt x="791" y="16924"/>
                    <a:pt x="608" y="18048"/>
                    <a:pt x="274" y="19142"/>
                  </a:cubicBezTo>
                  <a:cubicBezTo>
                    <a:pt x="213" y="19355"/>
                    <a:pt x="122" y="19568"/>
                    <a:pt x="61" y="19781"/>
                  </a:cubicBezTo>
                  <a:cubicBezTo>
                    <a:pt x="0" y="19902"/>
                    <a:pt x="61" y="20054"/>
                    <a:pt x="183" y="20085"/>
                  </a:cubicBezTo>
                  <a:cubicBezTo>
                    <a:pt x="213" y="20085"/>
                    <a:pt x="213" y="20115"/>
                    <a:pt x="243" y="20115"/>
                  </a:cubicBezTo>
                  <a:cubicBezTo>
                    <a:pt x="335" y="20115"/>
                    <a:pt x="456" y="20054"/>
                    <a:pt x="487" y="19963"/>
                  </a:cubicBezTo>
                  <a:cubicBezTo>
                    <a:pt x="730" y="19142"/>
                    <a:pt x="1095" y="18352"/>
                    <a:pt x="1459" y="17592"/>
                  </a:cubicBezTo>
                  <a:cubicBezTo>
                    <a:pt x="1459" y="17532"/>
                    <a:pt x="1490" y="17501"/>
                    <a:pt x="1490" y="17471"/>
                  </a:cubicBezTo>
                  <a:cubicBezTo>
                    <a:pt x="2067" y="16255"/>
                    <a:pt x="2766" y="15100"/>
                    <a:pt x="3739" y="14158"/>
                  </a:cubicBezTo>
                  <a:cubicBezTo>
                    <a:pt x="4955" y="12911"/>
                    <a:pt x="6596" y="12364"/>
                    <a:pt x="8207" y="11756"/>
                  </a:cubicBezTo>
                  <a:cubicBezTo>
                    <a:pt x="10973" y="10480"/>
                    <a:pt x="13922" y="9446"/>
                    <a:pt x="16475" y="7714"/>
                  </a:cubicBezTo>
                  <a:cubicBezTo>
                    <a:pt x="17478" y="6984"/>
                    <a:pt x="18481" y="6255"/>
                    <a:pt x="19393" y="5464"/>
                  </a:cubicBezTo>
                  <a:lnTo>
                    <a:pt x="19423" y="5434"/>
                  </a:lnTo>
                  <a:lnTo>
                    <a:pt x="19454" y="5404"/>
                  </a:lnTo>
                  <a:cubicBezTo>
                    <a:pt x="19454" y="5404"/>
                    <a:pt x="19484" y="5404"/>
                    <a:pt x="19484" y="5373"/>
                  </a:cubicBezTo>
                  <a:cubicBezTo>
                    <a:pt x="20882" y="4157"/>
                    <a:pt x="22615" y="1057"/>
                    <a:pt x="20183" y="24"/>
                  </a:cubicBezTo>
                  <a:cubicBezTo>
                    <a:pt x="20002" y="8"/>
                    <a:pt x="19822" y="1"/>
                    <a:pt x="1964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8"/>
            <p:cNvSpPr/>
            <p:nvPr/>
          </p:nvSpPr>
          <p:spPr>
            <a:xfrm>
              <a:off x="1586925" y="1438750"/>
              <a:ext cx="775" cy="25"/>
            </a:xfrm>
            <a:custGeom>
              <a:rect b="b" l="l" r="r" t="t"/>
              <a:pathLst>
                <a:path extrusionOk="0" h="1" w="31">
                  <a:moveTo>
                    <a:pt x="31" y="1"/>
                  </a:moveTo>
                  <a:cubicBezTo>
                    <a:pt x="0" y="1"/>
                    <a:pt x="0" y="1"/>
                    <a:pt x="0" y="1"/>
                  </a:cubicBezTo>
                  <a:cubicBezTo>
                    <a:pt x="0" y="1"/>
                    <a:pt x="0"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8"/>
            <p:cNvSpPr/>
            <p:nvPr/>
          </p:nvSpPr>
          <p:spPr>
            <a:xfrm>
              <a:off x="1549675" y="1462325"/>
              <a:ext cx="800" cy="25"/>
            </a:xfrm>
            <a:custGeom>
              <a:rect b="b" l="l" r="r" t="t"/>
              <a:pathLst>
                <a:path extrusionOk="0" h="1" w="32">
                  <a:moveTo>
                    <a:pt x="31" y="0"/>
                  </a:moveTo>
                  <a:cubicBezTo>
                    <a:pt x="31" y="0"/>
                    <a:pt x="31" y="0"/>
                    <a:pt x="1" y="0"/>
                  </a:cubicBezTo>
                  <a:cubicBezTo>
                    <a:pt x="31" y="0"/>
                    <a:pt x="31" y="0"/>
                    <a:pt x="3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8"/>
            <p:cNvSpPr/>
            <p:nvPr/>
          </p:nvSpPr>
          <p:spPr>
            <a:xfrm>
              <a:off x="1134025" y="846650"/>
              <a:ext cx="410400" cy="637075"/>
            </a:xfrm>
            <a:custGeom>
              <a:rect b="b" l="l" r="r" t="t"/>
              <a:pathLst>
                <a:path extrusionOk="0" h="25483" w="16416">
                  <a:moveTo>
                    <a:pt x="2311" y="24202"/>
                  </a:moveTo>
                  <a:cubicBezTo>
                    <a:pt x="2341" y="24202"/>
                    <a:pt x="2371" y="24232"/>
                    <a:pt x="2402" y="24262"/>
                  </a:cubicBezTo>
                  <a:cubicBezTo>
                    <a:pt x="2402" y="24262"/>
                    <a:pt x="2402" y="24262"/>
                    <a:pt x="2371" y="24293"/>
                  </a:cubicBezTo>
                  <a:cubicBezTo>
                    <a:pt x="2371" y="24262"/>
                    <a:pt x="2341" y="24232"/>
                    <a:pt x="2311" y="24202"/>
                  </a:cubicBezTo>
                  <a:close/>
                  <a:moveTo>
                    <a:pt x="12029" y="0"/>
                  </a:moveTo>
                  <a:cubicBezTo>
                    <a:pt x="10215" y="0"/>
                    <a:pt x="7862" y="1450"/>
                    <a:pt x="5472" y="4688"/>
                  </a:cubicBezTo>
                  <a:cubicBezTo>
                    <a:pt x="3344" y="7788"/>
                    <a:pt x="1581" y="11223"/>
                    <a:pt x="456" y="14809"/>
                  </a:cubicBezTo>
                  <a:cubicBezTo>
                    <a:pt x="183" y="16025"/>
                    <a:pt x="1" y="17302"/>
                    <a:pt x="61" y="18579"/>
                  </a:cubicBezTo>
                  <a:cubicBezTo>
                    <a:pt x="92" y="20767"/>
                    <a:pt x="700" y="22955"/>
                    <a:pt x="2067" y="24658"/>
                  </a:cubicBezTo>
                  <a:cubicBezTo>
                    <a:pt x="2159" y="24779"/>
                    <a:pt x="2280" y="24901"/>
                    <a:pt x="2371" y="24992"/>
                  </a:cubicBezTo>
                  <a:lnTo>
                    <a:pt x="2493" y="25114"/>
                  </a:lnTo>
                  <a:cubicBezTo>
                    <a:pt x="2645" y="25266"/>
                    <a:pt x="2827" y="25418"/>
                    <a:pt x="3040" y="25478"/>
                  </a:cubicBezTo>
                  <a:cubicBezTo>
                    <a:pt x="3064" y="25481"/>
                    <a:pt x="3086" y="25483"/>
                    <a:pt x="3105" y="25483"/>
                  </a:cubicBezTo>
                  <a:cubicBezTo>
                    <a:pt x="3470" y="25483"/>
                    <a:pt x="2944" y="24956"/>
                    <a:pt x="2858" y="24840"/>
                  </a:cubicBezTo>
                  <a:cubicBezTo>
                    <a:pt x="2919" y="24810"/>
                    <a:pt x="3010" y="24749"/>
                    <a:pt x="3040" y="24688"/>
                  </a:cubicBezTo>
                  <a:cubicBezTo>
                    <a:pt x="3222" y="24810"/>
                    <a:pt x="3374" y="24870"/>
                    <a:pt x="3526" y="24931"/>
                  </a:cubicBezTo>
                  <a:cubicBezTo>
                    <a:pt x="3759" y="25012"/>
                    <a:pt x="3995" y="25049"/>
                    <a:pt x="4231" y="25049"/>
                  </a:cubicBezTo>
                  <a:cubicBezTo>
                    <a:pt x="5408" y="25049"/>
                    <a:pt x="6586" y="24141"/>
                    <a:pt x="7447" y="23381"/>
                  </a:cubicBezTo>
                  <a:cubicBezTo>
                    <a:pt x="11460" y="19855"/>
                    <a:pt x="13283" y="14597"/>
                    <a:pt x="14590" y="9551"/>
                  </a:cubicBezTo>
                  <a:cubicBezTo>
                    <a:pt x="16416" y="3629"/>
                    <a:pt x="14897" y="0"/>
                    <a:pt x="1202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1121875" y="858625"/>
              <a:ext cx="351100" cy="2277000"/>
            </a:xfrm>
            <a:custGeom>
              <a:rect b="b" l="l" r="r" t="t"/>
              <a:pathLst>
                <a:path extrusionOk="0" h="91080" w="14044">
                  <a:moveTo>
                    <a:pt x="13861" y="0"/>
                  </a:moveTo>
                  <a:cubicBezTo>
                    <a:pt x="13745" y="0"/>
                    <a:pt x="13600" y="58"/>
                    <a:pt x="13496" y="75"/>
                  </a:cubicBezTo>
                  <a:cubicBezTo>
                    <a:pt x="8602" y="2020"/>
                    <a:pt x="6718" y="8251"/>
                    <a:pt x="5167" y="12871"/>
                  </a:cubicBezTo>
                  <a:cubicBezTo>
                    <a:pt x="2553" y="21899"/>
                    <a:pt x="2462" y="31443"/>
                    <a:pt x="2006" y="40775"/>
                  </a:cubicBezTo>
                  <a:cubicBezTo>
                    <a:pt x="2128" y="42477"/>
                    <a:pt x="2067" y="44179"/>
                    <a:pt x="2006" y="45881"/>
                  </a:cubicBezTo>
                  <a:cubicBezTo>
                    <a:pt x="1948" y="46085"/>
                    <a:pt x="2085" y="46706"/>
                    <a:pt x="1804" y="46706"/>
                  </a:cubicBezTo>
                  <a:cubicBezTo>
                    <a:pt x="1791" y="46706"/>
                    <a:pt x="1778" y="46704"/>
                    <a:pt x="1763" y="46702"/>
                  </a:cubicBezTo>
                  <a:cubicBezTo>
                    <a:pt x="1672" y="48921"/>
                    <a:pt x="1581" y="51139"/>
                    <a:pt x="1520" y="53389"/>
                  </a:cubicBezTo>
                  <a:cubicBezTo>
                    <a:pt x="1520" y="53358"/>
                    <a:pt x="1520" y="53358"/>
                    <a:pt x="1520" y="53358"/>
                  </a:cubicBezTo>
                  <a:cubicBezTo>
                    <a:pt x="1429" y="56732"/>
                    <a:pt x="1216" y="60076"/>
                    <a:pt x="1277" y="63450"/>
                  </a:cubicBezTo>
                  <a:cubicBezTo>
                    <a:pt x="1277" y="64818"/>
                    <a:pt x="1307" y="66185"/>
                    <a:pt x="1368" y="67523"/>
                  </a:cubicBezTo>
                  <a:cubicBezTo>
                    <a:pt x="1368" y="67644"/>
                    <a:pt x="1429" y="67796"/>
                    <a:pt x="1307" y="67857"/>
                  </a:cubicBezTo>
                  <a:cubicBezTo>
                    <a:pt x="1281" y="67909"/>
                    <a:pt x="1300" y="68119"/>
                    <a:pt x="1229" y="68119"/>
                  </a:cubicBezTo>
                  <a:cubicBezTo>
                    <a:pt x="1217" y="68119"/>
                    <a:pt x="1203" y="68113"/>
                    <a:pt x="1186" y="68100"/>
                  </a:cubicBezTo>
                  <a:lnTo>
                    <a:pt x="1186" y="68100"/>
                  </a:lnTo>
                  <a:cubicBezTo>
                    <a:pt x="1155" y="73024"/>
                    <a:pt x="1672" y="78009"/>
                    <a:pt x="1186" y="82933"/>
                  </a:cubicBezTo>
                  <a:cubicBezTo>
                    <a:pt x="1034" y="84635"/>
                    <a:pt x="851" y="86338"/>
                    <a:pt x="639" y="88070"/>
                  </a:cubicBezTo>
                  <a:cubicBezTo>
                    <a:pt x="639" y="88678"/>
                    <a:pt x="0" y="90988"/>
                    <a:pt x="882" y="91079"/>
                  </a:cubicBezTo>
                  <a:cubicBezTo>
                    <a:pt x="1094" y="91079"/>
                    <a:pt x="1338" y="90927"/>
                    <a:pt x="1398" y="90715"/>
                  </a:cubicBezTo>
                  <a:cubicBezTo>
                    <a:pt x="1642" y="89651"/>
                    <a:pt x="1702" y="88587"/>
                    <a:pt x="1854" y="87523"/>
                  </a:cubicBezTo>
                  <a:cubicBezTo>
                    <a:pt x="2341" y="83663"/>
                    <a:pt x="2736" y="79772"/>
                    <a:pt x="2493" y="75851"/>
                  </a:cubicBezTo>
                  <a:cubicBezTo>
                    <a:pt x="2219" y="68100"/>
                    <a:pt x="2401" y="60319"/>
                    <a:pt x="2705" y="52568"/>
                  </a:cubicBezTo>
                  <a:cubicBezTo>
                    <a:pt x="2705" y="52568"/>
                    <a:pt x="2705" y="52598"/>
                    <a:pt x="2705" y="52629"/>
                  </a:cubicBezTo>
                  <a:cubicBezTo>
                    <a:pt x="2918" y="46307"/>
                    <a:pt x="3192" y="40015"/>
                    <a:pt x="3435" y="33692"/>
                  </a:cubicBezTo>
                  <a:cubicBezTo>
                    <a:pt x="3648" y="26367"/>
                    <a:pt x="4286" y="18981"/>
                    <a:pt x="6444" y="11929"/>
                  </a:cubicBezTo>
                  <a:cubicBezTo>
                    <a:pt x="7326" y="9011"/>
                    <a:pt x="8237" y="6032"/>
                    <a:pt x="9970" y="3449"/>
                  </a:cubicBezTo>
                  <a:cubicBezTo>
                    <a:pt x="10821" y="2142"/>
                    <a:pt x="11976" y="956"/>
                    <a:pt x="13435" y="348"/>
                  </a:cubicBezTo>
                  <a:cubicBezTo>
                    <a:pt x="13587" y="318"/>
                    <a:pt x="13709" y="257"/>
                    <a:pt x="13861" y="257"/>
                  </a:cubicBezTo>
                  <a:cubicBezTo>
                    <a:pt x="13952" y="257"/>
                    <a:pt x="14043" y="227"/>
                    <a:pt x="14043" y="136"/>
                  </a:cubicBezTo>
                  <a:cubicBezTo>
                    <a:pt x="14017" y="32"/>
                    <a:pt x="13947" y="0"/>
                    <a:pt x="138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1142375" y="2656325"/>
              <a:ext cx="485600" cy="462100"/>
            </a:xfrm>
            <a:custGeom>
              <a:rect b="b" l="l" r="r" t="t"/>
              <a:pathLst>
                <a:path extrusionOk="0" h="18484" w="19424">
                  <a:moveTo>
                    <a:pt x="19143" y="1"/>
                  </a:moveTo>
                  <a:cubicBezTo>
                    <a:pt x="18687" y="1"/>
                    <a:pt x="17808" y="304"/>
                    <a:pt x="17539" y="326"/>
                  </a:cubicBezTo>
                  <a:cubicBezTo>
                    <a:pt x="11521" y="1694"/>
                    <a:pt x="6414" y="5919"/>
                    <a:pt x="3314" y="11177"/>
                  </a:cubicBezTo>
                  <a:cubicBezTo>
                    <a:pt x="3314" y="11177"/>
                    <a:pt x="3284" y="11208"/>
                    <a:pt x="3284" y="11238"/>
                  </a:cubicBezTo>
                  <a:cubicBezTo>
                    <a:pt x="3233" y="11314"/>
                    <a:pt x="3182" y="11390"/>
                    <a:pt x="3131" y="11466"/>
                  </a:cubicBezTo>
                  <a:lnTo>
                    <a:pt x="3131" y="11466"/>
                  </a:lnTo>
                  <a:cubicBezTo>
                    <a:pt x="3132" y="11462"/>
                    <a:pt x="3132" y="11457"/>
                    <a:pt x="3132" y="11451"/>
                  </a:cubicBezTo>
                  <a:lnTo>
                    <a:pt x="3132" y="11451"/>
                  </a:lnTo>
                  <a:cubicBezTo>
                    <a:pt x="1866" y="13349"/>
                    <a:pt x="1138" y="15486"/>
                    <a:pt x="208" y="17537"/>
                  </a:cubicBezTo>
                  <a:lnTo>
                    <a:pt x="208" y="17537"/>
                  </a:lnTo>
                  <a:cubicBezTo>
                    <a:pt x="1" y="17781"/>
                    <a:pt x="3" y="18200"/>
                    <a:pt x="274" y="18381"/>
                  </a:cubicBezTo>
                  <a:cubicBezTo>
                    <a:pt x="402" y="18452"/>
                    <a:pt x="518" y="18483"/>
                    <a:pt x="623" y="18483"/>
                  </a:cubicBezTo>
                  <a:cubicBezTo>
                    <a:pt x="1197" y="18483"/>
                    <a:pt x="1467" y="17562"/>
                    <a:pt x="1673" y="17074"/>
                  </a:cubicBezTo>
                  <a:cubicBezTo>
                    <a:pt x="2037" y="16162"/>
                    <a:pt x="2402" y="15220"/>
                    <a:pt x="2828" y="14308"/>
                  </a:cubicBezTo>
                  <a:cubicBezTo>
                    <a:pt x="2828" y="14308"/>
                    <a:pt x="2828" y="14295"/>
                    <a:pt x="2828" y="14278"/>
                  </a:cubicBezTo>
                  <a:cubicBezTo>
                    <a:pt x="5898" y="7530"/>
                    <a:pt x="11187" y="2302"/>
                    <a:pt x="18481" y="387"/>
                  </a:cubicBezTo>
                  <a:lnTo>
                    <a:pt x="18451" y="387"/>
                  </a:lnTo>
                  <a:cubicBezTo>
                    <a:pt x="18694" y="356"/>
                    <a:pt x="18907" y="296"/>
                    <a:pt x="19150" y="265"/>
                  </a:cubicBezTo>
                  <a:lnTo>
                    <a:pt x="19211" y="265"/>
                  </a:lnTo>
                  <a:cubicBezTo>
                    <a:pt x="19302" y="265"/>
                    <a:pt x="19393" y="265"/>
                    <a:pt x="19424" y="144"/>
                  </a:cubicBezTo>
                  <a:cubicBezTo>
                    <a:pt x="19416" y="40"/>
                    <a:pt x="19307" y="1"/>
                    <a:pt x="19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1127175" y="3067400"/>
              <a:ext cx="50200" cy="84925"/>
            </a:xfrm>
            <a:custGeom>
              <a:rect b="b" l="l" r="r" t="t"/>
              <a:pathLst>
                <a:path extrusionOk="0" h="3397" w="2008">
                  <a:moveTo>
                    <a:pt x="1411" y="0"/>
                  </a:moveTo>
                  <a:cubicBezTo>
                    <a:pt x="1369" y="0"/>
                    <a:pt x="1323" y="8"/>
                    <a:pt x="1278" y="23"/>
                  </a:cubicBezTo>
                  <a:cubicBezTo>
                    <a:pt x="1156" y="84"/>
                    <a:pt x="1034" y="205"/>
                    <a:pt x="1004" y="388"/>
                  </a:cubicBezTo>
                  <a:cubicBezTo>
                    <a:pt x="852" y="418"/>
                    <a:pt x="761" y="449"/>
                    <a:pt x="670" y="540"/>
                  </a:cubicBezTo>
                  <a:cubicBezTo>
                    <a:pt x="335" y="813"/>
                    <a:pt x="366" y="1421"/>
                    <a:pt x="275" y="1816"/>
                  </a:cubicBezTo>
                  <a:cubicBezTo>
                    <a:pt x="244" y="1877"/>
                    <a:pt x="244" y="1908"/>
                    <a:pt x="214" y="1999"/>
                  </a:cubicBezTo>
                  <a:cubicBezTo>
                    <a:pt x="92" y="2394"/>
                    <a:pt x="1" y="3032"/>
                    <a:pt x="244" y="3397"/>
                  </a:cubicBezTo>
                  <a:lnTo>
                    <a:pt x="1855" y="3397"/>
                  </a:lnTo>
                  <a:cubicBezTo>
                    <a:pt x="2007" y="2880"/>
                    <a:pt x="1977" y="2120"/>
                    <a:pt x="1977" y="1482"/>
                  </a:cubicBezTo>
                  <a:lnTo>
                    <a:pt x="1977" y="1360"/>
                  </a:lnTo>
                  <a:cubicBezTo>
                    <a:pt x="1946" y="1057"/>
                    <a:pt x="1946" y="783"/>
                    <a:pt x="1946" y="631"/>
                  </a:cubicBezTo>
                  <a:cubicBezTo>
                    <a:pt x="1977" y="388"/>
                    <a:pt x="1916" y="236"/>
                    <a:pt x="1764" y="114"/>
                  </a:cubicBezTo>
                  <a:cubicBezTo>
                    <a:pt x="1703" y="53"/>
                    <a:pt x="1612" y="23"/>
                    <a:pt x="1521" y="23"/>
                  </a:cubicBezTo>
                  <a:cubicBezTo>
                    <a:pt x="1490" y="8"/>
                    <a:pt x="1452" y="0"/>
                    <a:pt x="14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523300" y="2535900"/>
              <a:ext cx="658625" cy="616425"/>
            </a:xfrm>
            <a:custGeom>
              <a:rect b="b" l="l" r="r" t="t"/>
              <a:pathLst>
                <a:path extrusionOk="0" h="24657" w="26345">
                  <a:moveTo>
                    <a:pt x="1341" y="0"/>
                  </a:moveTo>
                  <a:cubicBezTo>
                    <a:pt x="770" y="0"/>
                    <a:pt x="1" y="30"/>
                    <a:pt x="295" y="219"/>
                  </a:cubicBezTo>
                  <a:cubicBezTo>
                    <a:pt x="3153" y="280"/>
                    <a:pt x="5979" y="827"/>
                    <a:pt x="8715" y="1708"/>
                  </a:cubicBezTo>
                  <a:cubicBezTo>
                    <a:pt x="12423" y="2924"/>
                    <a:pt x="15858" y="5082"/>
                    <a:pt x="18594" y="7909"/>
                  </a:cubicBezTo>
                  <a:cubicBezTo>
                    <a:pt x="19992" y="9338"/>
                    <a:pt x="21177" y="10949"/>
                    <a:pt x="22119" y="12712"/>
                  </a:cubicBezTo>
                  <a:cubicBezTo>
                    <a:pt x="22180" y="12772"/>
                    <a:pt x="22211" y="12864"/>
                    <a:pt x="22241" y="12924"/>
                  </a:cubicBezTo>
                  <a:cubicBezTo>
                    <a:pt x="22271" y="12955"/>
                    <a:pt x="22271" y="12955"/>
                    <a:pt x="22271" y="12985"/>
                  </a:cubicBezTo>
                  <a:cubicBezTo>
                    <a:pt x="22302" y="12985"/>
                    <a:pt x="22302" y="13015"/>
                    <a:pt x="22302" y="13015"/>
                  </a:cubicBezTo>
                  <a:cubicBezTo>
                    <a:pt x="23092" y="14566"/>
                    <a:pt x="23670" y="16207"/>
                    <a:pt x="24095" y="17879"/>
                  </a:cubicBezTo>
                  <a:cubicBezTo>
                    <a:pt x="24308" y="18699"/>
                    <a:pt x="24460" y="19551"/>
                    <a:pt x="24612" y="20402"/>
                  </a:cubicBezTo>
                  <a:cubicBezTo>
                    <a:pt x="24612" y="20432"/>
                    <a:pt x="24612" y="20462"/>
                    <a:pt x="24642" y="20523"/>
                  </a:cubicBezTo>
                  <a:cubicBezTo>
                    <a:pt x="24703" y="20949"/>
                    <a:pt x="24764" y="21374"/>
                    <a:pt x="24825" y="21800"/>
                  </a:cubicBezTo>
                  <a:cubicBezTo>
                    <a:pt x="24855" y="22013"/>
                    <a:pt x="24885" y="22225"/>
                    <a:pt x="24916" y="22438"/>
                  </a:cubicBezTo>
                  <a:cubicBezTo>
                    <a:pt x="24946" y="22681"/>
                    <a:pt x="24977" y="22924"/>
                    <a:pt x="25007" y="23168"/>
                  </a:cubicBezTo>
                  <a:cubicBezTo>
                    <a:pt x="25037" y="23411"/>
                    <a:pt x="25068" y="23654"/>
                    <a:pt x="25098" y="23897"/>
                  </a:cubicBezTo>
                  <a:cubicBezTo>
                    <a:pt x="25129" y="24079"/>
                    <a:pt x="25159" y="24292"/>
                    <a:pt x="25189" y="24475"/>
                  </a:cubicBezTo>
                  <a:cubicBezTo>
                    <a:pt x="25189" y="24535"/>
                    <a:pt x="25220" y="24596"/>
                    <a:pt x="25250" y="24657"/>
                  </a:cubicBezTo>
                  <a:lnTo>
                    <a:pt x="26223" y="24657"/>
                  </a:lnTo>
                  <a:cubicBezTo>
                    <a:pt x="26314" y="24535"/>
                    <a:pt x="26344" y="24414"/>
                    <a:pt x="26314" y="24262"/>
                  </a:cubicBezTo>
                  <a:cubicBezTo>
                    <a:pt x="26253" y="23776"/>
                    <a:pt x="26192" y="23259"/>
                    <a:pt x="26132" y="22742"/>
                  </a:cubicBezTo>
                  <a:cubicBezTo>
                    <a:pt x="26132" y="22712"/>
                    <a:pt x="26101" y="22681"/>
                    <a:pt x="26101" y="22651"/>
                  </a:cubicBezTo>
                  <a:cubicBezTo>
                    <a:pt x="26041" y="22225"/>
                    <a:pt x="25980" y="21800"/>
                    <a:pt x="25919" y="21374"/>
                  </a:cubicBezTo>
                  <a:cubicBezTo>
                    <a:pt x="25889" y="21101"/>
                    <a:pt x="25828" y="20797"/>
                    <a:pt x="25797" y="20493"/>
                  </a:cubicBezTo>
                  <a:lnTo>
                    <a:pt x="25767" y="20493"/>
                  </a:lnTo>
                  <a:cubicBezTo>
                    <a:pt x="25676" y="19794"/>
                    <a:pt x="25524" y="19095"/>
                    <a:pt x="25372" y="18395"/>
                  </a:cubicBezTo>
                  <a:cubicBezTo>
                    <a:pt x="25341" y="18213"/>
                    <a:pt x="25311" y="18061"/>
                    <a:pt x="25250" y="17879"/>
                  </a:cubicBezTo>
                  <a:cubicBezTo>
                    <a:pt x="25189" y="17575"/>
                    <a:pt x="25098" y="17271"/>
                    <a:pt x="25007" y="16967"/>
                  </a:cubicBezTo>
                  <a:cubicBezTo>
                    <a:pt x="23913" y="13107"/>
                    <a:pt x="21694" y="9763"/>
                    <a:pt x="18776" y="7058"/>
                  </a:cubicBezTo>
                  <a:cubicBezTo>
                    <a:pt x="14217" y="2833"/>
                    <a:pt x="8016" y="249"/>
                    <a:pt x="1876" y="6"/>
                  </a:cubicBezTo>
                  <a:cubicBezTo>
                    <a:pt x="1810" y="6"/>
                    <a:pt x="1595" y="0"/>
                    <a:pt x="1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1149975" y="2256400"/>
              <a:ext cx="569200" cy="696850"/>
            </a:xfrm>
            <a:custGeom>
              <a:rect b="b" l="l" r="r" t="t"/>
              <a:pathLst>
                <a:path extrusionOk="0" h="27874" w="22768">
                  <a:moveTo>
                    <a:pt x="21704" y="0"/>
                  </a:moveTo>
                  <a:cubicBezTo>
                    <a:pt x="15648" y="0"/>
                    <a:pt x="10110" y="4544"/>
                    <a:pt x="6384" y="8967"/>
                  </a:cubicBezTo>
                  <a:cubicBezTo>
                    <a:pt x="6386" y="8967"/>
                    <a:pt x="6387" y="8967"/>
                    <a:pt x="6389" y="8967"/>
                  </a:cubicBezTo>
                  <a:lnTo>
                    <a:pt x="6389" y="8967"/>
                  </a:lnTo>
                  <a:cubicBezTo>
                    <a:pt x="2485" y="13672"/>
                    <a:pt x="547" y="19224"/>
                    <a:pt x="183" y="25290"/>
                  </a:cubicBezTo>
                  <a:cubicBezTo>
                    <a:pt x="122" y="26019"/>
                    <a:pt x="62" y="26779"/>
                    <a:pt x="1" y="27509"/>
                  </a:cubicBezTo>
                  <a:cubicBezTo>
                    <a:pt x="1" y="27691"/>
                    <a:pt x="122" y="27843"/>
                    <a:pt x="305" y="27873"/>
                  </a:cubicBezTo>
                  <a:cubicBezTo>
                    <a:pt x="457" y="27873"/>
                    <a:pt x="639" y="27752"/>
                    <a:pt x="639" y="27569"/>
                  </a:cubicBezTo>
                  <a:cubicBezTo>
                    <a:pt x="822" y="24895"/>
                    <a:pt x="1277" y="22189"/>
                    <a:pt x="2037" y="19606"/>
                  </a:cubicBezTo>
                  <a:cubicBezTo>
                    <a:pt x="4525" y="11628"/>
                    <a:pt x="10432" y="4529"/>
                    <a:pt x="18310" y="1479"/>
                  </a:cubicBezTo>
                  <a:lnTo>
                    <a:pt x="18310" y="1479"/>
                  </a:lnTo>
                  <a:cubicBezTo>
                    <a:pt x="18307" y="1482"/>
                    <a:pt x="18303" y="1486"/>
                    <a:pt x="18299" y="1490"/>
                  </a:cubicBezTo>
                  <a:cubicBezTo>
                    <a:pt x="19697" y="973"/>
                    <a:pt x="21156" y="639"/>
                    <a:pt x="22615" y="365"/>
                  </a:cubicBezTo>
                  <a:cubicBezTo>
                    <a:pt x="22631" y="371"/>
                    <a:pt x="22647" y="373"/>
                    <a:pt x="22661" y="373"/>
                  </a:cubicBezTo>
                  <a:cubicBezTo>
                    <a:pt x="22726" y="373"/>
                    <a:pt x="22767" y="319"/>
                    <a:pt x="22767" y="244"/>
                  </a:cubicBezTo>
                  <a:cubicBezTo>
                    <a:pt x="22767" y="183"/>
                    <a:pt x="22706" y="122"/>
                    <a:pt x="22646" y="122"/>
                  </a:cubicBezTo>
                  <a:cubicBezTo>
                    <a:pt x="22342" y="61"/>
                    <a:pt x="22038" y="1"/>
                    <a:pt x="21734" y="1"/>
                  </a:cubicBezTo>
                  <a:lnTo>
                    <a:pt x="21764" y="1"/>
                  </a:lnTo>
                  <a:cubicBezTo>
                    <a:pt x="21744" y="1"/>
                    <a:pt x="21724" y="0"/>
                    <a:pt x="217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1140100" y="1618100"/>
              <a:ext cx="482550" cy="909600"/>
            </a:xfrm>
            <a:custGeom>
              <a:rect b="b" l="l" r="r" t="t"/>
              <a:pathLst>
                <a:path extrusionOk="0" h="36384" w="19302">
                  <a:moveTo>
                    <a:pt x="19120" y="0"/>
                  </a:moveTo>
                  <a:cubicBezTo>
                    <a:pt x="15411" y="1490"/>
                    <a:pt x="12645" y="4712"/>
                    <a:pt x="10062" y="7660"/>
                  </a:cubicBezTo>
                  <a:cubicBezTo>
                    <a:pt x="10001" y="7721"/>
                    <a:pt x="9970" y="7751"/>
                    <a:pt x="9940" y="7812"/>
                  </a:cubicBezTo>
                  <a:cubicBezTo>
                    <a:pt x="9910" y="7812"/>
                    <a:pt x="9910" y="7842"/>
                    <a:pt x="9879" y="7873"/>
                  </a:cubicBezTo>
                  <a:lnTo>
                    <a:pt x="9849" y="7903"/>
                  </a:lnTo>
                  <a:cubicBezTo>
                    <a:pt x="9819" y="7964"/>
                    <a:pt x="9758" y="8025"/>
                    <a:pt x="9697" y="8116"/>
                  </a:cubicBezTo>
                  <a:cubicBezTo>
                    <a:pt x="9667" y="8116"/>
                    <a:pt x="9667" y="8146"/>
                    <a:pt x="9636" y="8146"/>
                  </a:cubicBezTo>
                  <a:cubicBezTo>
                    <a:pt x="9636" y="8177"/>
                    <a:pt x="9606" y="8207"/>
                    <a:pt x="9606" y="8207"/>
                  </a:cubicBezTo>
                  <a:cubicBezTo>
                    <a:pt x="8613" y="9410"/>
                    <a:pt x="7680" y="10672"/>
                    <a:pt x="6837" y="11994"/>
                  </a:cubicBezTo>
                  <a:lnTo>
                    <a:pt x="6837" y="11994"/>
                  </a:lnTo>
                  <a:cubicBezTo>
                    <a:pt x="6838" y="11989"/>
                    <a:pt x="6840" y="11982"/>
                    <a:pt x="6840" y="11976"/>
                  </a:cubicBezTo>
                  <a:lnTo>
                    <a:pt x="6840" y="11976"/>
                  </a:lnTo>
                  <a:cubicBezTo>
                    <a:pt x="6840" y="12007"/>
                    <a:pt x="6809" y="12007"/>
                    <a:pt x="6809" y="12037"/>
                  </a:cubicBezTo>
                  <a:cubicBezTo>
                    <a:pt x="6688" y="12219"/>
                    <a:pt x="6566" y="12432"/>
                    <a:pt x="6445" y="12614"/>
                  </a:cubicBezTo>
                  <a:cubicBezTo>
                    <a:pt x="6445" y="12614"/>
                    <a:pt x="6475" y="12584"/>
                    <a:pt x="6475" y="12584"/>
                  </a:cubicBezTo>
                  <a:lnTo>
                    <a:pt x="6475" y="12584"/>
                  </a:lnTo>
                  <a:cubicBezTo>
                    <a:pt x="1946" y="19636"/>
                    <a:pt x="1" y="27964"/>
                    <a:pt x="609" y="36293"/>
                  </a:cubicBezTo>
                  <a:cubicBezTo>
                    <a:pt x="609" y="36323"/>
                    <a:pt x="609" y="36353"/>
                    <a:pt x="609" y="36384"/>
                  </a:cubicBezTo>
                  <a:cubicBezTo>
                    <a:pt x="1824" y="22219"/>
                    <a:pt x="5350" y="12645"/>
                    <a:pt x="15989" y="2706"/>
                  </a:cubicBezTo>
                  <a:cubicBezTo>
                    <a:pt x="15989" y="2736"/>
                    <a:pt x="15989" y="2736"/>
                    <a:pt x="15989" y="2736"/>
                  </a:cubicBezTo>
                  <a:cubicBezTo>
                    <a:pt x="16962" y="1854"/>
                    <a:pt x="17995" y="943"/>
                    <a:pt x="19150" y="274"/>
                  </a:cubicBezTo>
                  <a:cubicBezTo>
                    <a:pt x="19302" y="274"/>
                    <a:pt x="19302" y="0"/>
                    <a:pt x="191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1172025" y="1921300"/>
              <a:ext cx="28125" cy="267500"/>
            </a:xfrm>
            <a:custGeom>
              <a:rect b="b" l="l" r="r" t="t"/>
              <a:pathLst>
                <a:path extrusionOk="0" h="10700" w="1125">
                  <a:moveTo>
                    <a:pt x="61" y="0"/>
                  </a:moveTo>
                  <a:cubicBezTo>
                    <a:pt x="61" y="1155"/>
                    <a:pt x="61" y="2341"/>
                    <a:pt x="0" y="3496"/>
                  </a:cubicBezTo>
                  <a:cubicBezTo>
                    <a:pt x="304" y="5806"/>
                    <a:pt x="547" y="8116"/>
                    <a:pt x="639" y="10456"/>
                  </a:cubicBezTo>
                  <a:cubicBezTo>
                    <a:pt x="639" y="10578"/>
                    <a:pt x="760" y="10699"/>
                    <a:pt x="882" y="10699"/>
                  </a:cubicBezTo>
                  <a:cubicBezTo>
                    <a:pt x="1003" y="10669"/>
                    <a:pt x="1125" y="10578"/>
                    <a:pt x="1125" y="10426"/>
                  </a:cubicBezTo>
                  <a:cubicBezTo>
                    <a:pt x="1095" y="9970"/>
                    <a:pt x="1064" y="9514"/>
                    <a:pt x="1034" y="9058"/>
                  </a:cubicBezTo>
                  <a:cubicBezTo>
                    <a:pt x="882" y="6018"/>
                    <a:pt x="608" y="2979"/>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1126425" y="1707000"/>
              <a:ext cx="5350" cy="83625"/>
            </a:xfrm>
            <a:custGeom>
              <a:rect b="b" l="l" r="r" t="t"/>
              <a:pathLst>
                <a:path extrusionOk="0" h="3345" w="214">
                  <a:moveTo>
                    <a:pt x="1" y="1"/>
                  </a:moveTo>
                  <a:lnTo>
                    <a:pt x="1" y="1"/>
                  </a:lnTo>
                  <a:cubicBezTo>
                    <a:pt x="31" y="1064"/>
                    <a:pt x="61" y="2159"/>
                    <a:pt x="92" y="3253"/>
                  </a:cubicBezTo>
                  <a:cubicBezTo>
                    <a:pt x="122" y="3283"/>
                    <a:pt x="122" y="3314"/>
                    <a:pt x="122" y="3344"/>
                  </a:cubicBezTo>
                  <a:cubicBezTo>
                    <a:pt x="122" y="3192"/>
                    <a:pt x="153" y="3040"/>
                    <a:pt x="153" y="2888"/>
                  </a:cubicBezTo>
                  <a:cubicBezTo>
                    <a:pt x="153" y="2888"/>
                    <a:pt x="153" y="2858"/>
                    <a:pt x="153" y="2858"/>
                  </a:cubicBezTo>
                  <a:cubicBezTo>
                    <a:pt x="153" y="2827"/>
                    <a:pt x="153" y="2827"/>
                    <a:pt x="153" y="2797"/>
                  </a:cubicBezTo>
                  <a:cubicBezTo>
                    <a:pt x="153" y="2341"/>
                    <a:pt x="183" y="1885"/>
                    <a:pt x="213" y="1429"/>
                  </a:cubicBezTo>
                  <a:cubicBezTo>
                    <a:pt x="213" y="1247"/>
                    <a:pt x="213" y="1064"/>
                    <a:pt x="213" y="852"/>
                  </a:cubicBezTo>
                  <a:cubicBezTo>
                    <a:pt x="153" y="578"/>
                    <a:pt x="61" y="274"/>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1112000" y="1669775"/>
              <a:ext cx="7625" cy="82075"/>
            </a:xfrm>
            <a:custGeom>
              <a:rect b="b" l="l" r="r" t="t"/>
              <a:pathLst>
                <a:path extrusionOk="0" h="3283" w="305">
                  <a:moveTo>
                    <a:pt x="182" y="0"/>
                  </a:moveTo>
                  <a:cubicBezTo>
                    <a:pt x="122" y="699"/>
                    <a:pt x="61" y="1398"/>
                    <a:pt x="0" y="2098"/>
                  </a:cubicBezTo>
                  <a:cubicBezTo>
                    <a:pt x="91" y="2432"/>
                    <a:pt x="182" y="2736"/>
                    <a:pt x="274" y="3070"/>
                  </a:cubicBezTo>
                  <a:lnTo>
                    <a:pt x="304" y="3283"/>
                  </a:lnTo>
                  <a:cubicBezTo>
                    <a:pt x="304" y="2280"/>
                    <a:pt x="274" y="1277"/>
                    <a:pt x="243" y="274"/>
                  </a:cubicBezTo>
                  <a:cubicBezTo>
                    <a:pt x="213" y="183"/>
                    <a:pt x="213" y="91"/>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1069425" y="1529950"/>
              <a:ext cx="42600" cy="175550"/>
            </a:xfrm>
            <a:custGeom>
              <a:rect b="b" l="l" r="r" t="t"/>
              <a:pathLst>
                <a:path extrusionOk="0" h="7022" w="1704">
                  <a:moveTo>
                    <a:pt x="153" y="0"/>
                  </a:moveTo>
                  <a:cubicBezTo>
                    <a:pt x="92" y="730"/>
                    <a:pt x="62" y="1459"/>
                    <a:pt x="1" y="2189"/>
                  </a:cubicBezTo>
                  <a:cubicBezTo>
                    <a:pt x="122" y="2523"/>
                    <a:pt x="244" y="2827"/>
                    <a:pt x="335" y="3162"/>
                  </a:cubicBezTo>
                  <a:cubicBezTo>
                    <a:pt x="373" y="3112"/>
                    <a:pt x="408" y="3090"/>
                    <a:pt x="438" y="3090"/>
                  </a:cubicBezTo>
                  <a:cubicBezTo>
                    <a:pt x="653" y="3090"/>
                    <a:pt x="700" y="4157"/>
                    <a:pt x="700" y="4317"/>
                  </a:cubicBezTo>
                  <a:cubicBezTo>
                    <a:pt x="913" y="4955"/>
                    <a:pt x="1095" y="5593"/>
                    <a:pt x="1308" y="6262"/>
                  </a:cubicBezTo>
                  <a:cubicBezTo>
                    <a:pt x="1369" y="6505"/>
                    <a:pt x="1429" y="6779"/>
                    <a:pt x="1521" y="7022"/>
                  </a:cubicBezTo>
                  <a:cubicBezTo>
                    <a:pt x="1581" y="6323"/>
                    <a:pt x="1642" y="5654"/>
                    <a:pt x="1703" y="4955"/>
                  </a:cubicBezTo>
                  <a:cubicBezTo>
                    <a:pt x="1247" y="3283"/>
                    <a:pt x="730" y="1642"/>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891150" y="1244450"/>
              <a:ext cx="180600" cy="333400"/>
            </a:xfrm>
            <a:custGeom>
              <a:rect b="b" l="l" r="r" t="t"/>
              <a:pathLst>
                <a:path extrusionOk="0" h="13336" w="7224">
                  <a:moveTo>
                    <a:pt x="255" y="0"/>
                  </a:moveTo>
                  <a:cubicBezTo>
                    <a:pt x="129" y="0"/>
                    <a:pt x="1" y="164"/>
                    <a:pt x="110" y="296"/>
                  </a:cubicBezTo>
                  <a:cubicBezTo>
                    <a:pt x="840" y="1056"/>
                    <a:pt x="1418" y="1937"/>
                    <a:pt x="2025" y="2788"/>
                  </a:cubicBezTo>
                  <a:cubicBezTo>
                    <a:pt x="4153" y="5949"/>
                    <a:pt x="5703" y="9475"/>
                    <a:pt x="6950" y="13062"/>
                  </a:cubicBezTo>
                  <a:cubicBezTo>
                    <a:pt x="6980" y="13153"/>
                    <a:pt x="7010" y="13244"/>
                    <a:pt x="7041" y="13335"/>
                  </a:cubicBezTo>
                  <a:cubicBezTo>
                    <a:pt x="7102" y="12606"/>
                    <a:pt x="7132" y="11907"/>
                    <a:pt x="7223" y="11177"/>
                  </a:cubicBezTo>
                  <a:cubicBezTo>
                    <a:pt x="5825" y="7043"/>
                    <a:pt x="3728" y="3001"/>
                    <a:pt x="384" y="83"/>
                  </a:cubicBezTo>
                  <a:cubicBezTo>
                    <a:pt x="350" y="24"/>
                    <a:pt x="303" y="0"/>
                    <a:pt x="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558775" y="1584650"/>
              <a:ext cx="643700" cy="624925"/>
            </a:xfrm>
            <a:custGeom>
              <a:rect b="b" l="l" r="r" t="t"/>
              <a:pathLst>
                <a:path extrusionOk="0" h="24997" w="25748">
                  <a:moveTo>
                    <a:pt x="92" y="1"/>
                  </a:moveTo>
                  <a:cubicBezTo>
                    <a:pt x="1" y="62"/>
                    <a:pt x="62" y="214"/>
                    <a:pt x="153" y="214"/>
                  </a:cubicBezTo>
                  <a:cubicBezTo>
                    <a:pt x="5776" y="2311"/>
                    <a:pt x="11065" y="5381"/>
                    <a:pt x="15412" y="9576"/>
                  </a:cubicBezTo>
                  <a:cubicBezTo>
                    <a:pt x="18026" y="12068"/>
                    <a:pt x="20548" y="14743"/>
                    <a:pt x="22251" y="17934"/>
                  </a:cubicBezTo>
                  <a:cubicBezTo>
                    <a:pt x="22251" y="17934"/>
                    <a:pt x="22251" y="17934"/>
                    <a:pt x="22251" y="17904"/>
                  </a:cubicBezTo>
                  <a:cubicBezTo>
                    <a:pt x="23375" y="20092"/>
                    <a:pt x="24257" y="22402"/>
                    <a:pt x="24956" y="24743"/>
                  </a:cubicBezTo>
                  <a:cubicBezTo>
                    <a:pt x="25015" y="24920"/>
                    <a:pt x="25157" y="24996"/>
                    <a:pt x="25299" y="24996"/>
                  </a:cubicBezTo>
                  <a:cubicBezTo>
                    <a:pt x="25523" y="24996"/>
                    <a:pt x="25748" y="24809"/>
                    <a:pt x="25655" y="24530"/>
                  </a:cubicBezTo>
                  <a:cubicBezTo>
                    <a:pt x="25077" y="22585"/>
                    <a:pt x="24409" y="20609"/>
                    <a:pt x="23588" y="18725"/>
                  </a:cubicBezTo>
                  <a:cubicBezTo>
                    <a:pt x="22463" y="16202"/>
                    <a:pt x="20852" y="13861"/>
                    <a:pt x="18998" y="11825"/>
                  </a:cubicBezTo>
                  <a:lnTo>
                    <a:pt x="18998" y="11825"/>
                  </a:lnTo>
                  <a:cubicBezTo>
                    <a:pt x="18998" y="11855"/>
                    <a:pt x="19029" y="11855"/>
                    <a:pt x="19029" y="11886"/>
                  </a:cubicBezTo>
                  <a:cubicBezTo>
                    <a:pt x="17175" y="9910"/>
                    <a:pt x="15260" y="7995"/>
                    <a:pt x="13162" y="6262"/>
                  </a:cubicBezTo>
                  <a:lnTo>
                    <a:pt x="13162" y="6262"/>
                  </a:lnTo>
                  <a:cubicBezTo>
                    <a:pt x="13193" y="6293"/>
                    <a:pt x="13193" y="6293"/>
                    <a:pt x="13223" y="6323"/>
                  </a:cubicBezTo>
                  <a:cubicBezTo>
                    <a:pt x="11217" y="4651"/>
                    <a:pt x="9029" y="3192"/>
                    <a:pt x="6688" y="2098"/>
                  </a:cubicBezTo>
                  <a:cubicBezTo>
                    <a:pt x="4621" y="1126"/>
                    <a:pt x="2372" y="335"/>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1189500" y="1282100"/>
              <a:ext cx="461800" cy="421350"/>
            </a:xfrm>
            <a:custGeom>
              <a:rect b="b" l="l" r="r" t="t"/>
              <a:pathLst>
                <a:path extrusionOk="0" h="16854" w="18472">
                  <a:moveTo>
                    <a:pt x="18379" y="1"/>
                  </a:moveTo>
                  <a:cubicBezTo>
                    <a:pt x="18373" y="1"/>
                    <a:pt x="18366" y="2"/>
                    <a:pt x="18359" y="5"/>
                  </a:cubicBezTo>
                  <a:cubicBezTo>
                    <a:pt x="15867" y="1161"/>
                    <a:pt x="13344" y="2346"/>
                    <a:pt x="11125" y="3987"/>
                  </a:cubicBezTo>
                  <a:cubicBezTo>
                    <a:pt x="11004" y="4078"/>
                    <a:pt x="10882" y="4139"/>
                    <a:pt x="10761" y="4230"/>
                  </a:cubicBezTo>
                  <a:lnTo>
                    <a:pt x="10791" y="4230"/>
                  </a:lnTo>
                  <a:cubicBezTo>
                    <a:pt x="10761" y="4261"/>
                    <a:pt x="10761" y="4261"/>
                    <a:pt x="10730" y="4261"/>
                  </a:cubicBezTo>
                  <a:cubicBezTo>
                    <a:pt x="9393" y="5234"/>
                    <a:pt x="8055" y="6297"/>
                    <a:pt x="6809" y="7392"/>
                  </a:cubicBezTo>
                  <a:lnTo>
                    <a:pt x="6839" y="7392"/>
                  </a:lnTo>
                  <a:cubicBezTo>
                    <a:pt x="4925" y="9215"/>
                    <a:pt x="2979" y="11100"/>
                    <a:pt x="1551" y="13349"/>
                  </a:cubicBezTo>
                  <a:cubicBezTo>
                    <a:pt x="943" y="14413"/>
                    <a:pt x="304" y="15538"/>
                    <a:pt x="0" y="16723"/>
                  </a:cubicBezTo>
                  <a:cubicBezTo>
                    <a:pt x="0" y="16807"/>
                    <a:pt x="74" y="16853"/>
                    <a:pt x="145" y="16853"/>
                  </a:cubicBezTo>
                  <a:cubicBezTo>
                    <a:pt x="203" y="16853"/>
                    <a:pt x="260" y="16822"/>
                    <a:pt x="274" y="16753"/>
                  </a:cubicBezTo>
                  <a:cubicBezTo>
                    <a:pt x="639" y="16085"/>
                    <a:pt x="1003" y="15446"/>
                    <a:pt x="1399" y="14808"/>
                  </a:cubicBezTo>
                  <a:cubicBezTo>
                    <a:pt x="1399" y="14808"/>
                    <a:pt x="1399" y="14839"/>
                    <a:pt x="1399" y="14839"/>
                  </a:cubicBezTo>
                  <a:cubicBezTo>
                    <a:pt x="1429" y="14747"/>
                    <a:pt x="1490" y="14656"/>
                    <a:pt x="1551" y="14595"/>
                  </a:cubicBezTo>
                  <a:cubicBezTo>
                    <a:pt x="5016" y="9246"/>
                    <a:pt x="9818" y="4686"/>
                    <a:pt x="15411" y="1586"/>
                  </a:cubicBezTo>
                  <a:cubicBezTo>
                    <a:pt x="16384" y="1069"/>
                    <a:pt x="17387" y="583"/>
                    <a:pt x="18390" y="127"/>
                  </a:cubicBezTo>
                  <a:cubicBezTo>
                    <a:pt x="18471" y="100"/>
                    <a:pt x="18432" y="1"/>
                    <a:pt x="18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836900" y="1213175"/>
              <a:ext cx="364775" cy="567550"/>
            </a:xfrm>
            <a:custGeom>
              <a:rect b="b" l="l" r="r" t="t"/>
              <a:pathLst>
                <a:path extrusionOk="0" h="22702" w="14591">
                  <a:moveTo>
                    <a:pt x="5517" y="1"/>
                  </a:moveTo>
                  <a:cubicBezTo>
                    <a:pt x="4265" y="1"/>
                    <a:pt x="3103" y="457"/>
                    <a:pt x="2189" y="1273"/>
                  </a:cubicBezTo>
                  <a:cubicBezTo>
                    <a:pt x="1338" y="2033"/>
                    <a:pt x="670" y="3097"/>
                    <a:pt x="396" y="4373"/>
                  </a:cubicBezTo>
                  <a:cubicBezTo>
                    <a:pt x="1" y="6440"/>
                    <a:pt x="730" y="8507"/>
                    <a:pt x="1581" y="10361"/>
                  </a:cubicBezTo>
                  <a:cubicBezTo>
                    <a:pt x="3496" y="13766"/>
                    <a:pt x="7235" y="22033"/>
                    <a:pt x="11247" y="22672"/>
                  </a:cubicBezTo>
                  <a:cubicBezTo>
                    <a:pt x="11278" y="22672"/>
                    <a:pt x="11308" y="22702"/>
                    <a:pt x="11338" y="22702"/>
                  </a:cubicBezTo>
                  <a:cubicBezTo>
                    <a:pt x="11460" y="22702"/>
                    <a:pt x="11551" y="22702"/>
                    <a:pt x="11673" y="22672"/>
                  </a:cubicBezTo>
                  <a:lnTo>
                    <a:pt x="11734" y="22672"/>
                  </a:lnTo>
                  <a:cubicBezTo>
                    <a:pt x="11764" y="22672"/>
                    <a:pt x="11794" y="22641"/>
                    <a:pt x="11825" y="22641"/>
                  </a:cubicBezTo>
                  <a:cubicBezTo>
                    <a:pt x="12737" y="22368"/>
                    <a:pt x="13010" y="21152"/>
                    <a:pt x="13193" y="20270"/>
                  </a:cubicBezTo>
                  <a:cubicBezTo>
                    <a:pt x="13436" y="19754"/>
                    <a:pt x="13618" y="19206"/>
                    <a:pt x="13770" y="18659"/>
                  </a:cubicBezTo>
                  <a:cubicBezTo>
                    <a:pt x="13922" y="18082"/>
                    <a:pt x="14074" y="17504"/>
                    <a:pt x="14165" y="16927"/>
                  </a:cubicBezTo>
                  <a:cubicBezTo>
                    <a:pt x="14500" y="15073"/>
                    <a:pt x="14591" y="12975"/>
                    <a:pt x="14317" y="10848"/>
                  </a:cubicBezTo>
                  <a:cubicBezTo>
                    <a:pt x="14317" y="10696"/>
                    <a:pt x="14287" y="10513"/>
                    <a:pt x="14256" y="10331"/>
                  </a:cubicBezTo>
                  <a:cubicBezTo>
                    <a:pt x="13922" y="8021"/>
                    <a:pt x="13162" y="5741"/>
                    <a:pt x="11946" y="3918"/>
                  </a:cubicBezTo>
                  <a:cubicBezTo>
                    <a:pt x="10882" y="2367"/>
                    <a:pt x="9484" y="1121"/>
                    <a:pt x="7691" y="452"/>
                  </a:cubicBezTo>
                  <a:cubicBezTo>
                    <a:pt x="6957" y="146"/>
                    <a:pt x="6223" y="1"/>
                    <a:pt x="551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777625" y="1961550"/>
              <a:ext cx="484500" cy="538850"/>
            </a:xfrm>
            <a:custGeom>
              <a:rect b="b" l="l" r="r" t="t"/>
              <a:pathLst>
                <a:path extrusionOk="0" h="21554" w="19380">
                  <a:moveTo>
                    <a:pt x="5479" y="1"/>
                  </a:moveTo>
                  <a:cubicBezTo>
                    <a:pt x="4553" y="1"/>
                    <a:pt x="3715" y="300"/>
                    <a:pt x="3132" y="1126"/>
                  </a:cubicBezTo>
                  <a:cubicBezTo>
                    <a:pt x="1" y="4317"/>
                    <a:pt x="4986" y="11399"/>
                    <a:pt x="6779" y="14500"/>
                  </a:cubicBezTo>
                  <a:cubicBezTo>
                    <a:pt x="7448" y="15594"/>
                    <a:pt x="8117" y="16658"/>
                    <a:pt x="8725" y="17783"/>
                  </a:cubicBezTo>
                  <a:cubicBezTo>
                    <a:pt x="9636" y="19424"/>
                    <a:pt x="10731" y="21369"/>
                    <a:pt x="12798" y="21552"/>
                  </a:cubicBezTo>
                  <a:cubicBezTo>
                    <a:pt x="12851" y="21553"/>
                    <a:pt x="12904" y="21554"/>
                    <a:pt x="12956" y="21554"/>
                  </a:cubicBezTo>
                  <a:cubicBezTo>
                    <a:pt x="19380" y="21554"/>
                    <a:pt x="17711" y="10545"/>
                    <a:pt x="15399" y="6898"/>
                  </a:cubicBezTo>
                  <a:lnTo>
                    <a:pt x="15399" y="6898"/>
                  </a:lnTo>
                  <a:cubicBezTo>
                    <a:pt x="15406" y="6901"/>
                    <a:pt x="15412" y="6901"/>
                    <a:pt x="15412" y="6901"/>
                  </a:cubicBezTo>
                  <a:lnTo>
                    <a:pt x="15351" y="6810"/>
                  </a:lnTo>
                  <a:cubicBezTo>
                    <a:pt x="14196" y="4621"/>
                    <a:pt x="12494" y="2706"/>
                    <a:pt x="10275" y="1551"/>
                  </a:cubicBezTo>
                  <a:cubicBezTo>
                    <a:pt x="9014" y="931"/>
                    <a:pt x="7111" y="1"/>
                    <a:pt x="547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8"/>
            <p:cNvSpPr/>
            <p:nvPr/>
          </p:nvSpPr>
          <p:spPr>
            <a:xfrm>
              <a:off x="857100" y="2026575"/>
              <a:ext cx="327100" cy="752650"/>
            </a:xfrm>
            <a:custGeom>
              <a:rect b="b" l="l" r="r" t="t"/>
              <a:pathLst>
                <a:path extrusionOk="0" h="30106" w="13084">
                  <a:moveTo>
                    <a:pt x="87" y="0"/>
                  </a:moveTo>
                  <a:cubicBezTo>
                    <a:pt x="37" y="0"/>
                    <a:pt x="1" y="28"/>
                    <a:pt x="13" y="105"/>
                  </a:cubicBezTo>
                  <a:cubicBezTo>
                    <a:pt x="44" y="105"/>
                    <a:pt x="44" y="136"/>
                    <a:pt x="44" y="136"/>
                  </a:cubicBezTo>
                  <a:cubicBezTo>
                    <a:pt x="44" y="136"/>
                    <a:pt x="44" y="136"/>
                    <a:pt x="44" y="105"/>
                  </a:cubicBezTo>
                  <a:cubicBezTo>
                    <a:pt x="2172" y="2233"/>
                    <a:pt x="3904" y="4756"/>
                    <a:pt x="5333" y="7400"/>
                  </a:cubicBezTo>
                  <a:cubicBezTo>
                    <a:pt x="9011" y="14057"/>
                    <a:pt x="10865" y="21443"/>
                    <a:pt x="12445" y="28799"/>
                  </a:cubicBezTo>
                  <a:cubicBezTo>
                    <a:pt x="12506" y="29224"/>
                    <a:pt x="12597" y="29680"/>
                    <a:pt x="12658" y="30106"/>
                  </a:cubicBezTo>
                  <a:cubicBezTo>
                    <a:pt x="12810" y="29802"/>
                    <a:pt x="12962" y="29498"/>
                    <a:pt x="13084" y="29194"/>
                  </a:cubicBezTo>
                  <a:cubicBezTo>
                    <a:pt x="12172" y="21230"/>
                    <a:pt x="10135" y="13236"/>
                    <a:pt x="5758" y="6428"/>
                  </a:cubicBezTo>
                  <a:cubicBezTo>
                    <a:pt x="4239" y="4087"/>
                    <a:pt x="2536" y="1777"/>
                    <a:pt x="287" y="105"/>
                  </a:cubicBezTo>
                  <a:cubicBezTo>
                    <a:pt x="252" y="53"/>
                    <a:pt x="156" y="0"/>
                    <a:pt x="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890850" y="1244175"/>
              <a:ext cx="297150" cy="887625"/>
            </a:xfrm>
            <a:custGeom>
              <a:rect b="b" l="l" r="r" t="t"/>
              <a:pathLst>
                <a:path extrusionOk="0" h="35505" w="11886">
                  <a:moveTo>
                    <a:pt x="124" y="0"/>
                  </a:moveTo>
                  <a:cubicBezTo>
                    <a:pt x="94" y="0"/>
                    <a:pt x="63" y="10"/>
                    <a:pt x="31" y="33"/>
                  </a:cubicBezTo>
                  <a:cubicBezTo>
                    <a:pt x="1" y="63"/>
                    <a:pt x="1" y="155"/>
                    <a:pt x="62" y="185"/>
                  </a:cubicBezTo>
                  <a:cubicBezTo>
                    <a:pt x="92" y="185"/>
                    <a:pt x="122" y="215"/>
                    <a:pt x="122" y="246"/>
                  </a:cubicBezTo>
                  <a:cubicBezTo>
                    <a:pt x="122" y="246"/>
                    <a:pt x="122" y="246"/>
                    <a:pt x="122" y="215"/>
                  </a:cubicBezTo>
                  <a:cubicBezTo>
                    <a:pt x="4135" y="7267"/>
                    <a:pt x="7569" y="14714"/>
                    <a:pt x="9393" y="22647"/>
                  </a:cubicBezTo>
                  <a:lnTo>
                    <a:pt x="9424" y="22799"/>
                  </a:lnTo>
                  <a:cubicBezTo>
                    <a:pt x="9424" y="22769"/>
                    <a:pt x="9424" y="22769"/>
                    <a:pt x="9424" y="22739"/>
                  </a:cubicBezTo>
                  <a:cubicBezTo>
                    <a:pt x="9424" y="22799"/>
                    <a:pt x="9454" y="22860"/>
                    <a:pt x="9454" y="22921"/>
                  </a:cubicBezTo>
                  <a:lnTo>
                    <a:pt x="9454" y="22951"/>
                  </a:lnTo>
                  <a:cubicBezTo>
                    <a:pt x="9454" y="22982"/>
                    <a:pt x="9454" y="22982"/>
                    <a:pt x="9484" y="22982"/>
                  </a:cubicBezTo>
                  <a:cubicBezTo>
                    <a:pt x="10275" y="26538"/>
                    <a:pt x="11065" y="30125"/>
                    <a:pt x="11399" y="33772"/>
                  </a:cubicBezTo>
                  <a:cubicBezTo>
                    <a:pt x="11460" y="34289"/>
                    <a:pt x="11490" y="34836"/>
                    <a:pt x="11551" y="35353"/>
                  </a:cubicBezTo>
                  <a:cubicBezTo>
                    <a:pt x="11551" y="35444"/>
                    <a:pt x="11612" y="35505"/>
                    <a:pt x="11703" y="35505"/>
                  </a:cubicBezTo>
                  <a:cubicBezTo>
                    <a:pt x="11794" y="35505"/>
                    <a:pt x="11886" y="35444"/>
                    <a:pt x="11855" y="35353"/>
                  </a:cubicBezTo>
                  <a:cubicBezTo>
                    <a:pt x="11825" y="34866"/>
                    <a:pt x="11794" y="34410"/>
                    <a:pt x="11764" y="33955"/>
                  </a:cubicBezTo>
                  <a:cubicBezTo>
                    <a:pt x="11369" y="29365"/>
                    <a:pt x="10427" y="24866"/>
                    <a:pt x="9454" y="20368"/>
                  </a:cubicBezTo>
                  <a:cubicBezTo>
                    <a:pt x="8390" y="15900"/>
                    <a:pt x="6779" y="11583"/>
                    <a:pt x="4682" y="7510"/>
                  </a:cubicBezTo>
                  <a:cubicBezTo>
                    <a:pt x="3375" y="4988"/>
                    <a:pt x="2250" y="2282"/>
                    <a:pt x="366" y="124"/>
                  </a:cubicBezTo>
                  <a:cubicBezTo>
                    <a:pt x="298" y="79"/>
                    <a:pt x="213" y="0"/>
                    <a:pt x="1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735850" y="3188025"/>
              <a:ext cx="841975" cy="84375"/>
            </a:xfrm>
            <a:custGeom>
              <a:rect b="b" l="l" r="r" t="t"/>
              <a:pathLst>
                <a:path extrusionOk="0" fill="none" h="3375" w="33679">
                  <a:moveTo>
                    <a:pt x="33679" y="1"/>
                  </a:moveTo>
                  <a:cubicBezTo>
                    <a:pt x="33618" y="2159"/>
                    <a:pt x="25806" y="3314"/>
                    <a:pt x="17721" y="3374"/>
                  </a:cubicBezTo>
                  <a:lnTo>
                    <a:pt x="17478" y="3374"/>
                  </a:lnTo>
                  <a:cubicBezTo>
                    <a:pt x="17235" y="3374"/>
                    <a:pt x="16991" y="3374"/>
                    <a:pt x="16748" y="3374"/>
                  </a:cubicBezTo>
                  <a:cubicBezTo>
                    <a:pt x="16475" y="3374"/>
                    <a:pt x="16201" y="3374"/>
                    <a:pt x="15928" y="3374"/>
                  </a:cubicBezTo>
                  <a:cubicBezTo>
                    <a:pt x="7842" y="3314"/>
                    <a:pt x="31" y="2159"/>
                    <a:pt x="0" y="1"/>
                  </a:cubicBezTo>
                </a:path>
              </a:pathLst>
            </a:custGeom>
            <a:noFill/>
            <a:ln cap="rnd" cmpd="sng" w="136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9" name="Google Shape;1179;p38"/>
          <p:cNvSpPr/>
          <p:nvPr/>
        </p:nvSpPr>
        <p:spPr>
          <a:xfrm flipH="1">
            <a:off x="89329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flipH="1">
            <a:off x="866420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flipH="1">
            <a:off x="14746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flipH="1">
            <a:off x="1196231"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flipH="1">
            <a:off x="5188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flipH="1">
            <a:off x="6208850" y="10046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flipH="1">
            <a:off x="6208850" y="21119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flipH="1">
            <a:off x="1038575" y="25717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flipH="1">
            <a:off x="1527000" y="29334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88" name="Shape 1188"/>
        <p:cNvGrpSpPr/>
        <p:nvPr/>
      </p:nvGrpSpPr>
      <p:grpSpPr>
        <a:xfrm>
          <a:off x="0" y="0"/>
          <a:ext cx="0" cy="0"/>
          <a:chOff x="0" y="0"/>
          <a:chExt cx="0" cy="0"/>
        </a:xfrm>
      </p:grpSpPr>
      <p:sp>
        <p:nvSpPr>
          <p:cNvPr id="1189" name="Google Shape;1189;p39"/>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9"/>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flipH="1">
            <a:off x="-226980" y="1365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9"/>
          <p:cNvSpPr/>
          <p:nvPr/>
        </p:nvSpPr>
        <p:spPr>
          <a:xfrm flipH="1">
            <a:off x="501120"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39"/>
          <p:cNvGrpSpPr/>
          <p:nvPr/>
        </p:nvGrpSpPr>
        <p:grpSpPr>
          <a:xfrm flipH="1">
            <a:off x="8061565" y="3856938"/>
            <a:ext cx="728775" cy="1325375"/>
            <a:chOff x="5908425" y="3691725"/>
            <a:chExt cx="728775" cy="1325375"/>
          </a:xfrm>
        </p:grpSpPr>
        <p:sp>
          <p:nvSpPr>
            <p:cNvPr id="1195" name="Google Shape;1195;p39"/>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9"/>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9"/>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9"/>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9"/>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9"/>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9"/>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9"/>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9"/>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9"/>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9"/>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9"/>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9"/>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9"/>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9"/>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9"/>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9"/>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9"/>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9"/>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9"/>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9"/>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9"/>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9"/>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9"/>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9"/>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9"/>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9"/>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9"/>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9"/>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9"/>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9"/>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9"/>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9"/>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9"/>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9"/>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9"/>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9"/>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9"/>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9"/>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9"/>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9"/>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9"/>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39"/>
          <p:cNvSpPr/>
          <p:nvPr/>
        </p:nvSpPr>
        <p:spPr>
          <a:xfrm flipH="1">
            <a:off x="8590928" y="338890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9"/>
          <p:cNvSpPr/>
          <p:nvPr/>
        </p:nvSpPr>
        <p:spPr>
          <a:xfrm flipH="1">
            <a:off x="320953" y="39728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75" name="Shape 1275"/>
        <p:cNvGrpSpPr/>
        <p:nvPr/>
      </p:nvGrpSpPr>
      <p:grpSpPr>
        <a:xfrm>
          <a:off x="0" y="0"/>
          <a:ext cx="0" cy="0"/>
          <a:chOff x="0" y="0"/>
          <a:chExt cx="0" cy="0"/>
        </a:xfrm>
      </p:grpSpPr>
      <p:sp>
        <p:nvSpPr>
          <p:cNvPr id="1276" name="Google Shape;1276;p41"/>
          <p:cNvSpPr/>
          <p:nvPr/>
        </p:nvSpPr>
        <p:spPr>
          <a:xfrm>
            <a:off x="373582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400452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1"/>
          <p:cNvSpPr/>
          <p:nvPr/>
        </p:nvSpPr>
        <p:spPr>
          <a:xfrm>
            <a:off x="4282906"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3119306"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5188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78749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797708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8255469"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89329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1"/>
          <p:cNvSpPr/>
          <p:nvPr/>
        </p:nvSpPr>
        <p:spPr>
          <a:xfrm>
            <a:off x="8636025" y="25717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txBox="1"/>
          <p:nvPr>
            <p:ph type="ctrTitle"/>
          </p:nvPr>
        </p:nvSpPr>
        <p:spPr>
          <a:xfrm>
            <a:off x="3791450" y="867375"/>
            <a:ext cx="4662600" cy="28800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b="1"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7" name="Google Shape;1287;p41"/>
          <p:cNvSpPr txBox="1"/>
          <p:nvPr>
            <p:ph idx="1" type="subTitle"/>
          </p:nvPr>
        </p:nvSpPr>
        <p:spPr>
          <a:xfrm>
            <a:off x="4107653" y="3863525"/>
            <a:ext cx="4030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8" name="Shape 1288"/>
        <p:cNvGrpSpPr/>
        <p:nvPr/>
      </p:nvGrpSpPr>
      <p:grpSpPr>
        <a:xfrm>
          <a:off x="0" y="0"/>
          <a:ext cx="0" cy="0"/>
          <a:chOff x="0" y="0"/>
          <a:chExt cx="0" cy="0"/>
        </a:xfrm>
      </p:grpSpPr>
      <p:sp>
        <p:nvSpPr>
          <p:cNvPr id="1289" name="Google Shape;1289;p42"/>
          <p:cNvSpPr/>
          <p:nvPr/>
        </p:nvSpPr>
        <p:spPr>
          <a:xfrm flipH="1">
            <a:off x="49331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flipH="1">
            <a:off x="46645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flipH="1">
            <a:off x="438611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flipH="1">
            <a:off x="283885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flipH="1">
            <a:off x="5549714"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flipH="1">
            <a:off x="815022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flipH="1">
            <a:off x="78815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flipH="1">
            <a:off x="81657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flipH="1">
            <a:off x="78971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flipH="1">
            <a:off x="8932900" y="22323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flipH="1">
            <a:off x="-26388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flipH="1">
            <a:off x="62272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flipH="1">
            <a:off x="3540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6091075" y="5773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465475" y="11832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txBox="1"/>
          <p:nvPr>
            <p:ph hasCustomPrompt="1" type="title"/>
          </p:nvPr>
        </p:nvSpPr>
        <p:spPr>
          <a:xfrm>
            <a:off x="1894776" y="1136525"/>
            <a:ext cx="1941300" cy="13527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5" name="Google Shape;1305;p42"/>
          <p:cNvSpPr txBox="1"/>
          <p:nvPr>
            <p:ph idx="1" type="subTitle"/>
          </p:nvPr>
        </p:nvSpPr>
        <p:spPr>
          <a:xfrm>
            <a:off x="713225" y="3424975"/>
            <a:ext cx="43044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6" name="Google Shape;1306;p42"/>
          <p:cNvSpPr txBox="1"/>
          <p:nvPr>
            <p:ph idx="2" type="title"/>
          </p:nvPr>
        </p:nvSpPr>
        <p:spPr>
          <a:xfrm>
            <a:off x="713225" y="2618275"/>
            <a:ext cx="43044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1"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7" name="Shape 1307"/>
        <p:cNvGrpSpPr/>
        <p:nvPr/>
      </p:nvGrpSpPr>
      <p:grpSpPr>
        <a:xfrm>
          <a:off x="0" y="0"/>
          <a:ext cx="0" cy="0"/>
          <a:chOff x="0" y="0"/>
          <a:chExt cx="0" cy="0"/>
        </a:xfrm>
      </p:grpSpPr>
      <p:sp>
        <p:nvSpPr>
          <p:cNvPr id="1308" name="Google Shape;1308;p43"/>
          <p:cNvSpPr/>
          <p:nvPr/>
        </p:nvSpPr>
        <p:spPr>
          <a:xfrm rot="10800000">
            <a:off x="8479483" y="45373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3"/>
          <p:cNvSpPr/>
          <p:nvPr/>
        </p:nvSpPr>
        <p:spPr>
          <a:xfrm rot="10800000">
            <a:off x="8201096" y="47502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3"/>
          <p:cNvSpPr/>
          <p:nvPr/>
        </p:nvSpPr>
        <p:spPr>
          <a:xfrm rot="10800000">
            <a:off x="8929183" y="27783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3"/>
          <p:cNvSpPr/>
          <p:nvPr/>
        </p:nvSpPr>
        <p:spPr>
          <a:xfrm rot="10800000">
            <a:off x="-226980" y="37428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3"/>
          <p:cNvSpPr/>
          <p:nvPr/>
        </p:nvSpPr>
        <p:spPr>
          <a:xfrm rot="10800000">
            <a:off x="501120" y="46873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3"/>
          <p:cNvSpPr/>
          <p:nvPr/>
        </p:nvSpPr>
        <p:spPr>
          <a:xfrm flipH="1" rot="10800000">
            <a:off x="4073600" y="402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3"/>
          <p:cNvSpPr/>
          <p:nvPr/>
        </p:nvSpPr>
        <p:spPr>
          <a:xfrm flipH="1" rot="10800000">
            <a:off x="4620681" y="402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3"/>
          <p:cNvSpPr/>
          <p:nvPr/>
        </p:nvSpPr>
        <p:spPr>
          <a:xfrm flipH="1" rot="10800000">
            <a:off x="7807431"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3"/>
          <p:cNvSpPr/>
          <p:nvPr/>
        </p:nvSpPr>
        <p:spPr>
          <a:xfrm rot="10800000">
            <a:off x="4620695" y="4643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3"/>
          <p:cNvSpPr/>
          <p:nvPr/>
        </p:nvSpPr>
        <p:spPr>
          <a:xfrm rot="10800000">
            <a:off x="4352000" y="44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3"/>
          <p:cNvSpPr/>
          <p:nvPr/>
        </p:nvSpPr>
        <p:spPr>
          <a:xfrm rot="10800000">
            <a:off x="4073614" y="4643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3"/>
          <p:cNvSpPr/>
          <p:nvPr/>
        </p:nvSpPr>
        <p:spPr>
          <a:xfrm>
            <a:off x="334500" y="13417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3"/>
          <p:cNvSpPr/>
          <p:nvPr/>
        </p:nvSpPr>
        <p:spPr>
          <a:xfrm>
            <a:off x="3266425" y="427786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3"/>
          <p:cNvSpPr/>
          <p:nvPr/>
        </p:nvSpPr>
        <p:spPr>
          <a:xfrm>
            <a:off x="8590925" y="83946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3"/>
          <p:cNvSpPr/>
          <p:nvPr/>
        </p:nvSpPr>
        <p:spPr>
          <a:xfrm>
            <a:off x="6590675" y="44860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43"/>
          <p:cNvGrpSpPr/>
          <p:nvPr/>
        </p:nvGrpSpPr>
        <p:grpSpPr>
          <a:xfrm>
            <a:off x="1208427" y="3925329"/>
            <a:ext cx="1659250" cy="1401783"/>
            <a:chOff x="1945600" y="787875"/>
            <a:chExt cx="2003925" cy="1692975"/>
          </a:xfrm>
        </p:grpSpPr>
        <p:sp>
          <p:nvSpPr>
            <p:cNvPr id="1324" name="Google Shape;1324;p43"/>
            <p:cNvSpPr/>
            <p:nvPr/>
          </p:nvSpPr>
          <p:spPr>
            <a:xfrm>
              <a:off x="2336175" y="1634050"/>
              <a:ext cx="1377700" cy="634725"/>
            </a:xfrm>
            <a:custGeom>
              <a:rect b="b" l="l" r="r" t="t"/>
              <a:pathLst>
                <a:path extrusionOk="0" h="25389" w="55108">
                  <a:moveTo>
                    <a:pt x="1" y="1"/>
                  </a:moveTo>
                  <a:cubicBezTo>
                    <a:pt x="3528" y="22578"/>
                    <a:pt x="7847" y="25388"/>
                    <a:pt x="19332" y="25388"/>
                  </a:cubicBezTo>
                  <a:cubicBezTo>
                    <a:pt x="23139" y="25388"/>
                    <a:pt x="27732" y="25079"/>
                    <a:pt x="33344" y="25079"/>
                  </a:cubicBezTo>
                  <a:cubicBezTo>
                    <a:pt x="35169" y="25079"/>
                    <a:pt x="37102" y="25112"/>
                    <a:pt x="39150" y="25199"/>
                  </a:cubicBezTo>
                  <a:cubicBezTo>
                    <a:pt x="39249" y="25200"/>
                    <a:pt x="39347" y="25201"/>
                    <a:pt x="39444" y="25201"/>
                  </a:cubicBezTo>
                  <a:cubicBezTo>
                    <a:pt x="52436" y="25201"/>
                    <a:pt x="52664" y="9172"/>
                    <a:pt x="551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3"/>
            <p:cNvSpPr/>
            <p:nvPr/>
          </p:nvSpPr>
          <p:spPr>
            <a:xfrm>
              <a:off x="2609075" y="2081525"/>
              <a:ext cx="106250" cy="117525"/>
            </a:xfrm>
            <a:custGeom>
              <a:rect b="b" l="l" r="r" t="t"/>
              <a:pathLst>
                <a:path extrusionOk="0" h="4701" w="4250">
                  <a:moveTo>
                    <a:pt x="1184" y="1"/>
                  </a:moveTo>
                  <a:cubicBezTo>
                    <a:pt x="1063" y="1"/>
                    <a:pt x="947" y="132"/>
                    <a:pt x="1030" y="278"/>
                  </a:cubicBezTo>
                  <a:lnTo>
                    <a:pt x="1972" y="1980"/>
                  </a:lnTo>
                  <a:lnTo>
                    <a:pt x="179" y="3166"/>
                  </a:lnTo>
                  <a:cubicBezTo>
                    <a:pt x="1" y="3268"/>
                    <a:pt x="100" y="3498"/>
                    <a:pt x="262" y="3498"/>
                  </a:cubicBezTo>
                  <a:cubicBezTo>
                    <a:pt x="293" y="3498"/>
                    <a:pt x="327" y="3489"/>
                    <a:pt x="361" y="3470"/>
                  </a:cubicBezTo>
                  <a:cubicBezTo>
                    <a:pt x="939" y="3075"/>
                    <a:pt x="1547" y="2679"/>
                    <a:pt x="2124" y="2284"/>
                  </a:cubicBezTo>
                  <a:lnTo>
                    <a:pt x="3401" y="4625"/>
                  </a:lnTo>
                  <a:cubicBezTo>
                    <a:pt x="3437" y="4678"/>
                    <a:pt x="3488" y="4700"/>
                    <a:pt x="3540" y="4700"/>
                  </a:cubicBezTo>
                  <a:cubicBezTo>
                    <a:pt x="3667" y="4700"/>
                    <a:pt x="3800" y="4571"/>
                    <a:pt x="3735" y="4442"/>
                  </a:cubicBezTo>
                  <a:lnTo>
                    <a:pt x="2428" y="2102"/>
                  </a:lnTo>
                  <a:cubicBezTo>
                    <a:pt x="3006" y="1737"/>
                    <a:pt x="3553" y="1372"/>
                    <a:pt x="4100" y="1008"/>
                  </a:cubicBezTo>
                  <a:cubicBezTo>
                    <a:pt x="4250" y="908"/>
                    <a:pt x="4154" y="665"/>
                    <a:pt x="4014" y="665"/>
                  </a:cubicBezTo>
                  <a:cubicBezTo>
                    <a:pt x="3983" y="665"/>
                    <a:pt x="3950" y="676"/>
                    <a:pt x="3918" y="704"/>
                  </a:cubicBezTo>
                  <a:cubicBezTo>
                    <a:pt x="3371" y="1068"/>
                    <a:pt x="2823" y="1403"/>
                    <a:pt x="2276" y="1768"/>
                  </a:cubicBezTo>
                  <a:cubicBezTo>
                    <a:pt x="1942" y="1220"/>
                    <a:pt x="1638" y="643"/>
                    <a:pt x="1334" y="96"/>
                  </a:cubicBezTo>
                  <a:cubicBezTo>
                    <a:pt x="1296" y="29"/>
                    <a:pt x="1239" y="1"/>
                    <a:pt x="1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3"/>
            <p:cNvSpPr/>
            <p:nvPr/>
          </p:nvSpPr>
          <p:spPr>
            <a:xfrm>
              <a:off x="2863225" y="2036050"/>
              <a:ext cx="98650" cy="113225"/>
            </a:xfrm>
            <a:custGeom>
              <a:rect b="b" l="l" r="r" t="t"/>
              <a:pathLst>
                <a:path extrusionOk="0" h="4529" w="3946">
                  <a:moveTo>
                    <a:pt x="999" y="0"/>
                  </a:moveTo>
                  <a:cubicBezTo>
                    <a:pt x="890" y="0"/>
                    <a:pt x="779" y="84"/>
                    <a:pt x="834" y="213"/>
                  </a:cubicBezTo>
                  <a:cubicBezTo>
                    <a:pt x="1077" y="881"/>
                    <a:pt x="1320" y="1550"/>
                    <a:pt x="1563" y="2219"/>
                  </a:cubicBezTo>
                  <a:cubicBezTo>
                    <a:pt x="1107" y="2310"/>
                    <a:pt x="651" y="2401"/>
                    <a:pt x="196" y="2492"/>
                  </a:cubicBezTo>
                  <a:cubicBezTo>
                    <a:pt x="0" y="2548"/>
                    <a:pt x="61" y="2834"/>
                    <a:pt x="237" y="2834"/>
                  </a:cubicBezTo>
                  <a:cubicBezTo>
                    <a:pt x="252" y="2834"/>
                    <a:pt x="269" y="2832"/>
                    <a:pt x="287" y="2827"/>
                  </a:cubicBezTo>
                  <a:cubicBezTo>
                    <a:pt x="743" y="2735"/>
                    <a:pt x="1229" y="2644"/>
                    <a:pt x="1685" y="2553"/>
                  </a:cubicBezTo>
                  <a:cubicBezTo>
                    <a:pt x="1898" y="3161"/>
                    <a:pt x="2141" y="3799"/>
                    <a:pt x="2354" y="4407"/>
                  </a:cubicBezTo>
                  <a:cubicBezTo>
                    <a:pt x="2390" y="4492"/>
                    <a:pt x="2464" y="4528"/>
                    <a:pt x="2537" y="4528"/>
                  </a:cubicBezTo>
                  <a:cubicBezTo>
                    <a:pt x="2648" y="4528"/>
                    <a:pt x="2755" y="4444"/>
                    <a:pt x="2718" y="4316"/>
                  </a:cubicBezTo>
                  <a:lnTo>
                    <a:pt x="2050" y="2462"/>
                  </a:lnTo>
                  <a:lnTo>
                    <a:pt x="3721" y="2097"/>
                  </a:lnTo>
                  <a:cubicBezTo>
                    <a:pt x="3946" y="2069"/>
                    <a:pt x="3885" y="1756"/>
                    <a:pt x="3683" y="1756"/>
                  </a:cubicBezTo>
                  <a:cubicBezTo>
                    <a:pt x="3667" y="1756"/>
                    <a:pt x="3649" y="1758"/>
                    <a:pt x="3630" y="1763"/>
                  </a:cubicBezTo>
                  <a:cubicBezTo>
                    <a:pt x="3053" y="1884"/>
                    <a:pt x="2475" y="2006"/>
                    <a:pt x="1898" y="2128"/>
                  </a:cubicBezTo>
                  <a:cubicBezTo>
                    <a:pt x="1655" y="1459"/>
                    <a:pt x="1411" y="790"/>
                    <a:pt x="1168" y="121"/>
                  </a:cubicBezTo>
                  <a:cubicBezTo>
                    <a:pt x="1144" y="37"/>
                    <a:pt x="107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3"/>
            <p:cNvSpPr/>
            <p:nvPr/>
          </p:nvSpPr>
          <p:spPr>
            <a:xfrm>
              <a:off x="3194100" y="2000550"/>
              <a:ext cx="104125" cy="113775"/>
            </a:xfrm>
            <a:custGeom>
              <a:rect b="b" l="l" r="r" t="t"/>
              <a:pathLst>
                <a:path extrusionOk="0" h="4551" w="4165">
                  <a:moveTo>
                    <a:pt x="1595" y="0"/>
                  </a:moveTo>
                  <a:cubicBezTo>
                    <a:pt x="1490" y="0"/>
                    <a:pt x="1381" y="91"/>
                    <a:pt x="1398" y="234"/>
                  </a:cubicBezTo>
                  <a:lnTo>
                    <a:pt x="1763" y="2210"/>
                  </a:lnTo>
                  <a:cubicBezTo>
                    <a:pt x="1247" y="2271"/>
                    <a:pt x="760" y="2301"/>
                    <a:pt x="243" y="2332"/>
                  </a:cubicBezTo>
                  <a:cubicBezTo>
                    <a:pt x="10" y="2361"/>
                    <a:pt x="1" y="2698"/>
                    <a:pt x="215" y="2698"/>
                  </a:cubicBezTo>
                  <a:cubicBezTo>
                    <a:pt x="224" y="2698"/>
                    <a:pt x="234" y="2698"/>
                    <a:pt x="243" y="2697"/>
                  </a:cubicBezTo>
                  <a:cubicBezTo>
                    <a:pt x="760" y="2666"/>
                    <a:pt x="1307" y="2636"/>
                    <a:pt x="1824" y="2575"/>
                  </a:cubicBezTo>
                  <a:cubicBezTo>
                    <a:pt x="1946" y="3183"/>
                    <a:pt x="2037" y="3821"/>
                    <a:pt x="2158" y="4429"/>
                  </a:cubicBezTo>
                  <a:cubicBezTo>
                    <a:pt x="2170" y="4514"/>
                    <a:pt x="2235" y="4550"/>
                    <a:pt x="2307" y="4550"/>
                  </a:cubicBezTo>
                  <a:cubicBezTo>
                    <a:pt x="2416" y="4550"/>
                    <a:pt x="2541" y="4466"/>
                    <a:pt x="2523" y="4338"/>
                  </a:cubicBezTo>
                  <a:cubicBezTo>
                    <a:pt x="2402" y="3730"/>
                    <a:pt x="2310" y="3152"/>
                    <a:pt x="2189" y="2545"/>
                  </a:cubicBezTo>
                  <a:cubicBezTo>
                    <a:pt x="2766" y="2514"/>
                    <a:pt x="3344" y="2453"/>
                    <a:pt x="3921" y="2423"/>
                  </a:cubicBezTo>
                  <a:cubicBezTo>
                    <a:pt x="4155" y="2394"/>
                    <a:pt x="4164" y="2056"/>
                    <a:pt x="3949" y="2056"/>
                  </a:cubicBezTo>
                  <a:cubicBezTo>
                    <a:pt x="3940" y="2056"/>
                    <a:pt x="3931" y="2057"/>
                    <a:pt x="3921" y="2058"/>
                  </a:cubicBezTo>
                  <a:lnTo>
                    <a:pt x="2128" y="2210"/>
                  </a:lnTo>
                  <a:cubicBezTo>
                    <a:pt x="2006" y="1511"/>
                    <a:pt x="1885" y="812"/>
                    <a:pt x="1763" y="143"/>
                  </a:cubicBezTo>
                  <a:cubicBezTo>
                    <a:pt x="1738" y="44"/>
                    <a:pt x="1668" y="0"/>
                    <a:pt x="1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3"/>
            <p:cNvSpPr/>
            <p:nvPr/>
          </p:nvSpPr>
          <p:spPr>
            <a:xfrm>
              <a:off x="3444500" y="2077300"/>
              <a:ext cx="79675" cy="97800"/>
            </a:xfrm>
            <a:custGeom>
              <a:rect b="b" l="l" r="r" t="t"/>
              <a:pathLst>
                <a:path extrusionOk="0" h="3912" w="3187">
                  <a:moveTo>
                    <a:pt x="882" y="0"/>
                  </a:moveTo>
                  <a:cubicBezTo>
                    <a:pt x="780" y="0"/>
                    <a:pt x="678" y="91"/>
                    <a:pt x="714" y="234"/>
                  </a:cubicBezTo>
                  <a:cubicBezTo>
                    <a:pt x="866" y="934"/>
                    <a:pt x="1018" y="1663"/>
                    <a:pt x="1170" y="2392"/>
                  </a:cubicBezTo>
                  <a:cubicBezTo>
                    <a:pt x="836" y="2484"/>
                    <a:pt x="532" y="2575"/>
                    <a:pt x="197" y="2666"/>
                  </a:cubicBezTo>
                  <a:cubicBezTo>
                    <a:pt x="1" y="2722"/>
                    <a:pt x="63" y="3038"/>
                    <a:pt x="266" y="3038"/>
                  </a:cubicBezTo>
                  <a:cubicBezTo>
                    <a:pt x="283" y="3038"/>
                    <a:pt x="300" y="3035"/>
                    <a:pt x="319" y="3031"/>
                  </a:cubicBezTo>
                  <a:cubicBezTo>
                    <a:pt x="623" y="2940"/>
                    <a:pt x="927" y="2848"/>
                    <a:pt x="1231" y="2757"/>
                  </a:cubicBezTo>
                  <a:cubicBezTo>
                    <a:pt x="1322" y="3092"/>
                    <a:pt x="1383" y="3426"/>
                    <a:pt x="1474" y="3791"/>
                  </a:cubicBezTo>
                  <a:cubicBezTo>
                    <a:pt x="1486" y="3875"/>
                    <a:pt x="1551" y="3912"/>
                    <a:pt x="1621" y="3912"/>
                  </a:cubicBezTo>
                  <a:cubicBezTo>
                    <a:pt x="1727" y="3912"/>
                    <a:pt x="1845" y="3828"/>
                    <a:pt x="1808" y="3700"/>
                  </a:cubicBezTo>
                  <a:cubicBezTo>
                    <a:pt x="1747" y="3335"/>
                    <a:pt x="1656" y="3000"/>
                    <a:pt x="1595" y="2666"/>
                  </a:cubicBezTo>
                  <a:cubicBezTo>
                    <a:pt x="2051" y="2514"/>
                    <a:pt x="2507" y="2392"/>
                    <a:pt x="2963" y="2271"/>
                  </a:cubicBezTo>
                  <a:cubicBezTo>
                    <a:pt x="3186" y="2187"/>
                    <a:pt x="3128" y="1899"/>
                    <a:pt x="2929" y="1899"/>
                  </a:cubicBezTo>
                  <a:cubicBezTo>
                    <a:pt x="2911" y="1899"/>
                    <a:pt x="2892" y="1901"/>
                    <a:pt x="2872" y="1906"/>
                  </a:cubicBezTo>
                  <a:cubicBezTo>
                    <a:pt x="2416" y="2028"/>
                    <a:pt x="1960" y="2180"/>
                    <a:pt x="1504" y="2301"/>
                  </a:cubicBezTo>
                  <a:cubicBezTo>
                    <a:pt x="1352" y="1572"/>
                    <a:pt x="1200" y="842"/>
                    <a:pt x="1048" y="143"/>
                  </a:cubicBezTo>
                  <a:cubicBezTo>
                    <a:pt x="1023" y="44"/>
                    <a:pt x="953" y="0"/>
                    <a:pt x="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3"/>
            <p:cNvSpPr/>
            <p:nvPr/>
          </p:nvSpPr>
          <p:spPr>
            <a:xfrm>
              <a:off x="2956250" y="1909125"/>
              <a:ext cx="116275" cy="100525"/>
            </a:xfrm>
            <a:custGeom>
              <a:rect b="b" l="l" r="r" t="t"/>
              <a:pathLst>
                <a:path extrusionOk="0" h="4021" w="4651">
                  <a:moveTo>
                    <a:pt x="1832" y="1"/>
                  </a:moveTo>
                  <a:cubicBezTo>
                    <a:pt x="1741" y="1"/>
                    <a:pt x="1657" y="62"/>
                    <a:pt x="1672" y="183"/>
                  </a:cubicBezTo>
                  <a:lnTo>
                    <a:pt x="1885" y="2280"/>
                  </a:lnTo>
                  <a:lnTo>
                    <a:pt x="213" y="2280"/>
                  </a:lnTo>
                  <a:cubicBezTo>
                    <a:pt x="0" y="2280"/>
                    <a:pt x="0" y="2645"/>
                    <a:pt x="213" y="2645"/>
                  </a:cubicBezTo>
                  <a:lnTo>
                    <a:pt x="1946" y="2645"/>
                  </a:lnTo>
                  <a:lnTo>
                    <a:pt x="2067" y="3861"/>
                  </a:lnTo>
                  <a:cubicBezTo>
                    <a:pt x="2083" y="3967"/>
                    <a:pt x="2181" y="4021"/>
                    <a:pt x="2273" y="4021"/>
                  </a:cubicBezTo>
                  <a:cubicBezTo>
                    <a:pt x="2364" y="4021"/>
                    <a:pt x="2447" y="3967"/>
                    <a:pt x="2432" y="3861"/>
                  </a:cubicBezTo>
                  <a:lnTo>
                    <a:pt x="2311" y="2645"/>
                  </a:lnTo>
                  <a:lnTo>
                    <a:pt x="4408" y="2645"/>
                  </a:lnTo>
                  <a:cubicBezTo>
                    <a:pt x="4651" y="2645"/>
                    <a:pt x="4651" y="2280"/>
                    <a:pt x="4408" y="2280"/>
                  </a:cubicBezTo>
                  <a:lnTo>
                    <a:pt x="2250" y="2280"/>
                  </a:lnTo>
                  <a:lnTo>
                    <a:pt x="2037" y="183"/>
                  </a:lnTo>
                  <a:cubicBezTo>
                    <a:pt x="2022" y="62"/>
                    <a:pt x="1923" y="1"/>
                    <a:pt x="18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3"/>
            <p:cNvSpPr/>
            <p:nvPr/>
          </p:nvSpPr>
          <p:spPr>
            <a:xfrm>
              <a:off x="3428725" y="1906100"/>
              <a:ext cx="110550" cy="120025"/>
            </a:xfrm>
            <a:custGeom>
              <a:rect b="b" l="l" r="r" t="t"/>
              <a:pathLst>
                <a:path extrusionOk="0" h="4801" w="4422">
                  <a:moveTo>
                    <a:pt x="2182" y="1"/>
                  </a:moveTo>
                  <a:cubicBezTo>
                    <a:pt x="2110" y="1"/>
                    <a:pt x="2038" y="37"/>
                    <a:pt x="2014" y="122"/>
                  </a:cubicBezTo>
                  <a:cubicBezTo>
                    <a:pt x="1771" y="791"/>
                    <a:pt x="1527" y="1429"/>
                    <a:pt x="1284" y="2098"/>
                  </a:cubicBezTo>
                  <a:cubicBezTo>
                    <a:pt x="950" y="1946"/>
                    <a:pt x="615" y="1824"/>
                    <a:pt x="281" y="1672"/>
                  </a:cubicBezTo>
                  <a:cubicBezTo>
                    <a:pt x="258" y="1662"/>
                    <a:pt x="236" y="1657"/>
                    <a:pt x="216" y="1657"/>
                  </a:cubicBezTo>
                  <a:cubicBezTo>
                    <a:pt x="52" y="1657"/>
                    <a:pt x="0" y="1956"/>
                    <a:pt x="190" y="2037"/>
                  </a:cubicBezTo>
                  <a:cubicBezTo>
                    <a:pt x="524" y="2158"/>
                    <a:pt x="828" y="2280"/>
                    <a:pt x="1163" y="2432"/>
                  </a:cubicBezTo>
                  <a:cubicBezTo>
                    <a:pt x="889" y="3131"/>
                    <a:pt x="615" y="3860"/>
                    <a:pt x="372" y="4560"/>
                  </a:cubicBezTo>
                  <a:cubicBezTo>
                    <a:pt x="316" y="4709"/>
                    <a:pt x="420" y="4800"/>
                    <a:pt x="530" y="4800"/>
                  </a:cubicBezTo>
                  <a:cubicBezTo>
                    <a:pt x="599" y="4800"/>
                    <a:pt x="671" y="4764"/>
                    <a:pt x="707" y="4681"/>
                  </a:cubicBezTo>
                  <a:cubicBezTo>
                    <a:pt x="980" y="3952"/>
                    <a:pt x="1223" y="3253"/>
                    <a:pt x="1497" y="2553"/>
                  </a:cubicBezTo>
                  <a:cubicBezTo>
                    <a:pt x="2378" y="2949"/>
                    <a:pt x="3260" y="3313"/>
                    <a:pt x="4141" y="3678"/>
                  </a:cubicBezTo>
                  <a:cubicBezTo>
                    <a:pt x="4165" y="3688"/>
                    <a:pt x="4187" y="3693"/>
                    <a:pt x="4207" y="3693"/>
                  </a:cubicBezTo>
                  <a:cubicBezTo>
                    <a:pt x="4370" y="3693"/>
                    <a:pt x="4422" y="3395"/>
                    <a:pt x="4233" y="3313"/>
                  </a:cubicBezTo>
                  <a:cubicBezTo>
                    <a:pt x="3351" y="2949"/>
                    <a:pt x="2470" y="2584"/>
                    <a:pt x="1619" y="2219"/>
                  </a:cubicBezTo>
                  <a:cubicBezTo>
                    <a:pt x="1862" y="1550"/>
                    <a:pt x="2105" y="882"/>
                    <a:pt x="2348" y="213"/>
                  </a:cubicBezTo>
                  <a:cubicBezTo>
                    <a:pt x="2403" y="85"/>
                    <a:pt x="2292" y="1"/>
                    <a:pt x="2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3"/>
            <p:cNvSpPr/>
            <p:nvPr/>
          </p:nvSpPr>
          <p:spPr>
            <a:xfrm>
              <a:off x="2476775" y="1924600"/>
              <a:ext cx="132225" cy="129700"/>
            </a:xfrm>
            <a:custGeom>
              <a:rect b="b" l="l" r="r" t="t"/>
              <a:pathLst>
                <a:path extrusionOk="0" h="5188" w="5289">
                  <a:moveTo>
                    <a:pt x="3102" y="1"/>
                  </a:moveTo>
                  <a:cubicBezTo>
                    <a:pt x="3008" y="1"/>
                    <a:pt x="2903" y="62"/>
                    <a:pt x="2887" y="172"/>
                  </a:cubicBezTo>
                  <a:cubicBezTo>
                    <a:pt x="2827" y="628"/>
                    <a:pt x="2796" y="1054"/>
                    <a:pt x="2735" y="1510"/>
                  </a:cubicBezTo>
                  <a:lnTo>
                    <a:pt x="213" y="1358"/>
                  </a:lnTo>
                  <a:cubicBezTo>
                    <a:pt x="204" y="1356"/>
                    <a:pt x="196" y="1356"/>
                    <a:pt x="188" y="1356"/>
                  </a:cubicBezTo>
                  <a:cubicBezTo>
                    <a:pt x="0" y="1356"/>
                    <a:pt x="8" y="1692"/>
                    <a:pt x="213" y="1692"/>
                  </a:cubicBezTo>
                  <a:cubicBezTo>
                    <a:pt x="1033" y="1753"/>
                    <a:pt x="1884" y="1813"/>
                    <a:pt x="2705" y="1874"/>
                  </a:cubicBezTo>
                  <a:lnTo>
                    <a:pt x="2310" y="5005"/>
                  </a:lnTo>
                  <a:cubicBezTo>
                    <a:pt x="2295" y="5127"/>
                    <a:pt x="2378" y="5187"/>
                    <a:pt x="2469" y="5187"/>
                  </a:cubicBezTo>
                  <a:cubicBezTo>
                    <a:pt x="2561" y="5187"/>
                    <a:pt x="2659" y="5127"/>
                    <a:pt x="2675" y="5005"/>
                  </a:cubicBezTo>
                  <a:cubicBezTo>
                    <a:pt x="2796" y="3972"/>
                    <a:pt x="2918" y="2938"/>
                    <a:pt x="3039" y="1874"/>
                  </a:cubicBezTo>
                  <a:cubicBezTo>
                    <a:pt x="3708" y="1935"/>
                    <a:pt x="4377" y="1965"/>
                    <a:pt x="5045" y="1996"/>
                  </a:cubicBezTo>
                  <a:cubicBezTo>
                    <a:pt x="5055" y="1997"/>
                    <a:pt x="5064" y="1998"/>
                    <a:pt x="5073" y="1998"/>
                  </a:cubicBezTo>
                  <a:cubicBezTo>
                    <a:pt x="5288" y="1998"/>
                    <a:pt x="5279" y="1660"/>
                    <a:pt x="5045" y="1631"/>
                  </a:cubicBezTo>
                  <a:cubicBezTo>
                    <a:pt x="4407" y="1601"/>
                    <a:pt x="3738" y="1570"/>
                    <a:pt x="3100" y="1510"/>
                  </a:cubicBezTo>
                  <a:cubicBezTo>
                    <a:pt x="3161" y="1084"/>
                    <a:pt x="3191" y="628"/>
                    <a:pt x="3252" y="172"/>
                  </a:cubicBezTo>
                  <a:cubicBezTo>
                    <a:pt x="3267" y="55"/>
                    <a:pt x="3189" y="1"/>
                    <a:pt x="3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3"/>
            <p:cNvSpPr/>
            <p:nvPr/>
          </p:nvSpPr>
          <p:spPr>
            <a:xfrm>
              <a:off x="2777150" y="2194875"/>
              <a:ext cx="112000" cy="72125"/>
            </a:xfrm>
            <a:custGeom>
              <a:rect b="b" l="l" r="r" t="t"/>
              <a:pathLst>
                <a:path extrusionOk="0" h="2885" w="4480">
                  <a:moveTo>
                    <a:pt x="1540" y="0"/>
                  </a:moveTo>
                  <a:cubicBezTo>
                    <a:pt x="1429" y="0"/>
                    <a:pt x="1322" y="84"/>
                    <a:pt x="1359" y="212"/>
                  </a:cubicBezTo>
                  <a:cubicBezTo>
                    <a:pt x="1511" y="607"/>
                    <a:pt x="1632" y="1003"/>
                    <a:pt x="1784" y="1367"/>
                  </a:cubicBezTo>
                  <a:cubicBezTo>
                    <a:pt x="1268" y="1459"/>
                    <a:pt x="751" y="1550"/>
                    <a:pt x="234" y="1611"/>
                  </a:cubicBezTo>
                  <a:cubicBezTo>
                    <a:pt x="1" y="1640"/>
                    <a:pt x="75" y="1977"/>
                    <a:pt x="297" y="1977"/>
                  </a:cubicBezTo>
                  <a:cubicBezTo>
                    <a:pt x="306" y="1977"/>
                    <a:pt x="316" y="1976"/>
                    <a:pt x="325" y="1975"/>
                  </a:cubicBezTo>
                  <a:lnTo>
                    <a:pt x="1906" y="1732"/>
                  </a:lnTo>
                  <a:lnTo>
                    <a:pt x="2271" y="2766"/>
                  </a:lnTo>
                  <a:cubicBezTo>
                    <a:pt x="2306" y="2848"/>
                    <a:pt x="2378" y="2885"/>
                    <a:pt x="2449" y="2885"/>
                  </a:cubicBezTo>
                  <a:cubicBezTo>
                    <a:pt x="2562" y="2885"/>
                    <a:pt x="2673" y="2793"/>
                    <a:pt x="2635" y="2644"/>
                  </a:cubicBezTo>
                  <a:cubicBezTo>
                    <a:pt x="2514" y="2340"/>
                    <a:pt x="2392" y="2006"/>
                    <a:pt x="2271" y="1671"/>
                  </a:cubicBezTo>
                  <a:cubicBezTo>
                    <a:pt x="2939" y="1550"/>
                    <a:pt x="3608" y="1459"/>
                    <a:pt x="4246" y="1367"/>
                  </a:cubicBezTo>
                  <a:cubicBezTo>
                    <a:pt x="4480" y="1338"/>
                    <a:pt x="4405" y="1001"/>
                    <a:pt x="4184" y="1001"/>
                  </a:cubicBezTo>
                  <a:cubicBezTo>
                    <a:pt x="4174" y="1001"/>
                    <a:pt x="4165" y="1001"/>
                    <a:pt x="4155" y="1003"/>
                  </a:cubicBezTo>
                  <a:cubicBezTo>
                    <a:pt x="3487" y="1124"/>
                    <a:pt x="2818" y="1215"/>
                    <a:pt x="2149" y="1307"/>
                  </a:cubicBezTo>
                  <a:cubicBezTo>
                    <a:pt x="1997" y="911"/>
                    <a:pt x="1845" y="516"/>
                    <a:pt x="1724" y="121"/>
                  </a:cubicBezTo>
                  <a:cubicBezTo>
                    <a:pt x="1687" y="37"/>
                    <a:pt x="1613"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3"/>
            <p:cNvSpPr/>
            <p:nvPr/>
          </p:nvSpPr>
          <p:spPr>
            <a:xfrm>
              <a:off x="2336175" y="1634050"/>
              <a:ext cx="1377700" cy="314625"/>
            </a:xfrm>
            <a:custGeom>
              <a:rect b="b" l="l" r="r" t="t"/>
              <a:pathLst>
                <a:path extrusionOk="0" h="12585" w="55108">
                  <a:moveTo>
                    <a:pt x="1" y="1"/>
                  </a:moveTo>
                  <a:lnTo>
                    <a:pt x="1" y="8207"/>
                  </a:lnTo>
                  <a:cubicBezTo>
                    <a:pt x="1" y="10639"/>
                    <a:pt x="12341" y="12584"/>
                    <a:pt x="27539" y="12584"/>
                  </a:cubicBezTo>
                  <a:cubicBezTo>
                    <a:pt x="42767" y="12584"/>
                    <a:pt x="55108" y="10639"/>
                    <a:pt x="55108" y="8207"/>
                  </a:cubicBezTo>
                  <a:lnTo>
                    <a:pt x="55108" y="1"/>
                  </a:lnTo>
                  <a:cubicBezTo>
                    <a:pt x="55108" y="2432"/>
                    <a:pt x="42767" y="4378"/>
                    <a:pt x="27539" y="4378"/>
                  </a:cubicBezTo>
                  <a:cubicBezTo>
                    <a:pt x="12341" y="4378"/>
                    <a:pt x="1" y="2432"/>
                    <a:pt x="1"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3"/>
            <p:cNvSpPr/>
            <p:nvPr/>
          </p:nvSpPr>
          <p:spPr>
            <a:xfrm>
              <a:off x="2336175" y="1522625"/>
              <a:ext cx="1377700" cy="222025"/>
            </a:xfrm>
            <a:custGeom>
              <a:rect b="b" l="l" r="r" t="t"/>
              <a:pathLst>
                <a:path extrusionOk="0" h="8881" w="55108">
                  <a:moveTo>
                    <a:pt x="27369" y="0"/>
                  </a:moveTo>
                  <a:cubicBezTo>
                    <a:pt x="14558" y="0"/>
                    <a:pt x="1788" y="1453"/>
                    <a:pt x="1" y="4458"/>
                  </a:cubicBezTo>
                  <a:cubicBezTo>
                    <a:pt x="1259" y="7414"/>
                    <a:pt x="14371" y="8880"/>
                    <a:pt x="27498" y="8880"/>
                  </a:cubicBezTo>
                  <a:cubicBezTo>
                    <a:pt x="40693" y="8880"/>
                    <a:pt x="53904" y="7398"/>
                    <a:pt x="55108" y="4458"/>
                  </a:cubicBezTo>
                  <a:cubicBezTo>
                    <a:pt x="53632" y="1521"/>
                    <a:pt x="40479" y="0"/>
                    <a:pt x="27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3"/>
            <p:cNvSpPr/>
            <p:nvPr/>
          </p:nvSpPr>
          <p:spPr>
            <a:xfrm>
              <a:off x="1945600" y="2122150"/>
              <a:ext cx="170200" cy="133750"/>
            </a:xfrm>
            <a:custGeom>
              <a:rect b="b" l="l" r="r" t="t"/>
              <a:pathLst>
                <a:path extrusionOk="0" h="5350" w="6808">
                  <a:moveTo>
                    <a:pt x="5837" y="0"/>
                  </a:moveTo>
                  <a:cubicBezTo>
                    <a:pt x="5792" y="0"/>
                    <a:pt x="5742" y="24"/>
                    <a:pt x="5684" y="82"/>
                  </a:cubicBezTo>
                  <a:cubicBezTo>
                    <a:pt x="5401" y="151"/>
                    <a:pt x="5103" y="172"/>
                    <a:pt x="4799" y="172"/>
                  </a:cubicBezTo>
                  <a:cubicBezTo>
                    <a:pt x="4333" y="172"/>
                    <a:pt x="3852" y="123"/>
                    <a:pt x="3388" y="123"/>
                  </a:cubicBezTo>
                  <a:cubicBezTo>
                    <a:pt x="2696" y="123"/>
                    <a:pt x="2039" y="233"/>
                    <a:pt x="1520" y="781"/>
                  </a:cubicBezTo>
                  <a:cubicBezTo>
                    <a:pt x="0" y="2088"/>
                    <a:pt x="578" y="4823"/>
                    <a:pt x="2553" y="5279"/>
                  </a:cubicBezTo>
                  <a:cubicBezTo>
                    <a:pt x="2765" y="5327"/>
                    <a:pt x="2972" y="5349"/>
                    <a:pt x="3171" y="5349"/>
                  </a:cubicBezTo>
                  <a:cubicBezTo>
                    <a:pt x="5405" y="5349"/>
                    <a:pt x="6807" y="2544"/>
                    <a:pt x="6110" y="507"/>
                  </a:cubicBezTo>
                  <a:cubicBezTo>
                    <a:pt x="6086" y="339"/>
                    <a:pt x="6005" y="0"/>
                    <a:pt x="58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3"/>
            <p:cNvSpPr/>
            <p:nvPr/>
          </p:nvSpPr>
          <p:spPr>
            <a:xfrm>
              <a:off x="2070950" y="1852525"/>
              <a:ext cx="176350" cy="131375"/>
            </a:xfrm>
            <a:custGeom>
              <a:rect b="b" l="l" r="r" t="t"/>
              <a:pathLst>
                <a:path extrusionOk="0" h="5255" w="7054">
                  <a:moveTo>
                    <a:pt x="3287" y="1"/>
                  </a:moveTo>
                  <a:cubicBezTo>
                    <a:pt x="2785" y="1"/>
                    <a:pt x="2300" y="85"/>
                    <a:pt x="1886" y="259"/>
                  </a:cubicBezTo>
                  <a:cubicBezTo>
                    <a:pt x="0" y="1614"/>
                    <a:pt x="457" y="5255"/>
                    <a:pt x="3006" y="5255"/>
                  </a:cubicBezTo>
                  <a:cubicBezTo>
                    <a:pt x="3087" y="5255"/>
                    <a:pt x="3169" y="5251"/>
                    <a:pt x="3254" y="5244"/>
                  </a:cubicBezTo>
                  <a:cubicBezTo>
                    <a:pt x="3297" y="5246"/>
                    <a:pt x="3339" y="5248"/>
                    <a:pt x="3381" y="5248"/>
                  </a:cubicBezTo>
                  <a:cubicBezTo>
                    <a:pt x="4765" y="5248"/>
                    <a:pt x="5625" y="3822"/>
                    <a:pt x="6628" y="3055"/>
                  </a:cubicBezTo>
                  <a:cubicBezTo>
                    <a:pt x="6654" y="3081"/>
                    <a:pt x="6684" y="3092"/>
                    <a:pt x="6714" y="3092"/>
                  </a:cubicBezTo>
                  <a:cubicBezTo>
                    <a:pt x="6790" y="3092"/>
                    <a:pt x="6862" y="3021"/>
                    <a:pt x="6840" y="2934"/>
                  </a:cubicBezTo>
                  <a:cubicBezTo>
                    <a:pt x="7054" y="1060"/>
                    <a:pt x="5066" y="1"/>
                    <a:pt x="328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3"/>
            <p:cNvSpPr/>
            <p:nvPr/>
          </p:nvSpPr>
          <p:spPr>
            <a:xfrm>
              <a:off x="2111250" y="1957700"/>
              <a:ext cx="242350" cy="257525"/>
            </a:xfrm>
            <a:custGeom>
              <a:rect b="b" l="l" r="r" t="t"/>
              <a:pathLst>
                <a:path extrusionOk="0" h="10301" w="9694">
                  <a:moveTo>
                    <a:pt x="6127" y="1"/>
                  </a:moveTo>
                  <a:cubicBezTo>
                    <a:pt x="6111" y="1"/>
                    <a:pt x="6095" y="2"/>
                    <a:pt x="6080" y="3"/>
                  </a:cubicBezTo>
                  <a:cubicBezTo>
                    <a:pt x="4803" y="885"/>
                    <a:pt x="3709" y="3955"/>
                    <a:pt x="4408" y="5474"/>
                  </a:cubicBezTo>
                  <a:cubicBezTo>
                    <a:pt x="3972" y="5222"/>
                    <a:pt x="2826" y="4658"/>
                    <a:pt x="2094" y="4658"/>
                  </a:cubicBezTo>
                  <a:cubicBezTo>
                    <a:pt x="1856" y="4658"/>
                    <a:pt x="1662" y="4717"/>
                    <a:pt x="1551" y="4866"/>
                  </a:cubicBezTo>
                  <a:cubicBezTo>
                    <a:pt x="1277" y="5079"/>
                    <a:pt x="1307" y="5596"/>
                    <a:pt x="1125" y="5900"/>
                  </a:cubicBezTo>
                  <a:cubicBezTo>
                    <a:pt x="0" y="8028"/>
                    <a:pt x="213" y="10216"/>
                    <a:pt x="3040" y="10277"/>
                  </a:cubicBezTo>
                  <a:cubicBezTo>
                    <a:pt x="3162" y="10293"/>
                    <a:pt x="3280" y="10301"/>
                    <a:pt x="3394" y="10301"/>
                  </a:cubicBezTo>
                  <a:cubicBezTo>
                    <a:pt x="5429" y="10301"/>
                    <a:pt x="6087" y="7816"/>
                    <a:pt x="5137" y="6204"/>
                  </a:cubicBezTo>
                  <a:lnTo>
                    <a:pt x="5137" y="6204"/>
                  </a:lnTo>
                  <a:cubicBezTo>
                    <a:pt x="5693" y="6534"/>
                    <a:pt x="6257" y="6685"/>
                    <a:pt x="6787" y="6685"/>
                  </a:cubicBezTo>
                  <a:cubicBezTo>
                    <a:pt x="8259" y="6685"/>
                    <a:pt x="9470" y="5523"/>
                    <a:pt x="9514" y="3803"/>
                  </a:cubicBezTo>
                  <a:cubicBezTo>
                    <a:pt x="9694" y="2756"/>
                    <a:pt x="7135" y="1"/>
                    <a:pt x="612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3"/>
            <p:cNvSpPr/>
            <p:nvPr/>
          </p:nvSpPr>
          <p:spPr>
            <a:xfrm>
              <a:off x="2281475" y="1796675"/>
              <a:ext cx="219925" cy="165650"/>
            </a:xfrm>
            <a:custGeom>
              <a:rect b="b" l="l" r="r" t="t"/>
              <a:pathLst>
                <a:path extrusionOk="0" h="6626" w="8797">
                  <a:moveTo>
                    <a:pt x="3328" y="0"/>
                  </a:moveTo>
                  <a:cubicBezTo>
                    <a:pt x="3068" y="0"/>
                    <a:pt x="2825" y="111"/>
                    <a:pt x="2614" y="395"/>
                  </a:cubicBezTo>
                  <a:cubicBezTo>
                    <a:pt x="1915" y="2523"/>
                    <a:pt x="0" y="6566"/>
                    <a:pt x="3830" y="6566"/>
                  </a:cubicBezTo>
                  <a:cubicBezTo>
                    <a:pt x="4019" y="6607"/>
                    <a:pt x="4205" y="6626"/>
                    <a:pt x="4387" y="6626"/>
                  </a:cubicBezTo>
                  <a:cubicBezTo>
                    <a:pt x="7041" y="6626"/>
                    <a:pt x="8797" y="2508"/>
                    <a:pt x="5866" y="1398"/>
                  </a:cubicBezTo>
                  <a:cubicBezTo>
                    <a:pt x="5150" y="1121"/>
                    <a:pt x="4152" y="0"/>
                    <a:pt x="332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3"/>
            <p:cNvSpPr/>
            <p:nvPr/>
          </p:nvSpPr>
          <p:spPr>
            <a:xfrm>
              <a:off x="1983575" y="1998225"/>
              <a:ext cx="199125" cy="127725"/>
            </a:xfrm>
            <a:custGeom>
              <a:rect b="b" l="l" r="r" t="t"/>
              <a:pathLst>
                <a:path extrusionOk="0" h="5109" w="7965">
                  <a:moveTo>
                    <a:pt x="3013" y="0"/>
                  </a:moveTo>
                  <a:cubicBezTo>
                    <a:pt x="2559" y="0"/>
                    <a:pt x="2100" y="90"/>
                    <a:pt x="1642" y="297"/>
                  </a:cubicBezTo>
                  <a:cubicBezTo>
                    <a:pt x="1" y="1148"/>
                    <a:pt x="214" y="4127"/>
                    <a:pt x="1794" y="4917"/>
                  </a:cubicBezTo>
                  <a:cubicBezTo>
                    <a:pt x="2068" y="5051"/>
                    <a:pt x="2342" y="5108"/>
                    <a:pt x="2612" y="5108"/>
                  </a:cubicBezTo>
                  <a:cubicBezTo>
                    <a:pt x="3572" y="5108"/>
                    <a:pt x="4487" y="4386"/>
                    <a:pt x="5199" y="3793"/>
                  </a:cubicBezTo>
                  <a:cubicBezTo>
                    <a:pt x="5503" y="3519"/>
                    <a:pt x="7965" y="2090"/>
                    <a:pt x="7022" y="1878"/>
                  </a:cubicBezTo>
                  <a:cubicBezTo>
                    <a:pt x="5906" y="948"/>
                    <a:pt x="4488" y="0"/>
                    <a:pt x="301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3"/>
            <p:cNvSpPr/>
            <p:nvPr/>
          </p:nvSpPr>
          <p:spPr>
            <a:xfrm>
              <a:off x="2902400" y="1411300"/>
              <a:ext cx="151600" cy="140100"/>
            </a:xfrm>
            <a:custGeom>
              <a:rect b="b" l="l" r="r" t="t"/>
              <a:pathLst>
                <a:path extrusionOk="0" h="5604" w="6064">
                  <a:moveTo>
                    <a:pt x="2764" y="0"/>
                  </a:moveTo>
                  <a:cubicBezTo>
                    <a:pt x="1422" y="0"/>
                    <a:pt x="1" y="1592"/>
                    <a:pt x="665" y="3409"/>
                  </a:cubicBezTo>
                  <a:cubicBezTo>
                    <a:pt x="1577" y="4868"/>
                    <a:pt x="3553" y="5020"/>
                    <a:pt x="5042" y="5537"/>
                  </a:cubicBezTo>
                  <a:cubicBezTo>
                    <a:pt x="5146" y="5583"/>
                    <a:pt x="5241" y="5603"/>
                    <a:pt x="5327" y="5603"/>
                  </a:cubicBezTo>
                  <a:cubicBezTo>
                    <a:pt x="5922" y="5603"/>
                    <a:pt x="6063" y="4628"/>
                    <a:pt x="5346" y="4442"/>
                  </a:cubicBezTo>
                  <a:cubicBezTo>
                    <a:pt x="4907" y="3945"/>
                    <a:pt x="5004" y="1697"/>
                    <a:pt x="4603" y="1697"/>
                  </a:cubicBezTo>
                  <a:cubicBezTo>
                    <a:pt x="4588" y="1697"/>
                    <a:pt x="4572" y="1700"/>
                    <a:pt x="4556" y="1707"/>
                  </a:cubicBezTo>
                  <a:cubicBezTo>
                    <a:pt x="4230" y="491"/>
                    <a:pt x="3509" y="0"/>
                    <a:pt x="276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3"/>
            <p:cNvSpPr/>
            <p:nvPr/>
          </p:nvSpPr>
          <p:spPr>
            <a:xfrm>
              <a:off x="2894350" y="1268300"/>
              <a:ext cx="308225" cy="154600"/>
            </a:xfrm>
            <a:custGeom>
              <a:rect b="b" l="l" r="r" t="t"/>
              <a:pathLst>
                <a:path extrusionOk="0" h="6184" w="12329">
                  <a:moveTo>
                    <a:pt x="3185" y="0"/>
                  </a:moveTo>
                  <a:cubicBezTo>
                    <a:pt x="913" y="0"/>
                    <a:pt x="1" y="4736"/>
                    <a:pt x="4692" y="4736"/>
                  </a:cubicBezTo>
                  <a:cubicBezTo>
                    <a:pt x="5138" y="4736"/>
                    <a:pt x="5634" y="4694"/>
                    <a:pt x="6185" y="4600"/>
                  </a:cubicBezTo>
                  <a:cubicBezTo>
                    <a:pt x="6215" y="4722"/>
                    <a:pt x="6215" y="4874"/>
                    <a:pt x="6276" y="4995"/>
                  </a:cubicBezTo>
                  <a:cubicBezTo>
                    <a:pt x="6201" y="5170"/>
                    <a:pt x="6044" y="6045"/>
                    <a:pt x="6244" y="6045"/>
                  </a:cubicBezTo>
                  <a:cubicBezTo>
                    <a:pt x="6287" y="6045"/>
                    <a:pt x="6347" y="6004"/>
                    <a:pt x="6428" y="5907"/>
                  </a:cubicBezTo>
                  <a:cubicBezTo>
                    <a:pt x="6428" y="5573"/>
                    <a:pt x="6519" y="5238"/>
                    <a:pt x="6610" y="4934"/>
                  </a:cubicBezTo>
                  <a:cubicBezTo>
                    <a:pt x="7279" y="5421"/>
                    <a:pt x="7978" y="6089"/>
                    <a:pt x="8860" y="6181"/>
                  </a:cubicBezTo>
                  <a:cubicBezTo>
                    <a:pt x="8902" y="6182"/>
                    <a:pt x="8945" y="6183"/>
                    <a:pt x="8987" y="6183"/>
                  </a:cubicBezTo>
                  <a:cubicBezTo>
                    <a:pt x="11213" y="6183"/>
                    <a:pt x="12328" y="3837"/>
                    <a:pt x="10896" y="2077"/>
                  </a:cubicBezTo>
                  <a:cubicBezTo>
                    <a:pt x="10534" y="1806"/>
                    <a:pt x="10096" y="1686"/>
                    <a:pt x="9640" y="1686"/>
                  </a:cubicBezTo>
                  <a:cubicBezTo>
                    <a:pt x="8411" y="1686"/>
                    <a:pt x="7048" y="2558"/>
                    <a:pt x="6671" y="3688"/>
                  </a:cubicBezTo>
                  <a:cubicBezTo>
                    <a:pt x="5490" y="947"/>
                    <a:pt x="4202" y="0"/>
                    <a:pt x="318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3"/>
            <p:cNvSpPr/>
            <p:nvPr/>
          </p:nvSpPr>
          <p:spPr>
            <a:xfrm>
              <a:off x="3037550" y="1211700"/>
              <a:ext cx="126925" cy="107025"/>
            </a:xfrm>
            <a:custGeom>
              <a:rect b="b" l="l" r="r" t="t"/>
              <a:pathLst>
                <a:path extrusionOk="0" h="4281" w="5077">
                  <a:moveTo>
                    <a:pt x="3016" y="1"/>
                  </a:moveTo>
                  <a:cubicBezTo>
                    <a:pt x="1733" y="1"/>
                    <a:pt x="745" y="1433"/>
                    <a:pt x="578" y="2791"/>
                  </a:cubicBezTo>
                  <a:cubicBezTo>
                    <a:pt x="487" y="3247"/>
                    <a:pt x="1" y="3946"/>
                    <a:pt x="517" y="4280"/>
                  </a:cubicBezTo>
                  <a:cubicBezTo>
                    <a:pt x="1885" y="3946"/>
                    <a:pt x="3739" y="4159"/>
                    <a:pt x="4803" y="3065"/>
                  </a:cubicBezTo>
                  <a:cubicBezTo>
                    <a:pt x="5077" y="2214"/>
                    <a:pt x="4834" y="967"/>
                    <a:pt x="4135" y="359"/>
                  </a:cubicBezTo>
                  <a:cubicBezTo>
                    <a:pt x="3747" y="110"/>
                    <a:pt x="3370" y="1"/>
                    <a:pt x="301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3"/>
            <p:cNvSpPr/>
            <p:nvPr/>
          </p:nvSpPr>
          <p:spPr>
            <a:xfrm>
              <a:off x="3025125" y="1431775"/>
              <a:ext cx="265675" cy="152300"/>
            </a:xfrm>
            <a:custGeom>
              <a:rect b="b" l="l" r="r" t="t"/>
              <a:pathLst>
                <a:path extrusionOk="0" h="6092" w="10627">
                  <a:moveTo>
                    <a:pt x="4449" y="2408"/>
                  </a:moveTo>
                  <a:cubicBezTo>
                    <a:pt x="4480" y="2894"/>
                    <a:pt x="4388" y="3441"/>
                    <a:pt x="4084" y="3867"/>
                  </a:cubicBezTo>
                  <a:cubicBezTo>
                    <a:pt x="4115" y="3380"/>
                    <a:pt x="4206" y="2894"/>
                    <a:pt x="4449" y="2438"/>
                  </a:cubicBezTo>
                  <a:cubicBezTo>
                    <a:pt x="4449" y="2438"/>
                    <a:pt x="4449" y="2408"/>
                    <a:pt x="4449" y="2408"/>
                  </a:cubicBezTo>
                  <a:close/>
                  <a:moveTo>
                    <a:pt x="3642" y="1"/>
                  </a:moveTo>
                  <a:cubicBezTo>
                    <a:pt x="2614" y="1"/>
                    <a:pt x="1369" y="1255"/>
                    <a:pt x="1106" y="2347"/>
                  </a:cubicBezTo>
                  <a:cubicBezTo>
                    <a:pt x="1" y="2913"/>
                    <a:pt x="1979" y="4818"/>
                    <a:pt x="3204" y="4818"/>
                  </a:cubicBezTo>
                  <a:cubicBezTo>
                    <a:pt x="3361" y="4818"/>
                    <a:pt x="3505" y="4787"/>
                    <a:pt x="3629" y="4718"/>
                  </a:cubicBezTo>
                  <a:cubicBezTo>
                    <a:pt x="4145" y="5538"/>
                    <a:pt x="5422" y="5812"/>
                    <a:pt x="6303" y="6086"/>
                  </a:cubicBezTo>
                  <a:cubicBezTo>
                    <a:pt x="6355" y="6089"/>
                    <a:pt x="6407" y="6091"/>
                    <a:pt x="6459" y="6091"/>
                  </a:cubicBezTo>
                  <a:cubicBezTo>
                    <a:pt x="8901" y="6091"/>
                    <a:pt x="10626" y="1929"/>
                    <a:pt x="8066" y="857"/>
                  </a:cubicBezTo>
                  <a:lnTo>
                    <a:pt x="8036" y="857"/>
                  </a:lnTo>
                  <a:cubicBezTo>
                    <a:pt x="7586" y="694"/>
                    <a:pt x="7086" y="591"/>
                    <a:pt x="6590" y="591"/>
                  </a:cubicBezTo>
                  <a:cubicBezTo>
                    <a:pt x="5981" y="591"/>
                    <a:pt x="5377" y="746"/>
                    <a:pt x="4875" y="1131"/>
                  </a:cubicBezTo>
                  <a:cubicBezTo>
                    <a:pt x="4621" y="318"/>
                    <a:pt x="4159" y="1"/>
                    <a:pt x="364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3"/>
            <p:cNvSpPr/>
            <p:nvPr/>
          </p:nvSpPr>
          <p:spPr>
            <a:xfrm>
              <a:off x="3453975" y="1636200"/>
              <a:ext cx="189100" cy="149775"/>
            </a:xfrm>
            <a:custGeom>
              <a:rect b="b" l="l" r="r" t="t"/>
              <a:pathLst>
                <a:path extrusionOk="0" h="5991" w="7564">
                  <a:moveTo>
                    <a:pt x="1566" y="0"/>
                  </a:moveTo>
                  <a:cubicBezTo>
                    <a:pt x="1499" y="0"/>
                    <a:pt x="1429" y="52"/>
                    <a:pt x="1429" y="127"/>
                  </a:cubicBezTo>
                  <a:cubicBezTo>
                    <a:pt x="61" y="2954"/>
                    <a:pt x="1" y="5021"/>
                    <a:pt x="3496" y="5903"/>
                  </a:cubicBezTo>
                  <a:cubicBezTo>
                    <a:pt x="3716" y="5963"/>
                    <a:pt x="3933" y="5991"/>
                    <a:pt x="4142" y="5991"/>
                  </a:cubicBezTo>
                  <a:cubicBezTo>
                    <a:pt x="6160" y="5991"/>
                    <a:pt x="7564" y="3393"/>
                    <a:pt x="6049" y="1769"/>
                  </a:cubicBezTo>
                  <a:cubicBezTo>
                    <a:pt x="4925" y="644"/>
                    <a:pt x="3131" y="583"/>
                    <a:pt x="1672" y="67"/>
                  </a:cubicBezTo>
                  <a:cubicBezTo>
                    <a:pt x="1649" y="20"/>
                    <a:pt x="1608" y="0"/>
                    <a:pt x="156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3"/>
            <p:cNvSpPr/>
            <p:nvPr/>
          </p:nvSpPr>
          <p:spPr>
            <a:xfrm>
              <a:off x="3583425" y="1831900"/>
              <a:ext cx="188025" cy="155025"/>
            </a:xfrm>
            <a:custGeom>
              <a:rect b="b" l="l" r="r" t="t"/>
              <a:pathLst>
                <a:path extrusionOk="0" h="6201" w="7521">
                  <a:moveTo>
                    <a:pt x="1068" y="0"/>
                  </a:moveTo>
                  <a:cubicBezTo>
                    <a:pt x="604" y="0"/>
                    <a:pt x="0" y="165"/>
                    <a:pt x="355" y="415"/>
                  </a:cubicBezTo>
                  <a:cubicBezTo>
                    <a:pt x="507" y="2543"/>
                    <a:pt x="294" y="5856"/>
                    <a:pt x="3121" y="6190"/>
                  </a:cubicBezTo>
                  <a:cubicBezTo>
                    <a:pt x="3208" y="6197"/>
                    <a:pt x="3294" y="6200"/>
                    <a:pt x="3378" y="6200"/>
                  </a:cubicBezTo>
                  <a:cubicBezTo>
                    <a:pt x="6351" y="6200"/>
                    <a:pt x="7521" y="2128"/>
                    <a:pt x="5127" y="385"/>
                  </a:cubicBezTo>
                  <a:cubicBezTo>
                    <a:pt x="4655" y="110"/>
                    <a:pt x="4138" y="38"/>
                    <a:pt x="3608" y="38"/>
                  </a:cubicBezTo>
                  <a:cubicBezTo>
                    <a:pt x="3028" y="38"/>
                    <a:pt x="2432" y="124"/>
                    <a:pt x="1861" y="124"/>
                  </a:cubicBezTo>
                  <a:cubicBezTo>
                    <a:pt x="1743" y="124"/>
                    <a:pt x="1625" y="120"/>
                    <a:pt x="1510" y="111"/>
                  </a:cubicBezTo>
                  <a:cubicBezTo>
                    <a:pt x="1462" y="35"/>
                    <a:pt x="1280" y="0"/>
                    <a:pt x="10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3"/>
            <p:cNvSpPr/>
            <p:nvPr/>
          </p:nvSpPr>
          <p:spPr>
            <a:xfrm>
              <a:off x="3023125" y="1165950"/>
              <a:ext cx="1550" cy="12950"/>
            </a:xfrm>
            <a:custGeom>
              <a:rect b="b" l="l" r="r" t="t"/>
              <a:pathLst>
                <a:path extrusionOk="0" h="518" w="62">
                  <a:moveTo>
                    <a:pt x="61" y="1"/>
                  </a:moveTo>
                  <a:cubicBezTo>
                    <a:pt x="31" y="31"/>
                    <a:pt x="31" y="31"/>
                    <a:pt x="0" y="31"/>
                  </a:cubicBezTo>
                  <a:cubicBezTo>
                    <a:pt x="0" y="153"/>
                    <a:pt x="0" y="275"/>
                    <a:pt x="31" y="366"/>
                  </a:cubicBezTo>
                  <a:cubicBezTo>
                    <a:pt x="31" y="426"/>
                    <a:pt x="61" y="457"/>
                    <a:pt x="61" y="518"/>
                  </a:cubicBezTo>
                  <a:cubicBezTo>
                    <a:pt x="61" y="335"/>
                    <a:pt x="61" y="183"/>
                    <a:pt x="6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3"/>
            <p:cNvSpPr/>
            <p:nvPr/>
          </p:nvSpPr>
          <p:spPr>
            <a:xfrm>
              <a:off x="3019325" y="1134800"/>
              <a:ext cx="775" cy="8400"/>
            </a:xfrm>
            <a:custGeom>
              <a:rect b="b" l="l" r="r" t="t"/>
              <a:pathLst>
                <a:path extrusionOk="0" h="336" w="31">
                  <a:moveTo>
                    <a:pt x="31" y="1"/>
                  </a:moveTo>
                  <a:cubicBezTo>
                    <a:pt x="0" y="122"/>
                    <a:pt x="0" y="214"/>
                    <a:pt x="0" y="305"/>
                  </a:cubicBezTo>
                  <a:cubicBezTo>
                    <a:pt x="31" y="305"/>
                    <a:pt x="31" y="335"/>
                    <a:pt x="31" y="335"/>
                  </a:cubicBezTo>
                  <a:cubicBezTo>
                    <a:pt x="31" y="214"/>
                    <a:pt x="31" y="122"/>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3"/>
            <p:cNvSpPr/>
            <p:nvPr/>
          </p:nvSpPr>
          <p:spPr>
            <a:xfrm>
              <a:off x="3011725" y="1091500"/>
              <a:ext cx="3050" cy="4575"/>
            </a:xfrm>
            <a:custGeom>
              <a:rect b="b" l="l" r="r" t="t"/>
              <a:pathLst>
                <a:path extrusionOk="0" h="183" w="122">
                  <a:moveTo>
                    <a:pt x="0" y="0"/>
                  </a:moveTo>
                  <a:lnTo>
                    <a:pt x="0" y="0"/>
                  </a:lnTo>
                  <a:cubicBezTo>
                    <a:pt x="31" y="61"/>
                    <a:pt x="61" y="91"/>
                    <a:pt x="92" y="122"/>
                  </a:cubicBezTo>
                  <a:cubicBezTo>
                    <a:pt x="92" y="152"/>
                    <a:pt x="92" y="152"/>
                    <a:pt x="122" y="183"/>
                  </a:cubicBezTo>
                  <a:cubicBezTo>
                    <a:pt x="122" y="91"/>
                    <a:pt x="61" y="31"/>
                    <a:pt x="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3"/>
            <p:cNvSpPr/>
            <p:nvPr/>
          </p:nvSpPr>
          <p:spPr>
            <a:xfrm>
              <a:off x="2994250" y="1073250"/>
              <a:ext cx="2300" cy="3825"/>
            </a:xfrm>
            <a:custGeom>
              <a:rect b="b" l="l" r="r" t="t"/>
              <a:pathLst>
                <a:path extrusionOk="0" h="153" w="92">
                  <a:moveTo>
                    <a:pt x="0" y="1"/>
                  </a:moveTo>
                  <a:cubicBezTo>
                    <a:pt x="0" y="61"/>
                    <a:pt x="31" y="92"/>
                    <a:pt x="31" y="92"/>
                  </a:cubicBezTo>
                  <a:cubicBezTo>
                    <a:pt x="61" y="122"/>
                    <a:pt x="61" y="122"/>
                    <a:pt x="91" y="153"/>
                  </a:cubicBezTo>
                  <a:cubicBezTo>
                    <a:pt x="61" y="92"/>
                    <a:pt x="31" y="61"/>
                    <a:pt x="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3"/>
            <p:cNvSpPr/>
            <p:nvPr/>
          </p:nvSpPr>
          <p:spPr>
            <a:xfrm>
              <a:off x="2990400" y="974850"/>
              <a:ext cx="129200" cy="100700"/>
            </a:xfrm>
            <a:custGeom>
              <a:rect b="b" l="l" r="r" t="t"/>
              <a:pathLst>
                <a:path extrusionOk="0" h="4028" w="5168">
                  <a:moveTo>
                    <a:pt x="2654" y="0"/>
                  </a:moveTo>
                  <a:cubicBezTo>
                    <a:pt x="1357" y="0"/>
                    <a:pt x="1" y="1024"/>
                    <a:pt x="367" y="3663"/>
                  </a:cubicBezTo>
                  <a:cubicBezTo>
                    <a:pt x="428" y="3785"/>
                    <a:pt x="519" y="3876"/>
                    <a:pt x="580" y="3997"/>
                  </a:cubicBezTo>
                  <a:cubicBezTo>
                    <a:pt x="580" y="4028"/>
                    <a:pt x="580" y="4028"/>
                    <a:pt x="610" y="4028"/>
                  </a:cubicBezTo>
                  <a:cubicBezTo>
                    <a:pt x="610" y="4028"/>
                    <a:pt x="610" y="3997"/>
                    <a:pt x="610" y="3997"/>
                  </a:cubicBezTo>
                  <a:cubicBezTo>
                    <a:pt x="1826" y="3298"/>
                    <a:pt x="3619" y="3663"/>
                    <a:pt x="4592" y="2447"/>
                  </a:cubicBezTo>
                  <a:cubicBezTo>
                    <a:pt x="5167" y="1009"/>
                    <a:pt x="3940" y="0"/>
                    <a:pt x="265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3"/>
            <p:cNvSpPr/>
            <p:nvPr/>
          </p:nvSpPr>
          <p:spPr>
            <a:xfrm>
              <a:off x="2828950" y="927600"/>
              <a:ext cx="151650" cy="117625"/>
            </a:xfrm>
            <a:custGeom>
              <a:rect b="b" l="l" r="r" t="t"/>
              <a:pathLst>
                <a:path extrusionOk="0" h="4705" w="6066">
                  <a:moveTo>
                    <a:pt x="2982" y="0"/>
                  </a:moveTo>
                  <a:cubicBezTo>
                    <a:pt x="759" y="0"/>
                    <a:pt x="1" y="4588"/>
                    <a:pt x="2934" y="4702"/>
                  </a:cubicBezTo>
                  <a:cubicBezTo>
                    <a:pt x="2969" y="4704"/>
                    <a:pt x="3003" y="4705"/>
                    <a:pt x="3037" y="4705"/>
                  </a:cubicBezTo>
                  <a:cubicBezTo>
                    <a:pt x="4140" y="4705"/>
                    <a:pt x="4967" y="3770"/>
                    <a:pt x="5822" y="3121"/>
                  </a:cubicBezTo>
                  <a:cubicBezTo>
                    <a:pt x="5883" y="3182"/>
                    <a:pt x="5974" y="3213"/>
                    <a:pt x="6065" y="3213"/>
                  </a:cubicBezTo>
                  <a:cubicBezTo>
                    <a:pt x="5974" y="2939"/>
                    <a:pt x="5944" y="2635"/>
                    <a:pt x="5883" y="2331"/>
                  </a:cubicBezTo>
                  <a:cubicBezTo>
                    <a:pt x="5731" y="2240"/>
                    <a:pt x="5822" y="1906"/>
                    <a:pt x="5792" y="1754"/>
                  </a:cubicBezTo>
                  <a:cubicBezTo>
                    <a:pt x="5761" y="1602"/>
                    <a:pt x="5761" y="1450"/>
                    <a:pt x="5761" y="1328"/>
                  </a:cubicBezTo>
                  <a:cubicBezTo>
                    <a:pt x="5700" y="1511"/>
                    <a:pt x="5670" y="1693"/>
                    <a:pt x="5640" y="1906"/>
                  </a:cubicBezTo>
                  <a:cubicBezTo>
                    <a:pt x="4644" y="520"/>
                    <a:pt x="3730" y="0"/>
                    <a:pt x="29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3"/>
            <p:cNvSpPr/>
            <p:nvPr/>
          </p:nvSpPr>
          <p:spPr>
            <a:xfrm>
              <a:off x="2949400" y="928875"/>
              <a:ext cx="3075" cy="3075"/>
            </a:xfrm>
            <a:custGeom>
              <a:rect b="b" l="l" r="r" t="t"/>
              <a:pathLst>
                <a:path extrusionOk="0" h="123" w="123">
                  <a:moveTo>
                    <a:pt x="1" y="1"/>
                  </a:moveTo>
                  <a:cubicBezTo>
                    <a:pt x="1" y="1"/>
                    <a:pt x="1" y="31"/>
                    <a:pt x="1" y="31"/>
                  </a:cubicBezTo>
                  <a:cubicBezTo>
                    <a:pt x="62" y="61"/>
                    <a:pt x="92" y="92"/>
                    <a:pt x="122" y="122"/>
                  </a:cubicBezTo>
                  <a:cubicBezTo>
                    <a:pt x="92" y="61"/>
                    <a:pt x="31"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3"/>
            <p:cNvSpPr/>
            <p:nvPr/>
          </p:nvSpPr>
          <p:spPr>
            <a:xfrm>
              <a:off x="2944850" y="920525"/>
              <a:ext cx="10675" cy="8375"/>
            </a:xfrm>
            <a:custGeom>
              <a:rect b="b" l="l" r="r" t="t"/>
              <a:pathLst>
                <a:path extrusionOk="0" h="335" w="427">
                  <a:moveTo>
                    <a:pt x="0" y="0"/>
                  </a:moveTo>
                  <a:lnTo>
                    <a:pt x="0" y="0"/>
                  </a:lnTo>
                  <a:cubicBezTo>
                    <a:pt x="31" y="31"/>
                    <a:pt x="61" y="61"/>
                    <a:pt x="122" y="91"/>
                  </a:cubicBezTo>
                  <a:cubicBezTo>
                    <a:pt x="183" y="152"/>
                    <a:pt x="274" y="243"/>
                    <a:pt x="365" y="304"/>
                  </a:cubicBezTo>
                  <a:cubicBezTo>
                    <a:pt x="377" y="304"/>
                    <a:pt x="385" y="304"/>
                    <a:pt x="391" y="306"/>
                  </a:cubicBezTo>
                  <a:lnTo>
                    <a:pt x="391" y="306"/>
                  </a:lnTo>
                  <a:cubicBezTo>
                    <a:pt x="255" y="194"/>
                    <a:pt x="141" y="84"/>
                    <a:pt x="0" y="0"/>
                  </a:cubicBezTo>
                  <a:close/>
                  <a:moveTo>
                    <a:pt x="391" y="306"/>
                  </a:moveTo>
                  <a:cubicBezTo>
                    <a:pt x="402" y="316"/>
                    <a:pt x="414" y="325"/>
                    <a:pt x="426" y="335"/>
                  </a:cubicBezTo>
                  <a:cubicBezTo>
                    <a:pt x="408" y="316"/>
                    <a:pt x="400" y="309"/>
                    <a:pt x="391" y="306"/>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3"/>
            <p:cNvSpPr/>
            <p:nvPr/>
          </p:nvSpPr>
          <p:spPr>
            <a:xfrm>
              <a:off x="3029950" y="1067825"/>
              <a:ext cx="123900" cy="115650"/>
            </a:xfrm>
            <a:custGeom>
              <a:rect b="b" l="l" r="r" t="t"/>
              <a:pathLst>
                <a:path extrusionOk="0" h="4626" w="4956">
                  <a:moveTo>
                    <a:pt x="2120" y="0"/>
                  </a:moveTo>
                  <a:cubicBezTo>
                    <a:pt x="1285" y="0"/>
                    <a:pt x="508" y="384"/>
                    <a:pt x="214" y="1282"/>
                  </a:cubicBezTo>
                  <a:cubicBezTo>
                    <a:pt x="1" y="2376"/>
                    <a:pt x="1" y="3531"/>
                    <a:pt x="1" y="4625"/>
                  </a:cubicBezTo>
                  <a:cubicBezTo>
                    <a:pt x="578" y="4503"/>
                    <a:pt x="1156" y="4260"/>
                    <a:pt x="1764" y="4260"/>
                  </a:cubicBezTo>
                  <a:cubicBezTo>
                    <a:pt x="3132" y="4230"/>
                    <a:pt x="4955" y="3409"/>
                    <a:pt x="4803" y="1829"/>
                  </a:cubicBezTo>
                  <a:cubicBezTo>
                    <a:pt x="4522" y="721"/>
                    <a:pt x="3265" y="0"/>
                    <a:pt x="212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3"/>
            <p:cNvSpPr/>
            <p:nvPr/>
          </p:nvSpPr>
          <p:spPr>
            <a:xfrm>
              <a:off x="2847675" y="787875"/>
              <a:ext cx="170150" cy="142550"/>
            </a:xfrm>
            <a:custGeom>
              <a:rect b="b" l="l" r="r" t="t"/>
              <a:pathLst>
                <a:path extrusionOk="0" h="5702" w="6806">
                  <a:moveTo>
                    <a:pt x="4245" y="0"/>
                  </a:moveTo>
                  <a:cubicBezTo>
                    <a:pt x="2148" y="0"/>
                    <a:pt x="0" y="3285"/>
                    <a:pt x="3553" y="5002"/>
                  </a:cubicBezTo>
                  <a:cubicBezTo>
                    <a:pt x="3574" y="4987"/>
                    <a:pt x="3595" y="4980"/>
                    <a:pt x="3616" y="4980"/>
                  </a:cubicBezTo>
                  <a:cubicBezTo>
                    <a:pt x="3716" y="4980"/>
                    <a:pt x="3812" y="5134"/>
                    <a:pt x="3887" y="5185"/>
                  </a:cubicBezTo>
                  <a:cubicBezTo>
                    <a:pt x="4100" y="5337"/>
                    <a:pt x="4343" y="5549"/>
                    <a:pt x="4556" y="5701"/>
                  </a:cubicBezTo>
                  <a:cubicBezTo>
                    <a:pt x="5286" y="4182"/>
                    <a:pt x="6805" y="2783"/>
                    <a:pt x="5924" y="960"/>
                  </a:cubicBezTo>
                  <a:cubicBezTo>
                    <a:pt x="5464" y="280"/>
                    <a:pt x="4857" y="0"/>
                    <a:pt x="4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3"/>
            <p:cNvSpPr/>
            <p:nvPr/>
          </p:nvSpPr>
          <p:spPr>
            <a:xfrm>
              <a:off x="2847300" y="1043600"/>
              <a:ext cx="162175" cy="95775"/>
            </a:xfrm>
            <a:custGeom>
              <a:rect b="b" l="l" r="r" t="t"/>
              <a:pathLst>
                <a:path extrusionOk="0" h="3831" w="6487">
                  <a:moveTo>
                    <a:pt x="3155" y="0"/>
                  </a:moveTo>
                  <a:cubicBezTo>
                    <a:pt x="1355" y="0"/>
                    <a:pt x="0" y="3319"/>
                    <a:pt x="2109" y="3801"/>
                  </a:cubicBezTo>
                  <a:cubicBezTo>
                    <a:pt x="2239" y="3821"/>
                    <a:pt x="2368" y="3831"/>
                    <a:pt x="2496" y="3831"/>
                  </a:cubicBezTo>
                  <a:cubicBezTo>
                    <a:pt x="3117" y="3831"/>
                    <a:pt x="3718" y="3612"/>
                    <a:pt x="4298" y="3436"/>
                  </a:cubicBezTo>
                  <a:cubicBezTo>
                    <a:pt x="5118" y="3254"/>
                    <a:pt x="5909" y="2919"/>
                    <a:pt x="6486" y="2281"/>
                  </a:cubicBezTo>
                  <a:cubicBezTo>
                    <a:pt x="6365" y="2068"/>
                    <a:pt x="6243" y="1825"/>
                    <a:pt x="6121" y="1612"/>
                  </a:cubicBezTo>
                  <a:cubicBezTo>
                    <a:pt x="5574" y="609"/>
                    <a:pt x="4298" y="92"/>
                    <a:pt x="3203" y="1"/>
                  </a:cubicBezTo>
                  <a:cubicBezTo>
                    <a:pt x="3187" y="1"/>
                    <a:pt x="3171" y="0"/>
                    <a:pt x="315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3"/>
            <p:cNvSpPr/>
            <p:nvPr/>
          </p:nvSpPr>
          <p:spPr>
            <a:xfrm>
              <a:off x="2886700" y="1158800"/>
              <a:ext cx="161325" cy="109550"/>
            </a:xfrm>
            <a:custGeom>
              <a:rect b="b" l="l" r="r" t="t"/>
              <a:pathLst>
                <a:path extrusionOk="0" h="4382" w="6453">
                  <a:moveTo>
                    <a:pt x="2367" y="0"/>
                  </a:moveTo>
                  <a:cubicBezTo>
                    <a:pt x="1357" y="0"/>
                    <a:pt x="409" y="378"/>
                    <a:pt x="199" y="1412"/>
                  </a:cubicBezTo>
                  <a:cubicBezTo>
                    <a:pt x="0" y="3055"/>
                    <a:pt x="1096" y="4381"/>
                    <a:pt x="2723" y="4381"/>
                  </a:cubicBezTo>
                  <a:cubicBezTo>
                    <a:pt x="2842" y="4381"/>
                    <a:pt x="2963" y="4374"/>
                    <a:pt x="3086" y="4360"/>
                  </a:cubicBezTo>
                  <a:cubicBezTo>
                    <a:pt x="3152" y="4366"/>
                    <a:pt x="3216" y="4369"/>
                    <a:pt x="3280" y="4369"/>
                  </a:cubicBezTo>
                  <a:cubicBezTo>
                    <a:pt x="4135" y="4369"/>
                    <a:pt x="4850" y="3835"/>
                    <a:pt x="5670" y="3722"/>
                  </a:cubicBezTo>
                  <a:cubicBezTo>
                    <a:pt x="5764" y="3733"/>
                    <a:pt x="5922" y="3754"/>
                    <a:pt x="6061" y="3754"/>
                  </a:cubicBezTo>
                  <a:cubicBezTo>
                    <a:pt x="6281" y="3754"/>
                    <a:pt x="6452" y="3702"/>
                    <a:pt x="6248" y="3478"/>
                  </a:cubicBezTo>
                  <a:cubicBezTo>
                    <a:pt x="5883" y="2445"/>
                    <a:pt x="5396" y="1108"/>
                    <a:pt x="4424" y="500"/>
                  </a:cubicBezTo>
                  <a:cubicBezTo>
                    <a:pt x="3883" y="204"/>
                    <a:pt x="3108" y="0"/>
                    <a:pt x="236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3"/>
            <p:cNvSpPr/>
            <p:nvPr/>
          </p:nvSpPr>
          <p:spPr>
            <a:xfrm>
              <a:off x="2976000" y="878150"/>
              <a:ext cx="83350" cy="129775"/>
            </a:xfrm>
            <a:custGeom>
              <a:rect b="b" l="l" r="r" t="t"/>
              <a:pathLst>
                <a:path extrusionOk="0" h="5191" w="3334">
                  <a:moveTo>
                    <a:pt x="1313" y="1"/>
                  </a:moveTo>
                  <a:cubicBezTo>
                    <a:pt x="865" y="1"/>
                    <a:pt x="478" y="274"/>
                    <a:pt x="335" y="966"/>
                  </a:cubicBezTo>
                  <a:cubicBezTo>
                    <a:pt x="1" y="1938"/>
                    <a:pt x="183" y="2972"/>
                    <a:pt x="153" y="3975"/>
                  </a:cubicBezTo>
                  <a:cubicBezTo>
                    <a:pt x="153" y="4248"/>
                    <a:pt x="244" y="4522"/>
                    <a:pt x="153" y="4765"/>
                  </a:cubicBezTo>
                  <a:cubicBezTo>
                    <a:pt x="183" y="4917"/>
                    <a:pt x="244" y="5069"/>
                    <a:pt x="274" y="5191"/>
                  </a:cubicBezTo>
                  <a:cubicBezTo>
                    <a:pt x="882" y="4948"/>
                    <a:pt x="1338" y="4309"/>
                    <a:pt x="1885" y="3944"/>
                  </a:cubicBezTo>
                  <a:cubicBezTo>
                    <a:pt x="2493" y="3458"/>
                    <a:pt x="3192" y="2941"/>
                    <a:pt x="3253" y="2090"/>
                  </a:cubicBezTo>
                  <a:cubicBezTo>
                    <a:pt x="3334" y="1079"/>
                    <a:pt x="2204" y="1"/>
                    <a:pt x="13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3"/>
            <p:cNvSpPr/>
            <p:nvPr/>
          </p:nvSpPr>
          <p:spPr>
            <a:xfrm>
              <a:off x="3268050" y="1417600"/>
              <a:ext cx="243850" cy="137450"/>
            </a:xfrm>
            <a:custGeom>
              <a:rect b="b" l="l" r="r" t="t"/>
              <a:pathLst>
                <a:path extrusionOk="0" h="5498" w="9754">
                  <a:moveTo>
                    <a:pt x="4232" y="0"/>
                  </a:moveTo>
                  <a:cubicBezTo>
                    <a:pt x="3094" y="0"/>
                    <a:pt x="1817" y="605"/>
                    <a:pt x="659" y="2215"/>
                  </a:cubicBezTo>
                  <a:cubicBezTo>
                    <a:pt x="416" y="2306"/>
                    <a:pt x="143" y="2549"/>
                    <a:pt x="173" y="2823"/>
                  </a:cubicBezTo>
                  <a:cubicBezTo>
                    <a:pt x="1" y="2946"/>
                    <a:pt x="127" y="3168"/>
                    <a:pt x="294" y="3168"/>
                  </a:cubicBezTo>
                  <a:cubicBezTo>
                    <a:pt x="334" y="3168"/>
                    <a:pt x="376" y="3156"/>
                    <a:pt x="416" y="3127"/>
                  </a:cubicBezTo>
                  <a:cubicBezTo>
                    <a:pt x="1328" y="4160"/>
                    <a:pt x="2635" y="5011"/>
                    <a:pt x="3912" y="5497"/>
                  </a:cubicBezTo>
                  <a:cubicBezTo>
                    <a:pt x="9753" y="5316"/>
                    <a:pt x="7606" y="0"/>
                    <a:pt x="4232"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3"/>
            <p:cNvSpPr/>
            <p:nvPr/>
          </p:nvSpPr>
          <p:spPr>
            <a:xfrm>
              <a:off x="3112525" y="2009975"/>
              <a:ext cx="260175" cy="154725"/>
            </a:xfrm>
            <a:custGeom>
              <a:rect b="b" l="l" r="r" t="t"/>
              <a:pathLst>
                <a:path extrusionOk="0" h="6189" w="10407">
                  <a:moveTo>
                    <a:pt x="5245" y="0"/>
                  </a:moveTo>
                  <a:cubicBezTo>
                    <a:pt x="4323" y="0"/>
                    <a:pt x="3311" y="513"/>
                    <a:pt x="2382" y="1833"/>
                  </a:cubicBezTo>
                  <a:cubicBezTo>
                    <a:pt x="1" y="3656"/>
                    <a:pt x="2310" y="6189"/>
                    <a:pt x="4664" y="6189"/>
                  </a:cubicBezTo>
                  <a:cubicBezTo>
                    <a:pt x="4744" y="6189"/>
                    <a:pt x="4825" y="6186"/>
                    <a:pt x="4905" y="6180"/>
                  </a:cubicBezTo>
                  <a:cubicBezTo>
                    <a:pt x="10406" y="5758"/>
                    <a:pt x="8335" y="0"/>
                    <a:pt x="5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3"/>
            <p:cNvSpPr/>
            <p:nvPr/>
          </p:nvSpPr>
          <p:spPr>
            <a:xfrm>
              <a:off x="2987400" y="2238425"/>
              <a:ext cx="204450" cy="177575"/>
            </a:xfrm>
            <a:custGeom>
              <a:rect b="b" l="l" r="r" t="t"/>
              <a:pathLst>
                <a:path extrusionOk="0" h="7103" w="8178">
                  <a:moveTo>
                    <a:pt x="5534" y="1"/>
                  </a:moveTo>
                  <a:cubicBezTo>
                    <a:pt x="5051" y="1"/>
                    <a:pt x="4498" y="504"/>
                    <a:pt x="4104" y="689"/>
                  </a:cubicBezTo>
                  <a:cubicBezTo>
                    <a:pt x="517" y="2239"/>
                    <a:pt x="1" y="6556"/>
                    <a:pt x="4438" y="7103"/>
                  </a:cubicBezTo>
                  <a:cubicBezTo>
                    <a:pt x="8177" y="7072"/>
                    <a:pt x="6749" y="2331"/>
                    <a:pt x="5958" y="172"/>
                  </a:cubicBezTo>
                  <a:cubicBezTo>
                    <a:pt x="5828" y="50"/>
                    <a:pt x="5684" y="1"/>
                    <a:pt x="553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3"/>
            <p:cNvSpPr/>
            <p:nvPr/>
          </p:nvSpPr>
          <p:spPr>
            <a:xfrm>
              <a:off x="2892150" y="1904475"/>
              <a:ext cx="218375" cy="165025"/>
            </a:xfrm>
            <a:custGeom>
              <a:rect b="b" l="l" r="r" t="t"/>
              <a:pathLst>
                <a:path extrusionOk="0" h="6601" w="8735">
                  <a:moveTo>
                    <a:pt x="6611" y="1"/>
                  </a:moveTo>
                  <a:cubicBezTo>
                    <a:pt x="6565" y="1"/>
                    <a:pt x="6519" y="21"/>
                    <a:pt x="6485" y="65"/>
                  </a:cubicBezTo>
                  <a:cubicBezTo>
                    <a:pt x="6413" y="62"/>
                    <a:pt x="6342" y="61"/>
                    <a:pt x="6271" y="61"/>
                  </a:cubicBezTo>
                  <a:cubicBezTo>
                    <a:pt x="1631" y="61"/>
                    <a:pt x="1" y="5852"/>
                    <a:pt x="5270" y="6600"/>
                  </a:cubicBezTo>
                  <a:cubicBezTo>
                    <a:pt x="8735" y="6418"/>
                    <a:pt x="7185" y="2284"/>
                    <a:pt x="6789" y="156"/>
                  </a:cubicBezTo>
                  <a:cubicBezTo>
                    <a:pt x="6770" y="60"/>
                    <a:pt x="6690" y="1"/>
                    <a:pt x="661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3"/>
            <p:cNvSpPr/>
            <p:nvPr/>
          </p:nvSpPr>
          <p:spPr>
            <a:xfrm>
              <a:off x="3026150" y="1717250"/>
              <a:ext cx="227100" cy="131125"/>
            </a:xfrm>
            <a:custGeom>
              <a:rect b="b" l="l" r="r" t="t"/>
              <a:pathLst>
                <a:path extrusionOk="0" h="5245" w="9084">
                  <a:moveTo>
                    <a:pt x="1460" y="867"/>
                  </a:moveTo>
                  <a:lnTo>
                    <a:pt x="1338" y="928"/>
                  </a:lnTo>
                  <a:cubicBezTo>
                    <a:pt x="1338" y="928"/>
                    <a:pt x="1338" y="898"/>
                    <a:pt x="1338" y="898"/>
                  </a:cubicBezTo>
                  <a:cubicBezTo>
                    <a:pt x="1399" y="898"/>
                    <a:pt x="1429" y="867"/>
                    <a:pt x="1460" y="867"/>
                  </a:cubicBezTo>
                  <a:close/>
                  <a:moveTo>
                    <a:pt x="3609" y="1"/>
                  </a:moveTo>
                  <a:cubicBezTo>
                    <a:pt x="2762" y="1"/>
                    <a:pt x="1821" y="245"/>
                    <a:pt x="852" y="837"/>
                  </a:cubicBezTo>
                  <a:cubicBezTo>
                    <a:pt x="1" y="1323"/>
                    <a:pt x="1247" y="1901"/>
                    <a:pt x="1551" y="2326"/>
                  </a:cubicBezTo>
                  <a:cubicBezTo>
                    <a:pt x="2463" y="3238"/>
                    <a:pt x="2767" y="4910"/>
                    <a:pt x="4165" y="5244"/>
                  </a:cubicBezTo>
                  <a:cubicBezTo>
                    <a:pt x="9084" y="4383"/>
                    <a:pt x="7197" y="1"/>
                    <a:pt x="360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3"/>
            <p:cNvSpPr/>
            <p:nvPr/>
          </p:nvSpPr>
          <p:spPr>
            <a:xfrm>
              <a:off x="3297450" y="1527675"/>
              <a:ext cx="191075" cy="235725"/>
            </a:xfrm>
            <a:custGeom>
              <a:rect b="b" l="l" r="r" t="t"/>
              <a:pathLst>
                <a:path extrusionOk="0" h="9429" w="7643">
                  <a:moveTo>
                    <a:pt x="3009" y="0"/>
                  </a:moveTo>
                  <a:cubicBezTo>
                    <a:pt x="3009" y="31"/>
                    <a:pt x="3009" y="31"/>
                    <a:pt x="3009" y="61"/>
                  </a:cubicBezTo>
                  <a:cubicBezTo>
                    <a:pt x="2189" y="2766"/>
                    <a:pt x="0" y="9210"/>
                    <a:pt x="4559" y="9362"/>
                  </a:cubicBezTo>
                  <a:cubicBezTo>
                    <a:pt x="4786" y="9407"/>
                    <a:pt x="4996" y="9429"/>
                    <a:pt x="5190" y="9429"/>
                  </a:cubicBezTo>
                  <a:cubicBezTo>
                    <a:pt x="7480" y="9429"/>
                    <a:pt x="7643" y="6469"/>
                    <a:pt x="7082" y="4620"/>
                  </a:cubicBezTo>
                  <a:cubicBezTo>
                    <a:pt x="6444" y="2553"/>
                    <a:pt x="4407" y="1490"/>
                    <a:pt x="30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3"/>
            <p:cNvSpPr/>
            <p:nvPr/>
          </p:nvSpPr>
          <p:spPr>
            <a:xfrm>
              <a:off x="3530725" y="1923575"/>
              <a:ext cx="164400" cy="225325"/>
            </a:xfrm>
            <a:custGeom>
              <a:rect b="b" l="l" r="r" t="t"/>
              <a:pathLst>
                <a:path extrusionOk="0" h="9013" w="6576">
                  <a:moveTo>
                    <a:pt x="4256" y="0"/>
                  </a:moveTo>
                  <a:cubicBezTo>
                    <a:pt x="2615" y="1247"/>
                    <a:pt x="669" y="2797"/>
                    <a:pt x="274" y="4924"/>
                  </a:cubicBezTo>
                  <a:cubicBezTo>
                    <a:pt x="1" y="6900"/>
                    <a:pt x="1824" y="8906"/>
                    <a:pt x="3800" y="8997"/>
                  </a:cubicBezTo>
                  <a:cubicBezTo>
                    <a:pt x="3896" y="9008"/>
                    <a:pt x="3988" y="9013"/>
                    <a:pt x="4077" y="9013"/>
                  </a:cubicBezTo>
                  <a:cubicBezTo>
                    <a:pt x="6094" y="9013"/>
                    <a:pt x="6576" y="6463"/>
                    <a:pt x="6110" y="4833"/>
                  </a:cubicBezTo>
                  <a:cubicBezTo>
                    <a:pt x="5806" y="3101"/>
                    <a:pt x="4590" y="1733"/>
                    <a:pt x="42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3"/>
            <p:cNvSpPr/>
            <p:nvPr/>
          </p:nvSpPr>
          <p:spPr>
            <a:xfrm>
              <a:off x="2144025" y="1707050"/>
              <a:ext cx="192500" cy="138325"/>
            </a:xfrm>
            <a:custGeom>
              <a:rect b="b" l="l" r="r" t="t"/>
              <a:pathLst>
                <a:path extrusionOk="0" h="5533" w="7700">
                  <a:moveTo>
                    <a:pt x="4843" y="0"/>
                  </a:moveTo>
                  <a:cubicBezTo>
                    <a:pt x="1731" y="0"/>
                    <a:pt x="1" y="3883"/>
                    <a:pt x="3370" y="5470"/>
                  </a:cubicBezTo>
                  <a:cubicBezTo>
                    <a:pt x="3565" y="5512"/>
                    <a:pt x="3753" y="5532"/>
                    <a:pt x="3932" y="5532"/>
                  </a:cubicBezTo>
                  <a:cubicBezTo>
                    <a:pt x="5936" y="5532"/>
                    <a:pt x="6990" y="3035"/>
                    <a:pt x="7352" y="1306"/>
                  </a:cubicBezTo>
                  <a:cubicBezTo>
                    <a:pt x="7463" y="1167"/>
                    <a:pt x="7700" y="777"/>
                    <a:pt x="7420" y="777"/>
                  </a:cubicBezTo>
                  <a:cubicBezTo>
                    <a:pt x="7392" y="777"/>
                    <a:pt x="7360" y="781"/>
                    <a:pt x="7322" y="789"/>
                  </a:cubicBezTo>
                  <a:cubicBezTo>
                    <a:pt x="6449" y="233"/>
                    <a:pt x="5605" y="0"/>
                    <a:pt x="484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3"/>
            <p:cNvSpPr/>
            <p:nvPr/>
          </p:nvSpPr>
          <p:spPr>
            <a:xfrm>
              <a:off x="2271025" y="1570450"/>
              <a:ext cx="198750" cy="117800"/>
            </a:xfrm>
            <a:custGeom>
              <a:rect b="b" l="l" r="r" t="t"/>
              <a:pathLst>
                <a:path extrusionOk="0" h="4712" w="7950">
                  <a:moveTo>
                    <a:pt x="3822" y="0"/>
                  </a:moveTo>
                  <a:cubicBezTo>
                    <a:pt x="755" y="0"/>
                    <a:pt x="0" y="3829"/>
                    <a:pt x="3610" y="4703"/>
                  </a:cubicBezTo>
                  <a:cubicBezTo>
                    <a:pt x="3679" y="4709"/>
                    <a:pt x="3748" y="4712"/>
                    <a:pt x="3815" y="4712"/>
                  </a:cubicBezTo>
                  <a:cubicBezTo>
                    <a:pt x="5454" y="4712"/>
                    <a:pt x="6448" y="2988"/>
                    <a:pt x="7470" y="1937"/>
                  </a:cubicBezTo>
                  <a:lnTo>
                    <a:pt x="7470" y="1937"/>
                  </a:lnTo>
                  <a:cubicBezTo>
                    <a:pt x="7470" y="1937"/>
                    <a:pt x="7466" y="1937"/>
                    <a:pt x="7462" y="1938"/>
                  </a:cubicBezTo>
                  <a:lnTo>
                    <a:pt x="7462" y="1938"/>
                  </a:lnTo>
                  <a:cubicBezTo>
                    <a:pt x="7546" y="1831"/>
                    <a:pt x="7634" y="1747"/>
                    <a:pt x="7774" y="1663"/>
                  </a:cubicBezTo>
                  <a:cubicBezTo>
                    <a:pt x="7949" y="1510"/>
                    <a:pt x="7808" y="1325"/>
                    <a:pt x="7636" y="1325"/>
                  </a:cubicBezTo>
                  <a:cubicBezTo>
                    <a:pt x="7570" y="1325"/>
                    <a:pt x="7499" y="1352"/>
                    <a:pt x="7439" y="1420"/>
                  </a:cubicBezTo>
                  <a:cubicBezTo>
                    <a:pt x="6039" y="398"/>
                    <a:pt x="4811" y="0"/>
                    <a:pt x="38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3"/>
            <p:cNvSpPr/>
            <p:nvPr/>
          </p:nvSpPr>
          <p:spPr>
            <a:xfrm>
              <a:off x="2150000" y="1996750"/>
              <a:ext cx="290050" cy="200050"/>
            </a:xfrm>
            <a:custGeom>
              <a:rect b="b" l="l" r="r" t="t"/>
              <a:pathLst>
                <a:path extrusionOk="0" h="8002" w="11602">
                  <a:moveTo>
                    <a:pt x="6468" y="0"/>
                  </a:moveTo>
                  <a:cubicBezTo>
                    <a:pt x="6091" y="0"/>
                    <a:pt x="5691" y="36"/>
                    <a:pt x="5259" y="113"/>
                  </a:cubicBezTo>
                  <a:cubicBezTo>
                    <a:pt x="791" y="842"/>
                    <a:pt x="1" y="7955"/>
                    <a:pt x="5320" y="7985"/>
                  </a:cubicBezTo>
                  <a:cubicBezTo>
                    <a:pt x="5443" y="7996"/>
                    <a:pt x="5564" y="8001"/>
                    <a:pt x="5684" y="8001"/>
                  </a:cubicBezTo>
                  <a:cubicBezTo>
                    <a:pt x="7936" y="8001"/>
                    <a:pt x="9647" y="6147"/>
                    <a:pt x="10426" y="4156"/>
                  </a:cubicBezTo>
                  <a:cubicBezTo>
                    <a:pt x="10761" y="3456"/>
                    <a:pt x="11125" y="2788"/>
                    <a:pt x="11460" y="2119"/>
                  </a:cubicBezTo>
                  <a:cubicBezTo>
                    <a:pt x="11602" y="2005"/>
                    <a:pt x="11505" y="1812"/>
                    <a:pt x="11368" y="1812"/>
                  </a:cubicBezTo>
                  <a:cubicBezTo>
                    <a:pt x="11358" y="1812"/>
                    <a:pt x="11348" y="1813"/>
                    <a:pt x="11338" y="1815"/>
                  </a:cubicBezTo>
                  <a:cubicBezTo>
                    <a:pt x="9621" y="855"/>
                    <a:pt x="8323" y="0"/>
                    <a:pt x="64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3"/>
            <p:cNvSpPr/>
            <p:nvPr/>
          </p:nvSpPr>
          <p:spPr>
            <a:xfrm>
              <a:off x="1980625" y="2232450"/>
              <a:ext cx="325575" cy="211675"/>
            </a:xfrm>
            <a:custGeom>
              <a:rect b="b" l="l" r="r" t="t"/>
              <a:pathLst>
                <a:path extrusionOk="0" h="8467" w="13023">
                  <a:moveTo>
                    <a:pt x="7336" y="0"/>
                  </a:moveTo>
                  <a:cubicBezTo>
                    <a:pt x="1617" y="0"/>
                    <a:pt x="1" y="8042"/>
                    <a:pt x="7870" y="8466"/>
                  </a:cubicBezTo>
                  <a:cubicBezTo>
                    <a:pt x="11213" y="8314"/>
                    <a:pt x="12703" y="4393"/>
                    <a:pt x="13007" y="1506"/>
                  </a:cubicBezTo>
                  <a:cubicBezTo>
                    <a:pt x="13022" y="1395"/>
                    <a:pt x="12940" y="1342"/>
                    <a:pt x="12853" y="1342"/>
                  </a:cubicBezTo>
                  <a:cubicBezTo>
                    <a:pt x="12772" y="1342"/>
                    <a:pt x="12687" y="1388"/>
                    <a:pt x="12672" y="1475"/>
                  </a:cubicBezTo>
                  <a:cubicBezTo>
                    <a:pt x="12628" y="1484"/>
                    <a:pt x="12581" y="1488"/>
                    <a:pt x="12533" y="1488"/>
                  </a:cubicBezTo>
                  <a:cubicBezTo>
                    <a:pt x="12416" y="1488"/>
                    <a:pt x="12293" y="1466"/>
                    <a:pt x="12186" y="1445"/>
                  </a:cubicBezTo>
                  <a:lnTo>
                    <a:pt x="12156" y="1445"/>
                  </a:lnTo>
                  <a:cubicBezTo>
                    <a:pt x="11973" y="1384"/>
                    <a:pt x="11760" y="1354"/>
                    <a:pt x="11578" y="1263"/>
                  </a:cubicBezTo>
                  <a:cubicBezTo>
                    <a:pt x="11578" y="1263"/>
                    <a:pt x="11578" y="1263"/>
                    <a:pt x="11578" y="1293"/>
                  </a:cubicBezTo>
                  <a:cubicBezTo>
                    <a:pt x="10008" y="378"/>
                    <a:pt x="8576" y="0"/>
                    <a:pt x="73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3"/>
            <p:cNvSpPr/>
            <p:nvPr/>
          </p:nvSpPr>
          <p:spPr>
            <a:xfrm>
              <a:off x="3418400" y="1737400"/>
              <a:ext cx="183525" cy="213100"/>
            </a:xfrm>
            <a:custGeom>
              <a:rect b="b" l="l" r="r" t="t"/>
              <a:pathLst>
                <a:path extrusionOk="0" h="8524" w="7341">
                  <a:moveTo>
                    <a:pt x="4919" y="0"/>
                  </a:moveTo>
                  <a:cubicBezTo>
                    <a:pt x="4220" y="396"/>
                    <a:pt x="3460" y="669"/>
                    <a:pt x="2974" y="1307"/>
                  </a:cubicBezTo>
                  <a:cubicBezTo>
                    <a:pt x="2883" y="1399"/>
                    <a:pt x="2670" y="1642"/>
                    <a:pt x="2548" y="1763"/>
                  </a:cubicBezTo>
                  <a:lnTo>
                    <a:pt x="2579" y="1763"/>
                  </a:lnTo>
                  <a:cubicBezTo>
                    <a:pt x="405" y="4178"/>
                    <a:pt x="1" y="8481"/>
                    <a:pt x="4222" y="8481"/>
                  </a:cubicBezTo>
                  <a:cubicBezTo>
                    <a:pt x="4252" y="8481"/>
                    <a:pt x="4281" y="8481"/>
                    <a:pt x="4311" y="8481"/>
                  </a:cubicBezTo>
                  <a:cubicBezTo>
                    <a:pt x="4476" y="8509"/>
                    <a:pt x="4633" y="8523"/>
                    <a:pt x="4784" y="8523"/>
                  </a:cubicBezTo>
                  <a:cubicBezTo>
                    <a:pt x="6552" y="8523"/>
                    <a:pt x="7341" y="6640"/>
                    <a:pt x="6864" y="5016"/>
                  </a:cubicBezTo>
                  <a:cubicBezTo>
                    <a:pt x="6196" y="3344"/>
                    <a:pt x="5375" y="1763"/>
                    <a:pt x="491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3"/>
            <p:cNvSpPr/>
            <p:nvPr/>
          </p:nvSpPr>
          <p:spPr>
            <a:xfrm>
              <a:off x="3672075" y="1995000"/>
              <a:ext cx="239525" cy="182875"/>
            </a:xfrm>
            <a:custGeom>
              <a:rect b="b" l="l" r="r" t="t"/>
              <a:pathLst>
                <a:path extrusionOk="0" h="7315" w="9581">
                  <a:moveTo>
                    <a:pt x="1064" y="1"/>
                  </a:moveTo>
                  <a:cubicBezTo>
                    <a:pt x="0" y="183"/>
                    <a:pt x="912" y="2888"/>
                    <a:pt x="1125" y="3587"/>
                  </a:cubicBezTo>
                  <a:cubicBezTo>
                    <a:pt x="1246" y="3922"/>
                    <a:pt x="1338" y="4256"/>
                    <a:pt x="1520" y="4590"/>
                  </a:cubicBezTo>
                  <a:cubicBezTo>
                    <a:pt x="2189" y="5593"/>
                    <a:pt x="2341" y="7174"/>
                    <a:pt x="3800" y="7295"/>
                  </a:cubicBezTo>
                  <a:cubicBezTo>
                    <a:pt x="4008" y="7308"/>
                    <a:pt x="4214" y="7315"/>
                    <a:pt x="4414" y="7315"/>
                  </a:cubicBezTo>
                  <a:cubicBezTo>
                    <a:pt x="7544" y="7315"/>
                    <a:pt x="9580" y="5753"/>
                    <a:pt x="7295" y="2554"/>
                  </a:cubicBezTo>
                  <a:cubicBezTo>
                    <a:pt x="6383" y="1034"/>
                    <a:pt x="4408" y="1095"/>
                    <a:pt x="2888" y="548"/>
                  </a:cubicBezTo>
                  <a:cubicBezTo>
                    <a:pt x="2280" y="365"/>
                    <a:pt x="1672" y="92"/>
                    <a:pt x="106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3"/>
            <p:cNvSpPr/>
            <p:nvPr/>
          </p:nvSpPr>
          <p:spPr>
            <a:xfrm>
              <a:off x="2954725" y="2088275"/>
              <a:ext cx="164175" cy="152975"/>
            </a:xfrm>
            <a:custGeom>
              <a:rect b="b" l="l" r="r" t="t"/>
              <a:pathLst>
                <a:path extrusionOk="0" h="6119" w="6567">
                  <a:moveTo>
                    <a:pt x="4568" y="0"/>
                  </a:moveTo>
                  <a:cubicBezTo>
                    <a:pt x="2566" y="0"/>
                    <a:pt x="122" y="591"/>
                    <a:pt x="1" y="2653"/>
                  </a:cubicBezTo>
                  <a:cubicBezTo>
                    <a:pt x="122" y="4172"/>
                    <a:pt x="1034" y="5692"/>
                    <a:pt x="2645" y="5966"/>
                  </a:cubicBezTo>
                  <a:cubicBezTo>
                    <a:pt x="2971" y="6071"/>
                    <a:pt x="3275" y="6119"/>
                    <a:pt x="3557" y="6119"/>
                  </a:cubicBezTo>
                  <a:cubicBezTo>
                    <a:pt x="5481" y="6119"/>
                    <a:pt x="6376" y="3866"/>
                    <a:pt x="6323" y="1984"/>
                  </a:cubicBezTo>
                  <a:cubicBezTo>
                    <a:pt x="6232" y="1437"/>
                    <a:pt x="6566" y="343"/>
                    <a:pt x="5958" y="99"/>
                  </a:cubicBezTo>
                  <a:cubicBezTo>
                    <a:pt x="5553" y="38"/>
                    <a:pt x="5075" y="0"/>
                    <a:pt x="456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3"/>
            <p:cNvSpPr/>
            <p:nvPr/>
          </p:nvSpPr>
          <p:spPr>
            <a:xfrm>
              <a:off x="3118875" y="1869625"/>
              <a:ext cx="174575" cy="118675"/>
            </a:xfrm>
            <a:custGeom>
              <a:rect b="b" l="l" r="r" t="t"/>
              <a:pathLst>
                <a:path extrusionOk="0" h="4747" w="6983">
                  <a:moveTo>
                    <a:pt x="2665" y="0"/>
                  </a:moveTo>
                  <a:cubicBezTo>
                    <a:pt x="1951" y="0"/>
                    <a:pt x="1120" y="171"/>
                    <a:pt x="182" y="578"/>
                  </a:cubicBezTo>
                  <a:cubicBezTo>
                    <a:pt x="152" y="563"/>
                    <a:pt x="122" y="555"/>
                    <a:pt x="91" y="555"/>
                  </a:cubicBezTo>
                  <a:cubicBezTo>
                    <a:pt x="61" y="555"/>
                    <a:pt x="31" y="563"/>
                    <a:pt x="0" y="578"/>
                  </a:cubicBezTo>
                  <a:cubicBezTo>
                    <a:pt x="31" y="760"/>
                    <a:pt x="61" y="943"/>
                    <a:pt x="91" y="1125"/>
                  </a:cubicBezTo>
                  <a:cubicBezTo>
                    <a:pt x="730" y="2250"/>
                    <a:pt x="426" y="3952"/>
                    <a:pt x="1824" y="4590"/>
                  </a:cubicBezTo>
                  <a:cubicBezTo>
                    <a:pt x="2306" y="4697"/>
                    <a:pt x="2741" y="4746"/>
                    <a:pt x="3132" y="4746"/>
                  </a:cubicBezTo>
                  <a:cubicBezTo>
                    <a:pt x="6983" y="4746"/>
                    <a:pt x="6432" y="0"/>
                    <a:pt x="2665"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3"/>
            <p:cNvSpPr/>
            <p:nvPr/>
          </p:nvSpPr>
          <p:spPr>
            <a:xfrm>
              <a:off x="2889800" y="1742800"/>
              <a:ext cx="180750" cy="140800"/>
            </a:xfrm>
            <a:custGeom>
              <a:rect b="b" l="l" r="r" t="t"/>
              <a:pathLst>
                <a:path extrusionOk="0" h="5632" w="7230">
                  <a:moveTo>
                    <a:pt x="3996" y="210"/>
                  </a:moveTo>
                  <a:cubicBezTo>
                    <a:pt x="3996" y="240"/>
                    <a:pt x="3996" y="240"/>
                    <a:pt x="3965" y="240"/>
                  </a:cubicBezTo>
                  <a:lnTo>
                    <a:pt x="3996" y="210"/>
                  </a:lnTo>
                  <a:close/>
                  <a:moveTo>
                    <a:pt x="4288" y="0"/>
                  </a:moveTo>
                  <a:cubicBezTo>
                    <a:pt x="4111" y="0"/>
                    <a:pt x="3856" y="187"/>
                    <a:pt x="3692" y="210"/>
                  </a:cubicBezTo>
                  <a:cubicBezTo>
                    <a:pt x="3626" y="197"/>
                    <a:pt x="3544" y="178"/>
                    <a:pt x="3476" y="178"/>
                  </a:cubicBezTo>
                  <a:cubicBezTo>
                    <a:pt x="3387" y="178"/>
                    <a:pt x="3323" y="211"/>
                    <a:pt x="3358" y="332"/>
                  </a:cubicBezTo>
                  <a:cubicBezTo>
                    <a:pt x="657" y="1112"/>
                    <a:pt x="1" y="5623"/>
                    <a:pt x="3433" y="5623"/>
                  </a:cubicBezTo>
                  <a:cubicBezTo>
                    <a:pt x="3478" y="5623"/>
                    <a:pt x="3524" y="5622"/>
                    <a:pt x="3570" y="5620"/>
                  </a:cubicBezTo>
                  <a:cubicBezTo>
                    <a:pt x="3660" y="5628"/>
                    <a:pt x="3747" y="5632"/>
                    <a:pt x="3832" y="5632"/>
                  </a:cubicBezTo>
                  <a:cubicBezTo>
                    <a:pt x="6847" y="5632"/>
                    <a:pt x="7230" y="1034"/>
                    <a:pt x="4421" y="58"/>
                  </a:cubicBezTo>
                  <a:cubicBezTo>
                    <a:pt x="4387" y="16"/>
                    <a:pt x="4341" y="0"/>
                    <a:pt x="428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3"/>
            <p:cNvSpPr/>
            <p:nvPr/>
          </p:nvSpPr>
          <p:spPr>
            <a:xfrm>
              <a:off x="3156100" y="2289375"/>
              <a:ext cx="210975" cy="186825"/>
            </a:xfrm>
            <a:custGeom>
              <a:rect b="b" l="l" r="r" t="t"/>
              <a:pathLst>
                <a:path extrusionOk="0" h="7473" w="8439">
                  <a:moveTo>
                    <a:pt x="2461" y="0"/>
                  </a:moveTo>
                  <a:cubicBezTo>
                    <a:pt x="1920" y="0"/>
                    <a:pt x="1484" y="242"/>
                    <a:pt x="1368" y="961"/>
                  </a:cubicBezTo>
                  <a:lnTo>
                    <a:pt x="1338" y="992"/>
                  </a:lnTo>
                  <a:cubicBezTo>
                    <a:pt x="1338" y="1022"/>
                    <a:pt x="1308" y="1083"/>
                    <a:pt x="1308" y="1113"/>
                  </a:cubicBezTo>
                  <a:cubicBezTo>
                    <a:pt x="1186" y="1417"/>
                    <a:pt x="1156" y="1752"/>
                    <a:pt x="1004" y="2056"/>
                  </a:cubicBezTo>
                  <a:lnTo>
                    <a:pt x="1034" y="2056"/>
                  </a:lnTo>
                  <a:cubicBezTo>
                    <a:pt x="1" y="4578"/>
                    <a:pt x="335" y="6828"/>
                    <a:pt x="3374" y="7344"/>
                  </a:cubicBezTo>
                  <a:cubicBezTo>
                    <a:pt x="3721" y="7432"/>
                    <a:pt x="4046" y="7473"/>
                    <a:pt x="4349" y="7473"/>
                  </a:cubicBezTo>
                  <a:cubicBezTo>
                    <a:pt x="7929" y="7473"/>
                    <a:pt x="8439" y="1785"/>
                    <a:pt x="4712" y="749"/>
                  </a:cubicBezTo>
                  <a:cubicBezTo>
                    <a:pt x="4133" y="450"/>
                    <a:pt x="3199" y="0"/>
                    <a:pt x="24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3"/>
            <p:cNvSpPr/>
            <p:nvPr/>
          </p:nvSpPr>
          <p:spPr>
            <a:xfrm>
              <a:off x="3168250" y="2164450"/>
              <a:ext cx="226350" cy="130025"/>
            </a:xfrm>
            <a:custGeom>
              <a:rect b="b" l="l" r="r" t="t"/>
              <a:pathLst>
                <a:path extrusionOk="0" h="5201" w="9054">
                  <a:moveTo>
                    <a:pt x="4074" y="1"/>
                  </a:moveTo>
                  <a:cubicBezTo>
                    <a:pt x="2858" y="31"/>
                    <a:pt x="1642" y="426"/>
                    <a:pt x="609" y="943"/>
                  </a:cubicBezTo>
                  <a:cubicBezTo>
                    <a:pt x="616" y="941"/>
                    <a:pt x="624" y="940"/>
                    <a:pt x="632" y="940"/>
                  </a:cubicBezTo>
                  <a:cubicBezTo>
                    <a:pt x="726" y="940"/>
                    <a:pt x="897" y="1068"/>
                    <a:pt x="796" y="1068"/>
                  </a:cubicBezTo>
                  <a:cubicBezTo>
                    <a:pt x="786" y="1068"/>
                    <a:pt x="775" y="1067"/>
                    <a:pt x="761" y="1065"/>
                  </a:cubicBezTo>
                  <a:cubicBezTo>
                    <a:pt x="712" y="1043"/>
                    <a:pt x="665" y="1034"/>
                    <a:pt x="618" y="1034"/>
                  </a:cubicBezTo>
                  <a:cubicBezTo>
                    <a:pt x="401" y="1034"/>
                    <a:pt x="201" y="1233"/>
                    <a:pt x="1" y="1308"/>
                  </a:cubicBezTo>
                  <a:cubicBezTo>
                    <a:pt x="973" y="3071"/>
                    <a:pt x="2129" y="5046"/>
                    <a:pt x="4347" y="5198"/>
                  </a:cubicBezTo>
                  <a:cubicBezTo>
                    <a:pt x="4405" y="5200"/>
                    <a:pt x="4461" y="5201"/>
                    <a:pt x="4517" y="5201"/>
                  </a:cubicBezTo>
                  <a:cubicBezTo>
                    <a:pt x="9053" y="5201"/>
                    <a:pt x="7587" y="361"/>
                    <a:pt x="407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3"/>
            <p:cNvSpPr/>
            <p:nvPr/>
          </p:nvSpPr>
          <p:spPr>
            <a:xfrm>
              <a:off x="2505875" y="1559475"/>
              <a:ext cx="205025" cy="160850"/>
            </a:xfrm>
            <a:custGeom>
              <a:rect b="b" l="l" r="r" t="t"/>
              <a:pathLst>
                <a:path extrusionOk="0" h="6434" w="8201">
                  <a:moveTo>
                    <a:pt x="4304" y="1"/>
                  </a:moveTo>
                  <a:cubicBezTo>
                    <a:pt x="4250" y="1"/>
                    <a:pt x="4200" y="12"/>
                    <a:pt x="4155" y="35"/>
                  </a:cubicBezTo>
                  <a:cubicBezTo>
                    <a:pt x="4087" y="18"/>
                    <a:pt x="4020" y="9"/>
                    <a:pt x="3956" y="9"/>
                  </a:cubicBezTo>
                  <a:cubicBezTo>
                    <a:pt x="3239" y="9"/>
                    <a:pt x="2711" y="1015"/>
                    <a:pt x="2210" y="1433"/>
                  </a:cubicBezTo>
                  <a:cubicBezTo>
                    <a:pt x="1" y="3158"/>
                    <a:pt x="1015" y="6419"/>
                    <a:pt x="3842" y="6419"/>
                  </a:cubicBezTo>
                  <a:cubicBezTo>
                    <a:pt x="3855" y="6419"/>
                    <a:pt x="3868" y="6418"/>
                    <a:pt x="3881" y="6418"/>
                  </a:cubicBezTo>
                  <a:cubicBezTo>
                    <a:pt x="3973" y="6428"/>
                    <a:pt x="4064" y="6433"/>
                    <a:pt x="4155" y="6433"/>
                  </a:cubicBezTo>
                  <a:cubicBezTo>
                    <a:pt x="6298" y="6433"/>
                    <a:pt x="8200" y="3756"/>
                    <a:pt x="6830" y="1889"/>
                  </a:cubicBezTo>
                  <a:cubicBezTo>
                    <a:pt x="6241" y="1553"/>
                    <a:pt x="4954" y="1"/>
                    <a:pt x="430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3"/>
            <p:cNvSpPr/>
            <p:nvPr/>
          </p:nvSpPr>
          <p:spPr>
            <a:xfrm>
              <a:off x="2619500" y="1388950"/>
              <a:ext cx="145275" cy="125825"/>
            </a:xfrm>
            <a:custGeom>
              <a:rect b="b" l="l" r="r" t="t"/>
              <a:pathLst>
                <a:path extrusionOk="0" h="5033" w="5811">
                  <a:moveTo>
                    <a:pt x="2353" y="0"/>
                  </a:moveTo>
                  <a:cubicBezTo>
                    <a:pt x="0" y="0"/>
                    <a:pt x="58" y="3472"/>
                    <a:pt x="2406" y="4607"/>
                  </a:cubicBezTo>
                  <a:cubicBezTo>
                    <a:pt x="2376" y="4759"/>
                    <a:pt x="2467" y="4972"/>
                    <a:pt x="2619" y="5033"/>
                  </a:cubicBezTo>
                  <a:cubicBezTo>
                    <a:pt x="4595" y="4789"/>
                    <a:pt x="5811" y="1142"/>
                    <a:pt x="3592" y="260"/>
                  </a:cubicBezTo>
                  <a:cubicBezTo>
                    <a:pt x="3123" y="80"/>
                    <a:pt x="2711" y="0"/>
                    <a:pt x="23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3"/>
            <p:cNvSpPr/>
            <p:nvPr/>
          </p:nvSpPr>
          <p:spPr>
            <a:xfrm>
              <a:off x="2392325" y="1452025"/>
              <a:ext cx="206050" cy="116475"/>
            </a:xfrm>
            <a:custGeom>
              <a:rect b="b" l="l" r="r" t="t"/>
              <a:pathLst>
                <a:path extrusionOk="0" h="4659" w="8242">
                  <a:moveTo>
                    <a:pt x="4243" y="1"/>
                  </a:moveTo>
                  <a:cubicBezTo>
                    <a:pt x="1414" y="1"/>
                    <a:pt x="0" y="4484"/>
                    <a:pt x="3864" y="4637"/>
                  </a:cubicBezTo>
                  <a:cubicBezTo>
                    <a:pt x="3982" y="4652"/>
                    <a:pt x="4099" y="4659"/>
                    <a:pt x="4214" y="4659"/>
                  </a:cubicBezTo>
                  <a:cubicBezTo>
                    <a:pt x="5543" y="4659"/>
                    <a:pt x="6640" y="3745"/>
                    <a:pt x="7816" y="3269"/>
                  </a:cubicBezTo>
                  <a:cubicBezTo>
                    <a:pt x="8089" y="3239"/>
                    <a:pt x="8241" y="2844"/>
                    <a:pt x="7907" y="2783"/>
                  </a:cubicBezTo>
                  <a:cubicBezTo>
                    <a:pt x="7867" y="2724"/>
                    <a:pt x="7803" y="2691"/>
                    <a:pt x="7737" y="2691"/>
                  </a:cubicBezTo>
                  <a:cubicBezTo>
                    <a:pt x="7702" y="2691"/>
                    <a:pt x="7665" y="2701"/>
                    <a:pt x="7633" y="2722"/>
                  </a:cubicBezTo>
                  <a:cubicBezTo>
                    <a:pt x="6691" y="2418"/>
                    <a:pt x="6873" y="959"/>
                    <a:pt x="5961" y="534"/>
                  </a:cubicBezTo>
                  <a:cubicBezTo>
                    <a:pt x="5356" y="159"/>
                    <a:pt x="4774" y="1"/>
                    <a:pt x="424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3"/>
            <p:cNvSpPr/>
            <p:nvPr/>
          </p:nvSpPr>
          <p:spPr>
            <a:xfrm>
              <a:off x="3151550" y="1345975"/>
              <a:ext cx="194500" cy="122525"/>
            </a:xfrm>
            <a:custGeom>
              <a:rect b="b" l="l" r="r" t="t"/>
              <a:pathLst>
                <a:path extrusionOk="0" h="4901" w="7780">
                  <a:moveTo>
                    <a:pt x="4724" y="0"/>
                  </a:moveTo>
                  <a:cubicBezTo>
                    <a:pt x="4658" y="0"/>
                    <a:pt x="4594" y="1"/>
                    <a:pt x="4529" y="4"/>
                  </a:cubicBezTo>
                  <a:cubicBezTo>
                    <a:pt x="2553" y="64"/>
                    <a:pt x="882" y="1311"/>
                    <a:pt x="0" y="2952"/>
                  </a:cubicBezTo>
                  <a:cubicBezTo>
                    <a:pt x="456" y="2527"/>
                    <a:pt x="912" y="1888"/>
                    <a:pt x="1398" y="1523"/>
                  </a:cubicBezTo>
                  <a:cubicBezTo>
                    <a:pt x="2158" y="2739"/>
                    <a:pt x="2857" y="4350"/>
                    <a:pt x="4286" y="4867"/>
                  </a:cubicBezTo>
                  <a:cubicBezTo>
                    <a:pt x="4410" y="4890"/>
                    <a:pt x="4532" y="4901"/>
                    <a:pt x="4652" y="4901"/>
                  </a:cubicBezTo>
                  <a:cubicBezTo>
                    <a:pt x="6450" y="4901"/>
                    <a:pt x="7779" y="2456"/>
                    <a:pt x="6839" y="946"/>
                  </a:cubicBezTo>
                  <a:cubicBezTo>
                    <a:pt x="6362" y="187"/>
                    <a:pt x="5520" y="0"/>
                    <a:pt x="472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3"/>
            <p:cNvSpPr/>
            <p:nvPr/>
          </p:nvSpPr>
          <p:spPr>
            <a:xfrm>
              <a:off x="3112025" y="1441800"/>
              <a:ext cx="22825" cy="24350"/>
            </a:xfrm>
            <a:custGeom>
              <a:rect b="b" l="l" r="r" t="t"/>
              <a:pathLst>
                <a:path extrusionOk="0" h="974" w="913">
                  <a:moveTo>
                    <a:pt x="912" y="1"/>
                  </a:moveTo>
                  <a:lnTo>
                    <a:pt x="912" y="1"/>
                  </a:lnTo>
                  <a:cubicBezTo>
                    <a:pt x="730" y="92"/>
                    <a:pt x="548" y="183"/>
                    <a:pt x="335" y="183"/>
                  </a:cubicBezTo>
                  <a:cubicBezTo>
                    <a:pt x="305" y="396"/>
                    <a:pt x="1" y="852"/>
                    <a:pt x="335" y="973"/>
                  </a:cubicBezTo>
                  <a:cubicBezTo>
                    <a:pt x="730" y="973"/>
                    <a:pt x="700" y="274"/>
                    <a:pt x="91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3"/>
            <p:cNvSpPr/>
            <p:nvPr/>
          </p:nvSpPr>
          <p:spPr>
            <a:xfrm>
              <a:off x="3110500" y="1444075"/>
              <a:ext cx="5175" cy="8700"/>
            </a:xfrm>
            <a:custGeom>
              <a:rect b="b" l="l" r="r" t="t"/>
              <a:pathLst>
                <a:path extrusionOk="0" h="348" w="207">
                  <a:moveTo>
                    <a:pt x="1" y="1"/>
                  </a:moveTo>
                  <a:cubicBezTo>
                    <a:pt x="31" y="92"/>
                    <a:pt x="31" y="183"/>
                    <a:pt x="31" y="274"/>
                  </a:cubicBezTo>
                  <a:cubicBezTo>
                    <a:pt x="61" y="327"/>
                    <a:pt x="88" y="348"/>
                    <a:pt x="110" y="348"/>
                  </a:cubicBezTo>
                  <a:cubicBezTo>
                    <a:pt x="177" y="348"/>
                    <a:pt x="206" y="153"/>
                    <a:pt x="183" y="62"/>
                  </a:cubicBezTo>
                  <a:cubicBezTo>
                    <a:pt x="122" y="31"/>
                    <a:pt x="62"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3"/>
            <p:cNvSpPr/>
            <p:nvPr/>
          </p:nvSpPr>
          <p:spPr>
            <a:xfrm>
              <a:off x="3134825" y="1399250"/>
              <a:ext cx="13700" cy="17500"/>
            </a:xfrm>
            <a:custGeom>
              <a:rect b="b" l="l" r="r" t="t"/>
              <a:pathLst>
                <a:path extrusionOk="0" h="700" w="548">
                  <a:moveTo>
                    <a:pt x="548" y="0"/>
                  </a:moveTo>
                  <a:lnTo>
                    <a:pt x="548" y="0"/>
                  </a:lnTo>
                  <a:cubicBezTo>
                    <a:pt x="396" y="183"/>
                    <a:pt x="244" y="365"/>
                    <a:pt x="92" y="548"/>
                  </a:cubicBezTo>
                  <a:cubicBezTo>
                    <a:pt x="61" y="578"/>
                    <a:pt x="31" y="639"/>
                    <a:pt x="0" y="699"/>
                  </a:cubicBezTo>
                  <a:cubicBezTo>
                    <a:pt x="213" y="487"/>
                    <a:pt x="365" y="244"/>
                    <a:pt x="54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3"/>
            <p:cNvSpPr/>
            <p:nvPr/>
          </p:nvSpPr>
          <p:spPr>
            <a:xfrm>
              <a:off x="3096075" y="1383300"/>
              <a:ext cx="3050" cy="3825"/>
            </a:xfrm>
            <a:custGeom>
              <a:rect b="b" l="l" r="r" t="t"/>
              <a:pathLst>
                <a:path extrusionOk="0" h="153" w="122">
                  <a:moveTo>
                    <a:pt x="122" y="0"/>
                  </a:moveTo>
                  <a:lnTo>
                    <a:pt x="122" y="0"/>
                  </a:lnTo>
                  <a:cubicBezTo>
                    <a:pt x="91" y="30"/>
                    <a:pt x="61" y="61"/>
                    <a:pt x="0" y="61"/>
                  </a:cubicBezTo>
                  <a:cubicBezTo>
                    <a:pt x="0" y="91"/>
                    <a:pt x="31" y="122"/>
                    <a:pt x="31" y="152"/>
                  </a:cubicBezTo>
                  <a:cubicBezTo>
                    <a:pt x="61" y="122"/>
                    <a:pt x="91" y="61"/>
                    <a:pt x="1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3"/>
            <p:cNvSpPr/>
            <p:nvPr/>
          </p:nvSpPr>
          <p:spPr>
            <a:xfrm>
              <a:off x="3179650" y="1301225"/>
              <a:ext cx="6875" cy="7625"/>
            </a:xfrm>
            <a:custGeom>
              <a:rect b="b" l="l" r="r" t="t"/>
              <a:pathLst>
                <a:path extrusionOk="0" h="305" w="275">
                  <a:moveTo>
                    <a:pt x="244" y="0"/>
                  </a:moveTo>
                  <a:cubicBezTo>
                    <a:pt x="153" y="92"/>
                    <a:pt x="92" y="213"/>
                    <a:pt x="1" y="304"/>
                  </a:cubicBezTo>
                  <a:cubicBezTo>
                    <a:pt x="92" y="213"/>
                    <a:pt x="183" y="122"/>
                    <a:pt x="274" y="31"/>
                  </a:cubicBezTo>
                  <a:cubicBezTo>
                    <a:pt x="274" y="31"/>
                    <a:pt x="244" y="0"/>
                    <a:pt x="2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3"/>
            <p:cNvSpPr/>
            <p:nvPr/>
          </p:nvSpPr>
          <p:spPr>
            <a:xfrm>
              <a:off x="3178125" y="1295900"/>
              <a:ext cx="2325" cy="3075"/>
            </a:xfrm>
            <a:custGeom>
              <a:rect b="b" l="l" r="r" t="t"/>
              <a:pathLst>
                <a:path extrusionOk="0" h="123" w="93">
                  <a:moveTo>
                    <a:pt x="31" y="1"/>
                  </a:moveTo>
                  <a:cubicBezTo>
                    <a:pt x="1" y="1"/>
                    <a:pt x="1" y="31"/>
                    <a:pt x="1" y="31"/>
                  </a:cubicBezTo>
                  <a:cubicBezTo>
                    <a:pt x="1" y="61"/>
                    <a:pt x="1" y="92"/>
                    <a:pt x="1" y="122"/>
                  </a:cubicBezTo>
                  <a:cubicBezTo>
                    <a:pt x="31" y="92"/>
                    <a:pt x="62" y="61"/>
                    <a:pt x="92" y="31"/>
                  </a:cubicBezTo>
                  <a:cubicBezTo>
                    <a:pt x="62" y="1"/>
                    <a:pt x="31"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3"/>
            <p:cNvSpPr/>
            <p:nvPr/>
          </p:nvSpPr>
          <p:spPr>
            <a:xfrm>
              <a:off x="3608225" y="1006200"/>
              <a:ext cx="156925" cy="111150"/>
            </a:xfrm>
            <a:custGeom>
              <a:rect b="b" l="l" r="r" t="t"/>
              <a:pathLst>
                <a:path extrusionOk="0" h="4446" w="6277">
                  <a:moveTo>
                    <a:pt x="1703" y="1588"/>
                  </a:moveTo>
                  <a:cubicBezTo>
                    <a:pt x="1703" y="1619"/>
                    <a:pt x="1703" y="1619"/>
                    <a:pt x="1673" y="1619"/>
                  </a:cubicBezTo>
                  <a:lnTo>
                    <a:pt x="1703" y="1619"/>
                  </a:lnTo>
                  <a:cubicBezTo>
                    <a:pt x="1703" y="1619"/>
                    <a:pt x="1703" y="1619"/>
                    <a:pt x="1703" y="1588"/>
                  </a:cubicBezTo>
                  <a:close/>
                  <a:moveTo>
                    <a:pt x="3860" y="1"/>
                  </a:moveTo>
                  <a:cubicBezTo>
                    <a:pt x="3810" y="1"/>
                    <a:pt x="3759" y="3"/>
                    <a:pt x="3709" y="8"/>
                  </a:cubicBezTo>
                  <a:cubicBezTo>
                    <a:pt x="2737" y="129"/>
                    <a:pt x="2281" y="950"/>
                    <a:pt x="1703" y="1619"/>
                  </a:cubicBezTo>
                  <a:cubicBezTo>
                    <a:pt x="1673" y="1649"/>
                    <a:pt x="1642" y="1680"/>
                    <a:pt x="1612" y="1680"/>
                  </a:cubicBezTo>
                  <a:cubicBezTo>
                    <a:pt x="1612" y="1680"/>
                    <a:pt x="1612" y="1680"/>
                    <a:pt x="1612" y="1710"/>
                  </a:cubicBezTo>
                  <a:cubicBezTo>
                    <a:pt x="1186" y="2318"/>
                    <a:pt x="1" y="3503"/>
                    <a:pt x="670" y="4202"/>
                  </a:cubicBezTo>
                  <a:cubicBezTo>
                    <a:pt x="715" y="4218"/>
                    <a:pt x="768" y="4225"/>
                    <a:pt x="822" y="4225"/>
                  </a:cubicBezTo>
                  <a:cubicBezTo>
                    <a:pt x="875" y="4225"/>
                    <a:pt x="928" y="4218"/>
                    <a:pt x="974" y="4202"/>
                  </a:cubicBezTo>
                  <a:cubicBezTo>
                    <a:pt x="2585" y="3686"/>
                    <a:pt x="4864" y="4446"/>
                    <a:pt x="5867" y="2592"/>
                  </a:cubicBezTo>
                  <a:cubicBezTo>
                    <a:pt x="6276" y="1394"/>
                    <a:pt x="5086" y="1"/>
                    <a:pt x="386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3"/>
            <p:cNvSpPr/>
            <p:nvPr/>
          </p:nvSpPr>
          <p:spPr>
            <a:xfrm>
              <a:off x="3700350" y="1108875"/>
              <a:ext cx="148025" cy="131575"/>
            </a:xfrm>
            <a:custGeom>
              <a:rect b="b" l="l" r="r" t="t"/>
              <a:pathLst>
                <a:path extrusionOk="0" h="5263" w="5921">
                  <a:moveTo>
                    <a:pt x="362" y="0"/>
                  </a:moveTo>
                  <a:cubicBezTo>
                    <a:pt x="0" y="0"/>
                    <a:pt x="75" y="551"/>
                    <a:pt x="480" y="551"/>
                  </a:cubicBezTo>
                  <a:cubicBezTo>
                    <a:pt x="784" y="3074"/>
                    <a:pt x="480" y="4868"/>
                    <a:pt x="3641" y="5263"/>
                  </a:cubicBezTo>
                  <a:cubicBezTo>
                    <a:pt x="5921" y="5050"/>
                    <a:pt x="4523" y="2132"/>
                    <a:pt x="3459" y="1159"/>
                  </a:cubicBezTo>
                  <a:cubicBezTo>
                    <a:pt x="2729" y="247"/>
                    <a:pt x="1483" y="278"/>
                    <a:pt x="419" y="4"/>
                  </a:cubicBezTo>
                  <a:cubicBezTo>
                    <a:pt x="399" y="1"/>
                    <a:pt x="380" y="0"/>
                    <a:pt x="3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3"/>
            <p:cNvSpPr/>
            <p:nvPr/>
          </p:nvSpPr>
          <p:spPr>
            <a:xfrm>
              <a:off x="2152075" y="1377775"/>
              <a:ext cx="146200" cy="181725"/>
            </a:xfrm>
            <a:custGeom>
              <a:rect b="b" l="l" r="r" t="t"/>
              <a:pathLst>
                <a:path extrusionOk="0" h="7269" w="5848">
                  <a:moveTo>
                    <a:pt x="2547" y="0"/>
                  </a:moveTo>
                  <a:cubicBezTo>
                    <a:pt x="423" y="0"/>
                    <a:pt x="1" y="2446"/>
                    <a:pt x="2319" y="3443"/>
                  </a:cubicBezTo>
                  <a:cubicBezTo>
                    <a:pt x="1255" y="4233"/>
                    <a:pt x="282" y="6391"/>
                    <a:pt x="1833" y="7151"/>
                  </a:cubicBezTo>
                  <a:cubicBezTo>
                    <a:pt x="2115" y="7232"/>
                    <a:pt x="2387" y="7269"/>
                    <a:pt x="2646" y="7269"/>
                  </a:cubicBezTo>
                  <a:cubicBezTo>
                    <a:pt x="4643" y="7269"/>
                    <a:pt x="5848" y="5046"/>
                    <a:pt x="4933" y="3109"/>
                  </a:cubicBezTo>
                  <a:lnTo>
                    <a:pt x="4933" y="3109"/>
                  </a:lnTo>
                  <a:cubicBezTo>
                    <a:pt x="4933" y="3109"/>
                    <a:pt x="4933" y="3109"/>
                    <a:pt x="4963" y="3139"/>
                  </a:cubicBezTo>
                  <a:cubicBezTo>
                    <a:pt x="4902" y="2926"/>
                    <a:pt x="4872" y="2714"/>
                    <a:pt x="4842" y="2501"/>
                  </a:cubicBezTo>
                  <a:cubicBezTo>
                    <a:pt x="4842" y="2459"/>
                    <a:pt x="4842" y="2434"/>
                    <a:pt x="4842" y="2410"/>
                  </a:cubicBezTo>
                  <a:cubicBezTo>
                    <a:pt x="4980" y="2340"/>
                    <a:pt x="4873" y="2166"/>
                    <a:pt x="4774" y="2166"/>
                  </a:cubicBezTo>
                  <a:cubicBezTo>
                    <a:pt x="4742" y="2166"/>
                    <a:pt x="4712" y="2183"/>
                    <a:pt x="4690" y="2227"/>
                  </a:cubicBezTo>
                  <a:cubicBezTo>
                    <a:pt x="4690" y="2227"/>
                    <a:pt x="4659" y="2197"/>
                    <a:pt x="4659" y="2197"/>
                  </a:cubicBezTo>
                  <a:cubicBezTo>
                    <a:pt x="4994" y="1832"/>
                    <a:pt x="5328" y="1498"/>
                    <a:pt x="5602" y="1103"/>
                  </a:cubicBezTo>
                  <a:cubicBezTo>
                    <a:pt x="5618" y="1108"/>
                    <a:pt x="5634" y="1111"/>
                    <a:pt x="5649" y="1111"/>
                  </a:cubicBezTo>
                  <a:cubicBezTo>
                    <a:pt x="5783" y="1111"/>
                    <a:pt x="5841" y="912"/>
                    <a:pt x="5691" y="912"/>
                  </a:cubicBezTo>
                  <a:cubicBezTo>
                    <a:pt x="5674" y="912"/>
                    <a:pt x="5654" y="915"/>
                    <a:pt x="5632" y="920"/>
                  </a:cubicBezTo>
                  <a:lnTo>
                    <a:pt x="5389" y="920"/>
                  </a:lnTo>
                  <a:cubicBezTo>
                    <a:pt x="5328" y="920"/>
                    <a:pt x="5267" y="920"/>
                    <a:pt x="5206" y="890"/>
                  </a:cubicBezTo>
                  <a:cubicBezTo>
                    <a:pt x="5146" y="890"/>
                    <a:pt x="5054" y="859"/>
                    <a:pt x="4994" y="829"/>
                  </a:cubicBezTo>
                  <a:cubicBezTo>
                    <a:pt x="4034" y="237"/>
                    <a:pt x="3208" y="0"/>
                    <a:pt x="254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3"/>
            <p:cNvSpPr/>
            <p:nvPr/>
          </p:nvSpPr>
          <p:spPr>
            <a:xfrm>
              <a:off x="2274700" y="1366675"/>
              <a:ext cx="94175" cy="124900"/>
            </a:xfrm>
            <a:custGeom>
              <a:rect b="b" l="l" r="r" t="t"/>
              <a:pathLst>
                <a:path extrusionOk="0" h="4996" w="3767">
                  <a:moveTo>
                    <a:pt x="1874" y="0"/>
                  </a:moveTo>
                  <a:cubicBezTo>
                    <a:pt x="1271" y="0"/>
                    <a:pt x="0" y="4004"/>
                    <a:pt x="1456" y="4920"/>
                  </a:cubicBezTo>
                  <a:cubicBezTo>
                    <a:pt x="1596" y="4972"/>
                    <a:pt x="1737" y="4995"/>
                    <a:pt x="1876" y="4995"/>
                  </a:cubicBezTo>
                  <a:cubicBezTo>
                    <a:pt x="2641" y="4995"/>
                    <a:pt x="3348" y="4283"/>
                    <a:pt x="3554" y="3613"/>
                  </a:cubicBezTo>
                  <a:cubicBezTo>
                    <a:pt x="3767" y="2398"/>
                    <a:pt x="2855" y="1364"/>
                    <a:pt x="2216" y="422"/>
                  </a:cubicBezTo>
                  <a:cubicBezTo>
                    <a:pt x="2216" y="397"/>
                    <a:pt x="2196" y="353"/>
                    <a:pt x="2173" y="353"/>
                  </a:cubicBezTo>
                  <a:cubicBezTo>
                    <a:pt x="2167" y="353"/>
                    <a:pt x="2161" y="355"/>
                    <a:pt x="2156" y="361"/>
                  </a:cubicBezTo>
                  <a:cubicBezTo>
                    <a:pt x="2125" y="300"/>
                    <a:pt x="2095" y="270"/>
                    <a:pt x="2064" y="209"/>
                  </a:cubicBezTo>
                  <a:cubicBezTo>
                    <a:pt x="2016" y="65"/>
                    <a:pt x="1951" y="0"/>
                    <a:pt x="1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3"/>
            <p:cNvSpPr/>
            <p:nvPr/>
          </p:nvSpPr>
          <p:spPr>
            <a:xfrm>
              <a:off x="2245000" y="1284075"/>
              <a:ext cx="132775" cy="93250"/>
            </a:xfrm>
            <a:custGeom>
              <a:rect b="b" l="l" r="r" t="t"/>
              <a:pathLst>
                <a:path extrusionOk="0" h="3730" w="5311">
                  <a:moveTo>
                    <a:pt x="2125" y="1"/>
                  </a:moveTo>
                  <a:cubicBezTo>
                    <a:pt x="1542" y="1"/>
                    <a:pt x="1016" y="239"/>
                    <a:pt x="669" y="869"/>
                  </a:cubicBezTo>
                  <a:cubicBezTo>
                    <a:pt x="213" y="1629"/>
                    <a:pt x="0" y="2996"/>
                    <a:pt x="790" y="3604"/>
                  </a:cubicBezTo>
                  <a:cubicBezTo>
                    <a:pt x="1018" y="3691"/>
                    <a:pt x="1242" y="3729"/>
                    <a:pt x="1462" y="3729"/>
                  </a:cubicBezTo>
                  <a:cubicBezTo>
                    <a:pt x="2480" y="3729"/>
                    <a:pt x="3409" y="2911"/>
                    <a:pt x="4134" y="2237"/>
                  </a:cubicBezTo>
                  <a:cubicBezTo>
                    <a:pt x="4225" y="2206"/>
                    <a:pt x="4316" y="2085"/>
                    <a:pt x="4438" y="2024"/>
                  </a:cubicBezTo>
                  <a:cubicBezTo>
                    <a:pt x="4468" y="2024"/>
                    <a:pt x="4499" y="1993"/>
                    <a:pt x="4529" y="1963"/>
                  </a:cubicBezTo>
                  <a:cubicBezTo>
                    <a:pt x="4681" y="1872"/>
                    <a:pt x="4833" y="1750"/>
                    <a:pt x="4985" y="1659"/>
                  </a:cubicBezTo>
                  <a:cubicBezTo>
                    <a:pt x="5014" y="1684"/>
                    <a:pt x="5044" y="1694"/>
                    <a:pt x="5071" y="1694"/>
                  </a:cubicBezTo>
                  <a:cubicBezTo>
                    <a:pt x="5215" y="1694"/>
                    <a:pt x="5310" y="1416"/>
                    <a:pt x="5107" y="1416"/>
                  </a:cubicBezTo>
                  <a:cubicBezTo>
                    <a:pt x="4403" y="771"/>
                    <a:pt x="3173" y="1"/>
                    <a:pt x="212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3"/>
            <p:cNvSpPr/>
            <p:nvPr/>
          </p:nvSpPr>
          <p:spPr>
            <a:xfrm>
              <a:off x="2343775" y="1307400"/>
              <a:ext cx="135000" cy="112925"/>
            </a:xfrm>
            <a:custGeom>
              <a:rect b="b" l="l" r="r" t="t"/>
              <a:pathLst>
                <a:path extrusionOk="0" h="4517" w="5400">
                  <a:moveTo>
                    <a:pt x="1927" y="1"/>
                  </a:moveTo>
                  <a:cubicBezTo>
                    <a:pt x="1818" y="1"/>
                    <a:pt x="1729" y="50"/>
                    <a:pt x="1672" y="179"/>
                  </a:cubicBezTo>
                  <a:cubicBezTo>
                    <a:pt x="639" y="1334"/>
                    <a:pt x="0" y="4100"/>
                    <a:pt x="2067" y="4465"/>
                  </a:cubicBezTo>
                  <a:cubicBezTo>
                    <a:pt x="2240" y="4500"/>
                    <a:pt x="2404" y="4517"/>
                    <a:pt x="2562" y="4517"/>
                  </a:cubicBezTo>
                  <a:cubicBezTo>
                    <a:pt x="4707" y="4517"/>
                    <a:pt x="5399" y="1424"/>
                    <a:pt x="3162" y="574"/>
                  </a:cubicBezTo>
                  <a:cubicBezTo>
                    <a:pt x="2836" y="528"/>
                    <a:pt x="2279" y="1"/>
                    <a:pt x="19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3"/>
            <p:cNvSpPr/>
            <p:nvPr/>
          </p:nvSpPr>
          <p:spPr>
            <a:xfrm>
              <a:off x="2314675" y="1195025"/>
              <a:ext cx="168575" cy="65375"/>
            </a:xfrm>
            <a:custGeom>
              <a:rect b="b" l="l" r="r" t="t"/>
              <a:pathLst>
                <a:path extrusionOk="0" h="2615" w="6743">
                  <a:moveTo>
                    <a:pt x="3602" y="1"/>
                  </a:moveTo>
                  <a:cubicBezTo>
                    <a:pt x="1638" y="1"/>
                    <a:pt x="1" y="1529"/>
                    <a:pt x="1955" y="2577"/>
                  </a:cubicBezTo>
                  <a:cubicBezTo>
                    <a:pt x="2095" y="2603"/>
                    <a:pt x="2235" y="2615"/>
                    <a:pt x="2375" y="2615"/>
                  </a:cubicBezTo>
                  <a:cubicBezTo>
                    <a:pt x="3200" y="2615"/>
                    <a:pt x="4006" y="2203"/>
                    <a:pt x="4812" y="1969"/>
                  </a:cubicBezTo>
                  <a:cubicBezTo>
                    <a:pt x="5191" y="1868"/>
                    <a:pt x="5591" y="1703"/>
                    <a:pt x="6012" y="1703"/>
                  </a:cubicBezTo>
                  <a:cubicBezTo>
                    <a:pt x="6098" y="1703"/>
                    <a:pt x="6184" y="1710"/>
                    <a:pt x="6271" y="1726"/>
                  </a:cubicBezTo>
                  <a:cubicBezTo>
                    <a:pt x="6282" y="1731"/>
                    <a:pt x="6293" y="1734"/>
                    <a:pt x="6304" y="1734"/>
                  </a:cubicBezTo>
                  <a:cubicBezTo>
                    <a:pt x="6352" y="1734"/>
                    <a:pt x="6393" y="1684"/>
                    <a:pt x="6393" y="1634"/>
                  </a:cubicBezTo>
                  <a:cubicBezTo>
                    <a:pt x="6434" y="1676"/>
                    <a:pt x="6486" y="1693"/>
                    <a:pt x="6532" y="1693"/>
                  </a:cubicBezTo>
                  <a:cubicBezTo>
                    <a:pt x="6654" y="1693"/>
                    <a:pt x="6743" y="1579"/>
                    <a:pt x="6545" y="1513"/>
                  </a:cubicBezTo>
                  <a:cubicBezTo>
                    <a:pt x="6514" y="1513"/>
                    <a:pt x="6453" y="1482"/>
                    <a:pt x="6423" y="1452"/>
                  </a:cubicBezTo>
                  <a:cubicBezTo>
                    <a:pt x="5685" y="396"/>
                    <a:pt x="4601" y="1"/>
                    <a:pt x="360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3"/>
            <p:cNvSpPr/>
            <p:nvPr/>
          </p:nvSpPr>
          <p:spPr>
            <a:xfrm>
              <a:off x="2453950" y="1146700"/>
              <a:ext cx="126800" cy="67975"/>
            </a:xfrm>
            <a:custGeom>
              <a:rect b="b" l="l" r="r" t="t"/>
              <a:pathLst>
                <a:path extrusionOk="0" h="2719" w="5072">
                  <a:moveTo>
                    <a:pt x="2468" y="1"/>
                  </a:moveTo>
                  <a:cubicBezTo>
                    <a:pt x="2385" y="1"/>
                    <a:pt x="2302" y="4"/>
                    <a:pt x="2220" y="11"/>
                  </a:cubicBezTo>
                  <a:cubicBezTo>
                    <a:pt x="1" y="102"/>
                    <a:pt x="153" y="2655"/>
                    <a:pt x="2311" y="2716"/>
                  </a:cubicBezTo>
                  <a:cubicBezTo>
                    <a:pt x="2359" y="2718"/>
                    <a:pt x="2406" y="2719"/>
                    <a:pt x="2454" y="2719"/>
                  </a:cubicBezTo>
                  <a:cubicBezTo>
                    <a:pt x="3227" y="2719"/>
                    <a:pt x="4000" y="2498"/>
                    <a:pt x="4773" y="2412"/>
                  </a:cubicBezTo>
                  <a:cubicBezTo>
                    <a:pt x="4785" y="2459"/>
                    <a:pt x="4818" y="2479"/>
                    <a:pt x="4856" y="2479"/>
                  </a:cubicBezTo>
                  <a:cubicBezTo>
                    <a:pt x="4916" y="2479"/>
                    <a:pt x="4986" y="2427"/>
                    <a:pt x="4986" y="2352"/>
                  </a:cubicBezTo>
                  <a:cubicBezTo>
                    <a:pt x="5072" y="920"/>
                    <a:pt x="3809" y="1"/>
                    <a:pt x="246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3"/>
            <p:cNvSpPr/>
            <p:nvPr/>
          </p:nvSpPr>
          <p:spPr>
            <a:xfrm>
              <a:off x="2654425" y="1152550"/>
              <a:ext cx="191675" cy="231550"/>
            </a:xfrm>
            <a:custGeom>
              <a:rect b="b" l="l" r="r" t="t"/>
              <a:pathLst>
                <a:path extrusionOk="0" h="9262" w="7667">
                  <a:moveTo>
                    <a:pt x="2181" y="1"/>
                  </a:moveTo>
                  <a:cubicBezTo>
                    <a:pt x="953" y="1"/>
                    <a:pt x="1" y="1464"/>
                    <a:pt x="2620" y="2908"/>
                  </a:cubicBezTo>
                  <a:cubicBezTo>
                    <a:pt x="2546" y="2871"/>
                    <a:pt x="2450" y="2811"/>
                    <a:pt x="2365" y="2811"/>
                  </a:cubicBezTo>
                  <a:cubicBezTo>
                    <a:pt x="2311" y="2811"/>
                    <a:pt x="2261" y="2836"/>
                    <a:pt x="2225" y="2908"/>
                  </a:cubicBezTo>
                  <a:cubicBezTo>
                    <a:pt x="177" y="4188"/>
                    <a:pt x="501" y="7278"/>
                    <a:pt x="2506" y="7278"/>
                  </a:cubicBezTo>
                  <a:cubicBezTo>
                    <a:pt x="2881" y="7278"/>
                    <a:pt x="3316" y="7170"/>
                    <a:pt x="3806" y="6920"/>
                  </a:cubicBezTo>
                  <a:lnTo>
                    <a:pt x="3806" y="6920"/>
                  </a:lnTo>
                  <a:cubicBezTo>
                    <a:pt x="3319" y="7862"/>
                    <a:pt x="3927" y="9109"/>
                    <a:pt x="5022" y="9230"/>
                  </a:cubicBezTo>
                  <a:cubicBezTo>
                    <a:pt x="5140" y="9251"/>
                    <a:pt x="5253" y="9261"/>
                    <a:pt x="5360" y="9261"/>
                  </a:cubicBezTo>
                  <a:cubicBezTo>
                    <a:pt x="6784" y="9261"/>
                    <a:pt x="7161" y="7467"/>
                    <a:pt x="6906" y="6251"/>
                  </a:cubicBezTo>
                  <a:lnTo>
                    <a:pt x="6906" y="6251"/>
                  </a:lnTo>
                  <a:cubicBezTo>
                    <a:pt x="6937" y="6292"/>
                    <a:pt x="6980" y="6309"/>
                    <a:pt x="7023" y="6309"/>
                  </a:cubicBezTo>
                  <a:cubicBezTo>
                    <a:pt x="7109" y="6309"/>
                    <a:pt x="7190" y="6241"/>
                    <a:pt x="7149" y="6160"/>
                  </a:cubicBezTo>
                  <a:lnTo>
                    <a:pt x="7149" y="6160"/>
                  </a:lnTo>
                  <a:cubicBezTo>
                    <a:pt x="7164" y="6168"/>
                    <a:pt x="7179" y="6171"/>
                    <a:pt x="7193" y="6171"/>
                  </a:cubicBezTo>
                  <a:cubicBezTo>
                    <a:pt x="7297" y="6171"/>
                    <a:pt x="7381" y="5997"/>
                    <a:pt x="7301" y="5917"/>
                  </a:cubicBezTo>
                  <a:cubicBezTo>
                    <a:pt x="7210" y="4914"/>
                    <a:pt x="7666" y="3880"/>
                    <a:pt x="7484" y="2877"/>
                  </a:cubicBezTo>
                  <a:cubicBezTo>
                    <a:pt x="7139" y="2069"/>
                    <a:pt x="6557" y="1730"/>
                    <a:pt x="6018" y="1730"/>
                  </a:cubicBezTo>
                  <a:cubicBezTo>
                    <a:pt x="4750" y="1730"/>
                    <a:pt x="3710" y="3597"/>
                    <a:pt x="6481" y="5643"/>
                  </a:cubicBezTo>
                  <a:cubicBezTo>
                    <a:pt x="5782" y="5674"/>
                    <a:pt x="5052" y="5765"/>
                    <a:pt x="4475" y="6130"/>
                  </a:cubicBezTo>
                  <a:cubicBezTo>
                    <a:pt x="4991" y="5309"/>
                    <a:pt x="4596" y="4306"/>
                    <a:pt x="3958" y="3668"/>
                  </a:cubicBezTo>
                  <a:cubicBezTo>
                    <a:pt x="4352" y="961"/>
                    <a:pt x="3176" y="1"/>
                    <a:pt x="218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3"/>
            <p:cNvSpPr/>
            <p:nvPr/>
          </p:nvSpPr>
          <p:spPr>
            <a:xfrm>
              <a:off x="2792750" y="1365400"/>
              <a:ext cx="104625" cy="83000"/>
            </a:xfrm>
            <a:custGeom>
              <a:rect b="b" l="l" r="r" t="t"/>
              <a:pathLst>
                <a:path extrusionOk="0" h="3320" w="4185">
                  <a:moveTo>
                    <a:pt x="2594" y="1"/>
                  </a:moveTo>
                  <a:cubicBezTo>
                    <a:pt x="832" y="1"/>
                    <a:pt x="1" y="2891"/>
                    <a:pt x="2498" y="3269"/>
                  </a:cubicBezTo>
                  <a:cubicBezTo>
                    <a:pt x="2626" y="3304"/>
                    <a:pt x="2746" y="3320"/>
                    <a:pt x="2858" y="3320"/>
                  </a:cubicBezTo>
                  <a:cubicBezTo>
                    <a:pt x="3832" y="3320"/>
                    <a:pt x="4184" y="2102"/>
                    <a:pt x="4048" y="1202"/>
                  </a:cubicBezTo>
                  <a:cubicBezTo>
                    <a:pt x="3989" y="966"/>
                    <a:pt x="4131" y="441"/>
                    <a:pt x="3803" y="441"/>
                  </a:cubicBezTo>
                  <a:cubicBezTo>
                    <a:pt x="3794" y="441"/>
                    <a:pt x="3784" y="442"/>
                    <a:pt x="3774" y="443"/>
                  </a:cubicBezTo>
                  <a:cubicBezTo>
                    <a:pt x="3774" y="443"/>
                    <a:pt x="3774" y="412"/>
                    <a:pt x="3774" y="412"/>
                  </a:cubicBezTo>
                  <a:cubicBezTo>
                    <a:pt x="3355" y="122"/>
                    <a:pt x="2955" y="1"/>
                    <a:pt x="2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3"/>
            <p:cNvSpPr/>
            <p:nvPr/>
          </p:nvSpPr>
          <p:spPr>
            <a:xfrm>
              <a:off x="2851675" y="1263300"/>
              <a:ext cx="106050" cy="95000"/>
            </a:xfrm>
            <a:custGeom>
              <a:rect b="b" l="l" r="r" t="t"/>
              <a:pathLst>
                <a:path extrusionOk="0" h="3800" w="4242">
                  <a:moveTo>
                    <a:pt x="2080" y="1"/>
                  </a:moveTo>
                  <a:cubicBezTo>
                    <a:pt x="1033" y="1"/>
                    <a:pt x="0" y="1019"/>
                    <a:pt x="901" y="3584"/>
                  </a:cubicBezTo>
                  <a:cubicBezTo>
                    <a:pt x="931" y="3645"/>
                    <a:pt x="961" y="3767"/>
                    <a:pt x="1053" y="3797"/>
                  </a:cubicBezTo>
                  <a:cubicBezTo>
                    <a:pt x="1063" y="3799"/>
                    <a:pt x="1072" y="3800"/>
                    <a:pt x="1082" y="3800"/>
                  </a:cubicBezTo>
                  <a:cubicBezTo>
                    <a:pt x="1216" y="3800"/>
                    <a:pt x="1286" y="3609"/>
                    <a:pt x="1144" y="3523"/>
                  </a:cubicBezTo>
                  <a:cubicBezTo>
                    <a:pt x="1144" y="3493"/>
                    <a:pt x="1113" y="3432"/>
                    <a:pt x="1113" y="3402"/>
                  </a:cubicBezTo>
                  <a:cubicBezTo>
                    <a:pt x="1144" y="3402"/>
                    <a:pt x="1205" y="3432"/>
                    <a:pt x="1265" y="3432"/>
                  </a:cubicBezTo>
                  <a:cubicBezTo>
                    <a:pt x="1359" y="3453"/>
                    <a:pt x="1456" y="3463"/>
                    <a:pt x="1555" y="3463"/>
                  </a:cubicBezTo>
                  <a:cubicBezTo>
                    <a:pt x="2171" y="3463"/>
                    <a:pt x="2879" y="3083"/>
                    <a:pt x="3272" y="2612"/>
                  </a:cubicBezTo>
                  <a:cubicBezTo>
                    <a:pt x="3272" y="2612"/>
                    <a:pt x="3272" y="2642"/>
                    <a:pt x="3272" y="2642"/>
                  </a:cubicBezTo>
                  <a:cubicBezTo>
                    <a:pt x="4241" y="1072"/>
                    <a:pt x="3153" y="1"/>
                    <a:pt x="208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3"/>
            <p:cNvSpPr/>
            <p:nvPr/>
          </p:nvSpPr>
          <p:spPr>
            <a:xfrm>
              <a:off x="2808225" y="1481450"/>
              <a:ext cx="144250" cy="90075"/>
            </a:xfrm>
            <a:custGeom>
              <a:rect b="b" l="l" r="r" t="t"/>
              <a:pathLst>
                <a:path extrusionOk="0" h="3603" w="5770">
                  <a:moveTo>
                    <a:pt x="3470" y="0"/>
                  </a:moveTo>
                  <a:cubicBezTo>
                    <a:pt x="1474" y="0"/>
                    <a:pt x="1" y="2037"/>
                    <a:pt x="2851" y="3551"/>
                  </a:cubicBezTo>
                  <a:cubicBezTo>
                    <a:pt x="2985" y="3586"/>
                    <a:pt x="3117" y="3602"/>
                    <a:pt x="3247" y="3602"/>
                  </a:cubicBezTo>
                  <a:cubicBezTo>
                    <a:pt x="4483" y="3602"/>
                    <a:pt x="5549" y="2134"/>
                    <a:pt x="5769" y="1089"/>
                  </a:cubicBezTo>
                  <a:cubicBezTo>
                    <a:pt x="5769" y="1029"/>
                    <a:pt x="5739" y="968"/>
                    <a:pt x="5678" y="937"/>
                  </a:cubicBezTo>
                  <a:cubicBezTo>
                    <a:pt x="4996" y="271"/>
                    <a:pt x="4198" y="0"/>
                    <a:pt x="347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3"/>
            <p:cNvSpPr/>
            <p:nvPr/>
          </p:nvSpPr>
          <p:spPr>
            <a:xfrm>
              <a:off x="2952075" y="1430025"/>
              <a:ext cx="101475" cy="102700"/>
            </a:xfrm>
            <a:custGeom>
              <a:rect b="b" l="l" r="r" t="t"/>
              <a:pathLst>
                <a:path extrusionOk="0" h="4108" w="4059">
                  <a:moveTo>
                    <a:pt x="2109" y="0"/>
                  </a:moveTo>
                  <a:cubicBezTo>
                    <a:pt x="1095" y="0"/>
                    <a:pt x="0" y="1064"/>
                    <a:pt x="380" y="4028"/>
                  </a:cubicBezTo>
                  <a:cubicBezTo>
                    <a:pt x="403" y="4085"/>
                    <a:pt x="443" y="4107"/>
                    <a:pt x="480" y="4107"/>
                  </a:cubicBezTo>
                  <a:cubicBezTo>
                    <a:pt x="543" y="4107"/>
                    <a:pt x="601" y="4043"/>
                    <a:pt x="563" y="3967"/>
                  </a:cubicBezTo>
                  <a:cubicBezTo>
                    <a:pt x="563" y="3967"/>
                    <a:pt x="563" y="3954"/>
                    <a:pt x="563" y="3937"/>
                  </a:cubicBezTo>
                  <a:cubicBezTo>
                    <a:pt x="532" y="3724"/>
                    <a:pt x="532" y="3511"/>
                    <a:pt x="532" y="3298"/>
                  </a:cubicBezTo>
                  <a:lnTo>
                    <a:pt x="532" y="3298"/>
                  </a:lnTo>
                  <a:cubicBezTo>
                    <a:pt x="748" y="3403"/>
                    <a:pt x="997" y="3450"/>
                    <a:pt x="1258" y="3450"/>
                  </a:cubicBezTo>
                  <a:cubicBezTo>
                    <a:pt x="2059" y="3450"/>
                    <a:pt x="2969" y="2998"/>
                    <a:pt x="3359" y="2356"/>
                  </a:cubicBezTo>
                  <a:cubicBezTo>
                    <a:pt x="4058" y="1064"/>
                    <a:pt x="3123" y="0"/>
                    <a:pt x="21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3"/>
            <p:cNvSpPr/>
            <p:nvPr/>
          </p:nvSpPr>
          <p:spPr>
            <a:xfrm>
              <a:off x="2857550" y="1540550"/>
              <a:ext cx="206150" cy="122850"/>
            </a:xfrm>
            <a:custGeom>
              <a:rect b="b" l="l" r="r" t="t"/>
              <a:pathLst>
                <a:path extrusionOk="0" h="4914" w="8246">
                  <a:moveTo>
                    <a:pt x="6768" y="0"/>
                  </a:moveTo>
                  <a:cubicBezTo>
                    <a:pt x="5852" y="0"/>
                    <a:pt x="4727" y="952"/>
                    <a:pt x="4496" y="1917"/>
                  </a:cubicBezTo>
                  <a:cubicBezTo>
                    <a:pt x="3894" y="1395"/>
                    <a:pt x="3308" y="1183"/>
                    <a:pt x="2791" y="1183"/>
                  </a:cubicBezTo>
                  <a:cubicBezTo>
                    <a:pt x="961" y="1183"/>
                    <a:pt x="1" y="3853"/>
                    <a:pt x="2277" y="4896"/>
                  </a:cubicBezTo>
                  <a:cubicBezTo>
                    <a:pt x="2364" y="4908"/>
                    <a:pt x="2449" y="4914"/>
                    <a:pt x="2529" y="4914"/>
                  </a:cubicBezTo>
                  <a:cubicBezTo>
                    <a:pt x="3852" y="4914"/>
                    <a:pt x="4295" y="3338"/>
                    <a:pt x="4496" y="2221"/>
                  </a:cubicBezTo>
                  <a:cubicBezTo>
                    <a:pt x="4496" y="2251"/>
                    <a:pt x="4526" y="2251"/>
                    <a:pt x="4526" y="2282"/>
                  </a:cubicBezTo>
                  <a:cubicBezTo>
                    <a:pt x="4526" y="2282"/>
                    <a:pt x="4526" y="2251"/>
                    <a:pt x="4526" y="2251"/>
                  </a:cubicBezTo>
                  <a:cubicBezTo>
                    <a:pt x="4552" y="2322"/>
                    <a:pt x="4591" y="2349"/>
                    <a:pt x="4629" y="2349"/>
                  </a:cubicBezTo>
                  <a:cubicBezTo>
                    <a:pt x="4722" y="2349"/>
                    <a:pt x="4807" y="2186"/>
                    <a:pt x="4678" y="2099"/>
                  </a:cubicBezTo>
                  <a:cubicBezTo>
                    <a:pt x="4678" y="2099"/>
                    <a:pt x="4708" y="2069"/>
                    <a:pt x="4739" y="2038"/>
                  </a:cubicBezTo>
                  <a:cubicBezTo>
                    <a:pt x="5163" y="2617"/>
                    <a:pt x="5898" y="2924"/>
                    <a:pt x="6563" y="2924"/>
                  </a:cubicBezTo>
                  <a:cubicBezTo>
                    <a:pt x="7469" y="2924"/>
                    <a:pt x="8246" y="2354"/>
                    <a:pt x="7930" y="1127"/>
                  </a:cubicBezTo>
                  <a:cubicBezTo>
                    <a:pt x="7753" y="316"/>
                    <a:pt x="7295" y="0"/>
                    <a:pt x="67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3"/>
            <p:cNvSpPr/>
            <p:nvPr/>
          </p:nvSpPr>
          <p:spPr>
            <a:xfrm>
              <a:off x="2910025" y="1353575"/>
              <a:ext cx="110525" cy="106025"/>
            </a:xfrm>
            <a:custGeom>
              <a:rect b="b" l="l" r="r" t="t"/>
              <a:pathLst>
                <a:path extrusionOk="0" h="4241" w="4421">
                  <a:moveTo>
                    <a:pt x="2053" y="0"/>
                  </a:moveTo>
                  <a:cubicBezTo>
                    <a:pt x="896" y="0"/>
                    <a:pt x="0" y="1291"/>
                    <a:pt x="512" y="2618"/>
                  </a:cubicBezTo>
                  <a:cubicBezTo>
                    <a:pt x="238" y="2709"/>
                    <a:pt x="421" y="3074"/>
                    <a:pt x="634" y="3165"/>
                  </a:cubicBezTo>
                  <a:cubicBezTo>
                    <a:pt x="694" y="3499"/>
                    <a:pt x="755" y="3834"/>
                    <a:pt x="877" y="4168"/>
                  </a:cubicBezTo>
                  <a:cubicBezTo>
                    <a:pt x="952" y="4218"/>
                    <a:pt x="1007" y="4240"/>
                    <a:pt x="1047" y="4240"/>
                  </a:cubicBezTo>
                  <a:cubicBezTo>
                    <a:pt x="1292" y="4240"/>
                    <a:pt x="911" y="3379"/>
                    <a:pt x="938" y="3195"/>
                  </a:cubicBezTo>
                  <a:cubicBezTo>
                    <a:pt x="938" y="3195"/>
                    <a:pt x="968" y="3195"/>
                    <a:pt x="968" y="3165"/>
                  </a:cubicBezTo>
                  <a:cubicBezTo>
                    <a:pt x="1078" y="3186"/>
                    <a:pt x="1193" y="3195"/>
                    <a:pt x="1309" y="3195"/>
                  </a:cubicBezTo>
                  <a:cubicBezTo>
                    <a:pt x="2725" y="3195"/>
                    <a:pt x="4421" y="1719"/>
                    <a:pt x="3156" y="399"/>
                  </a:cubicBezTo>
                  <a:cubicBezTo>
                    <a:pt x="2786" y="121"/>
                    <a:pt x="2407" y="0"/>
                    <a:pt x="20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3"/>
            <p:cNvSpPr/>
            <p:nvPr/>
          </p:nvSpPr>
          <p:spPr>
            <a:xfrm>
              <a:off x="2314900" y="1783150"/>
              <a:ext cx="238875" cy="195200"/>
            </a:xfrm>
            <a:custGeom>
              <a:rect b="b" l="l" r="r" t="t"/>
              <a:pathLst>
                <a:path extrusionOk="0" h="7808" w="9555">
                  <a:moveTo>
                    <a:pt x="5133" y="1"/>
                  </a:moveTo>
                  <a:cubicBezTo>
                    <a:pt x="1296" y="1"/>
                    <a:pt x="0" y="7106"/>
                    <a:pt x="4681" y="7806"/>
                  </a:cubicBezTo>
                  <a:cubicBezTo>
                    <a:pt x="4734" y="7807"/>
                    <a:pt x="4787" y="7808"/>
                    <a:pt x="4838" y="7808"/>
                  </a:cubicBezTo>
                  <a:cubicBezTo>
                    <a:pt x="8744" y="7808"/>
                    <a:pt x="8373" y="4425"/>
                    <a:pt x="9393" y="1636"/>
                  </a:cubicBezTo>
                  <a:cubicBezTo>
                    <a:pt x="9393" y="1636"/>
                    <a:pt x="9393" y="1666"/>
                    <a:pt x="9393" y="1666"/>
                  </a:cubicBezTo>
                  <a:cubicBezTo>
                    <a:pt x="9554" y="1481"/>
                    <a:pt x="9453" y="1208"/>
                    <a:pt x="9288" y="1208"/>
                  </a:cubicBezTo>
                  <a:cubicBezTo>
                    <a:pt x="9236" y="1208"/>
                    <a:pt x="9177" y="1236"/>
                    <a:pt x="9119" y="1301"/>
                  </a:cubicBezTo>
                  <a:cubicBezTo>
                    <a:pt x="8298" y="1119"/>
                    <a:pt x="7569" y="632"/>
                    <a:pt x="6748" y="389"/>
                  </a:cubicBezTo>
                  <a:cubicBezTo>
                    <a:pt x="6172" y="120"/>
                    <a:pt x="5631" y="1"/>
                    <a:pt x="51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3"/>
            <p:cNvSpPr/>
            <p:nvPr/>
          </p:nvSpPr>
          <p:spPr>
            <a:xfrm>
              <a:off x="2427375" y="1133850"/>
              <a:ext cx="253625" cy="228625"/>
            </a:xfrm>
            <a:custGeom>
              <a:rect b="b" l="l" r="r" t="t"/>
              <a:pathLst>
                <a:path extrusionOk="0" h="9145" w="10145">
                  <a:moveTo>
                    <a:pt x="3040" y="3838"/>
                  </a:moveTo>
                  <a:cubicBezTo>
                    <a:pt x="3100" y="3838"/>
                    <a:pt x="3131" y="3838"/>
                    <a:pt x="3161" y="3869"/>
                  </a:cubicBezTo>
                  <a:cubicBezTo>
                    <a:pt x="3131" y="3869"/>
                    <a:pt x="3100" y="3869"/>
                    <a:pt x="3070" y="3899"/>
                  </a:cubicBezTo>
                  <a:cubicBezTo>
                    <a:pt x="3070" y="3869"/>
                    <a:pt x="3070" y="3869"/>
                    <a:pt x="3070" y="3869"/>
                  </a:cubicBezTo>
                  <a:lnTo>
                    <a:pt x="3040" y="3869"/>
                  </a:lnTo>
                  <a:cubicBezTo>
                    <a:pt x="3040" y="3838"/>
                    <a:pt x="3040" y="3838"/>
                    <a:pt x="3040" y="3838"/>
                  </a:cubicBezTo>
                  <a:close/>
                  <a:moveTo>
                    <a:pt x="7318" y="0"/>
                  </a:moveTo>
                  <a:cubicBezTo>
                    <a:pt x="6961" y="0"/>
                    <a:pt x="6611" y="172"/>
                    <a:pt x="6322" y="586"/>
                  </a:cubicBezTo>
                  <a:cubicBezTo>
                    <a:pt x="5897" y="1376"/>
                    <a:pt x="5927" y="2562"/>
                    <a:pt x="6930" y="2866"/>
                  </a:cubicBezTo>
                  <a:cubicBezTo>
                    <a:pt x="6140" y="3565"/>
                    <a:pt x="5806" y="4659"/>
                    <a:pt x="5684" y="5723"/>
                  </a:cubicBezTo>
                  <a:cubicBezTo>
                    <a:pt x="5532" y="5206"/>
                    <a:pt x="5198" y="4811"/>
                    <a:pt x="4803" y="4476"/>
                  </a:cubicBezTo>
                  <a:cubicBezTo>
                    <a:pt x="4639" y="4290"/>
                    <a:pt x="3578" y="3582"/>
                    <a:pt x="3137" y="3582"/>
                  </a:cubicBezTo>
                  <a:cubicBezTo>
                    <a:pt x="3004" y="3582"/>
                    <a:pt x="2927" y="3646"/>
                    <a:pt x="2948" y="3808"/>
                  </a:cubicBezTo>
                  <a:cubicBezTo>
                    <a:pt x="395" y="4963"/>
                    <a:pt x="0" y="8823"/>
                    <a:pt x="3313" y="9127"/>
                  </a:cubicBezTo>
                  <a:cubicBezTo>
                    <a:pt x="3403" y="9139"/>
                    <a:pt x="3493" y="9145"/>
                    <a:pt x="3581" y="9145"/>
                  </a:cubicBezTo>
                  <a:cubicBezTo>
                    <a:pt x="4836" y="9145"/>
                    <a:pt x="5895" y="7975"/>
                    <a:pt x="5866" y="6726"/>
                  </a:cubicBezTo>
                  <a:lnTo>
                    <a:pt x="5866" y="6726"/>
                  </a:lnTo>
                  <a:cubicBezTo>
                    <a:pt x="6492" y="7479"/>
                    <a:pt x="7136" y="7784"/>
                    <a:pt x="7694" y="7784"/>
                  </a:cubicBezTo>
                  <a:cubicBezTo>
                    <a:pt x="9254" y="7784"/>
                    <a:pt x="10144" y="5403"/>
                    <a:pt x="8085" y="3747"/>
                  </a:cubicBezTo>
                  <a:lnTo>
                    <a:pt x="8085" y="3747"/>
                  </a:lnTo>
                  <a:lnTo>
                    <a:pt x="8085" y="3777"/>
                  </a:lnTo>
                  <a:cubicBezTo>
                    <a:pt x="7842" y="3504"/>
                    <a:pt x="7660" y="3230"/>
                    <a:pt x="7386" y="2987"/>
                  </a:cubicBezTo>
                  <a:lnTo>
                    <a:pt x="7386" y="2987"/>
                  </a:lnTo>
                  <a:cubicBezTo>
                    <a:pt x="7622" y="3023"/>
                    <a:pt x="8129" y="3103"/>
                    <a:pt x="8545" y="3103"/>
                  </a:cubicBezTo>
                  <a:cubicBezTo>
                    <a:pt x="8825" y="3103"/>
                    <a:pt x="9063" y="3067"/>
                    <a:pt x="9149" y="2957"/>
                  </a:cubicBezTo>
                  <a:cubicBezTo>
                    <a:pt x="9161" y="2968"/>
                    <a:pt x="9174" y="2973"/>
                    <a:pt x="9188" y="2973"/>
                  </a:cubicBezTo>
                  <a:cubicBezTo>
                    <a:pt x="9249" y="2973"/>
                    <a:pt x="9320" y="2879"/>
                    <a:pt x="9271" y="2805"/>
                  </a:cubicBezTo>
                  <a:cubicBezTo>
                    <a:pt x="9616" y="1655"/>
                    <a:pt x="8429" y="0"/>
                    <a:pt x="731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3"/>
            <p:cNvSpPr/>
            <p:nvPr/>
          </p:nvSpPr>
          <p:spPr>
            <a:xfrm>
              <a:off x="3150775" y="1524625"/>
              <a:ext cx="188875" cy="196775"/>
            </a:xfrm>
            <a:custGeom>
              <a:rect b="b" l="l" r="r" t="t"/>
              <a:pathLst>
                <a:path extrusionOk="0" h="7871" w="7555">
                  <a:moveTo>
                    <a:pt x="1065" y="1"/>
                  </a:moveTo>
                  <a:cubicBezTo>
                    <a:pt x="852" y="517"/>
                    <a:pt x="609" y="1034"/>
                    <a:pt x="365" y="1520"/>
                  </a:cubicBezTo>
                  <a:cubicBezTo>
                    <a:pt x="62" y="2311"/>
                    <a:pt x="31" y="3131"/>
                    <a:pt x="1" y="3952"/>
                  </a:cubicBezTo>
                  <a:cubicBezTo>
                    <a:pt x="183" y="6688"/>
                    <a:pt x="761" y="7721"/>
                    <a:pt x="3618" y="7843"/>
                  </a:cubicBezTo>
                  <a:cubicBezTo>
                    <a:pt x="3760" y="7862"/>
                    <a:pt x="3899" y="7871"/>
                    <a:pt x="4036" y="7871"/>
                  </a:cubicBezTo>
                  <a:cubicBezTo>
                    <a:pt x="6098" y="7871"/>
                    <a:pt x="7554" y="5797"/>
                    <a:pt x="7326" y="3831"/>
                  </a:cubicBezTo>
                  <a:cubicBezTo>
                    <a:pt x="6901" y="1065"/>
                    <a:pt x="3739" y="457"/>
                    <a:pt x="106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3"/>
            <p:cNvSpPr/>
            <p:nvPr/>
          </p:nvSpPr>
          <p:spPr>
            <a:xfrm>
              <a:off x="3379550" y="1173550"/>
              <a:ext cx="176400" cy="111750"/>
            </a:xfrm>
            <a:custGeom>
              <a:rect b="b" l="l" r="r" t="t"/>
              <a:pathLst>
                <a:path extrusionOk="0" h="4470" w="7056">
                  <a:moveTo>
                    <a:pt x="4224" y="1"/>
                  </a:moveTo>
                  <a:cubicBezTo>
                    <a:pt x="2917" y="1"/>
                    <a:pt x="1549" y="153"/>
                    <a:pt x="333" y="639"/>
                  </a:cubicBezTo>
                  <a:cubicBezTo>
                    <a:pt x="0" y="750"/>
                    <a:pt x="154" y="1007"/>
                    <a:pt x="320" y="1007"/>
                  </a:cubicBezTo>
                  <a:cubicBezTo>
                    <a:pt x="381" y="1007"/>
                    <a:pt x="444" y="972"/>
                    <a:pt x="485" y="882"/>
                  </a:cubicBezTo>
                  <a:cubicBezTo>
                    <a:pt x="668" y="791"/>
                    <a:pt x="820" y="761"/>
                    <a:pt x="1002" y="700"/>
                  </a:cubicBezTo>
                  <a:cubicBezTo>
                    <a:pt x="1762" y="2068"/>
                    <a:pt x="1944" y="4347"/>
                    <a:pt x="3889" y="4439"/>
                  </a:cubicBezTo>
                  <a:cubicBezTo>
                    <a:pt x="4033" y="4459"/>
                    <a:pt x="4170" y="4469"/>
                    <a:pt x="4300" y="4469"/>
                  </a:cubicBezTo>
                  <a:cubicBezTo>
                    <a:pt x="7055" y="4469"/>
                    <a:pt x="7039" y="88"/>
                    <a:pt x="422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3"/>
            <p:cNvSpPr/>
            <p:nvPr/>
          </p:nvSpPr>
          <p:spPr>
            <a:xfrm>
              <a:off x="3249575" y="1105675"/>
              <a:ext cx="194825" cy="261425"/>
            </a:xfrm>
            <a:custGeom>
              <a:rect b="b" l="l" r="r" t="t"/>
              <a:pathLst>
                <a:path extrusionOk="0" h="10457" w="7793">
                  <a:moveTo>
                    <a:pt x="2703" y="0"/>
                  </a:moveTo>
                  <a:cubicBezTo>
                    <a:pt x="1521" y="0"/>
                    <a:pt x="290" y="696"/>
                    <a:pt x="274" y="1956"/>
                  </a:cubicBezTo>
                  <a:cubicBezTo>
                    <a:pt x="0" y="3385"/>
                    <a:pt x="882" y="4540"/>
                    <a:pt x="1125" y="5877"/>
                  </a:cubicBezTo>
                  <a:cubicBezTo>
                    <a:pt x="1125" y="5968"/>
                    <a:pt x="1155" y="6029"/>
                    <a:pt x="1155" y="6090"/>
                  </a:cubicBezTo>
                  <a:cubicBezTo>
                    <a:pt x="1125" y="6242"/>
                    <a:pt x="1094" y="6394"/>
                    <a:pt x="1094" y="6546"/>
                  </a:cubicBezTo>
                  <a:cubicBezTo>
                    <a:pt x="543" y="6722"/>
                    <a:pt x="408" y="7171"/>
                    <a:pt x="677" y="7171"/>
                  </a:cubicBezTo>
                  <a:cubicBezTo>
                    <a:pt x="779" y="7171"/>
                    <a:pt x="939" y="7107"/>
                    <a:pt x="1155" y="6941"/>
                  </a:cubicBezTo>
                  <a:cubicBezTo>
                    <a:pt x="1155" y="6941"/>
                    <a:pt x="1216" y="6910"/>
                    <a:pt x="1216" y="6910"/>
                  </a:cubicBezTo>
                  <a:cubicBezTo>
                    <a:pt x="2006" y="8157"/>
                    <a:pt x="2401" y="9920"/>
                    <a:pt x="3952" y="10406"/>
                  </a:cubicBezTo>
                  <a:cubicBezTo>
                    <a:pt x="4104" y="10440"/>
                    <a:pt x="4252" y="10457"/>
                    <a:pt x="4395" y="10457"/>
                  </a:cubicBezTo>
                  <a:cubicBezTo>
                    <a:pt x="6822" y="10457"/>
                    <a:pt x="7793" y="5754"/>
                    <a:pt x="4219" y="5754"/>
                  </a:cubicBezTo>
                  <a:cubicBezTo>
                    <a:pt x="3554" y="5754"/>
                    <a:pt x="2732" y="5916"/>
                    <a:pt x="1733" y="6303"/>
                  </a:cubicBezTo>
                  <a:cubicBezTo>
                    <a:pt x="2584" y="4661"/>
                    <a:pt x="5046" y="3719"/>
                    <a:pt x="4833" y="1622"/>
                  </a:cubicBezTo>
                  <a:cubicBezTo>
                    <a:pt x="4693" y="513"/>
                    <a:pt x="3716" y="0"/>
                    <a:pt x="27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3"/>
            <p:cNvSpPr/>
            <p:nvPr/>
          </p:nvSpPr>
          <p:spPr>
            <a:xfrm>
              <a:off x="3441050" y="1023450"/>
              <a:ext cx="267325" cy="213425"/>
            </a:xfrm>
            <a:custGeom>
              <a:rect b="b" l="l" r="r" t="t"/>
              <a:pathLst>
                <a:path extrusionOk="0" h="8537" w="10693">
                  <a:moveTo>
                    <a:pt x="2816" y="1"/>
                  </a:moveTo>
                  <a:cubicBezTo>
                    <a:pt x="2601" y="1"/>
                    <a:pt x="2380" y="44"/>
                    <a:pt x="2159" y="139"/>
                  </a:cubicBezTo>
                  <a:cubicBezTo>
                    <a:pt x="1551" y="351"/>
                    <a:pt x="1247" y="868"/>
                    <a:pt x="974" y="1415"/>
                  </a:cubicBezTo>
                  <a:cubicBezTo>
                    <a:pt x="274" y="2509"/>
                    <a:pt x="639" y="3877"/>
                    <a:pt x="274" y="5032"/>
                  </a:cubicBezTo>
                  <a:cubicBezTo>
                    <a:pt x="214" y="5275"/>
                    <a:pt x="62" y="5397"/>
                    <a:pt x="1" y="5610"/>
                  </a:cubicBezTo>
                  <a:cubicBezTo>
                    <a:pt x="39" y="5671"/>
                    <a:pt x="78" y="5696"/>
                    <a:pt x="115" y="5696"/>
                  </a:cubicBezTo>
                  <a:cubicBezTo>
                    <a:pt x="224" y="5696"/>
                    <a:pt x="320" y="5480"/>
                    <a:pt x="366" y="5367"/>
                  </a:cubicBezTo>
                  <a:cubicBezTo>
                    <a:pt x="403" y="5529"/>
                    <a:pt x="478" y="5594"/>
                    <a:pt x="578" y="5594"/>
                  </a:cubicBezTo>
                  <a:cubicBezTo>
                    <a:pt x="963" y="5594"/>
                    <a:pt x="1724" y="4625"/>
                    <a:pt x="2159" y="4576"/>
                  </a:cubicBezTo>
                  <a:cubicBezTo>
                    <a:pt x="2645" y="4364"/>
                    <a:pt x="3132" y="4151"/>
                    <a:pt x="3557" y="3877"/>
                  </a:cubicBezTo>
                  <a:lnTo>
                    <a:pt x="3557" y="3877"/>
                  </a:lnTo>
                  <a:cubicBezTo>
                    <a:pt x="3466" y="4060"/>
                    <a:pt x="3618" y="4242"/>
                    <a:pt x="3831" y="4272"/>
                  </a:cubicBezTo>
                  <a:cubicBezTo>
                    <a:pt x="3800" y="4364"/>
                    <a:pt x="3922" y="4455"/>
                    <a:pt x="4013" y="4455"/>
                  </a:cubicBezTo>
                  <a:cubicBezTo>
                    <a:pt x="6110" y="4789"/>
                    <a:pt x="5381" y="8224"/>
                    <a:pt x="7569" y="8528"/>
                  </a:cubicBezTo>
                  <a:cubicBezTo>
                    <a:pt x="7644" y="8534"/>
                    <a:pt x="7717" y="8536"/>
                    <a:pt x="7789" y="8536"/>
                  </a:cubicBezTo>
                  <a:cubicBezTo>
                    <a:pt x="10328" y="8536"/>
                    <a:pt x="10693" y="4948"/>
                    <a:pt x="8269" y="4120"/>
                  </a:cubicBezTo>
                  <a:cubicBezTo>
                    <a:pt x="7705" y="3820"/>
                    <a:pt x="7101" y="3752"/>
                    <a:pt x="6483" y="3752"/>
                  </a:cubicBezTo>
                  <a:cubicBezTo>
                    <a:pt x="5965" y="3752"/>
                    <a:pt x="5436" y="3800"/>
                    <a:pt x="4915" y="3800"/>
                  </a:cubicBezTo>
                  <a:cubicBezTo>
                    <a:pt x="4548" y="3800"/>
                    <a:pt x="4185" y="3776"/>
                    <a:pt x="3831" y="3695"/>
                  </a:cubicBezTo>
                  <a:cubicBezTo>
                    <a:pt x="4347" y="3269"/>
                    <a:pt x="5138" y="2661"/>
                    <a:pt x="5077" y="1902"/>
                  </a:cubicBezTo>
                  <a:cubicBezTo>
                    <a:pt x="4750" y="972"/>
                    <a:pt x="3842" y="1"/>
                    <a:pt x="281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3"/>
            <p:cNvSpPr/>
            <p:nvPr/>
          </p:nvSpPr>
          <p:spPr>
            <a:xfrm>
              <a:off x="3777700" y="1077100"/>
              <a:ext cx="171825" cy="134825"/>
            </a:xfrm>
            <a:custGeom>
              <a:rect b="b" l="l" r="r" t="t"/>
              <a:pathLst>
                <a:path extrusionOk="0" h="5393" w="6873">
                  <a:moveTo>
                    <a:pt x="3483" y="0"/>
                  </a:moveTo>
                  <a:cubicBezTo>
                    <a:pt x="2397" y="0"/>
                    <a:pt x="1257" y="405"/>
                    <a:pt x="517" y="1214"/>
                  </a:cubicBezTo>
                  <a:cubicBezTo>
                    <a:pt x="490" y="1204"/>
                    <a:pt x="462" y="1199"/>
                    <a:pt x="434" y="1199"/>
                  </a:cubicBezTo>
                  <a:cubicBezTo>
                    <a:pt x="306" y="1199"/>
                    <a:pt x="183" y="1308"/>
                    <a:pt x="183" y="1458"/>
                  </a:cubicBezTo>
                  <a:cubicBezTo>
                    <a:pt x="0" y="1526"/>
                    <a:pt x="23" y="1714"/>
                    <a:pt x="136" y="1714"/>
                  </a:cubicBezTo>
                  <a:cubicBezTo>
                    <a:pt x="173" y="1714"/>
                    <a:pt x="221" y="1693"/>
                    <a:pt x="274" y="1640"/>
                  </a:cubicBezTo>
                  <a:cubicBezTo>
                    <a:pt x="1520" y="2765"/>
                    <a:pt x="1976" y="4923"/>
                    <a:pt x="3739" y="5348"/>
                  </a:cubicBezTo>
                  <a:cubicBezTo>
                    <a:pt x="3872" y="5379"/>
                    <a:pt x="4002" y="5393"/>
                    <a:pt x="4128" y="5393"/>
                  </a:cubicBezTo>
                  <a:cubicBezTo>
                    <a:pt x="5264" y="5393"/>
                    <a:pt x="6082" y="4233"/>
                    <a:pt x="6383" y="3221"/>
                  </a:cubicBezTo>
                  <a:cubicBezTo>
                    <a:pt x="6873" y="1074"/>
                    <a:pt x="5251" y="0"/>
                    <a:pt x="348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3"/>
            <p:cNvSpPr/>
            <p:nvPr/>
          </p:nvSpPr>
          <p:spPr>
            <a:xfrm>
              <a:off x="2392400" y="2087450"/>
              <a:ext cx="326575" cy="246875"/>
            </a:xfrm>
            <a:custGeom>
              <a:rect b="b" l="l" r="r" t="t"/>
              <a:pathLst>
                <a:path extrusionOk="0" h="9875" w="13063">
                  <a:moveTo>
                    <a:pt x="5449" y="1"/>
                  </a:moveTo>
                  <a:cubicBezTo>
                    <a:pt x="699" y="1"/>
                    <a:pt x="1" y="8745"/>
                    <a:pt x="4712" y="9798"/>
                  </a:cubicBezTo>
                  <a:cubicBezTo>
                    <a:pt x="5158" y="9850"/>
                    <a:pt x="5580" y="9875"/>
                    <a:pt x="5978" y="9875"/>
                  </a:cubicBezTo>
                  <a:cubicBezTo>
                    <a:pt x="13063" y="9875"/>
                    <a:pt x="12551" y="2054"/>
                    <a:pt x="5989" y="11"/>
                  </a:cubicBezTo>
                  <a:lnTo>
                    <a:pt x="5989" y="11"/>
                  </a:lnTo>
                  <a:cubicBezTo>
                    <a:pt x="5989" y="26"/>
                    <a:pt x="5989" y="34"/>
                    <a:pt x="5993" y="38"/>
                  </a:cubicBezTo>
                  <a:lnTo>
                    <a:pt x="5993" y="38"/>
                  </a:lnTo>
                  <a:cubicBezTo>
                    <a:pt x="5806" y="13"/>
                    <a:pt x="5625" y="1"/>
                    <a:pt x="544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3"/>
            <p:cNvSpPr/>
            <p:nvPr/>
          </p:nvSpPr>
          <p:spPr>
            <a:xfrm>
              <a:off x="2362000" y="2260950"/>
              <a:ext cx="30600" cy="131375"/>
            </a:xfrm>
            <a:custGeom>
              <a:rect b="b" l="l" r="r" t="t"/>
              <a:pathLst>
                <a:path extrusionOk="0" h="5255" w="1224">
                  <a:moveTo>
                    <a:pt x="366" y="1"/>
                  </a:moveTo>
                  <a:cubicBezTo>
                    <a:pt x="244" y="1"/>
                    <a:pt x="123" y="62"/>
                    <a:pt x="31" y="92"/>
                  </a:cubicBezTo>
                  <a:cubicBezTo>
                    <a:pt x="1" y="1399"/>
                    <a:pt x="92" y="2706"/>
                    <a:pt x="518" y="3922"/>
                  </a:cubicBezTo>
                  <a:lnTo>
                    <a:pt x="518" y="3892"/>
                  </a:lnTo>
                  <a:cubicBezTo>
                    <a:pt x="700" y="4317"/>
                    <a:pt x="791" y="4864"/>
                    <a:pt x="1065" y="5229"/>
                  </a:cubicBezTo>
                  <a:cubicBezTo>
                    <a:pt x="1088" y="5247"/>
                    <a:pt x="1110" y="5254"/>
                    <a:pt x="1128" y="5254"/>
                  </a:cubicBezTo>
                  <a:cubicBezTo>
                    <a:pt x="1203" y="5254"/>
                    <a:pt x="1224" y="5126"/>
                    <a:pt x="1126" y="5077"/>
                  </a:cubicBezTo>
                  <a:cubicBezTo>
                    <a:pt x="396" y="3466"/>
                    <a:pt x="396" y="1703"/>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3"/>
            <p:cNvSpPr/>
            <p:nvPr/>
          </p:nvSpPr>
          <p:spPr>
            <a:xfrm>
              <a:off x="2527675" y="1821225"/>
              <a:ext cx="256400" cy="263425"/>
            </a:xfrm>
            <a:custGeom>
              <a:rect b="b" l="l" r="r" t="t"/>
              <a:pathLst>
                <a:path extrusionOk="0" h="10537" w="10256">
                  <a:moveTo>
                    <a:pt x="2836" y="0"/>
                  </a:moveTo>
                  <a:cubicBezTo>
                    <a:pt x="2558" y="0"/>
                    <a:pt x="1771" y="3088"/>
                    <a:pt x="1459" y="3456"/>
                  </a:cubicBezTo>
                  <a:cubicBezTo>
                    <a:pt x="0" y="7347"/>
                    <a:pt x="487" y="10082"/>
                    <a:pt x="5137" y="10477"/>
                  </a:cubicBezTo>
                  <a:cubicBezTo>
                    <a:pt x="5360" y="10517"/>
                    <a:pt x="5579" y="10536"/>
                    <a:pt x="5793" y="10536"/>
                  </a:cubicBezTo>
                  <a:cubicBezTo>
                    <a:pt x="8357" y="10536"/>
                    <a:pt x="10255" y="7807"/>
                    <a:pt x="10031" y="5310"/>
                  </a:cubicBezTo>
                  <a:cubicBezTo>
                    <a:pt x="9423" y="1967"/>
                    <a:pt x="5623" y="1055"/>
                    <a:pt x="2888" y="52"/>
                  </a:cubicBezTo>
                  <a:cubicBezTo>
                    <a:pt x="2873" y="17"/>
                    <a:pt x="2856" y="0"/>
                    <a:pt x="283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3"/>
            <p:cNvSpPr/>
            <p:nvPr/>
          </p:nvSpPr>
          <p:spPr>
            <a:xfrm>
              <a:off x="2592250" y="1821750"/>
              <a:ext cx="88175" cy="190350"/>
            </a:xfrm>
            <a:custGeom>
              <a:rect b="b" l="l" r="r" t="t"/>
              <a:pathLst>
                <a:path extrusionOk="0" h="7614" w="3527">
                  <a:moveTo>
                    <a:pt x="1" y="0"/>
                  </a:moveTo>
                  <a:cubicBezTo>
                    <a:pt x="31" y="1125"/>
                    <a:pt x="1399" y="2158"/>
                    <a:pt x="1764" y="3283"/>
                  </a:cubicBezTo>
                  <a:lnTo>
                    <a:pt x="1764" y="3313"/>
                  </a:lnTo>
                  <a:cubicBezTo>
                    <a:pt x="2463" y="4620"/>
                    <a:pt x="2828" y="6079"/>
                    <a:pt x="3223" y="7478"/>
                  </a:cubicBezTo>
                  <a:cubicBezTo>
                    <a:pt x="3211" y="7575"/>
                    <a:pt x="3267" y="7614"/>
                    <a:pt x="3328" y="7614"/>
                  </a:cubicBezTo>
                  <a:cubicBezTo>
                    <a:pt x="3421" y="7614"/>
                    <a:pt x="3527" y="7526"/>
                    <a:pt x="3436" y="7417"/>
                  </a:cubicBezTo>
                  <a:cubicBezTo>
                    <a:pt x="2980" y="4772"/>
                    <a:pt x="1794" y="1854"/>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3"/>
            <p:cNvSpPr/>
            <p:nvPr/>
          </p:nvSpPr>
          <p:spPr>
            <a:xfrm>
              <a:off x="2485125" y="1998275"/>
              <a:ext cx="97275" cy="249800"/>
            </a:xfrm>
            <a:custGeom>
              <a:rect b="b" l="l" r="r" t="t"/>
              <a:pathLst>
                <a:path extrusionOk="0" h="9992" w="3891">
                  <a:moveTo>
                    <a:pt x="369" y="1"/>
                  </a:moveTo>
                  <a:cubicBezTo>
                    <a:pt x="351" y="1"/>
                    <a:pt x="329" y="17"/>
                    <a:pt x="304" y="52"/>
                  </a:cubicBezTo>
                  <a:cubicBezTo>
                    <a:pt x="0" y="2514"/>
                    <a:pt x="1094" y="4885"/>
                    <a:pt x="2128" y="7073"/>
                  </a:cubicBezTo>
                  <a:lnTo>
                    <a:pt x="2097" y="7073"/>
                  </a:lnTo>
                  <a:lnTo>
                    <a:pt x="2128" y="7104"/>
                  </a:lnTo>
                  <a:cubicBezTo>
                    <a:pt x="2158" y="7134"/>
                    <a:pt x="2189" y="7195"/>
                    <a:pt x="2219" y="7256"/>
                  </a:cubicBezTo>
                  <a:cubicBezTo>
                    <a:pt x="2219" y="7286"/>
                    <a:pt x="2219" y="7286"/>
                    <a:pt x="2219" y="7286"/>
                  </a:cubicBezTo>
                  <a:cubicBezTo>
                    <a:pt x="2249" y="7347"/>
                    <a:pt x="2280" y="7408"/>
                    <a:pt x="2310" y="7468"/>
                  </a:cubicBezTo>
                  <a:cubicBezTo>
                    <a:pt x="2310" y="7468"/>
                    <a:pt x="2310" y="7468"/>
                    <a:pt x="2310" y="7468"/>
                  </a:cubicBezTo>
                  <a:lnTo>
                    <a:pt x="2310" y="7468"/>
                  </a:lnTo>
                  <a:cubicBezTo>
                    <a:pt x="2310" y="7468"/>
                    <a:pt x="2310" y="7485"/>
                    <a:pt x="2322" y="7494"/>
                  </a:cubicBezTo>
                  <a:lnTo>
                    <a:pt x="2322" y="7494"/>
                  </a:lnTo>
                  <a:cubicBezTo>
                    <a:pt x="2714" y="8306"/>
                    <a:pt x="3133" y="9119"/>
                    <a:pt x="3313" y="9991"/>
                  </a:cubicBezTo>
                  <a:cubicBezTo>
                    <a:pt x="3891" y="8593"/>
                    <a:pt x="851" y="4338"/>
                    <a:pt x="638" y="2301"/>
                  </a:cubicBezTo>
                  <a:lnTo>
                    <a:pt x="669" y="2301"/>
                  </a:lnTo>
                  <a:cubicBezTo>
                    <a:pt x="446" y="2022"/>
                    <a:pt x="581" y="1"/>
                    <a:pt x="3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3"/>
            <p:cNvSpPr/>
            <p:nvPr/>
          </p:nvSpPr>
          <p:spPr>
            <a:xfrm>
              <a:off x="2422800" y="1762825"/>
              <a:ext cx="197175" cy="129625"/>
            </a:xfrm>
            <a:custGeom>
              <a:rect b="b" l="l" r="r" t="t"/>
              <a:pathLst>
                <a:path extrusionOk="0" h="5185" w="7887">
                  <a:moveTo>
                    <a:pt x="7775" y="0"/>
                  </a:moveTo>
                  <a:cubicBezTo>
                    <a:pt x="7523" y="0"/>
                    <a:pt x="6876" y="676"/>
                    <a:pt x="6688" y="746"/>
                  </a:cubicBezTo>
                  <a:cubicBezTo>
                    <a:pt x="6657" y="777"/>
                    <a:pt x="6627" y="777"/>
                    <a:pt x="6597" y="807"/>
                  </a:cubicBezTo>
                  <a:lnTo>
                    <a:pt x="6627" y="807"/>
                  </a:lnTo>
                  <a:cubicBezTo>
                    <a:pt x="5958" y="1233"/>
                    <a:pt x="5229" y="1628"/>
                    <a:pt x="4530" y="1993"/>
                  </a:cubicBezTo>
                  <a:cubicBezTo>
                    <a:pt x="4499" y="2023"/>
                    <a:pt x="4438" y="2053"/>
                    <a:pt x="4378" y="2053"/>
                  </a:cubicBezTo>
                  <a:lnTo>
                    <a:pt x="4408" y="2053"/>
                  </a:lnTo>
                  <a:cubicBezTo>
                    <a:pt x="3131" y="2722"/>
                    <a:pt x="1824" y="3421"/>
                    <a:pt x="730" y="4394"/>
                  </a:cubicBezTo>
                  <a:lnTo>
                    <a:pt x="761" y="4394"/>
                  </a:lnTo>
                  <a:cubicBezTo>
                    <a:pt x="517" y="4576"/>
                    <a:pt x="335" y="4819"/>
                    <a:pt x="122" y="5032"/>
                  </a:cubicBezTo>
                  <a:cubicBezTo>
                    <a:pt x="92" y="5093"/>
                    <a:pt x="1" y="5123"/>
                    <a:pt x="61" y="5184"/>
                  </a:cubicBezTo>
                  <a:cubicBezTo>
                    <a:pt x="578" y="4941"/>
                    <a:pt x="1034" y="4272"/>
                    <a:pt x="1612" y="3968"/>
                  </a:cubicBezTo>
                  <a:cubicBezTo>
                    <a:pt x="1672" y="3938"/>
                    <a:pt x="1703" y="3908"/>
                    <a:pt x="1764" y="3847"/>
                  </a:cubicBezTo>
                  <a:lnTo>
                    <a:pt x="1764" y="3877"/>
                  </a:lnTo>
                  <a:cubicBezTo>
                    <a:pt x="3739" y="2570"/>
                    <a:pt x="6293" y="2084"/>
                    <a:pt x="7873" y="199"/>
                  </a:cubicBezTo>
                  <a:cubicBezTo>
                    <a:pt x="7887" y="56"/>
                    <a:pt x="7847" y="0"/>
                    <a:pt x="77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3"/>
            <p:cNvSpPr/>
            <p:nvPr/>
          </p:nvSpPr>
          <p:spPr>
            <a:xfrm>
              <a:off x="2267775" y="1993475"/>
              <a:ext cx="250050" cy="107175"/>
            </a:xfrm>
            <a:custGeom>
              <a:rect b="b" l="l" r="r" t="t"/>
              <a:pathLst>
                <a:path extrusionOk="0" h="4287" w="10002">
                  <a:moveTo>
                    <a:pt x="9363" y="1"/>
                  </a:moveTo>
                  <a:cubicBezTo>
                    <a:pt x="8694" y="548"/>
                    <a:pt x="7934" y="973"/>
                    <a:pt x="7174" y="1399"/>
                  </a:cubicBezTo>
                  <a:cubicBezTo>
                    <a:pt x="7174" y="1369"/>
                    <a:pt x="7174" y="1369"/>
                    <a:pt x="7174" y="1369"/>
                  </a:cubicBezTo>
                  <a:cubicBezTo>
                    <a:pt x="4986" y="2645"/>
                    <a:pt x="1794" y="2463"/>
                    <a:pt x="1" y="4287"/>
                  </a:cubicBezTo>
                  <a:cubicBezTo>
                    <a:pt x="670" y="3922"/>
                    <a:pt x="1460" y="3405"/>
                    <a:pt x="2250" y="3162"/>
                  </a:cubicBezTo>
                  <a:cubicBezTo>
                    <a:pt x="4044" y="2584"/>
                    <a:pt x="5958" y="2402"/>
                    <a:pt x="7630" y="1490"/>
                  </a:cubicBezTo>
                  <a:cubicBezTo>
                    <a:pt x="7934" y="1308"/>
                    <a:pt x="10001" y="183"/>
                    <a:pt x="9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3"/>
            <p:cNvSpPr/>
            <p:nvPr/>
          </p:nvSpPr>
          <p:spPr>
            <a:xfrm>
              <a:off x="2350500" y="2191325"/>
              <a:ext cx="42100" cy="201000"/>
            </a:xfrm>
            <a:custGeom>
              <a:rect b="b" l="l" r="r" t="t"/>
              <a:pathLst>
                <a:path extrusionOk="0" h="8040" w="1684">
                  <a:moveTo>
                    <a:pt x="946" y="0"/>
                  </a:moveTo>
                  <a:cubicBezTo>
                    <a:pt x="757" y="0"/>
                    <a:pt x="0" y="5002"/>
                    <a:pt x="978" y="6707"/>
                  </a:cubicBezTo>
                  <a:lnTo>
                    <a:pt x="978" y="6677"/>
                  </a:lnTo>
                  <a:cubicBezTo>
                    <a:pt x="1160" y="7133"/>
                    <a:pt x="1251" y="7649"/>
                    <a:pt x="1525" y="8014"/>
                  </a:cubicBezTo>
                  <a:cubicBezTo>
                    <a:pt x="1548" y="8032"/>
                    <a:pt x="1570" y="8039"/>
                    <a:pt x="1588" y="8039"/>
                  </a:cubicBezTo>
                  <a:cubicBezTo>
                    <a:pt x="1663" y="8039"/>
                    <a:pt x="1684" y="7911"/>
                    <a:pt x="1586" y="7862"/>
                  </a:cubicBezTo>
                  <a:cubicBezTo>
                    <a:pt x="856" y="6251"/>
                    <a:pt x="826" y="4488"/>
                    <a:pt x="826" y="2786"/>
                  </a:cubicBezTo>
                  <a:cubicBezTo>
                    <a:pt x="826" y="2573"/>
                    <a:pt x="826" y="2360"/>
                    <a:pt x="856" y="2148"/>
                  </a:cubicBezTo>
                  <a:cubicBezTo>
                    <a:pt x="856" y="2117"/>
                    <a:pt x="856" y="2056"/>
                    <a:pt x="856" y="2026"/>
                  </a:cubicBezTo>
                  <a:cubicBezTo>
                    <a:pt x="1009" y="569"/>
                    <a:pt x="1010"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3"/>
            <p:cNvSpPr/>
            <p:nvPr/>
          </p:nvSpPr>
          <p:spPr>
            <a:xfrm>
              <a:off x="2604425" y="1537550"/>
              <a:ext cx="14450" cy="121300"/>
            </a:xfrm>
            <a:custGeom>
              <a:rect b="b" l="l" r="r" t="t"/>
              <a:pathLst>
                <a:path extrusionOk="0" h="4852" w="578">
                  <a:moveTo>
                    <a:pt x="487" y="0"/>
                  </a:moveTo>
                  <a:lnTo>
                    <a:pt x="487" y="0"/>
                  </a:lnTo>
                  <a:cubicBezTo>
                    <a:pt x="31" y="1399"/>
                    <a:pt x="0" y="3222"/>
                    <a:pt x="61" y="4772"/>
                  </a:cubicBezTo>
                  <a:cubicBezTo>
                    <a:pt x="93" y="4829"/>
                    <a:pt x="123" y="4851"/>
                    <a:pt x="149" y="4851"/>
                  </a:cubicBezTo>
                  <a:cubicBezTo>
                    <a:pt x="220" y="4851"/>
                    <a:pt x="258" y="4680"/>
                    <a:pt x="213" y="4590"/>
                  </a:cubicBezTo>
                  <a:cubicBezTo>
                    <a:pt x="122" y="3070"/>
                    <a:pt x="578" y="1429"/>
                    <a:pt x="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3"/>
            <p:cNvSpPr/>
            <p:nvPr/>
          </p:nvSpPr>
          <p:spPr>
            <a:xfrm>
              <a:off x="2508675" y="1500050"/>
              <a:ext cx="148625" cy="39225"/>
            </a:xfrm>
            <a:custGeom>
              <a:rect b="b" l="l" r="r" t="t"/>
              <a:pathLst>
                <a:path extrusionOk="0" h="1569" w="5945">
                  <a:moveTo>
                    <a:pt x="209" y="0"/>
                  </a:moveTo>
                  <a:cubicBezTo>
                    <a:pt x="138" y="0"/>
                    <a:pt x="69" y="4"/>
                    <a:pt x="0" y="11"/>
                  </a:cubicBezTo>
                  <a:cubicBezTo>
                    <a:pt x="1034" y="710"/>
                    <a:pt x="2706" y="1105"/>
                    <a:pt x="4013" y="1531"/>
                  </a:cubicBezTo>
                  <a:cubicBezTo>
                    <a:pt x="4246" y="1557"/>
                    <a:pt x="4432" y="1568"/>
                    <a:pt x="4577" y="1568"/>
                  </a:cubicBezTo>
                  <a:cubicBezTo>
                    <a:pt x="5944" y="1568"/>
                    <a:pt x="3657" y="527"/>
                    <a:pt x="2857" y="527"/>
                  </a:cubicBezTo>
                  <a:cubicBezTo>
                    <a:pt x="2847" y="527"/>
                    <a:pt x="2837" y="527"/>
                    <a:pt x="2827" y="528"/>
                  </a:cubicBezTo>
                  <a:cubicBezTo>
                    <a:pt x="2827" y="543"/>
                    <a:pt x="2827" y="551"/>
                    <a:pt x="2831" y="555"/>
                  </a:cubicBezTo>
                  <a:lnTo>
                    <a:pt x="2831" y="555"/>
                  </a:lnTo>
                  <a:cubicBezTo>
                    <a:pt x="1971" y="437"/>
                    <a:pt x="1013" y="0"/>
                    <a:pt x="2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3"/>
            <p:cNvSpPr/>
            <p:nvPr/>
          </p:nvSpPr>
          <p:spPr>
            <a:xfrm>
              <a:off x="2680400" y="1438000"/>
              <a:ext cx="28150" cy="81325"/>
            </a:xfrm>
            <a:custGeom>
              <a:rect b="b" l="l" r="r" t="t"/>
              <a:pathLst>
                <a:path extrusionOk="0" h="3253" w="1126">
                  <a:moveTo>
                    <a:pt x="366" y="1"/>
                  </a:moveTo>
                  <a:lnTo>
                    <a:pt x="366" y="1"/>
                  </a:lnTo>
                  <a:cubicBezTo>
                    <a:pt x="214" y="517"/>
                    <a:pt x="548" y="1277"/>
                    <a:pt x="426" y="1885"/>
                  </a:cubicBezTo>
                  <a:cubicBezTo>
                    <a:pt x="487" y="2311"/>
                    <a:pt x="1" y="3010"/>
                    <a:pt x="457" y="3253"/>
                  </a:cubicBezTo>
                  <a:cubicBezTo>
                    <a:pt x="1125" y="3192"/>
                    <a:pt x="730" y="244"/>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3"/>
            <p:cNvSpPr/>
            <p:nvPr/>
          </p:nvSpPr>
          <p:spPr>
            <a:xfrm>
              <a:off x="2393925" y="1600975"/>
              <a:ext cx="109450" cy="19725"/>
            </a:xfrm>
            <a:custGeom>
              <a:rect b="b" l="l" r="r" t="t"/>
              <a:pathLst>
                <a:path extrusionOk="0" h="789" w="4378">
                  <a:moveTo>
                    <a:pt x="3691" y="1"/>
                  </a:moveTo>
                  <a:cubicBezTo>
                    <a:pt x="2502" y="1"/>
                    <a:pt x="236" y="386"/>
                    <a:pt x="1" y="716"/>
                  </a:cubicBezTo>
                  <a:cubicBezTo>
                    <a:pt x="23" y="760"/>
                    <a:pt x="61" y="788"/>
                    <a:pt x="116" y="788"/>
                  </a:cubicBezTo>
                  <a:cubicBezTo>
                    <a:pt x="136" y="788"/>
                    <a:pt x="159" y="785"/>
                    <a:pt x="183" y="777"/>
                  </a:cubicBezTo>
                  <a:lnTo>
                    <a:pt x="153" y="777"/>
                  </a:lnTo>
                  <a:cubicBezTo>
                    <a:pt x="1460" y="290"/>
                    <a:pt x="3253" y="777"/>
                    <a:pt x="4378" y="108"/>
                  </a:cubicBezTo>
                  <a:cubicBezTo>
                    <a:pt x="4289" y="33"/>
                    <a:pt x="4035" y="1"/>
                    <a:pt x="3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3"/>
            <p:cNvSpPr/>
            <p:nvPr/>
          </p:nvSpPr>
          <p:spPr>
            <a:xfrm>
              <a:off x="2349850" y="1772100"/>
              <a:ext cx="10050" cy="63750"/>
            </a:xfrm>
            <a:custGeom>
              <a:rect b="b" l="l" r="r" t="t"/>
              <a:pathLst>
                <a:path extrusionOk="0" h="2550" w="402">
                  <a:moveTo>
                    <a:pt x="179" y="1"/>
                  </a:moveTo>
                  <a:cubicBezTo>
                    <a:pt x="145" y="1"/>
                    <a:pt x="97" y="31"/>
                    <a:pt x="31" y="102"/>
                  </a:cubicBezTo>
                  <a:cubicBezTo>
                    <a:pt x="1" y="892"/>
                    <a:pt x="244" y="1682"/>
                    <a:pt x="183" y="2473"/>
                  </a:cubicBezTo>
                  <a:cubicBezTo>
                    <a:pt x="183" y="2473"/>
                    <a:pt x="183" y="2473"/>
                    <a:pt x="183" y="2503"/>
                  </a:cubicBezTo>
                  <a:cubicBezTo>
                    <a:pt x="204" y="2535"/>
                    <a:pt x="222" y="2549"/>
                    <a:pt x="238" y="2549"/>
                  </a:cubicBezTo>
                  <a:cubicBezTo>
                    <a:pt x="401" y="2549"/>
                    <a:pt x="274" y="935"/>
                    <a:pt x="274" y="740"/>
                  </a:cubicBezTo>
                  <a:lnTo>
                    <a:pt x="274" y="740"/>
                  </a:lnTo>
                  <a:cubicBezTo>
                    <a:pt x="274" y="742"/>
                    <a:pt x="274" y="771"/>
                    <a:pt x="274" y="771"/>
                  </a:cubicBezTo>
                  <a:cubicBezTo>
                    <a:pt x="224" y="621"/>
                    <a:pt x="338" y="1"/>
                    <a:pt x="1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3"/>
            <p:cNvSpPr/>
            <p:nvPr/>
          </p:nvSpPr>
          <p:spPr>
            <a:xfrm>
              <a:off x="2239675" y="1696375"/>
              <a:ext cx="187725" cy="76000"/>
            </a:xfrm>
            <a:custGeom>
              <a:rect b="b" l="l" r="r" t="t"/>
              <a:pathLst>
                <a:path extrusionOk="0" h="3040" w="7509">
                  <a:moveTo>
                    <a:pt x="6535" y="0"/>
                  </a:moveTo>
                  <a:cubicBezTo>
                    <a:pt x="5897" y="182"/>
                    <a:pt x="5289" y="365"/>
                    <a:pt x="4681" y="578"/>
                  </a:cubicBezTo>
                  <a:lnTo>
                    <a:pt x="4712" y="578"/>
                  </a:lnTo>
                  <a:cubicBezTo>
                    <a:pt x="4681" y="608"/>
                    <a:pt x="4651" y="608"/>
                    <a:pt x="4620" y="608"/>
                  </a:cubicBezTo>
                  <a:cubicBezTo>
                    <a:pt x="4620" y="608"/>
                    <a:pt x="4590" y="608"/>
                    <a:pt x="4590" y="638"/>
                  </a:cubicBezTo>
                  <a:cubicBezTo>
                    <a:pt x="4590" y="638"/>
                    <a:pt x="4590" y="638"/>
                    <a:pt x="4590" y="608"/>
                  </a:cubicBezTo>
                  <a:cubicBezTo>
                    <a:pt x="4560" y="638"/>
                    <a:pt x="4529" y="638"/>
                    <a:pt x="4499" y="669"/>
                  </a:cubicBezTo>
                  <a:cubicBezTo>
                    <a:pt x="4499" y="669"/>
                    <a:pt x="4499" y="669"/>
                    <a:pt x="4529" y="639"/>
                  </a:cubicBezTo>
                  <a:lnTo>
                    <a:pt x="4529" y="639"/>
                  </a:lnTo>
                  <a:cubicBezTo>
                    <a:pt x="4499" y="669"/>
                    <a:pt x="4499" y="669"/>
                    <a:pt x="4468" y="669"/>
                  </a:cubicBezTo>
                  <a:cubicBezTo>
                    <a:pt x="4377" y="699"/>
                    <a:pt x="4286" y="730"/>
                    <a:pt x="4195" y="760"/>
                  </a:cubicBezTo>
                  <a:cubicBezTo>
                    <a:pt x="2827" y="1368"/>
                    <a:pt x="699" y="1672"/>
                    <a:pt x="0" y="3040"/>
                  </a:cubicBezTo>
                  <a:cubicBezTo>
                    <a:pt x="31" y="3040"/>
                    <a:pt x="91" y="3009"/>
                    <a:pt x="91" y="2979"/>
                  </a:cubicBezTo>
                  <a:cubicBezTo>
                    <a:pt x="122" y="2918"/>
                    <a:pt x="183" y="2888"/>
                    <a:pt x="213" y="2827"/>
                  </a:cubicBezTo>
                  <a:cubicBezTo>
                    <a:pt x="365" y="2705"/>
                    <a:pt x="517" y="2584"/>
                    <a:pt x="669" y="2493"/>
                  </a:cubicBezTo>
                  <a:cubicBezTo>
                    <a:pt x="1186" y="2128"/>
                    <a:pt x="1763" y="1854"/>
                    <a:pt x="2341" y="1672"/>
                  </a:cubicBezTo>
                  <a:cubicBezTo>
                    <a:pt x="2766" y="1459"/>
                    <a:pt x="7508" y="213"/>
                    <a:pt x="65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3"/>
            <p:cNvSpPr/>
            <p:nvPr/>
          </p:nvSpPr>
          <p:spPr>
            <a:xfrm>
              <a:off x="2117725" y="1892300"/>
              <a:ext cx="156250" cy="38900"/>
            </a:xfrm>
            <a:custGeom>
              <a:rect b="b" l="l" r="r" t="t"/>
              <a:pathLst>
                <a:path extrusionOk="0" h="1556" w="6250">
                  <a:moveTo>
                    <a:pt x="1951" y="1"/>
                  </a:moveTo>
                  <a:cubicBezTo>
                    <a:pt x="1275" y="1"/>
                    <a:pt x="1" y="251"/>
                    <a:pt x="501" y="370"/>
                  </a:cubicBezTo>
                  <a:cubicBezTo>
                    <a:pt x="562" y="339"/>
                    <a:pt x="653" y="339"/>
                    <a:pt x="744" y="309"/>
                  </a:cubicBezTo>
                  <a:cubicBezTo>
                    <a:pt x="970" y="262"/>
                    <a:pt x="1196" y="242"/>
                    <a:pt x="1421" y="242"/>
                  </a:cubicBezTo>
                  <a:cubicBezTo>
                    <a:pt x="2075" y="242"/>
                    <a:pt x="2725" y="417"/>
                    <a:pt x="3358" y="643"/>
                  </a:cubicBezTo>
                  <a:lnTo>
                    <a:pt x="3328" y="643"/>
                  </a:lnTo>
                  <a:cubicBezTo>
                    <a:pt x="3936" y="887"/>
                    <a:pt x="4574" y="1130"/>
                    <a:pt x="5030" y="1555"/>
                  </a:cubicBezTo>
                  <a:cubicBezTo>
                    <a:pt x="6249" y="1377"/>
                    <a:pt x="2872" y="64"/>
                    <a:pt x="2355" y="64"/>
                  </a:cubicBezTo>
                  <a:cubicBezTo>
                    <a:pt x="2344" y="64"/>
                    <a:pt x="2334" y="65"/>
                    <a:pt x="2325" y="66"/>
                  </a:cubicBezTo>
                  <a:cubicBezTo>
                    <a:pt x="2279" y="20"/>
                    <a:pt x="2138" y="1"/>
                    <a:pt x="19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3"/>
            <p:cNvSpPr/>
            <p:nvPr/>
          </p:nvSpPr>
          <p:spPr>
            <a:xfrm>
              <a:off x="2253350" y="1895450"/>
              <a:ext cx="19025" cy="105925"/>
            </a:xfrm>
            <a:custGeom>
              <a:rect b="b" l="l" r="r" t="t"/>
              <a:pathLst>
                <a:path extrusionOk="0" h="4237" w="761">
                  <a:moveTo>
                    <a:pt x="760" y="1"/>
                  </a:moveTo>
                  <a:lnTo>
                    <a:pt x="760" y="1"/>
                  </a:lnTo>
                  <a:cubicBezTo>
                    <a:pt x="31" y="609"/>
                    <a:pt x="0" y="1946"/>
                    <a:pt x="31" y="2888"/>
                  </a:cubicBezTo>
                  <a:cubicBezTo>
                    <a:pt x="31" y="2858"/>
                    <a:pt x="31" y="2858"/>
                    <a:pt x="31" y="2858"/>
                  </a:cubicBezTo>
                  <a:cubicBezTo>
                    <a:pt x="61" y="3283"/>
                    <a:pt x="92" y="3679"/>
                    <a:pt x="152" y="4074"/>
                  </a:cubicBezTo>
                  <a:cubicBezTo>
                    <a:pt x="244" y="4189"/>
                    <a:pt x="308" y="4237"/>
                    <a:pt x="353" y="4237"/>
                  </a:cubicBezTo>
                  <a:cubicBezTo>
                    <a:pt x="531" y="4237"/>
                    <a:pt x="389" y="3478"/>
                    <a:pt x="365" y="3283"/>
                  </a:cubicBezTo>
                  <a:lnTo>
                    <a:pt x="365" y="3283"/>
                  </a:lnTo>
                  <a:cubicBezTo>
                    <a:pt x="365" y="3266"/>
                    <a:pt x="365" y="3253"/>
                    <a:pt x="365" y="3253"/>
                  </a:cubicBezTo>
                  <a:cubicBezTo>
                    <a:pt x="365" y="3223"/>
                    <a:pt x="365" y="3192"/>
                    <a:pt x="365" y="3192"/>
                  </a:cubicBezTo>
                  <a:cubicBezTo>
                    <a:pt x="152" y="2098"/>
                    <a:pt x="700" y="973"/>
                    <a:pt x="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3"/>
            <p:cNvSpPr/>
            <p:nvPr/>
          </p:nvSpPr>
          <p:spPr>
            <a:xfrm>
              <a:off x="2057900" y="2042775"/>
              <a:ext cx="114800" cy="15325"/>
            </a:xfrm>
            <a:custGeom>
              <a:rect b="b" l="l" r="r" t="t"/>
              <a:pathLst>
                <a:path extrusionOk="0" h="613" w="4592">
                  <a:moveTo>
                    <a:pt x="707" y="1"/>
                  </a:moveTo>
                  <a:cubicBezTo>
                    <a:pt x="266" y="1"/>
                    <a:pt x="1" y="38"/>
                    <a:pt x="128" y="126"/>
                  </a:cubicBezTo>
                  <a:cubicBezTo>
                    <a:pt x="199" y="116"/>
                    <a:pt x="267" y="113"/>
                    <a:pt x="333" y="113"/>
                  </a:cubicBezTo>
                  <a:cubicBezTo>
                    <a:pt x="466" y="113"/>
                    <a:pt x="594" y="126"/>
                    <a:pt x="736" y="126"/>
                  </a:cubicBezTo>
                  <a:cubicBezTo>
                    <a:pt x="1314" y="156"/>
                    <a:pt x="1922" y="248"/>
                    <a:pt x="2499" y="369"/>
                  </a:cubicBezTo>
                  <a:lnTo>
                    <a:pt x="2469" y="369"/>
                  </a:lnTo>
                  <a:cubicBezTo>
                    <a:pt x="2925" y="460"/>
                    <a:pt x="3350" y="582"/>
                    <a:pt x="3806" y="612"/>
                  </a:cubicBezTo>
                  <a:cubicBezTo>
                    <a:pt x="4591" y="298"/>
                    <a:pt x="1950" y="1"/>
                    <a:pt x="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3"/>
            <p:cNvSpPr/>
            <p:nvPr/>
          </p:nvSpPr>
          <p:spPr>
            <a:xfrm>
              <a:off x="2142400" y="2074325"/>
              <a:ext cx="39175" cy="102575"/>
            </a:xfrm>
            <a:custGeom>
              <a:rect b="b" l="l" r="r" t="t"/>
              <a:pathLst>
                <a:path extrusionOk="0" h="4103" w="1567">
                  <a:moveTo>
                    <a:pt x="169" y="0"/>
                  </a:moveTo>
                  <a:cubicBezTo>
                    <a:pt x="153" y="0"/>
                    <a:pt x="137" y="6"/>
                    <a:pt x="122" y="19"/>
                  </a:cubicBezTo>
                  <a:cubicBezTo>
                    <a:pt x="61" y="49"/>
                    <a:pt x="1" y="141"/>
                    <a:pt x="31" y="232"/>
                  </a:cubicBezTo>
                  <a:cubicBezTo>
                    <a:pt x="517" y="1448"/>
                    <a:pt x="852" y="2755"/>
                    <a:pt x="1186" y="4031"/>
                  </a:cubicBezTo>
                  <a:cubicBezTo>
                    <a:pt x="1223" y="4080"/>
                    <a:pt x="1251" y="4103"/>
                    <a:pt x="1273" y="4103"/>
                  </a:cubicBezTo>
                  <a:cubicBezTo>
                    <a:pt x="1567" y="4103"/>
                    <a:pt x="596" y="0"/>
                    <a:pt x="1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3"/>
            <p:cNvSpPr/>
            <p:nvPr/>
          </p:nvSpPr>
          <p:spPr>
            <a:xfrm>
              <a:off x="2243475" y="2260200"/>
              <a:ext cx="249850" cy="220650"/>
            </a:xfrm>
            <a:custGeom>
              <a:rect b="b" l="l" r="r" t="t"/>
              <a:pathLst>
                <a:path extrusionOk="0" h="8826" w="9994">
                  <a:moveTo>
                    <a:pt x="5168" y="1"/>
                  </a:moveTo>
                  <a:cubicBezTo>
                    <a:pt x="5137" y="1"/>
                    <a:pt x="5137" y="1"/>
                    <a:pt x="5107" y="31"/>
                  </a:cubicBezTo>
                  <a:cubicBezTo>
                    <a:pt x="5137" y="1733"/>
                    <a:pt x="5137" y="3496"/>
                    <a:pt x="5867" y="5107"/>
                  </a:cubicBezTo>
                  <a:cubicBezTo>
                    <a:pt x="5965" y="5156"/>
                    <a:pt x="5944" y="5284"/>
                    <a:pt x="5869" y="5284"/>
                  </a:cubicBezTo>
                  <a:cubicBezTo>
                    <a:pt x="5851" y="5284"/>
                    <a:pt x="5829" y="5277"/>
                    <a:pt x="5806" y="5259"/>
                  </a:cubicBezTo>
                  <a:cubicBezTo>
                    <a:pt x="5532" y="4894"/>
                    <a:pt x="5441" y="4347"/>
                    <a:pt x="5259" y="3922"/>
                  </a:cubicBezTo>
                  <a:lnTo>
                    <a:pt x="5259" y="3952"/>
                  </a:lnTo>
                  <a:cubicBezTo>
                    <a:pt x="4833" y="2736"/>
                    <a:pt x="4742" y="1429"/>
                    <a:pt x="4772" y="122"/>
                  </a:cubicBezTo>
                  <a:lnTo>
                    <a:pt x="4772" y="122"/>
                  </a:lnTo>
                  <a:cubicBezTo>
                    <a:pt x="1064" y="1855"/>
                    <a:pt x="0" y="8390"/>
                    <a:pt x="5046" y="8785"/>
                  </a:cubicBezTo>
                  <a:cubicBezTo>
                    <a:pt x="5231" y="8812"/>
                    <a:pt x="5414" y="8825"/>
                    <a:pt x="5592" y="8825"/>
                  </a:cubicBezTo>
                  <a:cubicBezTo>
                    <a:pt x="8192" y="8825"/>
                    <a:pt x="9994" y="6031"/>
                    <a:pt x="9453" y="3557"/>
                  </a:cubicBezTo>
                  <a:cubicBezTo>
                    <a:pt x="8906" y="2189"/>
                    <a:pt x="6566" y="92"/>
                    <a:pt x="516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3"/>
            <p:cNvSpPr/>
            <p:nvPr/>
          </p:nvSpPr>
          <p:spPr>
            <a:xfrm>
              <a:off x="2656100" y="1617500"/>
              <a:ext cx="298650" cy="227825"/>
            </a:xfrm>
            <a:custGeom>
              <a:rect b="b" l="l" r="r" t="t"/>
              <a:pathLst>
                <a:path extrusionOk="0" h="9113" w="11946">
                  <a:moveTo>
                    <a:pt x="4249" y="0"/>
                  </a:moveTo>
                  <a:cubicBezTo>
                    <a:pt x="3863" y="0"/>
                    <a:pt x="3641" y="141"/>
                    <a:pt x="3830" y="541"/>
                  </a:cubicBezTo>
                  <a:cubicBezTo>
                    <a:pt x="2949" y="1423"/>
                    <a:pt x="2128" y="2395"/>
                    <a:pt x="1459" y="3429"/>
                  </a:cubicBezTo>
                  <a:cubicBezTo>
                    <a:pt x="0" y="6286"/>
                    <a:pt x="2097" y="9113"/>
                    <a:pt x="5198" y="9113"/>
                  </a:cubicBezTo>
                  <a:cubicBezTo>
                    <a:pt x="11064" y="8991"/>
                    <a:pt x="11946" y="2730"/>
                    <a:pt x="6535" y="723"/>
                  </a:cubicBezTo>
                  <a:cubicBezTo>
                    <a:pt x="6297" y="505"/>
                    <a:pt x="4979" y="0"/>
                    <a:pt x="424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3"/>
            <p:cNvSpPr/>
            <p:nvPr/>
          </p:nvSpPr>
          <p:spPr>
            <a:xfrm>
              <a:off x="2191025" y="1592550"/>
              <a:ext cx="788200" cy="762675"/>
            </a:xfrm>
            <a:custGeom>
              <a:rect b="b" l="l" r="r" t="t"/>
              <a:pathLst>
                <a:path extrusionOk="0" h="30507" w="31528">
                  <a:moveTo>
                    <a:pt x="22852" y="1257"/>
                  </a:moveTo>
                  <a:lnTo>
                    <a:pt x="22852" y="1257"/>
                  </a:lnTo>
                  <a:cubicBezTo>
                    <a:pt x="22844" y="1260"/>
                    <a:pt x="22836" y="1263"/>
                    <a:pt x="22828" y="1265"/>
                  </a:cubicBezTo>
                  <a:cubicBezTo>
                    <a:pt x="22839" y="1265"/>
                    <a:pt x="22846" y="1262"/>
                    <a:pt x="22852" y="1257"/>
                  </a:cubicBezTo>
                  <a:close/>
                  <a:moveTo>
                    <a:pt x="25575" y="0"/>
                  </a:moveTo>
                  <a:cubicBezTo>
                    <a:pt x="23618" y="0"/>
                    <a:pt x="21614" y="741"/>
                    <a:pt x="20153" y="2117"/>
                  </a:cubicBezTo>
                  <a:cubicBezTo>
                    <a:pt x="16293" y="5886"/>
                    <a:pt x="14530" y="11296"/>
                    <a:pt x="11946" y="15947"/>
                  </a:cubicBezTo>
                  <a:cubicBezTo>
                    <a:pt x="11946" y="15916"/>
                    <a:pt x="11946" y="15916"/>
                    <a:pt x="11946" y="15886"/>
                  </a:cubicBezTo>
                  <a:cubicBezTo>
                    <a:pt x="9241" y="21631"/>
                    <a:pt x="5138" y="27132"/>
                    <a:pt x="1" y="30506"/>
                  </a:cubicBezTo>
                  <a:cubicBezTo>
                    <a:pt x="7509" y="26737"/>
                    <a:pt x="11187" y="18652"/>
                    <a:pt x="14925" y="11600"/>
                  </a:cubicBezTo>
                  <a:cubicBezTo>
                    <a:pt x="17231" y="7990"/>
                    <a:pt x="18568" y="2987"/>
                    <a:pt x="22864" y="1245"/>
                  </a:cubicBezTo>
                  <a:lnTo>
                    <a:pt x="22864" y="1245"/>
                  </a:lnTo>
                  <a:cubicBezTo>
                    <a:pt x="22860" y="1249"/>
                    <a:pt x="22856" y="1253"/>
                    <a:pt x="22852" y="1257"/>
                  </a:cubicBezTo>
                  <a:lnTo>
                    <a:pt x="22852" y="1257"/>
                  </a:lnTo>
                  <a:cubicBezTo>
                    <a:pt x="23545" y="1003"/>
                    <a:pt x="24260" y="857"/>
                    <a:pt x="24979" y="857"/>
                  </a:cubicBezTo>
                  <a:cubicBezTo>
                    <a:pt x="25103" y="857"/>
                    <a:pt x="25227" y="861"/>
                    <a:pt x="25351" y="870"/>
                  </a:cubicBezTo>
                  <a:lnTo>
                    <a:pt x="25290" y="870"/>
                  </a:lnTo>
                  <a:cubicBezTo>
                    <a:pt x="27357" y="901"/>
                    <a:pt x="29242" y="1995"/>
                    <a:pt x="30397" y="3697"/>
                  </a:cubicBezTo>
                  <a:cubicBezTo>
                    <a:pt x="30503" y="3845"/>
                    <a:pt x="30643" y="3906"/>
                    <a:pt x="30782" y="3906"/>
                  </a:cubicBezTo>
                  <a:cubicBezTo>
                    <a:pt x="31158" y="3906"/>
                    <a:pt x="31528" y="3458"/>
                    <a:pt x="31217" y="3059"/>
                  </a:cubicBezTo>
                  <a:cubicBezTo>
                    <a:pt x="29985" y="968"/>
                    <a:pt x="27811" y="0"/>
                    <a:pt x="255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3"/>
            <p:cNvSpPr/>
            <p:nvPr/>
          </p:nvSpPr>
          <p:spPr>
            <a:xfrm>
              <a:off x="2945925" y="1665225"/>
              <a:ext cx="34475" cy="28950"/>
            </a:xfrm>
            <a:custGeom>
              <a:rect b="b" l="l" r="r" t="t"/>
              <a:pathLst>
                <a:path extrusionOk="0" h="1158" w="1379">
                  <a:moveTo>
                    <a:pt x="488" y="1"/>
                  </a:moveTo>
                  <a:cubicBezTo>
                    <a:pt x="160" y="1"/>
                    <a:pt x="1" y="442"/>
                    <a:pt x="413" y="973"/>
                  </a:cubicBezTo>
                  <a:cubicBezTo>
                    <a:pt x="504" y="1104"/>
                    <a:pt x="623" y="1158"/>
                    <a:pt x="742" y="1158"/>
                  </a:cubicBezTo>
                  <a:cubicBezTo>
                    <a:pt x="1062" y="1158"/>
                    <a:pt x="1379" y="766"/>
                    <a:pt x="1113" y="456"/>
                  </a:cubicBezTo>
                  <a:cubicBezTo>
                    <a:pt x="897" y="133"/>
                    <a:pt x="667" y="1"/>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3"/>
            <p:cNvSpPr/>
            <p:nvPr/>
          </p:nvSpPr>
          <p:spPr>
            <a:xfrm>
              <a:off x="2982850" y="1483250"/>
              <a:ext cx="832200" cy="617750"/>
            </a:xfrm>
            <a:custGeom>
              <a:rect b="b" l="l" r="r" t="t"/>
              <a:pathLst>
                <a:path extrusionOk="0" h="24710" w="33288">
                  <a:moveTo>
                    <a:pt x="2128" y="7005"/>
                  </a:moveTo>
                  <a:lnTo>
                    <a:pt x="2128" y="7005"/>
                  </a:lnTo>
                  <a:cubicBezTo>
                    <a:pt x="2121" y="7012"/>
                    <a:pt x="2113" y="7020"/>
                    <a:pt x="2104" y="7029"/>
                  </a:cubicBezTo>
                  <a:lnTo>
                    <a:pt x="2104" y="7029"/>
                  </a:lnTo>
                  <a:lnTo>
                    <a:pt x="2128" y="7005"/>
                  </a:lnTo>
                  <a:close/>
                  <a:moveTo>
                    <a:pt x="27581" y="19409"/>
                  </a:moveTo>
                  <a:cubicBezTo>
                    <a:pt x="27587" y="19418"/>
                    <a:pt x="27594" y="19428"/>
                    <a:pt x="27600" y="19437"/>
                  </a:cubicBezTo>
                  <a:cubicBezTo>
                    <a:pt x="27600" y="19437"/>
                    <a:pt x="27600" y="19415"/>
                    <a:pt x="27581" y="19409"/>
                  </a:cubicBezTo>
                  <a:close/>
                  <a:moveTo>
                    <a:pt x="12001" y="0"/>
                  </a:moveTo>
                  <a:cubicBezTo>
                    <a:pt x="6789" y="0"/>
                    <a:pt x="1788" y="4823"/>
                    <a:pt x="0" y="9589"/>
                  </a:cubicBezTo>
                  <a:cubicBezTo>
                    <a:pt x="23" y="9662"/>
                    <a:pt x="60" y="9695"/>
                    <a:pt x="109" y="9695"/>
                  </a:cubicBezTo>
                  <a:cubicBezTo>
                    <a:pt x="519" y="9695"/>
                    <a:pt x="1766" y="7393"/>
                    <a:pt x="2104" y="7029"/>
                  </a:cubicBezTo>
                  <a:lnTo>
                    <a:pt x="2104" y="7029"/>
                  </a:lnTo>
                  <a:lnTo>
                    <a:pt x="2098" y="7036"/>
                  </a:lnTo>
                  <a:cubicBezTo>
                    <a:pt x="2918" y="5759"/>
                    <a:pt x="3891" y="4543"/>
                    <a:pt x="5076" y="3571"/>
                  </a:cubicBezTo>
                  <a:cubicBezTo>
                    <a:pt x="5441" y="3267"/>
                    <a:pt x="5806" y="2993"/>
                    <a:pt x="6201" y="2720"/>
                  </a:cubicBezTo>
                  <a:lnTo>
                    <a:pt x="6140" y="2720"/>
                  </a:lnTo>
                  <a:cubicBezTo>
                    <a:pt x="8151" y="1274"/>
                    <a:pt x="10027" y="657"/>
                    <a:pt x="11757" y="657"/>
                  </a:cubicBezTo>
                  <a:cubicBezTo>
                    <a:pt x="16721" y="657"/>
                    <a:pt x="20474" y="5742"/>
                    <a:pt x="22706" y="10926"/>
                  </a:cubicBezTo>
                  <a:cubicBezTo>
                    <a:pt x="25138" y="16002"/>
                    <a:pt x="27174" y="21534"/>
                    <a:pt x="32189" y="24696"/>
                  </a:cubicBezTo>
                  <a:cubicBezTo>
                    <a:pt x="32243" y="24705"/>
                    <a:pt x="32288" y="24709"/>
                    <a:pt x="32326" y="24709"/>
                  </a:cubicBezTo>
                  <a:cubicBezTo>
                    <a:pt x="33288" y="24709"/>
                    <a:pt x="29145" y="21818"/>
                    <a:pt x="29028" y="21291"/>
                  </a:cubicBezTo>
                  <a:cubicBezTo>
                    <a:pt x="29028" y="21291"/>
                    <a:pt x="29028" y="21291"/>
                    <a:pt x="29028" y="21322"/>
                  </a:cubicBezTo>
                  <a:cubicBezTo>
                    <a:pt x="28511" y="20714"/>
                    <a:pt x="28025" y="20075"/>
                    <a:pt x="27569" y="19407"/>
                  </a:cubicBezTo>
                  <a:cubicBezTo>
                    <a:pt x="27574" y="19407"/>
                    <a:pt x="27578" y="19407"/>
                    <a:pt x="27581" y="19409"/>
                  </a:cubicBezTo>
                  <a:lnTo>
                    <a:pt x="27581" y="19409"/>
                  </a:lnTo>
                  <a:cubicBezTo>
                    <a:pt x="26769" y="18140"/>
                    <a:pt x="26075" y="16783"/>
                    <a:pt x="25381" y="15425"/>
                  </a:cubicBezTo>
                  <a:cubicBezTo>
                    <a:pt x="22675" y="10562"/>
                    <a:pt x="21186" y="4391"/>
                    <a:pt x="16292" y="1200"/>
                  </a:cubicBezTo>
                  <a:cubicBezTo>
                    <a:pt x="14888" y="366"/>
                    <a:pt x="13436" y="0"/>
                    <a:pt x="12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3"/>
            <p:cNvSpPr/>
            <p:nvPr/>
          </p:nvSpPr>
          <p:spPr>
            <a:xfrm>
              <a:off x="2935200" y="1666275"/>
              <a:ext cx="90400" cy="57475"/>
            </a:xfrm>
            <a:custGeom>
              <a:rect b="b" l="l" r="r" t="t"/>
              <a:pathLst>
                <a:path extrusionOk="0" h="2299" w="3616">
                  <a:moveTo>
                    <a:pt x="493" y="1"/>
                  </a:moveTo>
                  <a:cubicBezTo>
                    <a:pt x="443" y="1"/>
                    <a:pt x="398" y="6"/>
                    <a:pt x="356" y="19"/>
                  </a:cubicBezTo>
                  <a:cubicBezTo>
                    <a:pt x="1" y="48"/>
                    <a:pt x="49" y="597"/>
                    <a:pt x="389" y="597"/>
                  </a:cubicBezTo>
                  <a:cubicBezTo>
                    <a:pt x="398" y="597"/>
                    <a:pt x="408" y="597"/>
                    <a:pt x="417" y="596"/>
                  </a:cubicBezTo>
                  <a:cubicBezTo>
                    <a:pt x="690" y="870"/>
                    <a:pt x="994" y="1143"/>
                    <a:pt x="1238" y="1447"/>
                  </a:cubicBezTo>
                  <a:cubicBezTo>
                    <a:pt x="1268" y="1538"/>
                    <a:pt x="1329" y="1599"/>
                    <a:pt x="1390" y="1690"/>
                  </a:cubicBezTo>
                  <a:cubicBezTo>
                    <a:pt x="1390" y="1690"/>
                    <a:pt x="1390" y="1660"/>
                    <a:pt x="1390" y="1660"/>
                  </a:cubicBezTo>
                  <a:cubicBezTo>
                    <a:pt x="1542" y="1934"/>
                    <a:pt x="1694" y="2268"/>
                    <a:pt x="2028" y="2298"/>
                  </a:cubicBezTo>
                  <a:cubicBezTo>
                    <a:pt x="3615" y="2067"/>
                    <a:pt x="1421"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3"/>
            <p:cNvSpPr/>
            <p:nvPr/>
          </p:nvSpPr>
          <p:spPr>
            <a:xfrm>
              <a:off x="2925925" y="835700"/>
              <a:ext cx="146600" cy="883475"/>
            </a:xfrm>
            <a:custGeom>
              <a:rect b="b" l="l" r="r" t="t"/>
              <a:pathLst>
                <a:path extrusionOk="0" h="35339" w="5864">
                  <a:moveTo>
                    <a:pt x="368" y="0"/>
                  </a:moveTo>
                  <a:cubicBezTo>
                    <a:pt x="0" y="0"/>
                    <a:pt x="4007" y="13351"/>
                    <a:pt x="3979" y="13788"/>
                  </a:cubicBezTo>
                  <a:cubicBezTo>
                    <a:pt x="4618" y="17041"/>
                    <a:pt x="5013" y="20384"/>
                    <a:pt x="4770" y="23697"/>
                  </a:cubicBezTo>
                  <a:cubicBezTo>
                    <a:pt x="4739" y="27740"/>
                    <a:pt x="3159" y="31479"/>
                    <a:pt x="2186" y="35339"/>
                  </a:cubicBezTo>
                  <a:cubicBezTo>
                    <a:pt x="4618" y="32664"/>
                    <a:pt x="5043" y="27983"/>
                    <a:pt x="5347" y="24305"/>
                  </a:cubicBezTo>
                  <a:cubicBezTo>
                    <a:pt x="5864" y="16068"/>
                    <a:pt x="2612" y="8378"/>
                    <a:pt x="666" y="536"/>
                  </a:cubicBezTo>
                  <a:cubicBezTo>
                    <a:pt x="505" y="167"/>
                    <a:pt x="409" y="0"/>
                    <a:pt x="3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3"/>
            <p:cNvSpPr/>
            <p:nvPr/>
          </p:nvSpPr>
          <p:spPr>
            <a:xfrm>
              <a:off x="2967650" y="1098975"/>
              <a:ext cx="928425" cy="599925"/>
            </a:xfrm>
            <a:custGeom>
              <a:rect b="b" l="l" r="r" t="t"/>
              <a:pathLst>
                <a:path extrusionOk="0" h="23997" w="37137">
                  <a:moveTo>
                    <a:pt x="28481" y="0"/>
                  </a:moveTo>
                  <a:cubicBezTo>
                    <a:pt x="21378" y="0"/>
                    <a:pt x="14305" y="3515"/>
                    <a:pt x="9697" y="9033"/>
                  </a:cubicBezTo>
                  <a:cubicBezTo>
                    <a:pt x="9698" y="9033"/>
                    <a:pt x="9699" y="9033"/>
                    <a:pt x="9700" y="9033"/>
                  </a:cubicBezTo>
                  <a:lnTo>
                    <a:pt x="9700" y="9033"/>
                  </a:lnTo>
                  <a:cubicBezTo>
                    <a:pt x="8251" y="10635"/>
                    <a:pt x="6893" y="12357"/>
                    <a:pt x="5715" y="14169"/>
                  </a:cubicBezTo>
                  <a:cubicBezTo>
                    <a:pt x="5684" y="14169"/>
                    <a:pt x="5684" y="14200"/>
                    <a:pt x="5684" y="14200"/>
                  </a:cubicBezTo>
                  <a:cubicBezTo>
                    <a:pt x="4712" y="15902"/>
                    <a:pt x="0" y="22528"/>
                    <a:pt x="882" y="23987"/>
                  </a:cubicBezTo>
                  <a:cubicBezTo>
                    <a:pt x="912" y="23993"/>
                    <a:pt x="942" y="23996"/>
                    <a:pt x="971" y="23996"/>
                  </a:cubicBezTo>
                  <a:cubicBezTo>
                    <a:pt x="1822" y="23996"/>
                    <a:pt x="2238" y="21503"/>
                    <a:pt x="2797" y="20857"/>
                  </a:cubicBezTo>
                  <a:cubicBezTo>
                    <a:pt x="2797" y="20826"/>
                    <a:pt x="2827" y="20826"/>
                    <a:pt x="2827" y="20826"/>
                  </a:cubicBezTo>
                  <a:cubicBezTo>
                    <a:pt x="7957" y="10018"/>
                    <a:pt x="17168" y="577"/>
                    <a:pt x="28804" y="577"/>
                  </a:cubicBezTo>
                  <a:cubicBezTo>
                    <a:pt x="31371" y="577"/>
                    <a:pt x="34055" y="1037"/>
                    <a:pt x="36840" y="2042"/>
                  </a:cubicBezTo>
                  <a:cubicBezTo>
                    <a:pt x="36867" y="2063"/>
                    <a:pt x="36895" y="2072"/>
                    <a:pt x="36922" y="2072"/>
                  </a:cubicBezTo>
                  <a:cubicBezTo>
                    <a:pt x="37044" y="2072"/>
                    <a:pt x="37136" y="1879"/>
                    <a:pt x="36962" y="1829"/>
                  </a:cubicBezTo>
                  <a:cubicBezTo>
                    <a:pt x="34237" y="576"/>
                    <a:pt x="31357" y="0"/>
                    <a:pt x="28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3"/>
            <p:cNvSpPr/>
            <p:nvPr/>
          </p:nvSpPr>
          <p:spPr>
            <a:xfrm>
              <a:off x="2026150" y="1510950"/>
              <a:ext cx="974700" cy="671775"/>
            </a:xfrm>
            <a:custGeom>
              <a:rect b="b" l="l" r="r" t="t"/>
              <a:pathLst>
                <a:path extrusionOk="0" h="26871" w="38988">
                  <a:moveTo>
                    <a:pt x="32954" y="2176"/>
                  </a:moveTo>
                  <a:cubicBezTo>
                    <a:pt x="32958" y="2183"/>
                    <a:pt x="32965" y="2189"/>
                    <a:pt x="32979" y="2189"/>
                  </a:cubicBezTo>
                  <a:cubicBezTo>
                    <a:pt x="32971" y="2185"/>
                    <a:pt x="32962" y="2180"/>
                    <a:pt x="32954" y="2176"/>
                  </a:cubicBezTo>
                  <a:close/>
                  <a:moveTo>
                    <a:pt x="28071" y="0"/>
                  </a:moveTo>
                  <a:cubicBezTo>
                    <a:pt x="23465" y="0"/>
                    <a:pt x="18786" y="2538"/>
                    <a:pt x="15988" y="6262"/>
                  </a:cubicBezTo>
                  <a:cubicBezTo>
                    <a:pt x="13253" y="9545"/>
                    <a:pt x="11095" y="13283"/>
                    <a:pt x="8724" y="16809"/>
                  </a:cubicBezTo>
                  <a:cubicBezTo>
                    <a:pt x="6626" y="20001"/>
                    <a:pt x="4286" y="23040"/>
                    <a:pt x="1368" y="25563"/>
                  </a:cubicBezTo>
                  <a:cubicBezTo>
                    <a:pt x="1368" y="25563"/>
                    <a:pt x="1368" y="25533"/>
                    <a:pt x="1368" y="25533"/>
                  </a:cubicBezTo>
                  <a:cubicBezTo>
                    <a:pt x="1064" y="25989"/>
                    <a:pt x="0" y="26293"/>
                    <a:pt x="122" y="26870"/>
                  </a:cubicBezTo>
                  <a:cubicBezTo>
                    <a:pt x="5441" y="24074"/>
                    <a:pt x="8450" y="17478"/>
                    <a:pt x="11946" y="12584"/>
                  </a:cubicBezTo>
                  <a:lnTo>
                    <a:pt x="11946" y="12584"/>
                  </a:lnTo>
                  <a:cubicBezTo>
                    <a:pt x="11915" y="12615"/>
                    <a:pt x="11915" y="12615"/>
                    <a:pt x="11915" y="12615"/>
                  </a:cubicBezTo>
                  <a:cubicBezTo>
                    <a:pt x="15513" y="6954"/>
                    <a:pt x="20834" y="725"/>
                    <a:pt x="27429" y="725"/>
                  </a:cubicBezTo>
                  <a:cubicBezTo>
                    <a:pt x="29183" y="725"/>
                    <a:pt x="31027" y="1166"/>
                    <a:pt x="32954" y="2176"/>
                  </a:cubicBezTo>
                  <a:lnTo>
                    <a:pt x="32954" y="2176"/>
                  </a:lnTo>
                  <a:cubicBezTo>
                    <a:pt x="32949" y="2167"/>
                    <a:pt x="32949" y="2159"/>
                    <a:pt x="32949" y="2159"/>
                  </a:cubicBezTo>
                  <a:lnTo>
                    <a:pt x="32949" y="2159"/>
                  </a:lnTo>
                  <a:cubicBezTo>
                    <a:pt x="35319" y="3496"/>
                    <a:pt x="37295" y="5623"/>
                    <a:pt x="38480" y="8084"/>
                  </a:cubicBezTo>
                  <a:lnTo>
                    <a:pt x="38480" y="8084"/>
                  </a:lnTo>
                  <a:cubicBezTo>
                    <a:pt x="38471" y="8075"/>
                    <a:pt x="38461" y="8066"/>
                    <a:pt x="38451" y="8055"/>
                  </a:cubicBezTo>
                  <a:lnTo>
                    <a:pt x="38451" y="8055"/>
                  </a:lnTo>
                  <a:cubicBezTo>
                    <a:pt x="38453" y="8058"/>
                    <a:pt x="38481" y="8086"/>
                    <a:pt x="38481" y="8086"/>
                  </a:cubicBezTo>
                  <a:cubicBezTo>
                    <a:pt x="38481" y="8085"/>
                    <a:pt x="38481" y="8085"/>
                    <a:pt x="38480" y="8084"/>
                  </a:cubicBezTo>
                  <a:lnTo>
                    <a:pt x="38480" y="8084"/>
                  </a:lnTo>
                  <a:cubicBezTo>
                    <a:pt x="38584" y="8182"/>
                    <a:pt x="38659" y="8224"/>
                    <a:pt x="38713" y="8224"/>
                  </a:cubicBezTo>
                  <a:cubicBezTo>
                    <a:pt x="38988" y="8224"/>
                    <a:pt x="38703" y="7150"/>
                    <a:pt x="38603" y="6900"/>
                  </a:cubicBezTo>
                  <a:cubicBezTo>
                    <a:pt x="37843" y="5016"/>
                    <a:pt x="36414" y="3405"/>
                    <a:pt x="34803" y="2159"/>
                  </a:cubicBezTo>
                  <a:cubicBezTo>
                    <a:pt x="32750" y="660"/>
                    <a:pt x="30420" y="0"/>
                    <a:pt x="28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3"/>
            <p:cNvSpPr/>
            <p:nvPr/>
          </p:nvSpPr>
          <p:spPr>
            <a:xfrm>
              <a:off x="2975800" y="1718675"/>
              <a:ext cx="293275" cy="689575"/>
            </a:xfrm>
            <a:custGeom>
              <a:rect b="b" l="l" r="r" t="t"/>
              <a:pathLst>
                <a:path extrusionOk="0" h="27583" w="11731">
                  <a:moveTo>
                    <a:pt x="353" y="1"/>
                  </a:moveTo>
                  <a:cubicBezTo>
                    <a:pt x="168" y="1"/>
                    <a:pt x="0" y="94"/>
                    <a:pt x="282" y="202"/>
                  </a:cubicBezTo>
                  <a:cubicBezTo>
                    <a:pt x="951" y="567"/>
                    <a:pt x="1529" y="1114"/>
                    <a:pt x="2045" y="1692"/>
                  </a:cubicBezTo>
                  <a:cubicBezTo>
                    <a:pt x="2800" y="2567"/>
                    <a:pt x="3315" y="3593"/>
                    <a:pt x="3709" y="4649"/>
                  </a:cubicBezTo>
                  <a:lnTo>
                    <a:pt x="3709" y="4649"/>
                  </a:lnTo>
                  <a:cubicBezTo>
                    <a:pt x="3705" y="4644"/>
                    <a:pt x="3698" y="4640"/>
                    <a:pt x="3687" y="4640"/>
                  </a:cubicBezTo>
                  <a:cubicBezTo>
                    <a:pt x="6392" y="12239"/>
                    <a:pt x="5997" y="21054"/>
                    <a:pt x="11286" y="27558"/>
                  </a:cubicBezTo>
                  <a:cubicBezTo>
                    <a:pt x="11340" y="27575"/>
                    <a:pt x="11382" y="27582"/>
                    <a:pt x="11414" y="27582"/>
                  </a:cubicBezTo>
                  <a:cubicBezTo>
                    <a:pt x="11731" y="27582"/>
                    <a:pt x="10946" y="26812"/>
                    <a:pt x="10890" y="26646"/>
                  </a:cubicBezTo>
                  <a:lnTo>
                    <a:pt x="10890" y="26616"/>
                  </a:lnTo>
                  <a:cubicBezTo>
                    <a:pt x="9918" y="25127"/>
                    <a:pt x="9067" y="23546"/>
                    <a:pt x="8428" y="21905"/>
                  </a:cubicBezTo>
                  <a:cubicBezTo>
                    <a:pt x="7942" y="20476"/>
                    <a:pt x="7608" y="18987"/>
                    <a:pt x="7273" y="17528"/>
                  </a:cubicBezTo>
                  <a:cubicBezTo>
                    <a:pt x="7273" y="17528"/>
                    <a:pt x="7273" y="17528"/>
                    <a:pt x="7273" y="17558"/>
                  </a:cubicBezTo>
                  <a:cubicBezTo>
                    <a:pt x="6848" y="15400"/>
                    <a:pt x="6483" y="13212"/>
                    <a:pt x="6057" y="11084"/>
                  </a:cubicBezTo>
                  <a:cubicBezTo>
                    <a:pt x="6057" y="11084"/>
                    <a:pt x="6057" y="11084"/>
                    <a:pt x="6057" y="11114"/>
                  </a:cubicBezTo>
                  <a:cubicBezTo>
                    <a:pt x="5085" y="7193"/>
                    <a:pt x="4750" y="1874"/>
                    <a:pt x="556" y="50"/>
                  </a:cubicBezTo>
                  <a:cubicBezTo>
                    <a:pt x="504" y="16"/>
                    <a:pt x="427" y="1"/>
                    <a:pt x="3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3"/>
            <p:cNvSpPr/>
            <p:nvPr/>
          </p:nvSpPr>
          <p:spPr>
            <a:xfrm>
              <a:off x="2207000" y="1196550"/>
              <a:ext cx="808400" cy="517875"/>
            </a:xfrm>
            <a:custGeom>
              <a:rect b="b" l="l" r="r" t="t"/>
              <a:pathLst>
                <a:path extrusionOk="0" h="20715" w="32336">
                  <a:moveTo>
                    <a:pt x="15929" y="0"/>
                  </a:moveTo>
                  <a:cubicBezTo>
                    <a:pt x="13044" y="0"/>
                    <a:pt x="10043" y="1189"/>
                    <a:pt x="7204" y="4005"/>
                  </a:cubicBezTo>
                  <a:cubicBezTo>
                    <a:pt x="4833" y="6680"/>
                    <a:pt x="1915" y="9355"/>
                    <a:pt x="0" y="12181"/>
                  </a:cubicBezTo>
                  <a:cubicBezTo>
                    <a:pt x="2067" y="10692"/>
                    <a:pt x="3830" y="7987"/>
                    <a:pt x="5806" y="6133"/>
                  </a:cubicBezTo>
                  <a:cubicBezTo>
                    <a:pt x="8356" y="2984"/>
                    <a:pt x="12021" y="437"/>
                    <a:pt x="16074" y="437"/>
                  </a:cubicBezTo>
                  <a:cubicBezTo>
                    <a:pt x="16755" y="437"/>
                    <a:pt x="17447" y="508"/>
                    <a:pt x="18147" y="661"/>
                  </a:cubicBezTo>
                  <a:lnTo>
                    <a:pt x="18116" y="661"/>
                  </a:lnTo>
                  <a:cubicBezTo>
                    <a:pt x="23587" y="1847"/>
                    <a:pt x="27417" y="6801"/>
                    <a:pt x="29302" y="11786"/>
                  </a:cubicBezTo>
                  <a:cubicBezTo>
                    <a:pt x="30214" y="14248"/>
                    <a:pt x="30670" y="16862"/>
                    <a:pt x="30852" y="19476"/>
                  </a:cubicBezTo>
                  <a:cubicBezTo>
                    <a:pt x="30882" y="19811"/>
                    <a:pt x="30913" y="20175"/>
                    <a:pt x="30913" y="20510"/>
                  </a:cubicBezTo>
                  <a:cubicBezTo>
                    <a:pt x="30913" y="20647"/>
                    <a:pt x="31011" y="20715"/>
                    <a:pt x="31110" y="20715"/>
                  </a:cubicBezTo>
                  <a:cubicBezTo>
                    <a:pt x="31209" y="20715"/>
                    <a:pt x="31308" y="20647"/>
                    <a:pt x="31308" y="20510"/>
                  </a:cubicBezTo>
                  <a:cubicBezTo>
                    <a:pt x="31308" y="20490"/>
                    <a:pt x="31308" y="20469"/>
                    <a:pt x="31308" y="20449"/>
                  </a:cubicBezTo>
                  <a:cubicBezTo>
                    <a:pt x="32336" y="10877"/>
                    <a:pt x="24659" y="0"/>
                    <a:pt x="15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3"/>
            <p:cNvSpPr/>
            <p:nvPr/>
          </p:nvSpPr>
          <p:spPr>
            <a:xfrm>
              <a:off x="2963075" y="1701125"/>
              <a:ext cx="47150" cy="167750"/>
            </a:xfrm>
            <a:custGeom>
              <a:rect b="b" l="l" r="r" t="t"/>
              <a:pathLst>
                <a:path extrusionOk="0" h="6710" w="1886">
                  <a:moveTo>
                    <a:pt x="894" y="0"/>
                  </a:moveTo>
                  <a:cubicBezTo>
                    <a:pt x="834" y="0"/>
                    <a:pt x="775" y="49"/>
                    <a:pt x="730" y="175"/>
                  </a:cubicBezTo>
                  <a:cubicBezTo>
                    <a:pt x="761" y="540"/>
                    <a:pt x="974" y="874"/>
                    <a:pt x="1095" y="1208"/>
                  </a:cubicBezTo>
                  <a:cubicBezTo>
                    <a:pt x="1278" y="1664"/>
                    <a:pt x="1308" y="2181"/>
                    <a:pt x="1278" y="2667"/>
                  </a:cubicBezTo>
                  <a:cubicBezTo>
                    <a:pt x="1247" y="3154"/>
                    <a:pt x="1126" y="3640"/>
                    <a:pt x="1034" y="4126"/>
                  </a:cubicBezTo>
                  <a:cubicBezTo>
                    <a:pt x="974" y="4430"/>
                    <a:pt x="882" y="4734"/>
                    <a:pt x="791" y="5038"/>
                  </a:cubicBezTo>
                  <a:cubicBezTo>
                    <a:pt x="639" y="5646"/>
                    <a:pt x="183" y="6163"/>
                    <a:pt x="1" y="6710"/>
                  </a:cubicBezTo>
                  <a:cubicBezTo>
                    <a:pt x="1247" y="5099"/>
                    <a:pt x="1886" y="2454"/>
                    <a:pt x="1217" y="448"/>
                  </a:cubicBezTo>
                  <a:cubicBezTo>
                    <a:pt x="1195" y="277"/>
                    <a:pt x="1038" y="0"/>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3"/>
            <p:cNvSpPr/>
            <p:nvPr/>
          </p:nvSpPr>
          <p:spPr>
            <a:xfrm>
              <a:off x="2992875" y="1720200"/>
              <a:ext cx="186050" cy="47625"/>
            </a:xfrm>
            <a:custGeom>
              <a:rect b="b" l="l" r="r" t="t"/>
              <a:pathLst>
                <a:path extrusionOk="0" h="1905" w="7442">
                  <a:moveTo>
                    <a:pt x="73" y="1"/>
                  </a:moveTo>
                  <a:cubicBezTo>
                    <a:pt x="22" y="1"/>
                    <a:pt x="1" y="32"/>
                    <a:pt x="25" y="111"/>
                  </a:cubicBezTo>
                  <a:cubicBezTo>
                    <a:pt x="1879" y="1813"/>
                    <a:pt x="4432" y="1114"/>
                    <a:pt x="6651" y="1783"/>
                  </a:cubicBezTo>
                  <a:cubicBezTo>
                    <a:pt x="6651" y="1783"/>
                    <a:pt x="6651" y="1773"/>
                    <a:pt x="6645" y="1764"/>
                  </a:cubicBezTo>
                  <a:lnTo>
                    <a:pt x="6645" y="1764"/>
                  </a:lnTo>
                  <a:cubicBezTo>
                    <a:pt x="6759" y="1817"/>
                    <a:pt x="6872" y="1848"/>
                    <a:pt x="6985" y="1904"/>
                  </a:cubicBezTo>
                  <a:cubicBezTo>
                    <a:pt x="7441" y="1843"/>
                    <a:pt x="6833" y="1479"/>
                    <a:pt x="6651" y="1418"/>
                  </a:cubicBezTo>
                  <a:cubicBezTo>
                    <a:pt x="5162" y="688"/>
                    <a:pt x="3460" y="1023"/>
                    <a:pt x="1849" y="780"/>
                  </a:cubicBezTo>
                  <a:lnTo>
                    <a:pt x="1879" y="780"/>
                  </a:lnTo>
                  <a:cubicBezTo>
                    <a:pt x="1849" y="780"/>
                    <a:pt x="1818" y="780"/>
                    <a:pt x="1788" y="749"/>
                  </a:cubicBezTo>
                  <a:cubicBezTo>
                    <a:pt x="1788" y="780"/>
                    <a:pt x="1788" y="780"/>
                    <a:pt x="1788" y="780"/>
                  </a:cubicBezTo>
                  <a:cubicBezTo>
                    <a:pt x="1757" y="749"/>
                    <a:pt x="1727" y="749"/>
                    <a:pt x="1697" y="749"/>
                  </a:cubicBezTo>
                  <a:lnTo>
                    <a:pt x="1727" y="749"/>
                  </a:lnTo>
                  <a:cubicBezTo>
                    <a:pt x="1514" y="719"/>
                    <a:pt x="1301" y="658"/>
                    <a:pt x="1119" y="536"/>
                  </a:cubicBezTo>
                  <a:cubicBezTo>
                    <a:pt x="1119" y="536"/>
                    <a:pt x="1119" y="567"/>
                    <a:pt x="1119" y="567"/>
                  </a:cubicBezTo>
                  <a:cubicBezTo>
                    <a:pt x="973" y="518"/>
                    <a:pt x="280" y="1"/>
                    <a:pt x="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3"/>
            <p:cNvSpPr/>
            <p:nvPr/>
          </p:nvSpPr>
          <p:spPr>
            <a:xfrm>
              <a:off x="3010950" y="1836600"/>
              <a:ext cx="76775" cy="185000"/>
            </a:xfrm>
            <a:custGeom>
              <a:rect b="b" l="l" r="r" t="t"/>
              <a:pathLst>
                <a:path extrusionOk="0" h="7400" w="3071">
                  <a:moveTo>
                    <a:pt x="3004" y="1"/>
                  </a:moveTo>
                  <a:cubicBezTo>
                    <a:pt x="2942" y="1"/>
                    <a:pt x="2896" y="189"/>
                    <a:pt x="2919" y="257"/>
                  </a:cubicBezTo>
                  <a:cubicBezTo>
                    <a:pt x="2828" y="592"/>
                    <a:pt x="2706" y="896"/>
                    <a:pt x="2554" y="1200"/>
                  </a:cubicBezTo>
                  <a:cubicBezTo>
                    <a:pt x="1551" y="3115"/>
                    <a:pt x="1" y="4969"/>
                    <a:pt x="244" y="7248"/>
                  </a:cubicBezTo>
                  <a:cubicBezTo>
                    <a:pt x="315" y="7356"/>
                    <a:pt x="372" y="7400"/>
                    <a:pt x="416" y="7400"/>
                  </a:cubicBezTo>
                  <a:cubicBezTo>
                    <a:pt x="598" y="7400"/>
                    <a:pt x="578" y="6654"/>
                    <a:pt x="578" y="6458"/>
                  </a:cubicBezTo>
                  <a:cubicBezTo>
                    <a:pt x="639" y="5607"/>
                    <a:pt x="974" y="4817"/>
                    <a:pt x="1338" y="4057"/>
                  </a:cubicBezTo>
                  <a:cubicBezTo>
                    <a:pt x="1825" y="2689"/>
                    <a:pt x="2858" y="1534"/>
                    <a:pt x="3071" y="75"/>
                  </a:cubicBezTo>
                  <a:cubicBezTo>
                    <a:pt x="3048" y="22"/>
                    <a:pt x="3025" y="1"/>
                    <a:pt x="30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3"/>
            <p:cNvSpPr/>
            <p:nvPr/>
          </p:nvSpPr>
          <p:spPr>
            <a:xfrm>
              <a:off x="3078075" y="1850925"/>
              <a:ext cx="165425" cy="82550"/>
            </a:xfrm>
            <a:custGeom>
              <a:rect b="b" l="l" r="r" t="t"/>
              <a:pathLst>
                <a:path extrusionOk="0" h="3302" w="6617">
                  <a:moveTo>
                    <a:pt x="201" y="1"/>
                  </a:moveTo>
                  <a:cubicBezTo>
                    <a:pt x="0" y="1"/>
                    <a:pt x="1099" y="1113"/>
                    <a:pt x="1298" y="1113"/>
                  </a:cubicBezTo>
                  <a:cubicBezTo>
                    <a:pt x="1359" y="1174"/>
                    <a:pt x="1450" y="1235"/>
                    <a:pt x="1541" y="1295"/>
                  </a:cubicBezTo>
                  <a:cubicBezTo>
                    <a:pt x="1966" y="1569"/>
                    <a:pt x="2422" y="1873"/>
                    <a:pt x="2909" y="2086"/>
                  </a:cubicBezTo>
                  <a:cubicBezTo>
                    <a:pt x="3000" y="2116"/>
                    <a:pt x="3061" y="2116"/>
                    <a:pt x="3122" y="2146"/>
                  </a:cubicBezTo>
                  <a:cubicBezTo>
                    <a:pt x="3973" y="2450"/>
                    <a:pt x="4945" y="2572"/>
                    <a:pt x="5675" y="3150"/>
                  </a:cubicBezTo>
                  <a:cubicBezTo>
                    <a:pt x="5705" y="3210"/>
                    <a:pt x="5766" y="3241"/>
                    <a:pt x="5796" y="3301"/>
                  </a:cubicBezTo>
                  <a:cubicBezTo>
                    <a:pt x="6617" y="2998"/>
                    <a:pt x="3608" y="2025"/>
                    <a:pt x="3243" y="1994"/>
                  </a:cubicBezTo>
                  <a:cubicBezTo>
                    <a:pt x="2331" y="1691"/>
                    <a:pt x="1480" y="1113"/>
                    <a:pt x="690" y="566"/>
                  </a:cubicBezTo>
                  <a:cubicBezTo>
                    <a:pt x="629" y="505"/>
                    <a:pt x="599" y="444"/>
                    <a:pt x="538" y="384"/>
                  </a:cubicBezTo>
                  <a:cubicBezTo>
                    <a:pt x="477" y="323"/>
                    <a:pt x="416" y="232"/>
                    <a:pt x="355" y="140"/>
                  </a:cubicBezTo>
                  <a:cubicBezTo>
                    <a:pt x="325" y="110"/>
                    <a:pt x="295" y="49"/>
                    <a:pt x="264" y="19"/>
                  </a:cubicBezTo>
                  <a:cubicBezTo>
                    <a:pt x="236" y="7"/>
                    <a:pt x="215"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3"/>
            <p:cNvSpPr/>
            <p:nvPr/>
          </p:nvSpPr>
          <p:spPr>
            <a:xfrm>
              <a:off x="3135575" y="2069450"/>
              <a:ext cx="152000" cy="50200"/>
            </a:xfrm>
            <a:custGeom>
              <a:rect b="b" l="l" r="r" t="t"/>
              <a:pathLst>
                <a:path extrusionOk="0" h="2008" w="6080">
                  <a:moveTo>
                    <a:pt x="5552" y="0"/>
                  </a:moveTo>
                  <a:cubicBezTo>
                    <a:pt x="5537" y="0"/>
                    <a:pt x="5520" y="1"/>
                    <a:pt x="5502" y="1"/>
                  </a:cubicBezTo>
                  <a:cubicBezTo>
                    <a:pt x="5290" y="123"/>
                    <a:pt x="5047" y="214"/>
                    <a:pt x="4773" y="244"/>
                  </a:cubicBezTo>
                  <a:cubicBezTo>
                    <a:pt x="4464" y="306"/>
                    <a:pt x="4143" y="321"/>
                    <a:pt x="3819" y="321"/>
                  </a:cubicBezTo>
                  <a:cubicBezTo>
                    <a:pt x="3526" y="321"/>
                    <a:pt x="3229" y="309"/>
                    <a:pt x="2937" y="309"/>
                  </a:cubicBezTo>
                  <a:cubicBezTo>
                    <a:pt x="2281" y="309"/>
                    <a:pt x="1644" y="369"/>
                    <a:pt x="1095" y="761"/>
                  </a:cubicBezTo>
                  <a:cubicBezTo>
                    <a:pt x="822" y="1035"/>
                    <a:pt x="1" y="1643"/>
                    <a:pt x="305" y="2007"/>
                  </a:cubicBezTo>
                  <a:cubicBezTo>
                    <a:pt x="822" y="1825"/>
                    <a:pt x="973" y="944"/>
                    <a:pt x="1581" y="761"/>
                  </a:cubicBezTo>
                  <a:cubicBezTo>
                    <a:pt x="1916" y="579"/>
                    <a:pt x="2311" y="548"/>
                    <a:pt x="2676" y="518"/>
                  </a:cubicBezTo>
                  <a:lnTo>
                    <a:pt x="2645" y="518"/>
                  </a:lnTo>
                  <a:cubicBezTo>
                    <a:pt x="3162" y="488"/>
                    <a:pt x="3679" y="488"/>
                    <a:pt x="4195" y="488"/>
                  </a:cubicBezTo>
                  <a:cubicBezTo>
                    <a:pt x="4256" y="488"/>
                    <a:pt x="4287" y="457"/>
                    <a:pt x="4317" y="457"/>
                  </a:cubicBezTo>
                  <a:lnTo>
                    <a:pt x="4469" y="457"/>
                  </a:lnTo>
                  <a:cubicBezTo>
                    <a:pt x="4482" y="464"/>
                    <a:pt x="4503" y="467"/>
                    <a:pt x="4530" y="467"/>
                  </a:cubicBezTo>
                  <a:cubicBezTo>
                    <a:pt x="4857" y="467"/>
                    <a:pt x="6080" y="0"/>
                    <a:pt x="55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3"/>
            <p:cNvSpPr/>
            <p:nvPr/>
          </p:nvSpPr>
          <p:spPr>
            <a:xfrm>
              <a:off x="3020075" y="2033250"/>
              <a:ext cx="118225" cy="175450"/>
            </a:xfrm>
            <a:custGeom>
              <a:rect b="b" l="l" r="r" t="t"/>
              <a:pathLst>
                <a:path extrusionOk="0" h="7018" w="4729">
                  <a:moveTo>
                    <a:pt x="4519" y="0"/>
                  </a:moveTo>
                  <a:cubicBezTo>
                    <a:pt x="4443" y="0"/>
                    <a:pt x="4291" y="312"/>
                    <a:pt x="4104" y="1115"/>
                  </a:cubicBezTo>
                  <a:cubicBezTo>
                    <a:pt x="3952" y="1601"/>
                    <a:pt x="3618" y="1966"/>
                    <a:pt x="3314" y="2331"/>
                  </a:cubicBezTo>
                  <a:cubicBezTo>
                    <a:pt x="3289" y="2356"/>
                    <a:pt x="3264" y="2380"/>
                    <a:pt x="3223" y="2422"/>
                  </a:cubicBezTo>
                  <a:lnTo>
                    <a:pt x="3223" y="2422"/>
                  </a:lnTo>
                  <a:cubicBezTo>
                    <a:pt x="2979" y="2696"/>
                    <a:pt x="2675" y="2908"/>
                    <a:pt x="2432" y="3151"/>
                  </a:cubicBezTo>
                  <a:cubicBezTo>
                    <a:pt x="2311" y="3243"/>
                    <a:pt x="2159" y="3395"/>
                    <a:pt x="2037" y="3516"/>
                  </a:cubicBezTo>
                  <a:cubicBezTo>
                    <a:pt x="1976" y="3547"/>
                    <a:pt x="1946" y="3607"/>
                    <a:pt x="1885" y="3638"/>
                  </a:cubicBezTo>
                  <a:cubicBezTo>
                    <a:pt x="1247" y="4185"/>
                    <a:pt x="548" y="4793"/>
                    <a:pt x="274" y="5613"/>
                  </a:cubicBezTo>
                  <a:cubicBezTo>
                    <a:pt x="122" y="6039"/>
                    <a:pt x="1" y="6495"/>
                    <a:pt x="31" y="6951"/>
                  </a:cubicBezTo>
                  <a:cubicBezTo>
                    <a:pt x="31" y="6997"/>
                    <a:pt x="58" y="7017"/>
                    <a:pt x="89" y="7017"/>
                  </a:cubicBezTo>
                  <a:cubicBezTo>
                    <a:pt x="139" y="7017"/>
                    <a:pt x="202" y="6965"/>
                    <a:pt x="183" y="6890"/>
                  </a:cubicBezTo>
                  <a:cubicBezTo>
                    <a:pt x="153" y="6708"/>
                    <a:pt x="183" y="6525"/>
                    <a:pt x="213" y="6343"/>
                  </a:cubicBezTo>
                  <a:cubicBezTo>
                    <a:pt x="274" y="6130"/>
                    <a:pt x="335" y="5917"/>
                    <a:pt x="396" y="5705"/>
                  </a:cubicBezTo>
                  <a:cubicBezTo>
                    <a:pt x="426" y="5583"/>
                    <a:pt x="457" y="5492"/>
                    <a:pt x="517" y="5401"/>
                  </a:cubicBezTo>
                  <a:cubicBezTo>
                    <a:pt x="548" y="5310"/>
                    <a:pt x="609" y="5218"/>
                    <a:pt x="669" y="5158"/>
                  </a:cubicBezTo>
                  <a:cubicBezTo>
                    <a:pt x="913" y="4793"/>
                    <a:pt x="1216" y="4489"/>
                    <a:pt x="1551" y="4185"/>
                  </a:cubicBezTo>
                  <a:cubicBezTo>
                    <a:pt x="1764" y="4003"/>
                    <a:pt x="1976" y="3851"/>
                    <a:pt x="2189" y="3668"/>
                  </a:cubicBezTo>
                  <a:cubicBezTo>
                    <a:pt x="2311" y="3547"/>
                    <a:pt x="2463" y="3425"/>
                    <a:pt x="2584" y="3303"/>
                  </a:cubicBezTo>
                  <a:lnTo>
                    <a:pt x="2584" y="3334"/>
                  </a:lnTo>
                  <a:cubicBezTo>
                    <a:pt x="4367" y="2353"/>
                    <a:pt x="4728" y="0"/>
                    <a:pt x="45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3"/>
            <p:cNvSpPr/>
            <p:nvPr/>
          </p:nvSpPr>
          <p:spPr>
            <a:xfrm>
              <a:off x="3083250" y="2134175"/>
              <a:ext cx="68600" cy="219525"/>
            </a:xfrm>
            <a:custGeom>
              <a:rect b="b" l="l" r="r" t="t"/>
              <a:pathLst>
                <a:path extrusionOk="0" h="8781" w="2744">
                  <a:moveTo>
                    <a:pt x="148" y="7412"/>
                  </a:moveTo>
                  <a:cubicBezTo>
                    <a:pt x="148" y="7412"/>
                    <a:pt x="148" y="7413"/>
                    <a:pt x="148" y="7443"/>
                  </a:cubicBezTo>
                  <a:cubicBezTo>
                    <a:pt x="149" y="7438"/>
                    <a:pt x="149" y="7433"/>
                    <a:pt x="149" y="7427"/>
                  </a:cubicBezTo>
                  <a:lnTo>
                    <a:pt x="149" y="7427"/>
                  </a:lnTo>
                  <a:cubicBezTo>
                    <a:pt x="149" y="7422"/>
                    <a:pt x="149" y="7417"/>
                    <a:pt x="148" y="7412"/>
                  </a:cubicBezTo>
                  <a:close/>
                  <a:moveTo>
                    <a:pt x="2613" y="1"/>
                  </a:moveTo>
                  <a:cubicBezTo>
                    <a:pt x="2537" y="1"/>
                    <a:pt x="2417" y="408"/>
                    <a:pt x="2307" y="1485"/>
                  </a:cubicBezTo>
                  <a:lnTo>
                    <a:pt x="2307" y="1516"/>
                  </a:lnTo>
                  <a:cubicBezTo>
                    <a:pt x="2307" y="1546"/>
                    <a:pt x="2307" y="1546"/>
                    <a:pt x="2307" y="1576"/>
                  </a:cubicBezTo>
                  <a:cubicBezTo>
                    <a:pt x="2307" y="1576"/>
                    <a:pt x="2307" y="1607"/>
                    <a:pt x="2307" y="1607"/>
                  </a:cubicBezTo>
                  <a:cubicBezTo>
                    <a:pt x="2276" y="1637"/>
                    <a:pt x="2276" y="1668"/>
                    <a:pt x="2276" y="1668"/>
                  </a:cubicBezTo>
                  <a:lnTo>
                    <a:pt x="2276" y="1728"/>
                  </a:lnTo>
                  <a:cubicBezTo>
                    <a:pt x="2276" y="1728"/>
                    <a:pt x="2276" y="1728"/>
                    <a:pt x="2276" y="1759"/>
                  </a:cubicBezTo>
                  <a:cubicBezTo>
                    <a:pt x="2246" y="1880"/>
                    <a:pt x="2215" y="2032"/>
                    <a:pt x="2185" y="2154"/>
                  </a:cubicBezTo>
                  <a:cubicBezTo>
                    <a:pt x="2094" y="2580"/>
                    <a:pt x="2003" y="3005"/>
                    <a:pt x="1851" y="3431"/>
                  </a:cubicBezTo>
                  <a:cubicBezTo>
                    <a:pt x="1729" y="3826"/>
                    <a:pt x="1486" y="4221"/>
                    <a:pt x="1304" y="4586"/>
                  </a:cubicBezTo>
                  <a:cubicBezTo>
                    <a:pt x="1304" y="4586"/>
                    <a:pt x="1304" y="4616"/>
                    <a:pt x="1273" y="4616"/>
                  </a:cubicBezTo>
                  <a:lnTo>
                    <a:pt x="1304" y="4616"/>
                  </a:lnTo>
                  <a:cubicBezTo>
                    <a:pt x="1273" y="4677"/>
                    <a:pt x="1243" y="4707"/>
                    <a:pt x="1212" y="4768"/>
                  </a:cubicBezTo>
                  <a:cubicBezTo>
                    <a:pt x="1212" y="4768"/>
                    <a:pt x="1212" y="4798"/>
                    <a:pt x="1212" y="4798"/>
                  </a:cubicBezTo>
                  <a:cubicBezTo>
                    <a:pt x="789" y="5645"/>
                    <a:pt x="215" y="6432"/>
                    <a:pt x="149" y="7427"/>
                  </a:cubicBezTo>
                  <a:lnTo>
                    <a:pt x="149" y="7427"/>
                  </a:lnTo>
                  <a:cubicBezTo>
                    <a:pt x="175" y="7853"/>
                    <a:pt x="0" y="8480"/>
                    <a:pt x="300" y="8780"/>
                  </a:cubicBezTo>
                  <a:cubicBezTo>
                    <a:pt x="452" y="8780"/>
                    <a:pt x="513" y="8598"/>
                    <a:pt x="392" y="8537"/>
                  </a:cubicBezTo>
                  <a:cubicBezTo>
                    <a:pt x="88" y="7108"/>
                    <a:pt x="878" y="5893"/>
                    <a:pt x="1516" y="4677"/>
                  </a:cubicBezTo>
                  <a:cubicBezTo>
                    <a:pt x="1516" y="4677"/>
                    <a:pt x="1516" y="4677"/>
                    <a:pt x="1516" y="4707"/>
                  </a:cubicBezTo>
                  <a:cubicBezTo>
                    <a:pt x="1972" y="3917"/>
                    <a:pt x="2246" y="3066"/>
                    <a:pt x="2428" y="2184"/>
                  </a:cubicBezTo>
                  <a:cubicBezTo>
                    <a:pt x="2428" y="2154"/>
                    <a:pt x="2428" y="2124"/>
                    <a:pt x="2428" y="2093"/>
                  </a:cubicBezTo>
                  <a:cubicBezTo>
                    <a:pt x="2428" y="2063"/>
                    <a:pt x="2459" y="2032"/>
                    <a:pt x="2459" y="2002"/>
                  </a:cubicBezTo>
                  <a:cubicBezTo>
                    <a:pt x="2459" y="1972"/>
                    <a:pt x="2459" y="1972"/>
                    <a:pt x="2459" y="1972"/>
                  </a:cubicBezTo>
                  <a:cubicBezTo>
                    <a:pt x="2459" y="1941"/>
                    <a:pt x="2459" y="1911"/>
                    <a:pt x="2489" y="1880"/>
                  </a:cubicBezTo>
                  <a:cubicBezTo>
                    <a:pt x="2489" y="1850"/>
                    <a:pt x="2489" y="1850"/>
                    <a:pt x="2489" y="1820"/>
                  </a:cubicBezTo>
                  <a:cubicBezTo>
                    <a:pt x="2743" y="894"/>
                    <a:pt x="2726" y="1"/>
                    <a:pt x="2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3"/>
            <p:cNvSpPr/>
            <p:nvPr/>
          </p:nvSpPr>
          <p:spPr>
            <a:xfrm>
              <a:off x="3158825" y="2184100"/>
              <a:ext cx="156950" cy="55275"/>
            </a:xfrm>
            <a:custGeom>
              <a:rect b="b" l="l" r="r" t="t"/>
              <a:pathLst>
                <a:path extrusionOk="0" h="2211" w="6278">
                  <a:moveTo>
                    <a:pt x="72" y="0"/>
                  </a:moveTo>
                  <a:cubicBezTo>
                    <a:pt x="24" y="0"/>
                    <a:pt x="1" y="45"/>
                    <a:pt x="13" y="157"/>
                  </a:cubicBezTo>
                  <a:cubicBezTo>
                    <a:pt x="1107" y="1646"/>
                    <a:pt x="3417" y="674"/>
                    <a:pt x="4937" y="1525"/>
                  </a:cubicBezTo>
                  <a:lnTo>
                    <a:pt x="4907" y="1525"/>
                  </a:lnTo>
                  <a:cubicBezTo>
                    <a:pt x="5332" y="1646"/>
                    <a:pt x="5697" y="1859"/>
                    <a:pt x="6001" y="2194"/>
                  </a:cubicBezTo>
                  <a:cubicBezTo>
                    <a:pt x="6025" y="2205"/>
                    <a:pt x="6047" y="2210"/>
                    <a:pt x="6068" y="2210"/>
                  </a:cubicBezTo>
                  <a:cubicBezTo>
                    <a:pt x="6209" y="2210"/>
                    <a:pt x="6278" y="1973"/>
                    <a:pt x="6092" y="1920"/>
                  </a:cubicBezTo>
                  <a:cubicBezTo>
                    <a:pt x="4876" y="856"/>
                    <a:pt x="3113" y="856"/>
                    <a:pt x="1594" y="765"/>
                  </a:cubicBezTo>
                  <a:cubicBezTo>
                    <a:pt x="1563" y="765"/>
                    <a:pt x="1563" y="735"/>
                    <a:pt x="1533" y="735"/>
                  </a:cubicBezTo>
                  <a:cubicBezTo>
                    <a:pt x="1381" y="704"/>
                    <a:pt x="1259" y="674"/>
                    <a:pt x="1107" y="613"/>
                  </a:cubicBezTo>
                  <a:cubicBezTo>
                    <a:pt x="1107" y="613"/>
                    <a:pt x="1107" y="613"/>
                    <a:pt x="1107" y="643"/>
                  </a:cubicBezTo>
                  <a:cubicBezTo>
                    <a:pt x="1102" y="644"/>
                    <a:pt x="1097" y="644"/>
                    <a:pt x="1092" y="644"/>
                  </a:cubicBezTo>
                  <a:cubicBezTo>
                    <a:pt x="798" y="644"/>
                    <a:pt x="255" y="0"/>
                    <a:pt x="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3"/>
            <p:cNvSpPr/>
            <p:nvPr/>
          </p:nvSpPr>
          <p:spPr>
            <a:xfrm>
              <a:off x="3586300" y="1893925"/>
              <a:ext cx="60725" cy="190225"/>
            </a:xfrm>
            <a:custGeom>
              <a:rect b="b" l="l" r="r" t="t"/>
              <a:pathLst>
                <a:path extrusionOk="0" h="7609" w="2429">
                  <a:moveTo>
                    <a:pt x="1547" y="882"/>
                  </a:moveTo>
                  <a:cubicBezTo>
                    <a:pt x="1547" y="882"/>
                    <a:pt x="1547" y="883"/>
                    <a:pt x="1547" y="913"/>
                  </a:cubicBezTo>
                  <a:cubicBezTo>
                    <a:pt x="1548" y="908"/>
                    <a:pt x="1548" y="904"/>
                    <a:pt x="1549" y="900"/>
                  </a:cubicBezTo>
                  <a:lnTo>
                    <a:pt x="1549" y="900"/>
                  </a:lnTo>
                  <a:cubicBezTo>
                    <a:pt x="1548" y="894"/>
                    <a:pt x="1548" y="888"/>
                    <a:pt x="1547" y="882"/>
                  </a:cubicBezTo>
                  <a:close/>
                  <a:moveTo>
                    <a:pt x="1547" y="1"/>
                  </a:moveTo>
                  <a:lnTo>
                    <a:pt x="1547" y="1"/>
                  </a:lnTo>
                  <a:cubicBezTo>
                    <a:pt x="1337" y="180"/>
                    <a:pt x="1599" y="625"/>
                    <a:pt x="1549" y="900"/>
                  </a:cubicBezTo>
                  <a:lnTo>
                    <a:pt x="1549" y="900"/>
                  </a:lnTo>
                  <a:cubicBezTo>
                    <a:pt x="1871" y="3055"/>
                    <a:pt x="1" y="5751"/>
                    <a:pt x="1577" y="7600"/>
                  </a:cubicBezTo>
                  <a:cubicBezTo>
                    <a:pt x="1595" y="7606"/>
                    <a:pt x="1612" y="7609"/>
                    <a:pt x="1628" y="7609"/>
                  </a:cubicBezTo>
                  <a:cubicBezTo>
                    <a:pt x="1775" y="7609"/>
                    <a:pt x="1833" y="7381"/>
                    <a:pt x="1668" y="7326"/>
                  </a:cubicBezTo>
                  <a:cubicBezTo>
                    <a:pt x="1577" y="7326"/>
                    <a:pt x="1547" y="7205"/>
                    <a:pt x="1486" y="7144"/>
                  </a:cubicBezTo>
                  <a:cubicBezTo>
                    <a:pt x="1425" y="7022"/>
                    <a:pt x="1395" y="6931"/>
                    <a:pt x="1364" y="6810"/>
                  </a:cubicBezTo>
                  <a:cubicBezTo>
                    <a:pt x="756" y="4621"/>
                    <a:pt x="2428" y="2098"/>
                    <a:pt x="15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3"/>
            <p:cNvSpPr/>
            <p:nvPr/>
          </p:nvSpPr>
          <p:spPr>
            <a:xfrm>
              <a:off x="3504900" y="1727525"/>
              <a:ext cx="38775" cy="187800"/>
            </a:xfrm>
            <a:custGeom>
              <a:rect b="b" l="l" r="r" t="t"/>
              <a:pathLst>
                <a:path extrusionOk="0" h="7512" w="1551">
                  <a:moveTo>
                    <a:pt x="1550" y="0"/>
                  </a:moveTo>
                  <a:cubicBezTo>
                    <a:pt x="912" y="365"/>
                    <a:pt x="1003" y="1550"/>
                    <a:pt x="790" y="2219"/>
                  </a:cubicBezTo>
                  <a:cubicBezTo>
                    <a:pt x="760" y="2280"/>
                    <a:pt x="760" y="2310"/>
                    <a:pt x="760" y="2371"/>
                  </a:cubicBezTo>
                  <a:cubicBezTo>
                    <a:pt x="486" y="4013"/>
                    <a:pt x="0" y="5958"/>
                    <a:pt x="638" y="7508"/>
                  </a:cubicBezTo>
                  <a:cubicBezTo>
                    <a:pt x="648" y="7510"/>
                    <a:pt x="657" y="7511"/>
                    <a:pt x="665" y="7511"/>
                  </a:cubicBezTo>
                  <a:cubicBezTo>
                    <a:pt x="768" y="7511"/>
                    <a:pt x="812" y="7354"/>
                    <a:pt x="699" y="7326"/>
                  </a:cubicBezTo>
                  <a:cubicBezTo>
                    <a:pt x="699" y="7326"/>
                    <a:pt x="699" y="7295"/>
                    <a:pt x="699" y="7295"/>
                  </a:cubicBezTo>
                  <a:cubicBezTo>
                    <a:pt x="638" y="7052"/>
                    <a:pt x="608" y="6809"/>
                    <a:pt x="578" y="6566"/>
                  </a:cubicBezTo>
                  <a:cubicBezTo>
                    <a:pt x="578" y="6558"/>
                    <a:pt x="578" y="6551"/>
                    <a:pt x="578" y="6535"/>
                  </a:cubicBezTo>
                  <a:lnTo>
                    <a:pt x="547" y="6323"/>
                  </a:lnTo>
                  <a:lnTo>
                    <a:pt x="578" y="6323"/>
                  </a:lnTo>
                  <a:cubicBezTo>
                    <a:pt x="547" y="5958"/>
                    <a:pt x="547" y="5563"/>
                    <a:pt x="578" y="5198"/>
                  </a:cubicBezTo>
                  <a:cubicBezTo>
                    <a:pt x="547" y="3435"/>
                    <a:pt x="1429" y="1642"/>
                    <a:pt x="15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3"/>
            <p:cNvSpPr/>
            <p:nvPr/>
          </p:nvSpPr>
          <p:spPr>
            <a:xfrm>
              <a:off x="3588275" y="1827375"/>
              <a:ext cx="109650" cy="96975"/>
            </a:xfrm>
            <a:custGeom>
              <a:rect b="b" l="l" r="r" t="t"/>
              <a:pathLst>
                <a:path extrusionOk="0" h="3879" w="4386">
                  <a:moveTo>
                    <a:pt x="135" y="0"/>
                  </a:moveTo>
                  <a:cubicBezTo>
                    <a:pt x="1" y="0"/>
                    <a:pt x="547" y="1075"/>
                    <a:pt x="981" y="1447"/>
                  </a:cubicBezTo>
                  <a:lnTo>
                    <a:pt x="981" y="1477"/>
                  </a:lnTo>
                  <a:cubicBezTo>
                    <a:pt x="1346" y="1842"/>
                    <a:pt x="1832" y="2146"/>
                    <a:pt x="2228" y="2511"/>
                  </a:cubicBezTo>
                  <a:cubicBezTo>
                    <a:pt x="2683" y="2906"/>
                    <a:pt x="3200" y="3301"/>
                    <a:pt x="3474" y="3879"/>
                  </a:cubicBezTo>
                  <a:cubicBezTo>
                    <a:pt x="4386" y="3788"/>
                    <a:pt x="1012" y="1356"/>
                    <a:pt x="860" y="900"/>
                  </a:cubicBezTo>
                  <a:cubicBezTo>
                    <a:pt x="412" y="238"/>
                    <a:pt x="198" y="0"/>
                    <a:pt x="1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3"/>
            <p:cNvSpPr/>
            <p:nvPr/>
          </p:nvSpPr>
          <p:spPr>
            <a:xfrm>
              <a:off x="3350625" y="1506400"/>
              <a:ext cx="65825" cy="200000"/>
            </a:xfrm>
            <a:custGeom>
              <a:rect b="b" l="l" r="r" t="t"/>
              <a:pathLst>
                <a:path extrusionOk="0" h="8000" w="2633">
                  <a:moveTo>
                    <a:pt x="122" y="0"/>
                  </a:moveTo>
                  <a:lnTo>
                    <a:pt x="122" y="0"/>
                  </a:lnTo>
                  <a:cubicBezTo>
                    <a:pt x="1" y="122"/>
                    <a:pt x="153" y="274"/>
                    <a:pt x="214" y="395"/>
                  </a:cubicBezTo>
                  <a:cubicBezTo>
                    <a:pt x="700" y="942"/>
                    <a:pt x="1004" y="1642"/>
                    <a:pt x="1277" y="2310"/>
                  </a:cubicBezTo>
                  <a:cubicBezTo>
                    <a:pt x="1429" y="2797"/>
                    <a:pt x="1612" y="3252"/>
                    <a:pt x="1794" y="3708"/>
                  </a:cubicBezTo>
                  <a:cubicBezTo>
                    <a:pt x="2098" y="4499"/>
                    <a:pt x="2220" y="5319"/>
                    <a:pt x="2280" y="6140"/>
                  </a:cubicBezTo>
                  <a:cubicBezTo>
                    <a:pt x="2311" y="6748"/>
                    <a:pt x="2311" y="7386"/>
                    <a:pt x="2280" y="7994"/>
                  </a:cubicBezTo>
                  <a:cubicBezTo>
                    <a:pt x="2289" y="7998"/>
                    <a:pt x="2297" y="8000"/>
                    <a:pt x="2305" y="8000"/>
                  </a:cubicBezTo>
                  <a:cubicBezTo>
                    <a:pt x="2633" y="8000"/>
                    <a:pt x="2370" y="4974"/>
                    <a:pt x="2280" y="4499"/>
                  </a:cubicBezTo>
                  <a:cubicBezTo>
                    <a:pt x="2280" y="4499"/>
                    <a:pt x="2280" y="4499"/>
                    <a:pt x="2280" y="4529"/>
                  </a:cubicBezTo>
                  <a:cubicBezTo>
                    <a:pt x="1825" y="3192"/>
                    <a:pt x="1399" y="669"/>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3"/>
            <p:cNvSpPr/>
            <p:nvPr/>
          </p:nvSpPr>
          <p:spPr>
            <a:xfrm>
              <a:off x="3482850" y="1627675"/>
              <a:ext cx="89525" cy="96300"/>
            </a:xfrm>
            <a:custGeom>
              <a:rect b="b" l="l" r="r" t="t"/>
              <a:pathLst>
                <a:path extrusionOk="0" h="3852" w="3581">
                  <a:moveTo>
                    <a:pt x="297" y="1"/>
                  </a:moveTo>
                  <a:cubicBezTo>
                    <a:pt x="279" y="1"/>
                    <a:pt x="260" y="4"/>
                    <a:pt x="244" y="12"/>
                  </a:cubicBezTo>
                  <a:cubicBezTo>
                    <a:pt x="1" y="590"/>
                    <a:pt x="1794" y="1745"/>
                    <a:pt x="2159" y="2353"/>
                  </a:cubicBezTo>
                  <a:cubicBezTo>
                    <a:pt x="2159" y="2323"/>
                    <a:pt x="2159" y="2323"/>
                    <a:pt x="2159" y="2323"/>
                  </a:cubicBezTo>
                  <a:cubicBezTo>
                    <a:pt x="2524" y="2809"/>
                    <a:pt x="2888" y="3295"/>
                    <a:pt x="3283" y="3782"/>
                  </a:cubicBezTo>
                  <a:cubicBezTo>
                    <a:pt x="3314" y="3782"/>
                    <a:pt x="3344" y="3812"/>
                    <a:pt x="3375" y="3842"/>
                  </a:cubicBezTo>
                  <a:cubicBezTo>
                    <a:pt x="3396" y="3848"/>
                    <a:pt x="3414" y="3851"/>
                    <a:pt x="3431" y="3851"/>
                  </a:cubicBezTo>
                  <a:cubicBezTo>
                    <a:pt x="3580" y="3851"/>
                    <a:pt x="3542" y="3624"/>
                    <a:pt x="3405" y="3569"/>
                  </a:cubicBezTo>
                  <a:cubicBezTo>
                    <a:pt x="2767" y="2809"/>
                    <a:pt x="2220" y="1958"/>
                    <a:pt x="1520" y="1228"/>
                  </a:cubicBezTo>
                  <a:lnTo>
                    <a:pt x="1490" y="1228"/>
                  </a:lnTo>
                  <a:cubicBezTo>
                    <a:pt x="1216" y="772"/>
                    <a:pt x="700" y="529"/>
                    <a:pt x="426" y="73"/>
                  </a:cubicBezTo>
                  <a:cubicBezTo>
                    <a:pt x="404" y="29"/>
                    <a:pt x="349"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3"/>
            <p:cNvSpPr/>
            <p:nvPr/>
          </p:nvSpPr>
          <p:spPr>
            <a:xfrm>
              <a:off x="3266275" y="1456725"/>
              <a:ext cx="129050" cy="34225"/>
            </a:xfrm>
            <a:custGeom>
              <a:rect b="b" l="l" r="r" t="t"/>
              <a:pathLst>
                <a:path extrusionOk="0" h="1369" w="5162">
                  <a:moveTo>
                    <a:pt x="5001" y="1"/>
                  </a:moveTo>
                  <a:cubicBezTo>
                    <a:pt x="4974" y="1"/>
                    <a:pt x="4947" y="13"/>
                    <a:pt x="4925" y="42"/>
                  </a:cubicBezTo>
                  <a:cubicBezTo>
                    <a:pt x="3405" y="407"/>
                    <a:pt x="1034" y="133"/>
                    <a:pt x="1" y="1288"/>
                  </a:cubicBezTo>
                  <a:cubicBezTo>
                    <a:pt x="30" y="1347"/>
                    <a:pt x="73" y="1368"/>
                    <a:pt x="122" y="1368"/>
                  </a:cubicBezTo>
                  <a:cubicBezTo>
                    <a:pt x="224" y="1368"/>
                    <a:pt x="354" y="1278"/>
                    <a:pt x="457" y="1258"/>
                  </a:cubicBezTo>
                  <a:lnTo>
                    <a:pt x="426" y="1258"/>
                  </a:lnTo>
                  <a:cubicBezTo>
                    <a:pt x="457" y="1227"/>
                    <a:pt x="487" y="1227"/>
                    <a:pt x="518" y="1197"/>
                  </a:cubicBezTo>
                  <a:lnTo>
                    <a:pt x="548" y="1197"/>
                  </a:lnTo>
                  <a:cubicBezTo>
                    <a:pt x="1916" y="498"/>
                    <a:pt x="3557" y="467"/>
                    <a:pt x="5047" y="163"/>
                  </a:cubicBezTo>
                  <a:cubicBezTo>
                    <a:pt x="5162" y="117"/>
                    <a:pt x="5085" y="1"/>
                    <a:pt x="5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3"/>
            <p:cNvSpPr/>
            <p:nvPr/>
          </p:nvSpPr>
          <p:spPr>
            <a:xfrm>
              <a:off x="3143950" y="1476000"/>
              <a:ext cx="65375" cy="60800"/>
            </a:xfrm>
            <a:custGeom>
              <a:rect b="b" l="l" r="r" t="t"/>
              <a:pathLst>
                <a:path extrusionOk="0" h="2432" w="2615">
                  <a:moveTo>
                    <a:pt x="2341" y="0"/>
                  </a:moveTo>
                  <a:cubicBezTo>
                    <a:pt x="1520" y="608"/>
                    <a:pt x="152" y="1429"/>
                    <a:pt x="0" y="2432"/>
                  </a:cubicBezTo>
                  <a:cubicBezTo>
                    <a:pt x="730" y="1854"/>
                    <a:pt x="1307" y="760"/>
                    <a:pt x="2249" y="274"/>
                  </a:cubicBezTo>
                  <a:cubicBezTo>
                    <a:pt x="2401" y="213"/>
                    <a:pt x="2614" y="0"/>
                    <a:pt x="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3"/>
            <p:cNvSpPr/>
            <p:nvPr/>
          </p:nvSpPr>
          <p:spPr>
            <a:xfrm>
              <a:off x="3141725" y="1533550"/>
              <a:ext cx="125350" cy="106600"/>
            </a:xfrm>
            <a:custGeom>
              <a:rect b="b" l="l" r="r" t="t"/>
              <a:pathLst>
                <a:path extrusionOk="0" h="4264" w="5014">
                  <a:moveTo>
                    <a:pt x="228" y="0"/>
                  </a:moveTo>
                  <a:cubicBezTo>
                    <a:pt x="76" y="0"/>
                    <a:pt x="0" y="64"/>
                    <a:pt x="150" y="252"/>
                  </a:cubicBezTo>
                  <a:cubicBezTo>
                    <a:pt x="545" y="343"/>
                    <a:pt x="910" y="525"/>
                    <a:pt x="1214" y="799"/>
                  </a:cubicBezTo>
                  <a:lnTo>
                    <a:pt x="1183" y="799"/>
                  </a:lnTo>
                  <a:cubicBezTo>
                    <a:pt x="2278" y="1863"/>
                    <a:pt x="3433" y="2926"/>
                    <a:pt x="4193" y="4264"/>
                  </a:cubicBezTo>
                  <a:cubicBezTo>
                    <a:pt x="5013" y="3869"/>
                    <a:pt x="1548" y="586"/>
                    <a:pt x="910" y="221"/>
                  </a:cubicBezTo>
                  <a:cubicBezTo>
                    <a:pt x="820" y="132"/>
                    <a:pt x="446"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3"/>
            <p:cNvSpPr/>
            <p:nvPr/>
          </p:nvSpPr>
          <p:spPr>
            <a:xfrm>
              <a:off x="3171650" y="1377825"/>
              <a:ext cx="120700" cy="19925"/>
            </a:xfrm>
            <a:custGeom>
              <a:rect b="b" l="l" r="r" t="t"/>
              <a:pathLst>
                <a:path extrusionOk="0" h="797" w="4828">
                  <a:moveTo>
                    <a:pt x="717" y="0"/>
                  </a:moveTo>
                  <a:cubicBezTo>
                    <a:pt x="479" y="0"/>
                    <a:pt x="304" y="12"/>
                    <a:pt x="230" y="37"/>
                  </a:cubicBezTo>
                  <a:cubicBezTo>
                    <a:pt x="1" y="224"/>
                    <a:pt x="213" y="269"/>
                    <a:pt x="428" y="269"/>
                  </a:cubicBezTo>
                  <a:cubicBezTo>
                    <a:pt x="528" y="269"/>
                    <a:pt x="628" y="259"/>
                    <a:pt x="686" y="249"/>
                  </a:cubicBezTo>
                  <a:lnTo>
                    <a:pt x="655" y="249"/>
                  </a:lnTo>
                  <a:cubicBezTo>
                    <a:pt x="837" y="234"/>
                    <a:pt x="1020" y="227"/>
                    <a:pt x="1202" y="227"/>
                  </a:cubicBezTo>
                  <a:cubicBezTo>
                    <a:pt x="1385" y="227"/>
                    <a:pt x="1567" y="234"/>
                    <a:pt x="1749" y="249"/>
                  </a:cubicBezTo>
                  <a:lnTo>
                    <a:pt x="1719" y="249"/>
                  </a:lnTo>
                  <a:cubicBezTo>
                    <a:pt x="2509" y="310"/>
                    <a:pt x="3269" y="462"/>
                    <a:pt x="4029" y="705"/>
                  </a:cubicBezTo>
                  <a:lnTo>
                    <a:pt x="4059" y="705"/>
                  </a:lnTo>
                  <a:cubicBezTo>
                    <a:pt x="4059" y="705"/>
                    <a:pt x="4059" y="705"/>
                    <a:pt x="4059" y="736"/>
                  </a:cubicBezTo>
                  <a:lnTo>
                    <a:pt x="4151" y="736"/>
                  </a:lnTo>
                  <a:cubicBezTo>
                    <a:pt x="4151" y="766"/>
                    <a:pt x="4151" y="766"/>
                    <a:pt x="4181" y="766"/>
                  </a:cubicBezTo>
                  <a:lnTo>
                    <a:pt x="4242" y="797"/>
                  </a:lnTo>
                  <a:cubicBezTo>
                    <a:pt x="4827" y="313"/>
                    <a:pt x="1940" y="0"/>
                    <a:pt x="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3"/>
            <p:cNvSpPr/>
            <p:nvPr/>
          </p:nvSpPr>
          <p:spPr>
            <a:xfrm>
              <a:off x="3253525" y="1278900"/>
              <a:ext cx="128150" cy="20075"/>
            </a:xfrm>
            <a:custGeom>
              <a:rect b="b" l="l" r="r" t="t"/>
              <a:pathLst>
                <a:path extrusionOk="0" h="803" w="5126">
                  <a:moveTo>
                    <a:pt x="512" y="0"/>
                  </a:moveTo>
                  <a:cubicBezTo>
                    <a:pt x="424" y="0"/>
                    <a:pt x="360" y="4"/>
                    <a:pt x="329" y="12"/>
                  </a:cubicBezTo>
                  <a:cubicBezTo>
                    <a:pt x="0" y="291"/>
                    <a:pt x="461" y="340"/>
                    <a:pt x="997" y="340"/>
                  </a:cubicBezTo>
                  <a:cubicBezTo>
                    <a:pt x="1284" y="340"/>
                    <a:pt x="1591" y="326"/>
                    <a:pt x="1812" y="326"/>
                  </a:cubicBezTo>
                  <a:cubicBezTo>
                    <a:pt x="1944" y="326"/>
                    <a:pt x="2045" y="331"/>
                    <a:pt x="2091" y="346"/>
                  </a:cubicBezTo>
                  <a:lnTo>
                    <a:pt x="2061" y="346"/>
                  </a:lnTo>
                  <a:cubicBezTo>
                    <a:pt x="2882" y="407"/>
                    <a:pt x="3642" y="741"/>
                    <a:pt x="4432" y="802"/>
                  </a:cubicBezTo>
                  <a:cubicBezTo>
                    <a:pt x="5125" y="414"/>
                    <a:pt x="1439" y="0"/>
                    <a:pt x="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3"/>
            <p:cNvSpPr/>
            <p:nvPr/>
          </p:nvSpPr>
          <p:spPr>
            <a:xfrm>
              <a:off x="3389375" y="1186350"/>
              <a:ext cx="121200" cy="43350"/>
            </a:xfrm>
            <a:custGeom>
              <a:rect b="b" l="l" r="r" t="t"/>
              <a:pathLst>
                <a:path extrusionOk="0" h="1734" w="4848">
                  <a:moveTo>
                    <a:pt x="424" y="1"/>
                  </a:moveTo>
                  <a:cubicBezTo>
                    <a:pt x="244" y="1"/>
                    <a:pt x="87" y="34"/>
                    <a:pt x="1" y="158"/>
                  </a:cubicBezTo>
                  <a:cubicBezTo>
                    <a:pt x="761" y="492"/>
                    <a:pt x="1946" y="188"/>
                    <a:pt x="2828" y="674"/>
                  </a:cubicBezTo>
                  <a:cubicBezTo>
                    <a:pt x="3436" y="887"/>
                    <a:pt x="4074" y="1161"/>
                    <a:pt x="4469" y="1708"/>
                  </a:cubicBezTo>
                  <a:cubicBezTo>
                    <a:pt x="4525" y="1725"/>
                    <a:pt x="4568" y="1733"/>
                    <a:pt x="4601" y="1733"/>
                  </a:cubicBezTo>
                  <a:cubicBezTo>
                    <a:pt x="4848" y="1733"/>
                    <a:pt x="4452" y="1272"/>
                    <a:pt x="4317" y="1191"/>
                  </a:cubicBezTo>
                  <a:cubicBezTo>
                    <a:pt x="3466" y="522"/>
                    <a:pt x="2372" y="218"/>
                    <a:pt x="1338" y="36"/>
                  </a:cubicBezTo>
                  <a:lnTo>
                    <a:pt x="1217" y="36"/>
                  </a:lnTo>
                  <a:cubicBezTo>
                    <a:pt x="1173" y="43"/>
                    <a:pt x="1125" y="46"/>
                    <a:pt x="1075" y="46"/>
                  </a:cubicBezTo>
                  <a:cubicBezTo>
                    <a:pt x="875" y="46"/>
                    <a:pt x="634" y="1"/>
                    <a:pt x="4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3"/>
            <p:cNvSpPr/>
            <p:nvPr/>
          </p:nvSpPr>
          <p:spPr>
            <a:xfrm>
              <a:off x="3282250" y="1150350"/>
              <a:ext cx="33000" cy="119200"/>
            </a:xfrm>
            <a:custGeom>
              <a:rect b="b" l="l" r="r" t="t"/>
              <a:pathLst>
                <a:path extrusionOk="0" h="4768" w="1320">
                  <a:moveTo>
                    <a:pt x="1299" y="0"/>
                  </a:moveTo>
                  <a:cubicBezTo>
                    <a:pt x="1195" y="0"/>
                    <a:pt x="604" y="1284"/>
                    <a:pt x="578" y="1415"/>
                  </a:cubicBezTo>
                  <a:lnTo>
                    <a:pt x="608" y="1415"/>
                  </a:lnTo>
                  <a:cubicBezTo>
                    <a:pt x="487" y="1750"/>
                    <a:pt x="395" y="2114"/>
                    <a:pt x="304" y="2479"/>
                  </a:cubicBezTo>
                  <a:cubicBezTo>
                    <a:pt x="213" y="3057"/>
                    <a:pt x="61" y="3634"/>
                    <a:pt x="31" y="4212"/>
                  </a:cubicBezTo>
                  <a:cubicBezTo>
                    <a:pt x="31" y="4261"/>
                    <a:pt x="31" y="4291"/>
                    <a:pt x="31" y="4333"/>
                  </a:cubicBezTo>
                  <a:cubicBezTo>
                    <a:pt x="0" y="4455"/>
                    <a:pt x="0" y="4576"/>
                    <a:pt x="0" y="4698"/>
                  </a:cubicBezTo>
                  <a:cubicBezTo>
                    <a:pt x="32" y="4746"/>
                    <a:pt x="61" y="4767"/>
                    <a:pt x="88" y="4767"/>
                  </a:cubicBezTo>
                  <a:cubicBezTo>
                    <a:pt x="372" y="4767"/>
                    <a:pt x="414" y="2361"/>
                    <a:pt x="608" y="2084"/>
                  </a:cubicBezTo>
                  <a:cubicBezTo>
                    <a:pt x="608" y="2054"/>
                    <a:pt x="608" y="2023"/>
                    <a:pt x="608" y="2023"/>
                  </a:cubicBezTo>
                  <a:cubicBezTo>
                    <a:pt x="669" y="1780"/>
                    <a:pt x="730" y="1537"/>
                    <a:pt x="790" y="1294"/>
                  </a:cubicBezTo>
                  <a:lnTo>
                    <a:pt x="790" y="1324"/>
                  </a:lnTo>
                  <a:cubicBezTo>
                    <a:pt x="942" y="959"/>
                    <a:pt x="1064" y="564"/>
                    <a:pt x="1246" y="230"/>
                  </a:cubicBezTo>
                  <a:cubicBezTo>
                    <a:pt x="1246" y="199"/>
                    <a:pt x="1277" y="169"/>
                    <a:pt x="1277" y="139"/>
                  </a:cubicBezTo>
                  <a:cubicBezTo>
                    <a:pt x="1277" y="139"/>
                    <a:pt x="1307" y="108"/>
                    <a:pt x="1307" y="108"/>
                  </a:cubicBezTo>
                  <a:cubicBezTo>
                    <a:pt x="1320" y="33"/>
                    <a:pt x="1316" y="0"/>
                    <a:pt x="12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3"/>
            <p:cNvSpPr/>
            <p:nvPr/>
          </p:nvSpPr>
          <p:spPr>
            <a:xfrm>
              <a:off x="3458525" y="1069950"/>
              <a:ext cx="51700" cy="85400"/>
            </a:xfrm>
            <a:custGeom>
              <a:rect b="b" l="l" r="r" t="t"/>
              <a:pathLst>
                <a:path extrusionOk="0" h="3416" w="2068">
                  <a:moveTo>
                    <a:pt x="1991" y="1"/>
                  </a:moveTo>
                  <a:cubicBezTo>
                    <a:pt x="1660" y="1"/>
                    <a:pt x="366" y="2303"/>
                    <a:pt x="366" y="2595"/>
                  </a:cubicBezTo>
                  <a:cubicBezTo>
                    <a:pt x="335" y="2838"/>
                    <a:pt x="1" y="3233"/>
                    <a:pt x="214" y="3415"/>
                  </a:cubicBezTo>
                  <a:cubicBezTo>
                    <a:pt x="457" y="3415"/>
                    <a:pt x="427" y="3051"/>
                    <a:pt x="518" y="2899"/>
                  </a:cubicBezTo>
                  <a:cubicBezTo>
                    <a:pt x="670" y="2473"/>
                    <a:pt x="822" y="2048"/>
                    <a:pt x="1034" y="1652"/>
                  </a:cubicBezTo>
                  <a:cubicBezTo>
                    <a:pt x="1308" y="1166"/>
                    <a:pt x="1612" y="680"/>
                    <a:pt x="1946" y="254"/>
                  </a:cubicBezTo>
                  <a:cubicBezTo>
                    <a:pt x="1977" y="224"/>
                    <a:pt x="2007" y="193"/>
                    <a:pt x="2007" y="193"/>
                  </a:cubicBezTo>
                  <a:cubicBezTo>
                    <a:pt x="2038" y="193"/>
                    <a:pt x="2038" y="163"/>
                    <a:pt x="2068" y="163"/>
                  </a:cubicBezTo>
                  <a:cubicBezTo>
                    <a:pt x="2068" y="50"/>
                    <a:pt x="2040" y="1"/>
                    <a:pt x="1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3"/>
            <p:cNvSpPr/>
            <p:nvPr/>
          </p:nvSpPr>
          <p:spPr>
            <a:xfrm>
              <a:off x="3514800" y="1122250"/>
              <a:ext cx="135100" cy="52950"/>
            </a:xfrm>
            <a:custGeom>
              <a:rect b="b" l="l" r="r" t="t"/>
              <a:pathLst>
                <a:path extrusionOk="0" h="2118" w="5404">
                  <a:moveTo>
                    <a:pt x="871" y="0"/>
                  </a:moveTo>
                  <a:cubicBezTo>
                    <a:pt x="83" y="0"/>
                    <a:pt x="1" y="179"/>
                    <a:pt x="1975" y="351"/>
                  </a:cubicBezTo>
                  <a:lnTo>
                    <a:pt x="1945" y="351"/>
                  </a:lnTo>
                  <a:cubicBezTo>
                    <a:pt x="2553" y="381"/>
                    <a:pt x="3130" y="594"/>
                    <a:pt x="3677" y="837"/>
                  </a:cubicBezTo>
                  <a:cubicBezTo>
                    <a:pt x="3829" y="928"/>
                    <a:pt x="3981" y="1019"/>
                    <a:pt x="4103" y="1141"/>
                  </a:cubicBezTo>
                  <a:cubicBezTo>
                    <a:pt x="4437" y="1415"/>
                    <a:pt x="4619" y="1810"/>
                    <a:pt x="4954" y="2114"/>
                  </a:cubicBezTo>
                  <a:cubicBezTo>
                    <a:pt x="4975" y="2116"/>
                    <a:pt x="4994" y="2117"/>
                    <a:pt x="5011" y="2117"/>
                  </a:cubicBezTo>
                  <a:cubicBezTo>
                    <a:pt x="5404" y="2117"/>
                    <a:pt x="4646" y="1468"/>
                    <a:pt x="4559" y="1293"/>
                  </a:cubicBezTo>
                  <a:cubicBezTo>
                    <a:pt x="4096" y="299"/>
                    <a:pt x="1892" y="0"/>
                    <a:pt x="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a:off x="3639200" y="1057125"/>
              <a:ext cx="60575" cy="42000"/>
            </a:xfrm>
            <a:custGeom>
              <a:rect b="b" l="l" r="r" t="t"/>
              <a:pathLst>
                <a:path extrusionOk="0" h="1680" w="2423">
                  <a:moveTo>
                    <a:pt x="2360" y="1"/>
                  </a:moveTo>
                  <a:cubicBezTo>
                    <a:pt x="2034" y="1"/>
                    <a:pt x="1" y="1473"/>
                    <a:pt x="130" y="1679"/>
                  </a:cubicBezTo>
                  <a:cubicBezTo>
                    <a:pt x="890" y="1436"/>
                    <a:pt x="1528" y="433"/>
                    <a:pt x="2379" y="159"/>
                  </a:cubicBezTo>
                  <a:lnTo>
                    <a:pt x="2349" y="159"/>
                  </a:lnTo>
                  <a:cubicBezTo>
                    <a:pt x="2423" y="48"/>
                    <a:pt x="2419" y="1"/>
                    <a:pt x="2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3701850" y="1107950"/>
              <a:ext cx="62775" cy="71800"/>
            </a:xfrm>
            <a:custGeom>
              <a:rect b="b" l="l" r="r" t="t"/>
              <a:pathLst>
                <a:path extrusionOk="0" h="2872" w="2511">
                  <a:moveTo>
                    <a:pt x="102" y="1"/>
                  </a:moveTo>
                  <a:cubicBezTo>
                    <a:pt x="10" y="1"/>
                    <a:pt x="0" y="78"/>
                    <a:pt x="147" y="284"/>
                  </a:cubicBezTo>
                  <a:lnTo>
                    <a:pt x="116" y="284"/>
                  </a:lnTo>
                  <a:cubicBezTo>
                    <a:pt x="1241" y="771"/>
                    <a:pt x="1788" y="1835"/>
                    <a:pt x="2305" y="2868"/>
                  </a:cubicBezTo>
                  <a:cubicBezTo>
                    <a:pt x="2314" y="2870"/>
                    <a:pt x="2323" y="2871"/>
                    <a:pt x="2332" y="2871"/>
                  </a:cubicBezTo>
                  <a:cubicBezTo>
                    <a:pt x="2439" y="2871"/>
                    <a:pt x="2511" y="2711"/>
                    <a:pt x="2426" y="2655"/>
                  </a:cubicBezTo>
                  <a:cubicBezTo>
                    <a:pt x="2122" y="1926"/>
                    <a:pt x="1788" y="1196"/>
                    <a:pt x="1210" y="649"/>
                  </a:cubicBezTo>
                  <a:cubicBezTo>
                    <a:pt x="1102" y="497"/>
                    <a:pt x="337" y="1"/>
                    <a:pt x="1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3"/>
            <p:cNvSpPr/>
            <p:nvPr/>
          </p:nvSpPr>
          <p:spPr>
            <a:xfrm>
              <a:off x="2959775" y="1306550"/>
              <a:ext cx="97300" cy="93100"/>
            </a:xfrm>
            <a:custGeom>
              <a:rect b="b" l="l" r="r" t="t"/>
              <a:pathLst>
                <a:path extrusionOk="0" h="3724" w="3892">
                  <a:moveTo>
                    <a:pt x="133" y="0"/>
                  </a:moveTo>
                  <a:cubicBezTo>
                    <a:pt x="133" y="0"/>
                    <a:pt x="133" y="0"/>
                    <a:pt x="163" y="31"/>
                  </a:cubicBezTo>
                  <a:cubicBezTo>
                    <a:pt x="144" y="23"/>
                    <a:pt x="127" y="20"/>
                    <a:pt x="112" y="20"/>
                  </a:cubicBezTo>
                  <a:cubicBezTo>
                    <a:pt x="7" y="20"/>
                    <a:pt x="0" y="183"/>
                    <a:pt x="133" y="183"/>
                  </a:cubicBezTo>
                  <a:cubicBezTo>
                    <a:pt x="163" y="183"/>
                    <a:pt x="194" y="213"/>
                    <a:pt x="224" y="213"/>
                  </a:cubicBezTo>
                  <a:cubicBezTo>
                    <a:pt x="346" y="243"/>
                    <a:pt x="467" y="274"/>
                    <a:pt x="589" y="304"/>
                  </a:cubicBezTo>
                  <a:lnTo>
                    <a:pt x="559" y="304"/>
                  </a:lnTo>
                  <a:cubicBezTo>
                    <a:pt x="711" y="365"/>
                    <a:pt x="862" y="426"/>
                    <a:pt x="1014" y="486"/>
                  </a:cubicBezTo>
                  <a:lnTo>
                    <a:pt x="984" y="486"/>
                  </a:lnTo>
                  <a:cubicBezTo>
                    <a:pt x="1136" y="547"/>
                    <a:pt x="1258" y="638"/>
                    <a:pt x="1379" y="699"/>
                  </a:cubicBezTo>
                  <a:cubicBezTo>
                    <a:pt x="1653" y="882"/>
                    <a:pt x="1896" y="1125"/>
                    <a:pt x="2170" y="1338"/>
                  </a:cubicBezTo>
                  <a:lnTo>
                    <a:pt x="2139" y="1338"/>
                  </a:lnTo>
                  <a:cubicBezTo>
                    <a:pt x="2200" y="1398"/>
                    <a:pt x="2291" y="1459"/>
                    <a:pt x="2352" y="1520"/>
                  </a:cubicBezTo>
                  <a:lnTo>
                    <a:pt x="2321" y="1520"/>
                  </a:lnTo>
                  <a:cubicBezTo>
                    <a:pt x="2808" y="1915"/>
                    <a:pt x="3142" y="2432"/>
                    <a:pt x="3416" y="2979"/>
                  </a:cubicBezTo>
                  <a:cubicBezTo>
                    <a:pt x="3416" y="2949"/>
                    <a:pt x="3416" y="2949"/>
                    <a:pt x="3416" y="2949"/>
                  </a:cubicBezTo>
                  <a:cubicBezTo>
                    <a:pt x="3537" y="3192"/>
                    <a:pt x="3628" y="3435"/>
                    <a:pt x="3720" y="3678"/>
                  </a:cubicBezTo>
                  <a:cubicBezTo>
                    <a:pt x="3730" y="3710"/>
                    <a:pt x="3756" y="3723"/>
                    <a:pt x="3783" y="3723"/>
                  </a:cubicBezTo>
                  <a:cubicBezTo>
                    <a:pt x="3834" y="3723"/>
                    <a:pt x="3891" y="3677"/>
                    <a:pt x="3872" y="3617"/>
                  </a:cubicBezTo>
                  <a:cubicBezTo>
                    <a:pt x="3416" y="1915"/>
                    <a:pt x="1896" y="395"/>
                    <a:pt x="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3"/>
            <p:cNvSpPr/>
            <p:nvPr/>
          </p:nvSpPr>
          <p:spPr>
            <a:xfrm>
              <a:off x="3041350" y="1250500"/>
              <a:ext cx="81350" cy="78100"/>
            </a:xfrm>
            <a:custGeom>
              <a:rect b="b" l="l" r="r" t="t"/>
              <a:pathLst>
                <a:path extrusionOk="0" h="3124" w="3254">
                  <a:moveTo>
                    <a:pt x="3105" y="1"/>
                  </a:moveTo>
                  <a:cubicBezTo>
                    <a:pt x="2987" y="1"/>
                    <a:pt x="2836" y="105"/>
                    <a:pt x="2736" y="145"/>
                  </a:cubicBezTo>
                  <a:cubicBezTo>
                    <a:pt x="1794" y="692"/>
                    <a:pt x="1" y="1938"/>
                    <a:pt x="183" y="3124"/>
                  </a:cubicBezTo>
                  <a:cubicBezTo>
                    <a:pt x="457" y="3002"/>
                    <a:pt x="426" y="2516"/>
                    <a:pt x="669" y="2303"/>
                  </a:cubicBezTo>
                  <a:cubicBezTo>
                    <a:pt x="1125" y="1665"/>
                    <a:pt x="1703" y="1117"/>
                    <a:pt x="2341" y="631"/>
                  </a:cubicBezTo>
                  <a:cubicBezTo>
                    <a:pt x="2584" y="388"/>
                    <a:pt x="3101" y="358"/>
                    <a:pt x="3253" y="114"/>
                  </a:cubicBezTo>
                  <a:cubicBezTo>
                    <a:pt x="3221" y="30"/>
                    <a:pt x="3168" y="1"/>
                    <a:pt x="31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a:off x="2941800" y="1195775"/>
              <a:ext cx="101550" cy="66575"/>
            </a:xfrm>
            <a:custGeom>
              <a:rect b="b" l="l" r="r" t="t"/>
              <a:pathLst>
                <a:path extrusionOk="0" h="2663" w="4062">
                  <a:moveTo>
                    <a:pt x="371" y="1"/>
                  </a:moveTo>
                  <a:cubicBezTo>
                    <a:pt x="247" y="1"/>
                    <a:pt x="123" y="8"/>
                    <a:pt x="1" y="24"/>
                  </a:cubicBezTo>
                  <a:cubicBezTo>
                    <a:pt x="639" y="297"/>
                    <a:pt x="1612" y="267"/>
                    <a:pt x="2250" y="753"/>
                  </a:cubicBezTo>
                  <a:cubicBezTo>
                    <a:pt x="2889" y="1209"/>
                    <a:pt x="3375" y="1908"/>
                    <a:pt x="3740" y="2607"/>
                  </a:cubicBezTo>
                  <a:cubicBezTo>
                    <a:pt x="3802" y="2646"/>
                    <a:pt x="3848" y="2662"/>
                    <a:pt x="3881" y="2662"/>
                  </a:cubicBezTo>
                  <a:cubicBezTo>
                    <a:pt x="4061" y="2662"/>
                    <a:pt x="3872" y="2188"/>
                    <a:pt x="3770" y="2060"/>
                  </a:cubicBezTo>
                  <a:cubicBezTo>
                    <a:pt x="3103" y="865"/>
                    <a:pt x="1699" y="1"/>
                    <a:pt x="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3"/>
            <p:cNvSpPr/>
            <p:nvPr/>
          </p:nvSpPr>
          <p:spPr>
            <a:xfrm>
              <a:off x="3029200" y="1090450"/>
              <a:ext cx="72825" cy="109600"/>
            </a:xfrm>
            <a:custGeom>
              <a:rect b="b" l="l" r="r" t="t"/>
              <a:pathLst>
                <a:path extrusionOk="0" h="4384" w="2913">
                  <a:moveTo>
                    <a:pt x="2856" y="1"/>
                  </a:moveTo>
                  <a:cubicBezTo>
                    <a:pt x="2541" y="1"/>
                    <a:pt x="495" y="1921"/>
                    <a:pt x="548" y="2261"/>
                  </a:cubicBezTo>
                  <a:cubicBezTo>
                    <a:pt x="213" y="2869"/>
                    <a:pt x="0" y="3598"/>
                    <a:pt x="31" y="4298"/>
                  </a:cubicBezTo>
                  <a:cubicBezTo>
                    <a:pt x="65" y="4359"/>
                    <a:pt x="93" y="4384"/>
                    <a:pt x="116" y="4384"/>
                  </a:cubicBezTo>
                  <a:cubicBezTo>
                    <a:pt x="195" y="4384"/>
                    <a:pt x="213" y="4088"/>
                    <a:pt x="213" y="3994"/>
                  </a:cubicBezTo>
                  <a:cubicBezTo>
                    <a:pt x="213" y="3994"/>
                    <a:pt x="213" y="3963"/>
                    <a:pt x="213" y="3963"/>
                  </a:cubicBezTo>
                  <a:cubicBezTo>
                    <a:pt x="213" y="3781"/>
                    <a:pt x="244" y="3598"/>
                    <a:pt x="274" y="3416"/>
                  </a:cubicBezTo>
                  <a:cubicBezTo>
                    <a:pt x="274" y="3416"/>
                    <a:pt x="274" y="3416"/>
                    <a:pt x="274" y="3446"/>
                  </a:cubicBezTo>
                  <a:cubicBezTo>
                    <a:pt x="304" y="3234"/>
                    <a:pt x="365" y="3051"/>
                    <a:pt x="426" y="2869"/>
                  </a:cubicBezTo>
                  <a:cubicBezTo>
                    <a:pt x="608" y="2413"/>
                    <a:pt x="821" y="1988"/>
                    <a:pt x="1155" y="1623"/>
                  </a:cubicBezTo>
                  <a:cubicBezTo>
                    <a:pt x="1672" y="1076"/>
                    <a:pt x="2219" y="529"/>
                    <a:pt x="2888" y="164"/>
                  </a:cubicBezTo>
                  <a:lnTo>
                    <a:pt x="2858" y="164"/>
                  </a:lnTo>
                  <a:cubicBezTo>
                    <a:pt x="2912" y="50"/>
                    <a:pt x="2906" y="1"/>
                    <a:pt x="2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3"/>
            <p:cNvSpPr/>
            <p:nvPr/>
          </p:nvSpPr>
          <p:spPr>
            <a:xfrm>
              <a:off x="2999400" y="998375"/>
              <a:ext cx="67000" cy="86200"/>
            </a:xfrm>
            <a:custGeom>
              <a:rect b="b" l="l" r="r" t="t"/>
              <a:pathLst>
                <a:path extrusionOk="0" h="3448" w="2680">
                  <a:moveTo>
                    <a:pt x="2574" y="1"/>
                  </a:moveTo>
                  <a:cubicBezTo>
                    <a:pt x="2263" y="1"/>
                    <a:pt x="0" y="910"/>
                    <a:pt x="159" y="3360"/>
                  </a:cubicBezTo>
                  <a:cubicBezTo>
                    <a:pt x="201" y="3422"/>
                    <a:pt x="234" y="3448"/>
                    <a:pt x="260" y="3448"/>
                  </a:cubicBezTo>
                  <a:cubicBezTo>
                    <a:pt x="400" y="3448"/>
                    <a:pt x="325" y="2668"/>
                    <a:pt x="402" y="2540"/>
                  </a:cubicBezTo>
                  <a:cubicBezTo>
                    <a:pt x="433" y="2418"/>
                    <a:pt x="463" y="2327"/>
                    <a:pt x="493" y="2205"/>
                  </a:cubicBezTo>
                  <a:cubicBezTo>
                    <a:pt x="676" y="1689"/>
                    <a:pt x="949" y="1142"/>
                    <a:pt x="1375" y="746"/>
                  </a:cubicBezTo>
                  <a:cubicBezTo>
                    <a:pt x="1588" y="564"/>
                    <a:pt x="1831" y="442"/>
                    <a:pt x="2074" y="290"/>
                  </a:cubicBezTo>
                  <a:lnTo>
                    <a:pt x="2043" y="290"/>
                  </a:lnTo>
                  <a:cubicBezTo>
                    <a:pt x="2560" y="106"/>
                    <a:pt x="2679" y="1"/>
                    <a:pt x="2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3"/>
            <p:cNvSpPr/>
            <p:nvPr/>
          </p:nvSpPr>
          <p:spPr>
            <a:xfrm>
              <a:off x="2892700" y="1072950"/>
              <a:ext cx="134850" cy="39850"/>
            </a:xfrm>
            <a:custGeom>
              <a:rect b="b" l="l" r="r" t="t"/>
              <a:pathLst>
                <a:path extrusionOk="0" h="1594" w="5394">
                  <a:moveTo>
                    <a:pt x="2539" y="1"/>
                  </a:moveTo>
                  <a:cubicBezTo>
                    <a:pt x="1678" y="1"/>
                    <a:pt x="1" y="301"/>
                    <a:pt x="384" y="469"/>
                  </a:cubicBezTo>
                  <a:cubicBezTo>
                    <a:pt x="597" y="408"/>
                    <a:pt x="810" y="347"/>
                    <a:pt x="1023" y="317"/>
                  </a:cubicBezTo>
                  <a:cubicBezTo>
                    <a:pt x="1394" y="224"/>
                    <a:pt x="1783" y="184"/>
                    <a:pt x="2163" y="184"/>
                  </a:cubicBezTo>
                  <a:cubicBezTo>
                    <a:pt x="2281" y="184"/>
                    <a:pt x="2397" y="188"/>
                    <a:pt x="2512" y="195"/>
                  </a:cubicBezTo>
                  <a:cubicBezTo>
                    <a:pt x="2968" y="225"/>
                    <a:pt x="3394" y="377"/>
                    <a:pt x="3728" y="651"/>
                  </a:cubicBezTo>
                  <a:cubicBezTo>
                    <a:pt x="4032" y="833"/>
                    <a:pt x="4305" y="1046"/>
                    <a:pt x="4549" y="1289"/>
                  </a:cubicBezTo>
                  <a:cubicBezTo>
                    <a:pt x="4640" y="1380"/>
                    <a:pt x="4701" y="1502"/>
                    <a:pt x="4792" y="1593"/>
                  </a:cubicBezTo>
                  <a:cubicBezTo>
                    <a:pt x="5393" y="1473"/>
                    <a:pt x="3435" y="73"/>
                    <a:pt x="3011" y="73"/>
                  </a:cubicBezTo>
                  <a:cubicBezTo>
                    <a:pt x="3007" y="73"/>
                    <a:pt x="3003" y="73"/>
                    <a:pt x="2998" y="73"/>
                  </a:cubicBezTo>
                  <a:cubicBezTo>
                    <a:pt x="2941" y="22"/>
                    <a:pt x="2769" y="1"/>
                    <a:pt x="2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3"/>
            <p:cNvSpPr/>
            <p:nvPr/>
          </p:nvSpPr>
          <p:spPr>
            <a:xfrm>
              <a:off x="2979800" y="921325"/>
              <a:ext cx="43350" cy="96375"/>
            </a:xfrm>
            <a:custGeom>
              <a:rect b="b" l="l" r="r" t="t"/>
              <a:pathLst>
                <a:path extrusionOk="0" h="3855" w="1734">
                  <a:moveTo>
                    <a:pt x="1562" y="0"/>
                  </a:moveTo>
                  <a:cubicBezTo>
                    <a:pt x="1540" y="0"/>
                    <a:pt x="1515" y="9"/>
                    <a:pt x="1490" y="29"/>
                  </a:cubicBezTo>
                  <a:cubicBezTo>
                    <a:pt x="639" y="1062"/>
                    <a:pt x="61" y="2430"/>
                    <a:pt x="1" y="3768"/>
                  </a:cubicBezTo>
                  <a:cubicBezTo>
                    <a:pt x="43" y="3828"/>
                    <a:pt x="81" y="3855"/>
                    <a:pt x="114" y="3855"/>
                  </a:cubicBezTo>
                  <a:cubicBezTo>
                    <a:pt x="368" y="3855"/>
                    <a:pt x="390" y="2311"/>
                    <a:pt x="578" y="2096"/>
                  </a:cubicBezTo>
                  <a:cubicBezTo>
                    <a:pt x="578" y="2126"/>
                    <a:pt x="578" y="2126"/>
                    <a:pt x="578" y="2126"/>
                  </a:cubicBezTo>
                  <a:cubicBezTo>
                    <a:pt x="821" y="1458"/>
                    <a:pt x="1125" y="789"/>
                    <a:pt x="1581" y="242"/>
                  </a:cubicBezTo>
                  <a:cubicBezTo>
                    <a:pt x="1734" y="216"/>
                    <a:pt x="1674" y="0"/>
                    <a:pt x="15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3"/>
            <p:cNvSpPr/>
            <p:nvPr/>
          </p:nvSpPr>
          <p:spPr>
            <a:xfrm>
              <a:off x="2877975" y="972225"/>
              <a:ext cx="117600" cy="38825"/>
            </a:xfrm>
            <a:custGeom>
              <a:rect b="b" l="l" r="r" t="t"/>
              <a:pathLst>
                <a:path extrusionOk="0" h="1553" w="4704">
                  <a:moveTo>
                    <a:pt x="1691" y="1"/>
                  </a:moveTo>
                  <a:cubicBezTo>
                    <a:pt x="1539" y="1"/>
                    <a:pt x="1390" y="19"/>
                    <a:pt x="1247" y="60"/>
                  </a:cubicBezTo>
                  <a:cubicBezTo>
                    <a:pt x="1115" y="80"/>
                    <a:pt x="970" y="84"/>
                    <a:pt x="822" y="84"/>
                  </a:cubicBezTo>
                  <a:cubicBezTo>
                    <a:pt x="749" y="84"/>
                    <a:pt x="674" y="83"/>
                    <a:pt x="601" y="83"/>
                  </a:cubicBezTo>
                  <a:cubicBezTo>
                    <a:pt x="381" y="83"/>
                    <a:pt x="168" y="90"/>
                    <a:pt x="1" y="151"/>
                  </a:cubicBezTo>
                  <a:cubicBezTo>
                    <a:pt x="154" y="194"/>
                    <a:pt x="319" y="208"/>
                    <a:pt x="491" y="208"/>
                  </a:cubicBezTo>
                  <a:cubicBezTo>
                    <a:pt x="815" y="208"/>
                    <a:pt x="1160" y="158"/>
                    <a:pt x="1485" y="158"/>
                  </a:cubicBezTo>
                  <a:cubicBezTo>
                    <a:pt x="1601" y="158"/>
                    <a:pt x="1715" y="164"/>
                    <a:pt x="1824" y="181"/>
                  </a:cubicBezTo>
                  <a:cubicBezTo>
                    <a:pt x="2098" y="181"/>
                    <a:pt x="2341" y="212"/>
                    <a:pt x="2584" y="303"/>
                  </a:cubicBezTo>
                  <a:cubicBezTo>
                    <a:pt x="2675" y="333"/>
                    <a:pt x="2767" y="364"/>
                    <a:pt x="2827" y="394"/>
                  </a:cubicBezTo>
                  <a:cubicBezTo>
                    <a:pt x="3253" y="607"/>
                    <a:pt x="3527" y="972"/>
                    <a:pt x="3861" y="1306"/>
                  </a:cubicBezTo>
                  <a:cubicBezTo>
                    <a:pt x="3861" y="1336"/>
                    <a:pt x="3891" y="1336"/>
                    <a:pt x="3891" y="1367"/>
                  </a:cubicBezTo>
                  <a:cubicBezTo>
                    <a:pt x="3952" y="1428"/>
                    <a:pt x="4013" y="1488"/>
                    <a:pt x="4043" y="1549"/>
                  </a:cubicBezTo>
                  <a:cubicBezTo>
                    <a:pt x="4062" y="1551"/>
                    <a:pt x="4078" y="1552"/>
                    <a:pt x="4094" y="1552"/>
                  </a:cubicBezTo>
                  <a:cubicBezTo>
                    <a:pt x="4703" y="1552"/>
                    <a:pt x="3083" y="1"/>
                    <a:pt x="1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3"/>
            <p:cNvSpPr/>
            <p:nvPr/>
          </p:nvSpPr>
          <p:spPr>
            <a:xfrm>
              <a:off x="3052000" y="1355750"/>
              <a:ext cx="90875" cy="37775"/>
            </a:xfrm>
            <a:custGeom>
              <a:rect b="b" l="l" r="r" t="t"/>
              <a:pathLst>
                <a:path extrusionOk="0" h="1511" w="3635">
                  <a:moveTo>
                    <a:pt x="3204" y="0"/>
                  </a:moveTo>
                  <a:cubicBezTo>
                    <a:pt x="2477" y="0"/>
                    <a:pt x="287" y="371"/>
                    <a:pt x="0" y="1497"/>
                  </a:cubicBezTo>
                  <a:cubicBezTo>
                    <a:pt x="25" y="1507"/>
                    <a:pt x="49" y="1511"/>
                    <a:pt x="72" y="1511"/>
                  </a:cubicBezTo>
                  <a:cubicBezTo>
                    <a:pt x="275" y="1511"/>
                    <a:pt x="417" y="1184"/>
                    <a:pt x="608" y="1102"/>
                  </a:cubicBezTo>
                  <a:cubicBezTo>
                    <a:pt x="1034" y="677"/>
                    <a:pt x="1642" y="433"/>
                    <a:pt x="2219" y="312"/>
                  </a:cubicBezTo>
                  <a:lnTo>
                    <a:pt x="2250" y="312"/>
                  </a:lnTo>
                  <a:cubicBezTo>
                    <a:pt x="3551" y="131"/>
                    <a:pt x="3635" y="0"/>
                    <a:pt x="3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3"/>
            <p:cNvSpPr/>
            <p:nvPr/>
          </p:nvSpPr>
          <p:spPr>
            <a:xfrm>
              <a:off x="3030725" y="1537550"/>
              <a:ext cx="8500" cy="21200"/>
            </a:xfrm>
            <a:custGeom>
              <a:rect b="b" l="l" r="r" t="t"/>
              <a:pathLst>
                <a:path extrusionOk="0" h="848" w="340">
                  <a:moveTo>
                    <a:pt x="122" y="0"/>
                  </a:moveTo>
                  <a:cubicBezTo>
                    <a:pt x="61" y="274"/>
                    <a:pt x="0" y="517"/>
                    <a:pt x="91" y="791"/>
                  </a:cubicBezTo>
                  <a:cubicBezTo>
                    <a:pt x="141" y="830"/>
                    <a:pt x="178" y="847"/>
                    <a:pt x="204" y="847"/>
                  </a:cubicBezTo>
                  <a:cubicBezTo>
                    <a:pt x="340" y="847"/>
                    <a:pt x="208" y="401"/>
                    <a:pt x="183" y="274"/>
                  </a:cubicBezTo>
                  <a:cubicBezTo>
                    <a:pt x="183" y="274"/>
                    <a:pt x="183" y="274"/>
                    <a:pt x="183" y="304"/>
                  </a:cubicBezTo>
                  <a:cubicBezTo>
                    <a:pt x="183" y="183"/>
                    <a:pt x="152" y="92"/>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3"/>
            <p:cNvSpPr/>
            <p:nvPr/>
          </p:nvSpPr>
          <p:spPr>
            <a:xfrm>
              <a:off x="3045150" y="1467625"/>
              <a:ext cx="57775" cy="54000"/>
            </a:xfrm>
            <a:custGeom>
              <a:rect b="b" l="l" r="r" t="t"/>
              <a:pathLst>
                <a:path extrusionOk="0" h="2160" w="2311">
                  <a:moveTo>
                    <a:pt x="2311" y="1"/>
                  </a:moveTo>
                  <a:lnTo>
                    <a:pt x="2311" y="1"/>
                  </a:lnTo>
                  <a:cubicBezTo>
                    <a:pt x="1490" y="62"/>
                    <a:pt x="730" y="1126"/>
                    <a:pt x="244" y="1794"/>
                  </a:cubicBezTo>
                  <a:cubicBezTo>
                    <a:pt x="183" y="1916"/>
                    <a:pt x="1" y="2037"/>
                    <a:pt x="153" y="2159"/>
                  </a:cubicBezTo>
                  <a:cubicBezTo>
                    <a:pt x="548" y="2007"/>
                    <a:pt x="761" y="1338"/>
                    <a:pt x="1125" y="1065"/>
                  </a:cubicBezTo>
                  <a:cubicBezTo>
                    <a:pt x="1429" y="639"/>
                    <a:pt x="2037" y="396"/>
                    <a:pt x="2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3"/>
            <p:cNvSpPr/>
            <p:nvPr/>
          </p:nvSpPr>
          <p:spPr>
            <a:xfrm>
              <a:off x="2750325" y="1617300"/>
              <a:ext cx="49750" cy="130975"/>
            </a:xfrm>
            <a:custGeom>
              <a:rect b="b" l="l" r="r" t="t"/>
              <a:pathLst>
                <a:path extrusionOk="0" h="5239" w="1990">
                  <a:moveTo>
                    <a:pt x="206" y="1"/>
                  </a:moveTo>
                  <a:cubicBezTo>
                    <a:pt x="159" y="1"/>
                    <a:pt x="111" y="11"/>
                    <a:pt x="61" y="32"/>
                  </a:cubicBezTo>
                  <a:cubicBezTo>
                    <a:pt x="0" y="124"/>
                    <a:pt x="91" y="184"/>
                    <a:pt x="183" y="215"/>
                  </a:cubicBezTo>
                  <a:lnTo>
                    <a:pt x="152" y="215"/>
                  </a:lnTo>
                  <a:cubicBezTo>
                    <a:pt x="173" y="215"/>
                    <a:pt x="179" y="215"/>
                    <a:pt x="191" y="224"/>
                  </a:cubicBezTo>
                  <a:lnTo>
                    <a:pt x="191" y="224"/>
                  </a:lnTo>
                  <a:cubicBezTo>
                    <a:pt x="1336" y="1531"/>
                    <a:pt x="1034" y="3532"/>
                    <a:pt x="1307" y="5139"/>
                  </a:cubicBezTo>
                  <a:cubicBezTo>
                    <a:pt x="1373" y="5207"/>
                    <a:pt x="1428" y="5238"/>
                    <a:pt x="1475" y="5238"/>
                  </a:cubicBezTo>
                  <a:cubicBezTo>
                    <a:pt x="1989" y="5238"/>
                    <a:pt x="1401" y="1403"/>
                    <a:pt x="1094" y="1096"/>
                  </a:cubicBezTo>
                  <a:cubicBezTo>
                    <a:pt x="931" y="769"/>
                    <a:pt x="620" y="1"/>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3"/>
            <p:cNvSpPr/>
            <p:nvPr/>
          </p:nvSpPr>
          <p:spPr>
            <a:xfrm>
              <a:off x="2379775" y="1305800"/>
              <a:ext cx="31750" cy="80900"/>
            </a:xfrm>
            <a:custGeom>
              <a:rect b="b" l="l" r="r" t="t"/>
              <a:pathLst>
                <a:path extrusionOk="0" h="3236" w="1270">
                  <a:moveTo>
                    <a:pt x="297" y="1"/>
                  </a:moveTo>
                  <a:cubicBezTo>
                    <a:pt x="0" y="1"/>
                    <a:pt x="625" y="1509"/>
                    <a:pt x="597" y="1763"/>
                  </a:cubicBezTo>
                  <a:cubicBezTo>
                    <a:pt x="658" y="2249"/>
                    <a:pt x="749" y="2705"/>
                    <a:pt x="779" y="3191"/>
                  </a:cubicBezTo>
                  <a:cubicBezTo>
                    <a:pt x="779" y="3199"/>
                    <a:pt x="779" y="3206"/>
                    <a:pt x="779" y="3222"/>
                  </a:cubicBezTo>
                  <a:cubicBezTo>
                    <a:pt x="800" y="3231"/>
                    <a:pt x="819" y="3235"/>
                    <a:pt x="837" y="3235"/>
                  </a:cubicBezTo>
                  <a:cubicBezTo>
                    <a:pt x="1269" y="3235"/>
                    <a:pt x="560" y="410"/>
                    <a:pt x="384" y="30"/>
                  </a:cubicBezTo>
                  <a:cubicBezTo>
                    <a:pt x="349" y="10"/>
                    <a:pt x="320"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3"/>
            <p:cNvSpPr/>
            <p:nvPr/>
          </p:nvSpPr>
          <p:spPr>
            <a:xfrm>
              <a:off x="2265500" y="1319325"/>
              <a:ext cx="122400" cy="12825"/>
            </a:xfrm>
            <a:custGeom>
              <a:rect b="b" l="l" r="r" t="t"/>
              <a:pathLst>
                <a:path extrusionOk="0" h="513" w="4896">
                  <a:moveTo>
                    <a:pt x="2560" y="1"/>
                  </a:moveTo>
                  <a:cubicBezTo>
                    <a:pt x="2382" y="1"/>
                    <a:pt x="2188" y="2"/>
                    <a:pt x="1976" y="6"/>
                  </a:cubicBezTo>
                  <a:lnTo>
                    <a:pt x="1946" y="6"/>
                  </a:lnTo>
                  <a:cubicBezTo>
                    <a:pt x="1338" y="127"/>
                    <a:pt x="365" y="36"/>
                    <a:pt x="1" y="462"/>
                  </a:cubicBezTo>
                  <a:cubicBezTo>
                    <a:pt x="19" y="497"/>
                    <a:pt x="36" y="512"/>
                    <a:pt x="60" y="512"/>
                  </a:cubicBezTo>
                  <a:cubicBezTo>
                    <a:pt x="77" y="512"/>
                    <a:pt x="97" y="505"/>
                    <a:pt x="122" y="492"/>
                  </a:cubicBezTo>
                  <a:lnTo>
                    <a:pt x="153" y="492"/>
                  </a:lnTo>
                  <a:cubicBezTo>
                    <a:pt x="634" y="342"/>
                    <a:pt x="1145" y="281"/>
                    <a:pt x="1686" y="250"/>
                  </a:cubicBezTo>
                  <a:lnTo>
                    <a:pt x="1686" y="250"/>
                  </a:lnTo>
                  <a:cubicBezTo>
                    <a:pt x="2088" y="278"/>
                    <a:pt x="2459" y="290"/>
                    <a:pt x="2784" y="290"/>
                  </a:cubicBezTo>
                  <a:cubicBezTo>
                    <a:pt x="4396" y="290"/>
                    <a:pt x="4896" y="1"/>
                    <a:pt x="2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3"/>
            <p:cNvSpPr/>
            <p:nvPr/>
          </p:nvSpPr>
          <p:spPr>
            <a:xfrm>
              <a:off x="2207750" y="1409850"/>
              <a:ext cx="84625" cy="14475"/>
            </a:xfrm>
            <a:custGeom>
              <a:rect b="b" l="l" r="r" t="t"/>
              <a:pathLst>
                <a:path extrusionOk="0" h="579" w="3385">
                  <a:moveTo>
                    <a:pt x="2612" y="0"/>
                  </a:moveTo>
                  <a:cubicBezTo>
                    <a:pt x="2576" y="0"/>
                    <a:pt x="2536" y="1"/>
                    <a:pt x="2493" y="2"/>
                  </a:cubicBezTo>
                  <a:lnTo>
                    <a:pt x="2432" y="2"/>
                  </a:lnTo>
                  <a:cubicBezTo>
                    <a:pt x="1642" y="124"/>
                    <a:pt x="609" y="124"/>
                    <a:pt x="1" y="549"/>
                  </a:cubicBezTo>
                  <a:cubicBezTo>
                    <a:pt x="22" y="570"/>
                    <a:pt x="48" y="578"/>
                    <a:pt x="77" y="578"/>
                  </a:cubicBezTo>
                  <a:cubicBezTo>
                    <a:pt x="174" y="578"/>
                    <a:pt x="309" y="488"/>
                    <a:pt x="426" y="488"/>
                  </a:cubicBezTo>
                  <a:cubicBezTo>
                    <a:pt x="998" y="398"/>
                    <a:pt x="1569" y="308"/>
                    <a:pt x="2170" y="247"/>
                  </a:cubicBezTo>
                  <a:lnTo>
                    <a:pt x="2170" y="247"/>
                  </a:lnTo>
                  <a:cubicBezTo>
                    <a:pt x="2225" y="256"/>
                    <a:pt x="2283" y="260"/>
                    <a:pt x="2342" y="260"/>
                  </a:cubicBezTo>
                  <a:cubicBezTo>
                    <a:pt x="2825" y="260"/>
                    <a:pt x="3385" y="0"/>
                    <a:pt x="26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3"/>
            <p:cNvSpPr/>
            <p:nvPr/>
          </p:nvSpPr>
          <p:spPr>
            <a:xfrm>
              <a:off x="2311850" y="1376875"/>
              <a:ext cx="14975" cy="72475"/>
            </a:xfrm>
            <a:custGeom>
              <a:rect b="b" l="l" r="r" t="t"/>
              <a:pathLst>
                <a:path extrusionOk="0" h="2899" w="599">
                  <a:moveTo>
                    <a:pt x="322" y="1"/>
                  </a:moveTo>
                  <a:cubicBezTo>
                    <a:pt x="245" y="1"/>
                    <a:pt x="147" y="161"/>
                    <a:pt x="92" y="531"/>
                  </a:cubicBezTo>
                  <a:cubicBezTo>
                    <a:pt x="1" y="1291"/>
                    <a:pt x="122" y="2081"/>
                    <a:pt x="305" y="2841"/>
                  </a:cubicBezTo>
                  <a:cubicBezTo>
                    <a:pt x="330" y="2882"/>
                    <a:pt x="365" y="2898"/>
                    <a:pt x="401" y="2898"/>
                  </a:cubicBezTo>
                  <a:cubicBezTo>
                    <a:pt x="499" y="2898"/>
                    <a:pt x="598" y="2777"/>
                    <a:pt x="487" y="2689"/>
                  </a:cubicBezTo>
                  <a:cubicBezTo>
                    <a:pt x="457" y="2658"/>
                    <a:pt x="457" y="2628"/>
                    <a:pt x="457" y="2598"/>
                  </a:cubicBezTo>
                  <a:cubicBezTo>
                    <a:pt x="335" y="1929"/>
                    <a:pt x="366" y="1260"/>
                    <a:pt x="396" y="622"/>
                  </a:cubicBezTo>
                  <a:cubicBezTo>
                    <a:pt x="479" y="238"/>
                    <a:pt x="416" y="1"/>
                    <a:pt x="3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3"/>
            <p:cNvSpPr/>
            <p:nvPr/>
          </p:nvSpPr>
          <p:spPr>
            <a:xfrm>
              <a:off x="2362925" y="1224700"/>
              <a:ext cx="116200" cy="13475"/>
            </a:xfrm>
            <a:custGeom>
              <a:rect b="b" l="l" r="r" t="t"/>
              <a:pathLst>
                <a:path extrusionOk="0" h="539" w="4648">
                  <a:moveTo>
                    <a:pt x="3779" y="475"/>
                  </a:moveTo>
                  <a:cubicBezTo>
                    <a:pt x="3783" y="477"/>
                    <a:pt x="3788" y="478"/>
                    <a:pt x="3794" y="478"/>
                  </a:cubicBezTo>
                  <a:cubicBezTo>
                    <a:pt x="3789" y="477"/>
                    <a:pt x="3784" y="476"/>
                    <a:pt x="3779" y="475"/>
                  </a:cubicBezTo>
                  <a:close/>
                  <a:moveTo>
                    <a:pt x="2384" y="1"/>
                  </a:moveTo>
                  <a:cubicBezTo>
                    <a:pt x="1349" y="1"/>
                    <a:pt x="244" y="129"/>
                    <a:pt x="116" y="356"/>
                  </a:cubicBezTo>
                  <a:cubicBezTo>
                    <a:pt x="1" y="402"/>
                    <a:pt x="78" y="519"/>
                    <a:pt x="149" y="519"/>
                  </a:cubicBezTo>
                  <a:cubicBezTo>
                    <a:pt x="171" y="519"/>
                    <a:pt x="193" y="507"/>
                    <a:pt x="207" y="478"/>
                  </a:cubicBezTo>
                  <a:cubicBezTo>
                    <a:pt x="238" y="447"/>
                    <a:pt x="268" y="447"/>
                    <a:pt x="268" y="447"/>
                  </a:cubicBezTo>
                  <a:cubicBezTo>
                    <a:pt x="701" y="242"/>
                    <a:pt x="1186" y="191"/>
                    <a:pt x="1670" y="191"/>
                  </a:cubicBezTo>
                  <a:cubicBezTo>
                    <a:pt x="1831" y="191"/>
                    <a:pt x="1993" y="197"/>
                    <a:pt x="2152" y="204"/>
                  </a:cubicBezTo>
                  <a:lnTo>
                    <a:pt x="2122" y="204"/>
                  </a:lnTo>
                  <a:cubicBezTo>
                    <a:pt x="2665" y="234"/>
                    <a:pt x="3207" y="354"/>
                    <a:pt x="3779" y="475"/>
                  </a:cubicBezTo>
                  <a:lnTo>
                    <a:pt x="3779" y="475"/>
                  </a:lnTo>
                  <a:cubicBezTo>
                    <a:pt x="3763" y="467"/>
                    <a:pt x="3763" y="447"/>
                    <a:pt x="3763" y="447"/>
                  </a:cubicBezTo>
                  <a:lnTo>
                    <a:pt x="3763" y="447"/>
                  </a:lnTo>
                  <a:cubicBezTo>
                    <a:pt x="3855" y="478"/>
                    <a:pt x="3976" y="508"/>
                    <a:pt x="4098" y="539"/>
                  </a:cubicBezTo>
                  <a:cubicBezTo>
                    <a:pt x="4648" y="166"/>
                    <a:pt x="3562" y="1"/>
                    <a:pt x="23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3"/>
            <p:cNvSpPr/>
            <p:nvPr/>
          </p:nvSpPr>
          <p:spPr>
            <a:xfrm>
              <a:off x="2498750" y="1226425"/>
              <a:ext cx="22925" cy="103825"/>
            </a:xfrm>
            <a:custGeom>
              <a:rect b="b" l="l" r="r" t="t"/>
              <a:pathLst>
                <a:path extrusionOk="0" h="4153" w="917">
                  <a:moveTo>
                    <a:pt x="290" y="1"/>
                  </a:moveTo>
                  <a:cubicBezTo>
                    <a:pt x="1" y="1"/>
                    <a:pt x="390" y="1568"/>
                    <a:pt x="337" y="1807"/>
                  </a:cubicBezTo>
                  <a:cubicBezTo>
                    <a:pt x="397" y="2567"/>
                    <a:pt x="397" y="3327"/>
                    <a:pt x="397" y="4087"/>
                  </a:cubicBezTo>
                  <a:cubicBezTo>
                    <a:pt x="438" y="4131"/>
                    <a:pt x="473" y="4152"/>
                    <a:pt x="504" y="4152"/>
                  </a:cubicBezTo>
                  <a:cubicBezTo>
                    <a:pt x="917" y="4152"/>
                    <a:pt x="543" y="472"/>
                    <a:pt x="458" y="105"/>
                  </a:cubicBezTo>
                  <a:cubicBezTo>
                    <a:pt x="386" y="33"/>
                    <a:pt x="331" y="1"/>
                    <a:pt x="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3"/>
            <p:cNvSpPr/>
            <p:nvPr/>
          </p:nvSpPr>
          <p:spPr>
            <a:xfrm>
              <a:off x="2479800" y="1163675"/>
              <a:ext cx="103375" cy="41825"/>
            </a:xfrm>
            <a:custGeom>
              <a:rect b="b" l="l" r="r" t="t"/>
              <a:pathLst>
                <a:path extrusionOk="0" h="1673" w="4135">
                  <a:moveTo>
                    <a:pt x="578" y="1"/>
                  </a:moveTo>
                  <a:cubicBezTo>
                    <a:pt x="0" y="214"/>
                    <a:pt x="1034" y="396"/>
                    <a:pt x="1186" y="548"/>
                  </a:cubicBezTo>
                  <a:cubicBezTo>
                    <a:pt x="1794" y="852"/>
                    <a:pt x="2371" y="1217"/>
                    <a:pt x="2888" y="1673"/>
                  </a:cubicBezTo>
                  <a:cubicBezTo>
                    <a:pt x="4134" y="1460"/>
                    <a:pt x="943" y="31"/>
                    <a:pt x="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3"/>
            <p:cNvSpPr/>
            <p:nvPr/>
          </p:nvSpPr>
          <p:spPr>
            <a:xfrm>
              <a:off x="2594850" y="1161000"/>
              <a:ext cx="44700" cy="37325"/>
            </a:xfrm>
            <a:custGeom>
              <a:rect b="b" l="l" r="r" t="t"/>
              <a:pathLst>
                <a:path extrusionOk="0" h="1493" w="1788">
                  <a:moveTo>
                    <a:pt x="184" y="1"/>
                  </a:moveTo>
                  <a:cubicBezTo>
                    <a:pt x="88" y="1"/>
                    <a:pt x="0" y="81"/>
                    <a:pt x="79" y="199"/>
                  </a:cubicBezTo>
                  <a:cubicBezTo>
                    <a:pt x="535" y="503"/>
                    <a:pt x="839" y="1050"/>
                    <a:pt x="1143" y="1476"/>
                  </a:cubicBezTo>
                  <a:cubicBezTo>
                    <a:pt x="1194" y="1487"/>
                    <a:pt x="1236" y="1492"/>
                    <a:pt x="1271" y="1492"/>
                  </a:cubicBezTo>
                  <a:cubicBezTo>
                    <a:pt x="1787" y="1492"/>
                    <a:pt x="493" y="277"/>
                    <a:pt x="322" y="77"/>
                  </a:cubicBezTo>
                  <a:cubicBezTo>
                    <a:pt x="290" y="24"/>
                    <a:pt x="236" y="1"/>
                    <a:pt x="1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3"/>
            <p:cNvSpPr/>
            <p:nvPr/>
          </p:nvSpPr>
          <p:spPr>
            <a:xfrm>
              <a:off x="2587700" y="1197875"/>
              <a:ext cx="27475" cy="97400"/>
            </a:xfrm>
            <a:custGeom>
              <a:rect b="b" l="l" r="r" t="t"/>
              <a:pathLst>
                <a:path extrusionOk="0" h="3896" w="1099">
                  <a:moveTo>
                    <a:pt x="791" y="1"/>
                  </a:moveTo>
                  <a:cubicBezTo>
                    <a:pt x="1" y="730"/>
                    <a:pt x="639" y="2827"/>
                    <a:pt x="821" y="3861"/>
                  </a:cubicBezTo>
                  <a:cubicBezTo>
                    <a:pt x="850" y="3885"/>
                    <a:pt x="873" y="3896"/>
                    <a:pt x="891" y="3896"/>
                  </a:cubicBezTo>
                  <a:cubicBezTo>
                    <a:pt x="1099" y="3896"/>
                    <a:pt x="616" y="2383"/>
                    <a:pt x="700" y="2159"/>
                  </a:cubicBezTo>
                  <a:cubicBezTo>
                    <a:pt x="608" y="1429"/>
                    <a:pt x="760" y="669"/>
                    <a:pt x="7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3"/>
            <p:cNvSpPr/>
            <p:nvPr/>
          </p:nvSpPr>
          <p:spPr>
            <a:xfrm>
              <a:off x="2703250" y="1173550"/>
              <a:ext cx="54100" cy="63900"/>
            </a:xfrm>
            <a:custGeom>
              <a:rect b="b" l="l" r="r" t="t"/>
              <a:pathLst>
                <a:path extrusionOk="0" h="2556" w="2164">
                  <a:moveTo>
                    <a:pt x="126" y="1"/>
                  </a:moveTo>
                  <a:cubicBezTo>
                    <a:pt x="15" y="1"/>
                    <a:pt x="1" y="194"/>
                    <a:pt x="151" y="244"/>
                  </a:cubicBezTo>
                  <a:cubicBezTo>
                    <a:pt x="789" y="852"/>
                    <a:pt x="1093" y="1673"/>
                    <a:pt x="1336" y="2493"/>
                  </a:cubicBezTo>
                  <a:cubicBezTo>
                    <a:pt x="1429" y="2536"/>
                    <a:pt x="1502" y="2556"/>
                    <a:pt x="1557" y="2556"/>
                  </a:cubicBezTo>
                  <a:cubicBezTo>
                    <a:pt x="2164" y="2556"/>
                    <a:pt x="574" y="143"/>
                    <a:pt x="211" y="31"/>
                  </a:cubicBezTo>
                  <a:cubicBezTo>
                    <a:pt x="179" y="10"/>
                    <a:pt x="150" y="1"/>
                    <a:pt x="1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3"/>
            <p:cNvSpPr/>
            <p:nvPr/>
          </p:nvSpPr>
          <p:spPr>
            <a:xfrm>
              <a:off x="2717650" y="1239675"/>
              <a:ext cx="23425" cy="52825"/>
            </a:xfrm>
            <a:custGeom>
              <a:rect b="b" l="l" r="r" t="t"/>
              <a:pathLst>
                <a:path extrusionOk="0" h="2113" w="937">
                  <a:moveTo>
                    <a:pt x="912" y="0"/>
                  </a:moveTo>
                  <a:cubicBezTo>
                    <a:pt x="243" y="183"/>
                    <a:pt x="31" y="1307"/>
                    <a:pt x="0" y="1946"/>
                  </a:cubicBezTo>
                  <a:cubicBezTo>
                    <a:pt x="73" y="2063"/>
                    <a:pt x="133" y="2112"/>
                    <a:pt x="183" y="2112"/>
                  </a:cubicBezTo>
                  <a:cubicBezTo>
                    <a:pt x="443" y="2112"/>
                    <a:pt x="425" y="752"/>
                    <a:pt x="578" y="547"/>
                  </a:cubicBezTo>
                  <a:cubicBezTo>
                    <a:pt x="669" y="395"/>
                    <a:pt x="699" y="61"/>
                    <a:pt x="851" y="61"/>
                  </a:cubicBezTo>
                  <a:cubicBezTo>
                    <a:pt x="863" y="67"/>
                    <a:pt x="873" y="69"/>
                    <a:pt x="883" y="69"/>
                  </a:cubicBezTo>
                  <a:cubicBezTo>
                    <a:pt x="921" y="69"/>
                    <a:pt x="937" y="25"/>
                    <a:pt x="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3"/>
            <p:cNvSpPr/>
            <p:nvPr/>
          </p:nvSpPr>
          <p:spPr>
            <a:xfrm>
              <a:off x="2775800" y="1296650"/>
              <a:ext cx="55100" cy="63125"/>
            </a:xfrm>
            <a:custGeom>
              <a:rect b="b" l="l" r="r" t="t"/>
              <a:pathLst>
                <a:path extrusionOk="0" h="2525" w="2204">
                  <a:moveTo>
                    <a:pt x="1565" y="1"/>
                  </a:moveTo>
                  <a:cubicBezTo>
                    <a:pt x="835" y="579"/>
                    <a:pt x="227" y="1460"/>
                    <a:pt x="15" y="2402"/>
                  </a:cubicBezTo>
                  <a:cubicBezTo>
                    <a:pt x="1" y="2486"/>
                    <a:pt x="57" y="2525"/>
                    <a:pt x="116" y="2525"/>
                  </a:cubicBezTo>
                  <a:cubicBezTo>
                    <a:pt x="186" y="2525"/>
                    <a:pt x="260" y="2471"/>
                    <a:pt x="227" y="2372"/>
                  </a:cubicBezTo>
                  <a:cubicBezTo>
                    <a:pt x="410" y="1734"/>
                    <a:pt x="866" y="1217"/>
                    <a:pt x="1261" y="700"/>
                  </a:cubicBezTo>
                  <a:cubicBezTo>
                    <a:pt x="1261" y="700"/>
                    <a:pt x="1261" y="700"/>
                    <a:pt x="1261" y="730"/>
                  </a:cubicBezTo>
                  <a:cubicBezTo>
                    <a:pt x="1382" y="518"/>
                    <a:pt x="2203" y="1"/>
                    <a:pt x="15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3"/>
            <p:cNvSpPr/>
            <p:nvPr/>
          </p:nvSpPr>
          <p:spPr>
            <a:xfrm>
              <a:off x="2802000" y="1226650"/>
              <a:ext cx="39700" cy="79750"/>
            </a:xfrm>
            <a:custGeom>
              <a:rect b="b" l="l" r="r" t="t"/>
              <a:pathLst>
                <a:path extrusionOk="0" h="3190" w="1588">
                  <a:moveTo>
                    <a:pt x="77" y="1"/>
                  </a:moveTo>
                  <a:cubicBezTo>
                    <a:pt x="49" y="1"/>
                    <a:pt x="23" y="12"/>
                    <a:pt x="0" y="35"/>
                  </a:cubicBezTo>
                  <a:cubicBezTo>
                    <a:pt x="395" y="977"/>
                    <a:pt x="699" y="2102"/>
                    <a:pt x="1003" y="3105"/>
                  </a:cubicBezTo>
                  <a:cubicBezTo>
                    <a:pt x="1068" y="3163"/>
                    <a:pt x="1120" y="3189"/>
                    <a:pt x="1159" y="3189"/>
                  </a:cubicBezTo>
                  <a:cubicBezTo>
                    <a:pt x="1588" y="3189"/>
                    <a:pt x="547" y="1"/>
                    <a:pt x="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3"/>
            <p:cNvSpPr/>
            <p:nvPr/>
          </p:nvSpPr>
          <p:spPr>
            <a:xfrm>
              <a:off x="2860125" y="1288725"/>
              <a:ext cx="53600" cy="65000"/>
            </a:xfrm>
            <a:custGeom>
              <a:rect b="b" l="l" r="r" t="t"/>
              <a:pathLst>
                <a:path extrusionOk="0" h="2600" w="2144">
                  <a:moveTo>
                    <a:pt x="2039" y="0"/>
                  </a:moveTo>
                  <a:cubicBezTo>
                    <a:pt x="1505" y="0"/>
                    <a:pt x="0" y="2400"/>
                    <a:pt x="593" y="2598"/>
                  </a:cubicBezTo>
                  <a:cubicBezTo>
                    <a:pt x="603" y="2599"/>
                    <a:pt x="613" y="2599"/>
                    <a:pt x="623" y="2599"/>
                  </a:cubicBezTo>
                  <a:cubicBezTo>
                    <a:pt x="893" y="2599"/>
                    <a:pt x="838" y="2196"/>
                    <a:pt x="897" y="2020"/>
                  </a:cubicBezTo>
                  <a:cubicBezTo>
                    <a:pt x="927" y="1899"/>
                    <a:pt x="958" y="1777"/>
                    <a:pt x="1019" y="1625"/>
                  </a:cubicBezTo>
                  <a:cubicBezTo>
                    <a:pt x="1049" y="1564"/>
                    <a:pt x="1049" y="1503"/>
                    <a:pt x="1079" y="1443"/>
                  </a:cubicBezTo>
                  <a:cubicBezTo>
                    <a:pt x="1323" y="896"/>
                    <a:pt x="1809" y="500"/>
                    <a:pt x="2143" y="44"/>
                  </a:cubicBezTo>
                  <a:cubicBezTo>
                    <a:pt x="2115" y="14"/>
                    <a:pt x="2080" y="0"/>
                    <a:pt x="20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3"/>
            <p:cNvSpPr/>
            <p:nvPr/>
          </p:nvSpPr>
          <p:spPr>
            <a:xfrm>
              <a:off x="2837050" y="1376275"/>
              <a:ext cx="59450" cy="48875"/>
            </a:xfrm>
            <a:custGeom>
              <a:rect b="b" l="l" r="r" t="t"/>
              <a:pathLst>
                <a:path extrusionOk="0" h="1955" w="2378">
                  <a:moveTo>
                    <a:pt x="2150" y="0"/>
                  </a:moveTo>
                  <a:cubicBezTo>
                    <a:pt x="2133" y="0"/>
                    <a:pt x="2114" y="2"/>
                    <a:pt x="2094" y="8"/>
                  </a:cubicBezTo>
                  <a:cubicBezTo>
                    <a:pt x="1243" y="220"/>
                    <a:pt x="635" y="980"/>
                    <a:pt x="118" y="1649"/>
                  </a:cubicBezTo>
                  <a:cubicBezTo>
                    <a:pt x="87" y="1679"/>
                    <a:pt x="87" y="1710"/>
                    <a:pt x="87" y="1710"/>
                  </a:cubicBezTo>
                  <a:cubicBezTo>
                    <a:pt x="1" y="1840"/>
                    <a:pt x="100" y="1954"/>
                    <a:pt x="207" y="1954"/>
                  </a:cubicBezTo>
                  <a:cubicBezTo>
                    <a:pt x="251" y="1954"/>
                    <a:pt x="296" y="1936"/>
                    <a:pt x="331" y="1892"/>
                  </a:cubicBezTo>
                  <a:cubicBezTo>
                    <a:pt x="726" y="1193"/>
                    <a:pt x="1486" y="737"/>
                    <a:pt x="2154" y="342"/>
                  </a:cubicBezTo>
                  <a:cubicBezTo>
                    <a:pt x="2377" y="286"/>
                    <a:pt x="2345" y="0"/>
                    <a:pt x="2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3"/>
            <p:cNvSpPr/>
            <p:nvPr/>
          </p:nvSpPr>
          <p:spPr>
            <a:xfrm>
              <a:off x="2925100" y="1378700"/>
              <a:ext cx="44100" cy="63200"/>
            </a:xfrm>
            <a:custGeom>
              <a:rect b="b" l="l" r="r" t="t"/>
              <a:pathLst>
                <a:path extrusionOk="0" h="2528" w="1764">
                  <a:moveTo>
                    <a:pt x="1602" y="1"/>
                  </a:moveTo>
                  <a:cubicBezTo>
                    <a:pt x="1120" y="1"/>
                    <a:pt x="386" y="1327"/>
                    <a:pt x="304" y="1734"/>
                  </a:cubicBezTo>
                  <a:cubicBezTo>
                    <a:pt x="304" y="1704"/>
                    <a:pt x="304" y="1704"/>
                    <a:pt x="304" y="1704"/>
                  </a:cubicBezTo>
                  <a:cubicBezTo>
                    <a:pt x="274" y="1947"/>
                    <a:pt x="0" y="2342"/>
                    <a:pt x="213" y="2525"/>
                  </a:cubicBezTo>
                  <a:cubicBezTo>
                    <a:pt x="225" y="2527"/>
                    <a:pt x="236" y="2527"/>
                    <a:pt x="247" y="2527"/>
                  </a:cubicBezTo>
                  <a:cubicBezTo>
                    <a:pt x="395" y="2527"/>
                    <a:pt x="397" y="2334"/>
                    <a:pt x="426" y="2221"/>
                  </a:cubicBezTo>
                  <a:cubicBezTo>
                    <a:pt x="426" y="2221"/>
                    <a:pt x="426" y="2221"/>
                    <a:pt x="426" y="2251"/>
                  </a:cubicBezTo>
                  <a:cubicBezTo>
                    <a:pt x="639" y="1582"/>
                    <a:pt x="882" y="944"/>
                    <a:pt x="1368" y="427"/>
                  </a:cubicBezTo>
                  <a:cubicBezTo>
                    <a:pt x="1368" y="458"/>
                    <a:pt x="1368" y="458"/>
                    <a:pt x="1368" y="458"/>
                  </a:cubicBezTo>
                  <a:cubicBezTo>
                    <a:pt x="1398" y="397"/>
                    <a:pt x="1459" y="336"/>
                    <a:pt x="1520" y="275"/>
                  </a:cubicBezTo>
                  <a:cubicBezTo>
                    <a:pt x="1581" y="245"/>
                    <a:pt x="1611" y="214"/>
                    <a:pt x="1642" y="184"/>
                  </a:cubicBezTo>
                  <a:cubicBezTo>
                    <a:pt x="1702" y="184"/>
                    <a:pt x="1763" y="123"/>
                    <a:pt x="1763" y="63"/>
                  </a:cubicBezTo>
                  <a:cubicBezTo>
                    <a:pt x="1714" y="20"/>
                    <a:pt x="1660" y="1"/>
                    <a:pt x="1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3"/>
            <p:cNvSpPr/>
            <p:nvPr/>
          </p:nvSpPr>
          <p:spPr>
            <a:xfrm>
              <a:off x="2872375" y="1497900"/>
              <a:ext cx="90925" cy="25100"/>
            </a:xfrm>
            <a:custGeom>
              <a:rect b="b" l="l" r="r" t="t"/>
              <a:pathLst>
                <a:path extrusionOk="0" h="1004" w="3637">
                  <a:moveTo>
                    <a:pt x="2990" y="1"/>
                  </a:moveTo>
                  <a:cubicBezTo>
                    <a:pt x="2023" y="1"/>
                    <a:pt x="0" y="578"/>
                    <a:pt x="42" y="978"/>
                  </a:cubicBezTo>
                  <a:cubicBezTo>
                    <a:pt x="77" y="996"/>
                    <a:pt x="113" y="1003"/>
                    <a:pt x="151" y="1003"/>
                  </a:cubicBezTo>
                  <a:cubicBezTo>
                    <a:pt x="380" y="1003"/>
                    <a:pt x="663" y="731"/>
                    <a:pt x="924" y="705"/>
                  </a:cubicBezTo>
                  <a:cubicBezTo>
                    <a:pt x="1714" y="401"/>
                    <a:pt x="2535" y="431"/>
                    <a:pt x="3386" y="401"/>
                  </a:cubicBezTo>
                  <a:cubicBezTo>
                    <a:pt x="3637" y="113"/>
                    <a:pt x="3416" y="1"/>
                    <a:pt x="2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3"/>
            <p:cNvSpPr/>
            <p:nvPr/>
          </p:nvSpPr>
          <p:spPr>
            <a:xfrm>
              <a:off x="2954725" y="1449400"/>
              <a:ext cx="52450" cy="83075"/>
            </a:xfrm>
            <a:custGeom>
              <a:rect b="b" l="l" r="r" t="t"/>
              <a:pathLst>
                <a:path extrusionOk="0" h="3323" w="2098">
                  <a:moveTo>
                    <a:pt x="2098" y="1"/>
                  </a:moveTo>
                  <a:lnTo>
                    <a:pt x="2098" y="1"/>
                  </a:lnTo>
                  <a:cubicBezTo>
                    <a:pt x="1642" y="122"/>
                    <a:pt x="1308" y="730"/>
                    <a:pt x="1004" y="1064"/>
                  </a:cubicBezTo>
                  <a:cubicBezTo>
                    <a:pt x="548" y="1733"/>
                    <a:pt x="213" y="2463"/>
                    <a:pt x="1" y="3222"/>
                  </a:cubicBezTo>
                  <a:cubicBezTo>
                    <a:pt x="1" y="3291"/>
                    <a:pt x="44" y="3322"/>
                    <a:pt x="88" y="3322"/>
                  </a:cubicBezTo>
                  <a:cubicBezTo>
                    <a:pt x="139" y="3322"/>
                    <a:pt x="191" y="3282"/>
                    <a:pt x="186" y="3211"/>
                  </a:cubicBezTo>
                  <a:lnTo>
                    <a:pt x="186" y="3211"/>
                  </a:lnTo>
                  <a:cubicBezTo>
                    <a:pt x="462" y="1940"/>
                    <a:pt x="1401" y="940"/>
                    <a:pt x="20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3"/>
            <p:cNvSpPr/>
            <p:nvPr/>
          </p:nvSpPr>
          <p:spPr>
            <a:xfrm>
              <a:off x="2961575" y="1561750"/>
              <a:ext cx="93450" cy="36150"/>
            </a:xfrm>
            <a:custGeom>
              <a:rect b="b" l="l" r="r" t="t"/>
              <a:pathLst>
                <a:path extrusionOk="0" h="1446" w="3738">
                  <a:moveTo>
                    <a:pt x="3539" y="1"/>
                  </a:moveTo>
                  <a:cubicBezTo>
                    <a:pt x="2962" y="1"/>
                    <a:pt x="862" y="785"/>
                    <a:pt x="669" y="978"/>
                  </a:cubicBezTo>
                  <a:cubicBezTo>
                    <a:pt x="669" y="978"/>
                    <a:pt x="669" y="978"/>
                    <a:pt x="669" y="947"/>
                  </a:cubicBezTo>
                  <a:cubicBezTo>
                    <a:pt x="547" y="1069"/>
                    <a:pt x="0" y="1221"/>
                    <a:pt x="183" y="1434"/>
                  </a:cubicBezTo>
                  <a:cubicBezTo>
                    <a:pt x="199" y="1442"/>
                    <a:pt x="217" y="1446"/>
                    <a:pt x="236" y="1446"/>
                  </a:cubicBezTo>
                  <a:cubicBezTo>
                    <a:pt x="286" y="1446"/>
                    <a:pt x="335" y="1417"/>
                    <a:pt x="335" y="1373"/>
                  </a:cubicBezTo>
                  <a:cubicBezTo>
                    <a:pt x="1307" y="704"/>
                    <a:pt x="2493" y="461"/>
                    <a:pt x="3617" y="187"/>
                  </a:cubicBezTo>
                  <a:cubicBezTo>
                    <a:pt x="3737" y="55"/>
                    <a:pt x="3691" y="1"/>
                    <a:pt x="3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3"/>
            <p:cNvSpPr/>
            <p:nvPr/>
          </p:nvSpPr>
          <p:spPr>
            <a:xfrm>
              <a:off x="2923575" y="1592425"/>
              <a:ext cx="60875" cy="23475"/>
            </a:xfrm>
            <a:custGeom>
              <a:rect b="b" l="l" r="r" t="t"/>
              <a:pathLst>
                <a:path extrusionOk="0" h="939" w="2435">
                  <a:moveTo>
                    <a:pt x="1862" y="0"/>
                  </a:moveTo>
                  <a:cubicBezTo>
                    <a:pt x="1113" y="0"/>
                    <a:pt x="49" y="297"/>
                    <a:pt x="0" y="906"/>
                  </a:cubicBezTo>
                  <a:cubicBezTo>
                    <a:pt x="37" y="929"/>
                    <a:pt x="73" y="938"/>
                    <a:pt x="108" y="938"/>
                  </a:cubicBezTo>
                  <a:cubicBezTo>
                    <a:pt x="308" y="938"/>
                    <a:pt x="493" y="623"/>
                    <a:pt x="700" y="571"/>
                  </a:cubicBezTo>
                  <a:cubicBezTo>
                    <a:pt x="791" y="541"/>
                    <a:pt x="851" y="511"/>
                    <a:pt x="943" y="480"/>
                  </a:cubicBezTo>
                  <a:cubicBezTo>
                    <a:pt x="943" y="480"/>
                    <a:pt x="943" y="450"/>
                    <a:pt x="973" y="450"/>
                  </a:cubicBezTo>
                  <a:lnTo>
                    <a:pt x="943" y="450"/>
                  </a:lnTo>
                  <a:cubicBezTo>
                    <a:pt x="1307" y="359"/>
                    <a:pt x="1703" y="267"/>
                    <a:pt x="2098" y="267"/>
                  </a:cubicBezTo>
                  <a:cubicBezTo>
                    <a:pt x="2126" y="295"/>
                    <a:pt x="2160" y="307"/>
                    <a:pt x="2194" y="307"/>
                  </a:cubicBezTo>
                  <a:cubicBezTo>
                    <a:pt x="2311" y="307"/>
                    <a:pt x="2435" y="172"/>
                    <a:pt x="2341" y="55"/>
                  </a:cubicBezTo>
                  <a:cubicBezTo>
                    <a:pt x="2214" y="18"/>
                    <a:pt x="2048" y="0"/>
                    <a:pt x="1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43"/>
          <p:cNvSpPr txBox="1"/>
          <p:nvPr>
            <p:ph idx="1" type="subTitle"/>
          </p:nvPr>
        </p:nvSpPr>
        <p:spPr>
          <a:xfrm>
            <a:off x="715100" y="2356038"/>
            <a:ext cx="3278100" cy="1173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Arial"/>
              <a:buNone/>
              <a:defRPr sz="1600">
                <a:solidFill>
                  <a:schemeClr val="dk1"/>
                </a:solidFill>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p:txBody>
      </p:sp>
      <p:sp>
        <p:nvSpPr>
          <p:cNvPr id="1495" name="Google Shape;1495;p43"/>
          <p:cNvSpPr txBox="1"/>
          <p:nvPr>
            <p:ph type="title"/>
          </p:nvPr>
        </p:nvSpPr>
        <p:spPr>
          <a:xfrm>
            <a:off x="715100" y="1613763"/>
            <a:ext cx="3278100" cy="67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b="1"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96" name="Shape 1496"/>
        <p:cNvGrpSpPr/>
        <p:nvPr/>
      </p:nvGrpSpPr>
      <p:grpSpPr>
        <a:xfrm>
          <a:off x="0" y="0"/>
          <a:ext cx="0" cy="0"/>
          <a:chOff x="0" y="0"/>
          <a:chExt cx="0" cy="0"/>
        </a:xfrm>
      </p:grpSpPr>
      <p:sp>
        <p:nvSpPr>
          <p:cNvPr id="1497" name="Google Shape;1497;p44"/>
          <p:cNvSpPr/>
          <p:nvPr/>
        </p:nvSpPr>
        <p:spPr>
          <a:xfrm>
            <a:off x="51396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4"/>
          <p:cNvSpPr/>
          <p:nvPr/>
        </p:nvSpPr>
        <p:spPr>
          <a:xfrm>
            <a:off x="782658"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4"/>
          <p:cNvSpPr/>
          <p:nvPr/>
        </p:nvSpPr>
        <p:spPr>
          <a:xfrm>
            <a:off x="106104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4"/>
          <p:cNvSpPr/>
          <p:nvPr/>
        </p:nvSpPr>
        <p:spPr>
          <a:xfrm>
            <a:off x="274737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4"/>
          <p:cNvSpPr/>
          <p:nvPr/>
        </p:nvSpPr>
        <p:spPr>
          <a:xfrm>
            <a:off x="24527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4"/>
          <p:cNvSpPr/>
          <p:nvPr/>
        </p:nvSpPr>
        <p:spPr>
          <a:xfrm>
            <a:off x="51397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4"/>
          <p:cNvSpPr/>
          <p:nvPr/>
        </p:nvSpPr>
        <p:spPr>
          <a:xfrm>
            <a:off x="89329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4"/>
          <p:cNvSpPr/>
          <p:nvPr/>
        </p:nvSpPr>
        <p:spPr>
          <a:xfrm>
            <a:off x="818032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4"/>
          <p:cNvSpPr/>
          <p:nvPr/>
        </p:nvSpPr>
        <p:spPr>
          <a:xfrm>
            <a:off x="84490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4"/>
          <p:cNvSpPr/>
          <p:nvPr/>
        </p:nvSpPr>
        <p:spPr>
          <a:xfrm>
            <a:off x="8537900" y="30289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7" name="Google Shape;1507;p44"/>
          <p:cNvGrpSpPr/>
          <p:nvPr/>
        </p:nvGrpSpPr>
        <p:grpSpPr>
          <a:xfrm>
            <a:off x="4227617" y="4176176"/>
            <a:ext cx="860125" cy="978881"/>
            <a:chOff x="4058100" y="726350"/>
            <a:chExt cx="1120100" cy="1274750"/>
          </a:xfrm>
        </p:grpSpPr>
        <p:sp>
          <p:nvSpPr>
            <p:cNvPr id="1508" name="Google Shape;1508;p44"/>
            <p:cNvSpPr/>
            <p:nvPr/>
          </p:nvSpPr>
          <p:spPr>
            <a:xfrm>
              <a:off x="4166000" y="1538300"/>
              <a:ext cx="1012200" cy="462800"/>
            </a:xfrm>
            <a:custGeom>
              <a:rect b="b" l="l" r="r" t="t"/>
              <a:pathLst>
                <a:path extrusionOk="0" h="18512" w="40488">
                  <a:moveTo>
                    <a:pt x="0" y="1"/>
                  </a:moveTo>
                  <a:lnTo>
                    <a:pt x="1885" y="8299"/>
                  </a:lnTo>
                  <a:lnTo>
                    <a:pt x="1976" y="8724"/>
                  </a:lnTo>
                  <a:lnTo>
                    <a:pt x="2523" y="11186"/>
                  </a:lnTo>
                  <a:cubicBezTo>
                    <a:pt x="2675" y="11794"/>
                    <a:pt x="2858" y="12372"/>
                    <a:pt x="3131" y="12949"/>
                  </a:cubicBezTo>
                  <a:cubicBezTo>
                    <a:pt x="3192" y="13101"/>
                    <a:pt x="3253" y="13253"/>
                    <a:pt x="3344" y="13405"/>
                  </a:cubicBezTo>
                  <a:cubicBezTo>
                    <a:pt x="4317" y="15290"/>
                    <a:pt x="5867" y="16779"/>
                    <a:pt x="7782" y="17661"/>
                  </a:cubicBezTo>
                  <a:cubicBezTo>
                    <a:pt x="7934" y="17721"/>
                    <a:pt x="8116" y="17813"/>
                    <a:pt x="8298" y="17873"/>
                  </a:cubicBezTo>
                  <a:cubicBezTo>
                    <a:pt x="9362" y="18299"/>
                    <a:pt x="10517" y="18512"/>
                    <a:pt x="11733" y="18512"/>
                  </a:cubicBezTo>
                  <a:lnTo>
                    <a:pt x="28876" y="18512"/>
                  </a:lnTo>
                  <a:cubicBezTo>
                    <a:pt x="30062" y="18512"/>
                    <a:pt x="31217" y="18299"/>
                    <a:pt x="32281" y="17873"/>
                  </a:cubicBezTo>
                  <a:cubicBezTo>
                    <a:pt x="32463" y="17813"/>
                    <a:pt x="32645" y="17752"/>
                    <a:pt x="32828" y="17661"/>
                  </a:cubicBezTo>
                  <a:cubicBezTo>
                    <a:pt x="34165" y="17053"/>
                    <a:pt x="35320" y="16110"/>
                    <a:pt x="36232" y="14986"/>
                  </a:cubicBezTo>
                  <a:cubicBezTo>
                    <a:pt x="36354" y="14834"/>
                    <a:pt x="36475" y="14682"/>
                    <a:pt x="36566" y="14530"/>
                  </a:cubicBezTo>
                  <a:cubicBezTo>
                    <a:pt x="37296" y="13527"/>
                    <a:pt x="37813" y="12372"/>
                    <a:pt x="38086" y="11095"/>
                  </a:cubicBezTo>
                  <a:lnTo>
                    <a:pt x="38360" y="9910"/>
                  </a:lnTo>
                  <a:lnTo>
                    <a:pt x="38421" y="9515"/>
                  </a:lnTo>
                  <a:lnTo>
                    <a:pt x="4048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4"/>
            <p:cNvSpPr/>
            <p:nvPr/>
          </p:nvSpPr>
          <p:spPr>
            <a:xfrm>
              <a:off x="4213100" y="1538300"/>
              <a:ext cx="913425" cy="462800"/>
            </a:xfrm>
            <a:custGeom>
              <a:rect b="b" l="l" r="r" t="t"/>
              <a:pathLst>
                <a:path extrusionOk="0" h="18512" w="36537">
                  <a:moveTo>
                    <a:pt x="3709" y="9545"/>
                  </a:moveTo>
                  <a:lnTo>
                    <a:pt x="3709" y="9545"/>
                  </a:lnTo>
                  <a:cubicBezTo>
                    <a:pt x="4378" y="9667"/>
                    <a:pt x="5047" y="9819"/>
                    <a:pt x="5685" y="9940"/>
                  </a:cubicBezTo>
                  <a:cubicBezTo>
                    <a:pt x="7114" y="10183"/>
                    <a:pt x="8542" y="10396"/>
                    <a:pt x="9971" y="10578"/>
                  </a:cubicBezTo>
                  <a:cubicBezTo>
                    <a:pt x="10244" y="12129"/>
                    <a:pt x="10579" y="13618"/>
                    <a:pt x="10974" y="15138"/>
                  </a:cubicBezTo>
                  <a:cubicBezTo>
                    <a:pt x="8907" y="14834"/>
                    <a:pt x="6870" y="14439"/>
                    <a:pt x="4864" y="13922"/>
                  </a:cubicBezTo>
                  <a:cubicBezTo>
                    <a:pt x="4682" y="13375"/>
                    <a:pt x="4499" y="12828"/>
                    <a:pt x="4348" y="12250"/>
                  </a:cubicBezTo>
                  <a:cubicBezTo>
                    <a:pt x="4104" y="11369"/>
                    <a:pt x="3892" y="10457"/>
                    <a:pt x="3709" y="9545"/>
                  </a:cubicBezTo>
                  <a:close/>
                  <a:moveTo>
                    <a:pt x="33041" y="10457"/>
                  </a:moveTo>
                  <a:lnTo>
                    <a:pt x="33041" y="10457"/>
                  </a:lnTo>
                  <a:cubicBezTo>
                    <a:pt x="32859" y="11186"/>
                    <a:pt x="32676" y="11916"/>
                    <a:pt x="32464" y="12645"/>
                  </a:cubicBezTo>
                  <a:cubicBezTo>
                    <a:pt x="32220" y="13466"/>
                    <a:pt x="31916" y="14287"/>
                    <a:pt x="31612" y="15077"/>
                  </a:cubicBezTo>
                  <a:cubicBezTo>
                    <a:pt x="31035" y="15168"/>
                    <a:pt x="30488" y="15259"/>
                    <a:pt x="29910" y="15320"/>
                  </a:cubicBezTo>
                  <a:cubicBezTo>
                    <a:pt x="28482" y="15503"/>
                    <a:pt x="27053" y="15655"/>
                    <a:pt x="25655" y="15746"/>
                  </a:cubicBezTo>
                  <a:cubicBezTo>
                    <a:pt x="26080" y="14226"/>
                    <a:pt x="26476" y="12676"/>
                    <a:pt x="26840" y="11095"/>
                  </a:cubicBezTo>
                  <a:cubicBezTo>
                    <a:pt x="28907" y="10974"/>
                    <a:pt x="30974" y="10761"/>
                    <a:pt x="33041" y="10457"/>
                  </a:cubicBezTo>
                  <a:close/>
                  <a:moveTo>
                    <a:pt x="10335" y="10639"/>
                  </a:moveTo>
                  <a:lnTo>
                    <a:pt x="10335" y="10639"/>
                  </a:lnTo>
                  <a:cubicBezTo>
                    <a:pt x="13010" y="10974"/>
                    <a:pt x="15685" y="11186"/>
                    <a:pt x="18390" y="11278"/>
                  </a:cubicBezTo>
                  <a:cubicBezTo>
                    <a:pt x="18390" y="11946"/>
                    <a:pt x="18390" y="12645"/>
                    <a:pt x="18390" y="13314"/>
                  </a:cubicBezTo>
                  <a:cubicBezTo>
                    <a:pt x="18421" y="14165"/>
                    <a:pt x="18451" y="15016"/>
                    <a:pt x="18482" y="15837"/>
                  </a:cubicBezTo>
                  <a:cubicBezTo>
                    <a:pt x="17083" y="15776"/>
                    <a:pt x="15716" y="15685"/>
                    <a:pt x="14348" y="15563"/>
                  </a:cubicBezTo>
                  <a:cubicBezTo>
                    <a:pt x="13345" y="15472"/>
                    <a:pt x="12372" y="15351"/>
                    <a:pt x="11369" y="15199"/>
                  </a:cubicBezTo>
                  <a:cubicBezTo>
                    <a:pt x="11156" y="14408"/>
                    <a:pt x="10974" y="13618"/>
                    <a:pt x="10791" y="12797"/>
                  </a:cubicBezTo>
                  <a:cubicBezTo>
                    <a:pt x="10609" y="12068"/>
                    <a:pt x="10487" y="11369"/>
                    <a:pt x="10335" y="10639"/>
                  </a:cubicBezTo>
                  <a:close/>
                  <a:moveTo>
                    <a:pt x="26445" y="11126"/>
                  </a:moveTo>
                  <a:cubicBezTo>
                    <a:pt x="26324" y="11764"/>
                    <a:pt x="26172" y="12372"/>
                    <a:pt x="26020" y="13010"/>
                  </a:cubicBezTo>
                  <a:cubicBezTo>
                    <a:pt x="25776" y="13922"/>
                    <a:pt x="25503" y="14834"/>
                    <a:pt x="25260" y="15776"/>
                  </a:cubicBezTo>
                  <a:cubicBezTo>
                    <a:pt x="23971" y="15850"/>
                    <a:pt x="22672" y="15890"/>
                    <a:pt x="21375" y="15890"/>
                  </a:cubicBezTo>
                  <a:cubicBezTo>
                    <a:pt x="20530" y="15890"/>
                    <a:pt x="19686" y="15873"/>
                    <a:pt x="18846" y="15837"/>
                  </a:cubicBezTo>
                  <a:cubicBezTo>
                    <a:pt x="18785" y="14317"/>
                    <a:pt x="18755" y="12797"/>
                    <a:pt x="18755" y="11278"/>
                  </a:cubicBezTo>
                  <a:lnTo>
                    <a:pt x="18755" y="11278"/>
                  </a:lnTo>
                  <a:cubicBezTo>
                    <a:pt x="19393" y="11293"/>
                    <a:pt x="20039" y="11300"/>
                    <a:pt x="20685" y="11300"/>
                  </a:cubicBezTo>
                  <a:cubicBezTo>
                    <a:pt x="21331" y="11300"/>
                    <a:pt x="21977" y="11293"/>
                    <a:pt x="22615" y="11278"/>
                  </a:cubicBezTo>
                  <a:cubicBezTo>
                    <a:pt x="23892" y="11278"/>
                    <a:pt x="25169" y="11217"/>
                    <a:pt x="26445" y="11126"/>
                  </a:cubicBezTo>
                  <a:close/>
                  <a:moveTo>
                    <a:pt x="2797" y="1"/>
                  </a:moveTo>
                  <a:cubicBezTo>
                    <a:pt x="2615" y="2524"/>
                    <a:pt x="2676" y="5046"/>
                    <a:pt x="3010" y="7569"/>
                  </a:cubicBezTo>
                  <a:cubicBezTo>
                    <a:pt x="3071" y="8056"/>
                    <a:pt x="3162" y="8572"/>
                    <a:pt x="3253" y="9059"/>
                  </a:cubicBezTo>
                  <a:cubicBezTo>
                    <a:pt x="2159" y="8816"/>
                    <a:pt x="1095" y="8572"/>
                    <a:pt x="1" y="8299"/>
                  </a:cubicBezTo>
                  <a:lnTo>
                    <a:pt x="1" y="8299"/>
                  </a:lnTo>
                  <a:lnTo>
                    <a:pt x="92" y="8724"/>
                  </a:lnTo>
                  <a:cubicBezTo>
                    <a:pt x="1156" y="8998"/>
                    <a:pt x="2250" y="9241"/>
                    <a:pt x="3314" y="9454"/>
                  </a:cubicBezTo>
                  <a:cubicBezTo>
                    <a:pt x="3618" y="10943"/>
                    <a:pt x="3983" y="12402"/>
                    <a:pt x="4439" y="13831"/>
                  </a:cubicBezTo>
                  <a:cubicBezTo>
                    <a:pt x="3344" y="13557"/>
                    <a:pt x="2281" y="13253"/>
                    <a:pt x="1247" y="12949"/>
                  </a:cubicBezTo>
                  <a:lnTo>
                    <a:pt x="1247" y="12949"/>
                  </a:lnTo>
                  <a:cubicBezTo>
                    <a:pt x="1308" y="13101"/>
                    <a:pt x="1369" y="13253"/>
                    <a:pt x="1460" y="13405"/>
                  </a:cubicBezTo>
                  <a:cubicBezTo>
                    <a:pt x="2493" y="13709"/>
                    <a:pt x="3527" y="13983"/>
                    <a:pt x="4560" y="14256"/>
                  </a:cubicBezTo>
                  <a:cubicBezTo>
                    <a:pt x="4743" y="14834"/>
                    <a:pt x="4955" y="15411"/>
                    <a:pt x="5199" y="15989"/>
                  </a:cubicBezTo>
                  <a:cubicBezTo>
                    <a:pt x="5411" y="16536"/>
                    <a:pt x="5655" y="17113"/>
                    <a:pt x="5898" y="17661"/>
                  </a:cubicBezTo>
                  <a:cubicBezTo>
                    <a:pt x="6050" y="17721"/>
                    <a:pt x="6232" y="17813"/>
                    <a:pt x="6414" y="17873"/>
                  </a:cubicBezTo>
                  <a:cubicBezTo>
                    <a:pt x="5867" y="16718"/>
                    <a:pt x="5411" y="15563"/>
                    <a:pt x="4986" y="14347"/>
                  </a:cubicBezTo>
                  <a:lnTo>
                    <a:pt x="4986" y="14347"/>
                  </a:lnTo>
                  <a:cubicBezTo>
                    <a:pt x="5807" y="14560"/>
                    <a:pt x="6627" y="14743"/>
                    <a:pt x="7478" y="14895"/>
                  </a:cubicBezTo>
                  <a:cubicBezTo>
                    <a:pt x="8664" y="15138"/>
                    <a:pt x="9880" y="15351"/>
                    <a:pt x="11095" y="15533"/>
                  </a:cubicBezTo>
                  <a:cubicBezTo>
                    <a:pt x="11187" y="15898"/>
                    <a:pt x="11247" y="16232"/>
                    <a:pt x="11369" y="16597"/>
                  </a:cubicBezTo>
                  <a:cubicBezTo>
                    <a:pt x="11551" y="17235"/>
                    <a:pt x="11734" y="17873"/>
                    <a:pt x="11946" y="18512"/>
                  </a:cubicBezTo>
                  <a:lnTo>
                    <a:pt x="12342" y="18512"/>
                  </a:lnTo>
                  <a:cubicBezTo>
                    <a:pt x="12038" y="17539"/>
                    <a:pt x="11764" y="16566"/>
                    <a:pt x="11491" y="15594"/>
                  </a:cubicBezTo>
                  <a:lnTo>
                    <a:pt x="11491" y="15594"/>
                  </a:lnTo>
                  <a:cubicBezTo>
                    <a:pt x="13801" y="15928"/>
                    <a:pt x="16141" y="16110"/>
                    <a:pt x="18512" y="16202"/>
                  </a:cubicBezTo>
                  <a:cubicBezTo>
                    <a:pt x="18542" y="16992"/>
                    <a:pt x="18573" y="17752"/>
                    <a:pt x="18633" y="18512"/>
                  </a:cubicBezTo>
                  <a:lnTo>
                    <a:pt x="18998" y="18512"/>
                  </a:lnTo>
                  <a:cubicBezTo>
                    <a:pt x="18998" y="18147"/>
                    <a:pt x="18968" y="17782"/>
                    <a:pt x="18937" y="17417"/>
                  </a:cubicBezTo>
                  <a:cubicBezTo>
                    <a:pt x="18907" y="17022"/>
                    <a:pt x="18907" y="16627"/>
                    <a:pt x="18877" y="16232"/>
                  </a:cubicBezTo>
                  <a:lnTo>
                    <a:pt x="18877" y="16232"/>
                  </a:lnTo>
                  <a:cubicBezTo>
                    <a:pt x="19684" y="16250"/>
                    <a:pt x="20501" y="16267"/>
                    <a:pt x="21317" y="16267"/>
                  </a:cubicBezTo>
                  <a:cubicBezTo>
                    <a:pt x="21914" y="16267"/>
                    <a:pt x="22511" y="16258"/>
                    <a:pt x="23102" y="16232"/>
                  </a:cubicBezTo>
                  <a:cubicBezTo>
                    <a:pt x="23801" y="16232"/>
                    <a:pt x="24469" y="16202"/>
                    <a:pt x="25138" y="16141"/>
                  </a:cubicBezTo>
                  <a:lnTo>
                    <a:pt x="25138" y="16141"/>
                  </a:lnTo>
                  <a:cubicBezTo>
                    <a:pt x="24895" y="16931"/>
                    <a:pt x="24621" y="17752"/>
                    <a:pt x="24348" y="18512"/>
                  </a:cubicBezTo>
                  <a:lnTo>
                    <a:pt x="24743" y="18512"/>
                  </a:lnTo>
                  <a:cubicBezTo>
                    <a:pt x="24956" y="17934"/>
                    <a:pt x="25138" y="17357"/>
                    <a:pt x="25351" y="16779"/>
                  </a:cubicBezTo>
                  <a:cubicBezTo>
                    <a:pt x="25412" y="16566"/>
                    <a:pt x="25473" y="16354"/>
                    <a:pt x="25533" y="16110"/>
                  </a:cubicBezTo>
                  <a:cubicBezTo>
                    <a:pt x="27509" y="15989"/>
                    <a:pt x="29485" y="15776"/>
                    <a:pt x="31460" y="15472"/>
                  </a:cubicBezTo>
                  <a:lnTo>
                    <a:pt x="31460" y="15472"/>
                  </a:lnTo>
                  <a:cubicBezTo>
                    <a:pt x="31157" y="16293"/>
                    <a:pt x="30792" y="17083"/>
                    <a:pt x="30427" y="17873"/>
                  </a:cubicBezTo>
                  <a:cubicBezTo>
                    <a:pt x="30579" y="17813"/>
                    <a:pt x="30761" y="17752"/>
                    <a:pt x="30944" y="17661"/>
                  </a:cubicBezTo>
                  <a:cubicBezTo>
                    <a:pt x="31126" y="17235"/>
                    <a:pt x="31339" y="16779"/>
                    <a:pt x="31521" y="16354"/>
                  </a:cubicBezTo>
                  <a:cubicBezTo>
                    <a:pt x="31643" y="16019"/>
                    <a:pt x="31764" y="15715"/>
                    <a:pt x="31886" y="15411"/>
                  </a:cubicBezTo>
                  <a:cubicBezTo>
                    <a:pt x="32737" y="15290"/>
                    <a:pt x="33527" y="15138"/>
                    <a:pt x="34348" y="14986"/>
                  </a:cubicBezTo>
                  <a:cubicBezTo>
                    <a:pt x="34470" y="14834"/>
                    <a:pt x="34591" y="14682"/>
                    <a:pt x="34682" y="14530"/>
                  </a:cubicBezTo>
                  <a:lnTo>
                    <a:pt x="34682" y="14530"/>
                  </a:lnTo>
                  <a:cubicBezTo>
                    <a:pt x="33801" y="14712"/>
                    <a:pt x="32919" y="14864"/>
                    <a:pt x="32038" y="15016"/>
                  </a:cubicBezTo>
                  <a:cubicBezTo>
                    <a:pt x="32616" y="13496"/>
                    <a:pt x="33071" y="11977"/>
                    <a:pt x="33436" y="10396"/>
                  </a:cubicBezTo>
                  <a:cubicBezTo>
                    <a:pt x="34439" y="10244"/>
                    <a:pt x="35442" y="10092"/>
                    <a:pt x="36476" y="9910"/>
                  </a:cubicBezTo>
                  <a:lnTo>
                    <a:pt x="36537" y="9515"/>
                  </a:lnTo>
                  <a:lnTo>
                    <a:pt x="36537" y="9515"/>
                  </a:lnTo>
                  <a:cubicBezTo>
                    <a:pt x="35534" y="9697"/>
                    <a:pt x="34530" y="9849"/>
                    <a:pt x="33527" y="10001"/>
                  </a:cubicBezTo>
                  <a:cubicBezTo>
                    <a:pt x="33679" y="9332"/>
                    <a:pt x="33801" y="8664"/>
                    <a:pt x="33923" y="7964"/>
                  </a:cubicBezTo>
                  <a:cubicBezTo>
                    <a:pt x="34348" y="5350"/>
                    <a:pt x="34470" y="2676"/>
                    <a:pt x="34287" y="1"/>
                  </a:cubicBezTo>
                  <a:lnTo>
                    <a:pt x="33923" y="1"/>
                  </a:lnTo>
                  <a:cubicBezTo>
                    <a:pt x="34014" y="1369"/>
                    <a:pt x="34014" y="2767"/>
                    <a:pt x="33953" y="4135"/>
                  </a:cubicBezTo>
                  <a:cubicBezTo>
                    <a:pt x="33831" y="6141"/>
                    <a:pt x="33558" y="8116"/>
                    <a:pt x="33132" y="10062"/>
                  </a:cubicBezTo>
                  <a:cubicBezTo>
                    <a:pt x="32068" y="10214"/>
                    <a:pt x="31005" y="10366"/>
                    <a:pt x="29941" y="10457"/>
                  </a:cubicBezTo>
                  <a:cubicBezTo>
                    <a:pt x="28938" y="10578"/>
                    <a:pt x="27935" y="10670"/>
                    <a:pt x="26901" y="10730"/>
                  </a:cubicBezTo>
                  <a:cubicBezTo>
                    <a:pt x="27114" y="9849"/>
                    <a:pt x="27266" y="8998"/>
                    <a:pt x="27418" y="8116"/>
                  </a:cubicBezTo>
                  <a:cubicBezTo>
                    <a:pt x="27904" y="5442"/>
                    <a:pt x="28178" y="2706"/>
                    <a:pt x="28299" y="1"/>
                  </a:cubicBezTo>
                  <a:lnTo>
                    <a:pt x="27935" y="1"/>
                  </a:lnTo>
                  <a:cubicBezTo>
                    <a:pt x="27874" y="1429"/>
                    <a:pt x="27752" y="2828"/>
                    <a:pt x="27600" y="4256"/>
                  </a:cubicBezTo>
                  <a:cubicBezTo>
                    <a:pt x="27357" y="6445"/>
                    <a:pt x="26992" y="8603"/>
                    <a:pt x="26536" y="10761"/>
                  </a:cubicBezTo>
                  <a:cubicBezTo>
                    <a:pt x="24781" y="10864"/>
                    <a:pt x="23011" y="10925"/>
                    <a:pt x="21247" y="10925"/>
                  </a:cubicBezTo>
                  <a:cubicBezTo>
                    <a:pt x="20415" y="10925"/>
                    <a:pt x="19583" y="10912"/>
                    <a:pt x="18755" y="10882"/>
                  </a:cubicBezTo>
                  <a:cubicBezTo>
                    <a:pt x="18755" y="9971"/>
                    <a:pt x="18785" y="9028"/>
                    <a:pt x="18816" y="8086"/>
                  </a:cubicBezTo>
                  <a:cubicBezTo>
                    <a:pt x="18907" y="5381"/>
                    <a:pt x="19120" y="2676"/>
                    <a:pt x="19424" y="1"/>
                  </a:cubicBezTo>
                  <a:lnTo>
                    <a:pt x="19059" y="1"/>
                  </a:lnTo>
                  <a:cubicBezTo>
                    <a:pt x="18877" y="1338"/>
                    <a:pt x="18755" y="2645"/>
                    <a:pt x="18664" y="3983"/>
                  </a:cubicBezTo>
                  <a:cubicBezTo>
                    <a:pt x="18482" y="6293"/>
                    <a:pt x="18390" y="8572"/>
                    <a:pt x="18390" y="10882"/>
                  </a:cubicBezTo>
                  <a:cubicBezTo>
                    <a:pt x="16627" y="10822"/>
                    <a:pt x="14864" y="10730"/>
                    <a:pt x="13101" y="10578"/>
                  </a:cubicBezTo>
                  <a:cubicBezTo>
                    <a:pt x="12159" y="10487"/>
                    <a:pt x="11217" y="10366"/>
                    <a:pt x="10275" y="10244"/>
                  </a:cubicBezTo>
                  <a:cubicBezTo>
                    <a:pt x="9910" y="8177"/>
                    <a:pt x="9606" y="6110"/>
                    <a:pt x="9424" y="4013"/>
                  </a:cubicBezTo>
                  <a:cubicBezTo>
                    <a:pt x="9332" y="2676"/>
                    <a:pt x="9241" y="1338"/>
                    <a:pt x="9211" y="1"/>
                  </a:cubicBezTo>
                  <a:lnTo>
                    <a:pt x="8846" y="1"/>
                  </a:lnTo>
                  <a:cubicBezTo>
                    <a:pt x="8907" y="2645"/>
                    <a:pt x="9120" y="5259"/>
                    <a:pt x="9515" y="7873"/>
                  </a:cubicBezTo>
                  <a:cubicBezTo>
                    <a:pt x="9606" y="8664"/>
                    <a:pt x="9758" y="9423"/>
                    <a:pt x="9880" y="10183"/>
                  </a:cubicBezTo>
                  <a:cubicBezTo>
                    <a:pt x="7782" y="9910"/>
                    <a:pt x="5715" y="9575"/>
                    <a:pt x="3648" y="9150"/>
                  </a:cubicBezTo>
                  <a:cubicBezTo>
                    <a:pt x="3314" y="7357"/>
                    <a:pt x="3132" y="5533"/>
                    <a:pt x="3101" y="3739"/>
                  </a:cubicBezTo>
                  <a:cubicBezTo>
                    <a:pt x="3040" y="2493"/>
                    <a:pt x="3101" y="1247"/>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4"/>
            <p:cNvSpPr/>
            <p:nvPr/>
          </p:nvSpPr>
          <p:spPr>
            <a:xfrm>
              <a:off x="4166000" y="1538300"/>
              <a:ext cx="1012200" cy="231050"/>
            </a:xfrm>
            <a:custGeom>
              <a:rect b="b" l="l" r="r" t="t"/>
              <a:pathLst>
                <a:path extrusionOk="0" h="9242" w="40488">
                  <a:moveTo>
                    <a:pt x="0" y="1"/>
                  </a:moveTo>
                  <a:lnTo>
                    <a:pt x="0" y="6019"/>
                  </a:lnTo>
                  <a:cubicBezTo>
                    <a:pt x="0" y="7812"/>
                    <a:pt x="9058" y="9241"/>
                    <a:pt x="20244" y="9241"/>
                  </a:cubicBezTo>
                  <a:cubicBezTo>
                    <a:pt x="31430" y="9241"/>
                    <a:pt x="40487" y="7812"/>
                    <a:pt x="40487" y="6019"/>
                  </a:cubicBezTo>
                  <a:lnTo>
                    <a:pt x="40487" y="1"/>
                  </a:lnTo>
                  <a:cubicBezTo>
                    <a:pt x="40487" y="1764"/>
                    <a:pt x="31430" y="3223"/>
                    <a:pt x="20244" y="3223"/>
                  </a:cubicBezTo>
                  <a:cubicBezTo>
                    <a:pt x="9058" y="3223"/>
                    <a:pt x="0" y="176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4"/>
            <p:cNvSpPr/>
            <p:nvPr/>
          </p:nvSpPr>
          <p:spPr>
            <a:xfrm>
              <a:off x="4166000" y="1457750"/>
              <a:ext cx="1012200" cy="161125"/>
            </a:xfrm>
            <a:custGeom>
              <a:rect b="b" l="l" r="r" t="t"/>
              <a:pathLst>
                <a:path extrusionOk="0" h="6445" w="40488">
                  <a:moveTo>
                    <a:pt x="20244" y="1"/>
                  </a:moveTo>
                  <a:cubicBezTo>
                    <a:pt x="18755" y="1"/>
                    <a:pt x="17296" y="31"/>
                    <a:pt x="15867" y="62"/>
                  </a:cubicBezTo>
                  <a:cubicBezTo>
                    <a:pt x="15533" y="92"/>
                    <a:pt x="15168" y="92"/>
                    <a:pt x="14833" y="122"/>
                  </a:cubicBezTo>
                  <a:cubicBezTo>
                    <a:pt x="14256" y="153"/>
                    <a:pt x="13678" y="183"/>
                    <a:pt x="13131" y="214"/>
                  </a:cubicBezTo>
                  <a:cubicBezTo>
                    <a:pt x="5441" y="670"/>
                    <a:pt x="0" y="1825"/>
                    <a:pt x="0" y="3223"/>
                  </a:cubicBezTo>
                  <a:cubicBezTo>
                    <a:pt x="0" y="4773"/>
                    <a:pt x="6991" y="6080"/>
                    <a:pt x="16262" y="6384"/>
                  </a:cubicBezTo>
                  <a:cubicBezTo>
                    <a:pt x="17539" y="6414"/>
                    <a:pt x="18876" y="6445"/>
                    <a:pt x="20244" y="6445"/>
                  </a:cubicBezTo>
                  <a:cubicBezTo>
                    <a:pt x="21703" y="6445"/>
                    <a:pt x="23162" y="6414"/>
                    <a:pt x="24530" y="6384"/>
                  </a:cubicBezTo>
                  <a:cubicBezTo>
                    <a:pt x="33648" y="6050"/>
                    <a:pt x="40487" y="4773"/>
                    <a:pt x="40487" y="3223"/>
                  </a:cubicBezTo>
                  <a:cubicBezTo>
                    <a:pt x="40487" y="1977"/>
                    <a:pt x="36141" y="913"/>
                    <a:pt x="29758" y="366"/>
                  </a:cubicBezTo>
                  <a:cubicBezTo>
                    <a:pt x="26931" y="122"/>
                    <a:pt x="23679" y="1"/>
                    <a:pt x="20244"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4"/>
            <p:cNvSpPr/>
            <p:nvPr/>
          </p:nvSpPr>
          <p:spPr>
            <a:xfrm>
              <a:off x="4058100" y="738650"/>
              <a:ext cx="489400" cy="422875"/>
            </a:xfrm>
            <a:custGeom>
              <a:rect b="b" l="l" r="r" t="t"/>
              <a:pathLst>
                <a:path extrusionOk="0" h="16915" w="19576">
                  <a:moveTo>
                    <a:pt x="8626" y="1"/>
                  </a:moveTo>
                  <a:cubicBezTo>
                    <a:pt x="8130" y="1"/>
                    <a:pt x="7634" y="43"/>
                    <a:pt x="7143" y="132"/>
                  </a:cubicBezTo>
                  <a:cubicBezTo>
                    <a:pt x="2401" y="1226"/>
                    <a:pt x="0" y="7549"/>
                    <a:pt x="2614" y="11591"/>
                  </a:cubicBezTo>
                  <a:cubicBezTo>
                    <a:pt x="3952" y="13689"/>
                    <a:pt x="6383" y="14449"/>
                    <a:pt x="8572" y="15239"/>
                  </a:cubicBezTo>
                  <a:cubicBezTo>
                    <a:pt x="10979" y="16312"/>
                    <a:pt x="13581" y="16915"/>
                    <a:pt x="16191" y="16915"/>
                  </a:cubicBezTo>
                  <a:cubicBezTo>
                    <a:pt x="16316" y="16915"/>
                    <a:pt x="16441" y="16913"/>
                    <a:pt x="16566" y="16911"/>
                  </a:cubicBezTo>
                  <a:cubicBezTo>
                    <a:pt x="17539" y="16911"/>
                    <a:pt x="18602" y="16607"/>
                    <a:pt x="19119" y="15725"/>
                  </a:cubicBezTo>
                  <a:cubicBezTo>
                    <a:pt x="19362" y="15360"/>
                    <a:pt x="19575" y="14631"/>
                    <a:pt x="19210" y="14297"/>
                  </a:cubicBezTo>
                  <a:cubicBezTo>
                    <a:pt x="19271" y="11318"/>
                    <a:pt x="19149" y="8187"/>
                    <a:pt x="17660" y="5543"/>
                  </a:cubicBezTo>
                  <a:cubicBezTo>
                    <a:pt x="17052" y="4144"/>
                    <a:pt x="16201" y="2837"/>
                    <a:pt x="14864" y="2078"/>
                  </a:cubicBezTo>
                  <a:cubicBezTo>
                    <a:pt x="13052" y="837"/>
                    <a:pt x="10835" y="1"/>
                    <a:pt x="862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4"/>
            <p:cNvSpPr/>
            <p:nvPr/>
          </p:nvSpPr>
          <p:spPr>
            <a:xfrm>
              <a:off x="4142450" y="944675"/>
              <a:ext cx="281175" cy="165850"/>
            </a:xfrm>
            <a:custGeom>
              <a:rect b="b" l="l" r="r" t="t"/>
              <a:pathLst>
                <a:path extrusionOk="0" h="6634" w="11247">
                  <a:moveTo>
                    <a:pt x="348" y="1"/>
                  </a:moveTo>
                  <a:cubicBezTo>
                    <a:pt x="250" y="1"/>
                    <a:pt x="178" y="80"/>
                    <a:pt x="152" y="159"/>
                  </a:cubicBezTo>
                  <a:cubicBezTo>
                    <a:pt x="0" y="1405"/>
                    <a:pt x="395" y="2773"/>
                    <a:pt x="1459" y="3533"/>
                  </a:cubicBezTo>
                  <a:cubicBezTo>
                    <a:pt x="4075" y="5246"/>
                    <a:pt x="7077" y="6603"/>
                    <a:pt x="10260" y="6603"/>
                  </a:cubicBezTo>
                  <a:cubicBezTo>
                    <a:pt x="10295" y="6603"/>
                    <a:pt x="10330" y="6603"/>
                    <a:pt x="10365" y="6603"/>
                  </a:cubicBezTo>
                  <a:cubicBezTo>
                    <a:pt x="10639" y="6572"/>
                    <a:pt x="11186" y="6633"/>
                    <a:pt x="11247" y="6299"/>
                  </a:cubicBezTo>
                  <a:cubicBezTo>
                    <a:pt x="11230" y="6215"/>
                    <a:pt x="11149" y="6168"/>
                    <a:pt x="11074" y="6168"/>
                  </a:cubicBezTo>
                  <a:cubicBezTo>
                    <a:pt x="11013" y="6168"/>
                    <a:pt x="10956" y="6200"/>
                    <a:pt x="10943" y="6268"/>
                  </a:cubicBezTo>
                  <a:cubicBezTo>
                    <a:pt x="10851" y="6299"/>
                    <a:pt x="10730" y="6299"/>
                    <a:pt x="10639" y="6329"/>
                  </a:cubicBezTo>
                  <a:lnTo>
                    <a:pt x="9970" y="6329"/>
                  </a:lnTo>
                  <a:cubicBezTo>
                    <a:pt x="8298" y="6147"/>
                    <a:pt x="6596" y="5752"/>
                    <a:pt x="5107" y="4992"/>
                  </a:cubicBezTo>
                  <a:lnTo>
                    <a:pt x="5137" y="4992"/>
                  </a:lnTo>
                  <a:cubicBezTo>
                    <a:pt x="3344" y="4019"/>
                    <a:pt x="669" y="3168"/>
                    <a:pt x="578" y="767"/>
                  </a:cubicBezTo>
                  <a:cubicBezTo>
                    <a:pt x="517" y="524"/>
                    <a:pt x="669" y="98"/>
                    <a:pt x="395" y="7"/>
                  </a:cubicBezTo>
                  <a:cubicBezTo>
                    <a:pt x="379" y="3"/>
                    <a:pt x="363" y="1"/>
                    <a:pt x="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4"/>
            <p:cNvSpPr/>
            <p:nvPr/>
          </p:nvSpPr>
          <p:spPr>
            <a:xfrm>
              <a:off x="4450950" y="791850"/>
              <a:ext cx="32300" cy="51125"/>
            </a:xfrm>
            <a:custGeom>
              <a:rect b="b" l="l" r="r" t="t"/>
              <a:pathLst>
                <a:path extrusionOk="0" h="2045" w="1292">
                  <a:moveTo>
                    <a:pt x="113" y="0"/>
                  </a:moveTo>
                  <a:cubicBezTo>
                    <a:pt x="78" y="0"/>
                    <a:pt x="40" y="40"/>
                    <a:pt x="1" y="132"/>
                  </a:cubicBezTo>
                  <a:cubicBezTo>
                    <a:pt x="142" y="443"/>
                    <a:pt x="126" y="2044"/>
                    <a:pt x="490" y="2044"/>
                  </a:cubicBezTo>
                  <a:cubicBezTo>
                    <a:pt x="517" y="2044"/>
                    <a:pt x="547" y="2035"/>
                    <a:pt x="578" y="2016"/>
                  </a:cubicBezTo>
                  <a:cubicBezTo>
                    <a:pt x="821" y="1712"/>
                    <a:pt x="913" y="1287"/>
                    <a:pt x="1125" y="953"/>
                  </a:cubicBezTo>
                  <a:cubicBezTo>
                    <a:pt x="1291" y="897"/>
                    <a:pt x="1231" y="641"/>
                    <a:pt x="1081" y="641"/>
                  </a:cubicBezTo>
                  <a:cubicBezTo>
                    <a:pt x="1066" y="641"/>
                    <a:pt x="1051" y="643"/>
                    <a:pt x="1034" y="649"/>
                  </a:cubicBezTo>
                  <a:cubicBezTo>
                    <a:pt x="913" y="679"/>
                    <a:pt x="852" y="770"/>
                    <a:pt x="821" y="861"/>
                  </a:cubicBezTo>
                  <a:cubicBezTo>
                    <a:pt x="700" y="1105"/>
                    <a:pt x="609" y="1348"/>
                    <a:pt x="518" y="1561"/>
                  </a:cubicBezTo>
                  <a:cubicBezTo>
                    <a:pt x="465" y="1404"/>
                    <a:pt x="324" y="0"/>
                    <a:pt x="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4"/>
            <p:cNvSpPr/>
            <p:nvPr/>
          </p:nvSpPr>
          <p:spPr>
            <a:xfrm>
              <a:off x="4336975" y="728275"/>
              <a:ext cx="34975" cy="51775"/>
            </a:xfrm>
            <a:custGeom>
              <a:rect b="b" l="l" r="r" t="t"/>
              <a:pathLst>
                <a:path extrusionOk="0" h="2071" w="1399">
                  <a:moveTo>
                    <a:pt x="61" y="0"/>
                  </a:moveTo>
                  <a:cubicBezTo>
                    <a:pt x="31" y="30"/>
                    <a:pt x="0" y="91"/>
                    <a:pt x="0" y="122"/>
                  </a:cubicBezTo>
                  <a:cubicBezTo>
                    <a:pt x="122" y="486"/>
                    <a:pt x="213" y="821"/>
                    <a:pt x="335" y="1155"/>
                  </a:cubicBezTo>
                  <a:cubicBezTo>
                    <a:pt x="443" y="1372"/>
                    <a:pt x="479" y="2070"/>
                    <a:pt x="743" y="2070"/>
                  </a:cubicBezTo>
                  <a:cubicBezTo>
                    <a:pt x="776" y="2070"/>
                    <a:pt x="812" y="2060"/>
                    <a:pt x="852" y="2037"/>
                  </a:cubicBezTo>
                  <a:cubicBezTo>
                    <a:pt x="1064" y="1641"/>
                    <a:pt x="1125" y="1155"/>
                    <a:pt x="1277" y="730"/>
                  </a:cubicBezTo>
                  <a:cubicBezTo>
                    <a:pt x="1399" y="730"/>
                    <a:pt x="1399" y="608"/>
                    <a:pt x="1368" y="517"/>
                  </a:cubicBezTo>
                  <a:cubicBezTo>
                    <a:pt x="1334" y="463"/>
                    <a:pt x="1300" y="439"/>
                    <a:pt x="1268" y="439"/>
                  </a:cubicBezTo>
                  <a:cubicBezTo>
                    <a:pt x="1042" y="439"/>
                    <a:pt x="867" y="1573"/>
                    <a:pt x="760" y="1733"/>
                  </a:cubicBezTo>
                  <a:cubicBezTo>
                    <a:pt x="730" y="1702"/>
                    <a:pt x="730" y="1702"/>
                    <a:pt x="730" y="1672"/>
                  </a:cubicBezTo>
                  <a:cubicBezTo>
                    <a:pt x="578" y="1155"/>
                    <a:pt x="426" y="578"/>
                    <a:pt x="183" y="61"/>
                  </a:cubicBezTo>
                  <a:cubicBezTo>
                    <a:pt x="183" y="30"/>
                    <a:pt x="122"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4"/>
            <p:cNvSpPr/>
            <p:nvPr/>
          </p:nvSpPr>
          <p:spPr>
            <a:xfrm>
              <a:off x="4214625" y="726350"/>
              <a:ext cx="49425" cy="39125"/>
            </a:xfrm>
            <a:custGeom>
              <a:rect b="b" l="l" r="r" t="t"/>
              <a:pathLst>
                <a:path extrusionOk="0" h="1565" w="1977">
                  <a:moveTo>
                    <a:pt x="1436" y="1"/>
                  </a:moveTo>
                  <a:cubicBezTo>
                    <a:pt x="1332" y="1"/>
                    <a:pt x="1222" y="122"/>
                    <a:pt x="1308" y="229"/>
                  </a:cubicBezTo>
                  <a:cubicBezTo>
                    <a:pt x="1429" y="563"/>
                    <a:pt x="1521" y="867"/>
                    <a:pt x="1612" y="1202"/>
                  </a:cubicBezTo>
                  <a:cubicBezTo>
                    <a:pt x="1125" y="867"/>
                    <a:pt x="669" y="563"/>
                    <a:pt x="183" y="259"/>
                  </a:cubicBezTo>
                  <a:cubicBezTo>
                    <a:pt x="165" y="251"/>
                    <a:pt x="147" y="247"/>
                    <a:pt x="130" y="247"/>
                  </a:cubicBezTo>
                  <a:cubicBezTo>
                    <a:pt x="89" y="247"/>
                    <a:pt x="53" y="268"/>
                    <a:pt x="31" y="290"/>
                  </a:cubicBezTo>
                  <a:cubicBezTo>
                    <a:pt x="1" y="351"/>
                    <a:pt x="1" y="411"/>
                    <a:pt x="62" y="442"/>
                  </a:cubicBezTo>
                  <a:cubicBezTo>
                    <a:pt x="396" y="685"/>
                    <a:pt x="761" y="928"/>
                    <a:pt x="1125" y="1202"/>
                  </a:cubicBezTo>
                  <a:cubicBezTo>
                    <a:pt x="1296" y="1275"/>
                    <a:pt x="1526" y="1565"/>
                    <a:pt x="1736" y="1565"/>
                  </a:cubicBezTo>
                  <a:cubicBezTo>
                    <a:pt x="1788" y="1565"/>
                    <a:pt x="1838" y="1547"/>
                    <a:pt x="1885" y="1506"/>
                  </a:cubicBezTo>
                  <a:cubicBezTo>
                    <a:pt x="1976" y="1050"/>
                    <a:pt x="1642" y="533"/>
                    <a:pt x="1551" y="77"/>
                  </a:cubicBezTo>
                  <a:cubicBezTo>
                    <a:pt x="1524" y="23"/>
                    <a:pt x="1480"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4"/>
            <p:cNvSpPr/>
            <p:nvPr/>
          </p:nvSpPr>
          <p:spPr>
            <a:xfrm>
              <a:off x="4150050" y="766075"/>
              <a:ext cx="57775" cy="38300"/>
            </a:xfrm>
            <a:custGeom>
              <a:rect b="b" l="l" r="r" t="t"/>
              <a:pathLst>
                <a:path extrusionOk="0" h="1532" w="2311">
                  <a:moveTo>
                    <a:pt x="529" y="0"/>
                  </a:moveTo>
                  <a:cubicBezTo>
                    <a:pt x="379" y="0"/>
                    <a:pt x="407" y="253"/>
                    <a:pt x="555" y="253"/>
                  </a:cubicBezTo>
                  <a:cubicBezTo>
                    <a:pt x="562" y="253"/>
                    <a:pt x="570" y="252"/>
                    <a:pt x="578" y="251"/>
                  </a:cubicBezTo>
                  <a:cubicBezTo>
                    <a:pt x="912" y="555"/>
                    <a:pt x="1186" y="889"/>
                    <a:pt x="1459" y="1254"/>
                  </a:cubicBezTo>
                  <a:cubicBezTo>
                    <a:pt x="1003" y="1224"/>
                    <a:pt x="578" y="1133"/>
                    <a:pt x="152" y="1072"/>
                  </a:cubicBezTo>
                  <a:cubicBezTo>
                    <a:pt x="91" y="1072"/>
                    <a:pt x="30" y="1102"/>
                    <a:pt x="30" y="1163"/>
                  </a:cubicBezTo>
                  <a:cubicBezTo>
                    <a:pt x="0" y="1224"/>
                    <a:pt x="30" y="1284"/>
                    <a:pt x="91" y="1315"/>
                  </a:cubicBezTo>
                  <a:cubicBezTo>
                    <a:pt x="541" y="1371"/>
                    <a:pt x="990" y="1531"/>
                    <a:pt x="1439" y="1531"/>
                  </a:cubicBezTo>
                  <a:cubicBezTo>
                    <a:pt x="1476" y="1531"/>
                    <a:pt x="1513" y="1530"/>
                    <a:pt x="1550" y="1528"/>
                  </a:cubicBezTo>
                  <a:cubicBezTo>
                    <a:pt x="2310" y="1406"/>
                    <a:pt x="821" y="160"/>
                    <a:pt x="578" y="8"/>
                  </a:cubicBezTo>
                  <a:cubicBezTo>
                    <a:pt x="560" y="3"/>
                    <a:pt x="544" y="0"/>
                    <a:pt x="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4"/>
            <p:cNvSpPr/>
            <p:nvPr/>
          </p:nvSpPr>
          <p:spPr>
            <a:xfrm>
              <a:off x="4086800" y="858675"/>
              <a:ext cx="54150" cy="33750"/>
            </a:xfrm>
            <a:custGeom>
              <a:rect b="b" l="l" r="r" t="t"/>
              <a:pathLst>
                <a:path extrusionOk="0" h="1350" w="2166">
                  <a:moveTo>
                    <a:pt x="469" y="0"/>
                  </a:moveTo>
                  <a:cubicBezTo>
                    <a:pt x="385" y="0"/>
                    <a:pt x="335" y="38"/>
                    <a:pt x="342" y="134"/>
                  </a:cubicBezTo>
                  <a:cubicBezTo>
                    <a:pt x="363" y="155"/>
                    <a:pt x="385" y="177"/>
                    <a:pt x="417" y="177"/>
                  </a:cubicBezTo>
                  <a:cubicBezTo>
                    <a:pt x="430" y="177"/>
                    <a:pt x="445" y="173"/>
                    <a:pt x="463" y="164"/>
                  </a:cubicBezTo>
                  <a:cubicBezTo>
                    <a:pt x="524" y="195"/>
                    <a:pt x="585" y="225"/>
                    <a:pt x="615" y="255"/>
                  </a:cubicBezTo>
                  <a:cubicBezTo>
                    <a:pt x="980" y="438"/>
                    <a:pt x="1314" y="620"/>
                    <a:pt x="1679" y="833"/>
                  </a:cubicBezTo>
                  <a:cubicBezTo>
                    <a:pt x="1672" y="832"/>
                    <a:pt x="1664" y="831"/>
                    <a:pt x="1654" y="831"/>
                  </a:cubicBezTo>
                  <a:cubicBezTo>
                    <a:pt x="1388" y="831"/>
                    <a:pt x="0" y="1203"/>
                    <a:pt x="615" y="1350"/>
                  </a:cubicBezTo>
                  <a:cubicBezTo>
                    <a:pt x="737" y="1319"/>
                    <a:pt x="828" y="1289"/>
                    <a:pt x="950" y="1228"/>
                  </a:cubicBezTo>
                  <a:cubicBezTo>
                    <a:pt x="1284" y="1076"/>
                    <a:pt x="1649" y="1167"/>
                    <a:pt x="1983" y="1015"/>
                  </a:cubicBezTo>
                  <a:cubicBezTo>
                    <a:pt x="2165" y="863"/>
                    <a:pt x="1953" y="681"/>
                    <a:pt x="1770" y="620"/>
                  </a:cubicBezTo>
                  <a:cubicBezTo>
                    <a:pt x="1602" y="548"/>
                    <a:pt x="787" y="0"/>
                    <a:pt x="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4"/>
            <p:cNvSpPr/>
            <p:nvPr/>
          </p:nvSpPr>
          <p:spPr>
            <a:xfrm>
              <a:off x="4093750" y="985200"/>
              <a:ext cx="42525" cy="42950"/>
            </a:xfrm>
            <a:custGeom>
              <a:rect b="b" l="l" r="r" t="t"/>
              <a:pathLst>
                <a:path extrusionOk="0" h="1718" w="1701">
                  <a:moveTo>
                    <a:pt x="1115" y="1"/>
                  </a:moveTo>
                  <a:cubicBezTo>
                    <a:pt x="915" y="1"/>
                    <a:pt x="590" y="92"/>
                    <a:pt x="94" y="301"/>
                  </a:cubicBezTo>
                  <a:cubicBezTo>
                    <a:pt x="1" y="394"/>
                    <a:pt x="104" y="523"/>
                    <a:pt x="199" y="523"/>
                  </a:cubicBezTo>
                  <a:cubicBezTo>
                    <a:pt x="227" y="523"/>
                    <a:pt x="255" y="511"/>
                    <a:pt x="276" y="483"/>
                  </a:cubicBezTo>
                  <a:cubicBezTo>
                    <a:pt x="550" y="392"/>
                    <a:pt x="823" y="362"/>
                    <a:pt x="1067" y="301"/>
                  </a:cubicBezTo>
                  <a:lnTo>
                    <a:pt x="1067" y="301"/>
                  </a:lnTo>
                  <a:cubicBezTo>
                    <a:pt x="1036" y="392"/>
                    <a:pt x="975" y="483"/>
                    <a:pt x="945" y="605"/>
                  </a:cubicBezTo>
                  <a:cubicBezTo>
                    <a:pt x="945" y="605"/>
                    <a:pt x="945" y="574"/>
                    <a:pt x="945" y="574"/>
                  </a:cubicBezTo>
                  <a:cubicBezTo>
                    <a:pt x="793" y="878"/>
                    <a:pt x="611" y="1213"/>
                    <a:pt x="459" y="1517"/>
                  </a:cubicBezTo>
                  <a:cubicBezTo>
                    <a:pt x="428" y="1577"/>
                    <a:pt x="459" y="1669"/>
                    <a:pt x="520" y="1699"/>
                  </a:cubicBezTo>
                  <a:cubicBezTo>
                    <a:pt x="542" y="1710"/>
                    <a:pt x="568" y="1717"/>
                    <a:pt x="596" y="1717"/>
                  </a:cubicBezTo>
                  <a:cubicBezTo>
                    <a:pt x="643" y="1717"/>
                    <a:pt x="694" y="1696"/>
                    <a:pt x="732" y="1638"/>
                  </a:cubicBezTo>
                  <a:cubicBezTo>
                    <a:pt x="1208" y="777"/>
                    <a:pt x="1701" y="1"/>
                    <a:pt x="1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4"/>
            <p:cNvSpPr/>
            <p:nvPr/>
          </p:nvSpPr>
          <p:spPr>
            <a:xfrm>
              <a:off x="4156125" y="1055375"/>
              <a:ext cx="50300" cy="55625"/>
            </a:xfrm>
            <a:custGeom>
              <a:rect b="b" l="l" r="r" t="t"/>
              <a:pathLst>
                <a:path extrusionOk="0" h="2225" w="2012">
                  <a:moveTo>
                    <a:pt x="1442" y="0"/>
                  </a:moveTo>
                  <a:cubicBezTo>
                    <a:pt x="1411" y="0"/>
                    <a:pt x="1376" y="5"/>
                    <a:pt x="1338" y="17"/>
                  </a:cubicBezTo>
                  <a:cubicBezTo>
                    <a:pt x="912" y="351"/>
                    <a:pt x="578" y="807"/>
                    <a:pt x="122" y="1111"/>
                  </a:cubicBezTo>
                  <a:cubicBezTo>
                    <a:pt x="61" y="1111"/>
                    <a:pt x="0" y="1172"/>
                    <a:pt x="0" y="1232"/>
                  </a:cubicBezTo>
                  <a:cubicBezTo>
                    <a:pt x="23" y="1295"/>
                    <a:pt x="64" y="1322"/>
                    <a:pt x="118" y="1322"/>
                  </a:cubicBezTo>
                  <a:cubicBezTo>
                    <a:pt x="432" y="1322"/>
                    <a:pt x="1191" y="420"/>
                    <a:pt x="1398" y="290"/>
                  </a:cubicBezTo>
                  <a:lnTo>
                    <a:pt x="1398" y="290"/>
                  </a:lnTo>
                  <a:cubicBezTo>
                    <a:pt x="1368" y="868"/>
                    <a:pt x="1246" y="1476"/>
                    <a:pt x="1155" y="2053"/>
                  </a:cubicBezTo>
                  <a:cubicBezTo>
                    <a:pt x="1138" y="2159"/>
                    <a:pt x="1233" y="2224"/>
                    <a:pt x="1328" y="2224"/>
                  </a:cubicBezTo>
                  <a:cubicBezTo>
                    <a:pt x="1396" y="2224"/>
                    <a:pt x="1464" y="2190"/>
                    <a:pt x="1490" y="2114"/>
                  </a:cubicBezTo>
                  <a:cubicBezTo>
                    <a:pt x="1518" y="1739"/>
                    <a:pt x="2011" y="0"/>
                    <a:pt x="1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4"/>
            <p:cNvSpPr/>
            <p:nvPr/>
          </p:nvSpPr>
          <p:spPr>
            <a:xfrm>
              <a:off x="4243550" y="1097475"/>
              <a:ext cx="38725" cy="51800"/>
            </a:xfrm>
            <a:custGeom>
              <a:rect b="b" l="l" r="r" t="t"/>
              <a:pathLst>
                <a:path extrusionOk="0" h="2072" w="1549">
                  <a:moveTo>
                    <a:pt x="1160" y="1"/>
                  </a:moveTo>
                  <a:cubicBezTo>
                    <a:pt x="949" y="1"/>
                    <a:pt x="642" y="428"/>
                    <a:pt x="212" y="1433"/>
                  </a:cubicBezTo>
                  <a:lnTo>
                    <a:pt x="181" y="1433"/>
                  </a:lnTo>
                  <a:cubicBezTo>
                    <a:pt x="151" y="1494"/>
                    <a:pt x="120" y="1585"/>
                    <a:pt x="90" y="1646"/>
                  </a:cubicBezTo>
                  <a:cubicBezTo>
                    <a:pt x="1" y="1713"/>
                    <a:pt x="59" y="1813"/>
                    <a:pt x="132" y="1813"/>
                  </a:cubicBezTo>
                  <a:cubicBezTo>
                    <a:pt x="159" y="1813"/>
                    <a:pt x="187" y="1800"/>
                    <a:pt x="212" y="1767"/>
                  </a:cubicBezTo>
                  <a:cubicBezTo>
                    <a:pt x="515" y="1311"/>
                    <a:pt x="698" y="795"/>
                    <a:pt x="1063" y="369"/>
                  </a:cubicBezTo>
                  <a:lnTo>
                    <a:pt x="1093" y="369"/>
                  </a:lnTo>
                  <a:cubicBezTo>
                    <a:pt x="1093" y="339"/>
                    <a:pt x="1093" y="339"/>
                    <a:pt x="1093" y="339"/>
                  </a:cubicBezTo>
                  <a:cubicBezTo>
                    <a:pt x="1154" y="612"/>
                    <a:pt x="1154" y="855"/>
                    <a:pt x="1154" y="1129"/>
                  </a:cubicBezTo>
                  <a:cubicBezTo>
                    <a:pt x="1245" y="1403"/>
                    <a:pt x="1063" y="2010"/>
                    <a:pt x="1397" y="2071"/>
                  </a:cubicBezTo>
                  <a:cubicBezTo>
                    <a:pt x="1488" y="2071"/>
                    <a:pt x="1549" y="2010"/>
                    <a:pt x="1549" y="1919"/>
                  </a:cubicBezTo>
                  <a:cubicBezTo>
                    <a:pt x="1549" y="757"/>
                    <a:pt x="1440" y="1"/>
                    <a:pt x="11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4"/>
            <p:cNvSpPr/>
            <p:nvPr/>
          </p:nvSpPr>
          <p:spPr>
            <a:xfrm>
              <a:off x="4327850" y="1132400"/>
              <a:ext cx="34975" cy="42150"/>
            </a:xfrm>
            <a:custGeom>
              <a:rect b="b" l="l" r="r" t="t"/>
              <a:pathLst>
                <a:path extrusionOk="0" h="1686" w="1399">
                  <a:moveTo>
                    <a:pt x="954" y="0"/>
                  </a:moveTo>
                  <a:cubicBezTo>
                    <a:pt x="698" y="0"/>
                    <a:pt x="360" y="730"/>
                    <a:pt x="92" y="1039"/>
                  </a:cubicBezTo>
                  <a:cubicBezTo>
                    <a:pt x="31" y="1069"/>
                    <a:pt x="1" y="1161"/>
                    <a:pt x="61" y="1221"/>
                  </a:cubicBezTo>
                  <a:cubicBezTo>
                    <a:pt x="88" y="1248"/>
                    <a:pt x="117" y="1260"/>
                    <a:pt x="146" y="1260"/>
                  </a:cubicBezTo>
                  <a:cubicBezTo>
                    <a:pt x="383" y="1260"/>
                    <a:pt x="693" y="475"/>
                    <a:pt x="882" y="340"/>
                  </a:cubicBezTo>
                  <a:cubicBezTo>
                    <a:pt x="973" y="735"/>
                    <a:pt x="1004" y="1161"/>
                    <a:pt x="1095" y="1556"/>
                  </a:cubicBezTo>
                  <a:cubicBezTo>
                    <a:pt x="1095" y="1631"/>
                    <a:pt x="1157" y="1685"/>
                    <a:pt x="1212" y="1685"/>
                  </a:cubicBezTo>
                  <a:cubicBezTo>
                    <a:pt x="1224" y="1685"/>
                    <a:pt x="1236" y="1683"/>
                    <a:pt x="1247" y="1677"/>
                  </a:cubicBezTo>
                  <a:cubicBezTo>
                    <a:pt x="1338" y="1677"/>
                    <a:pt x="1399" y="1586"/>
                    <a:pt x="1399" y="1525"/>
                  </a:cubicBezTo>
                  <a:cubicBezTo>
                    <a:pt x="1338" y="1221"/>
                    <a:pt x="1277" y="917"/>
                    <a:pt x="1247" y="613"/>
                  </a:cubicBezTo>
                  <a:cubicBezTo>
                    <a:pt x="1179" y="164"/>
                    <a:pt x="1076" y="0"/>
                    <a:pt x="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4"/>
            <p:cNvSpPr/>
            <p:nvPr/>
          </p:nvSpPr>
          <p:spPr>
            <a:xfrm>
              <a:off x="4207800" y="870475"/>
              <a:ext cx="54725" cy="26500"/>
            </a:xfrm>
            <a:custGeom>
              <a:rect b="b" l="l" r="r" t="t"/>
              <a:pathLst>
                <a:path extrusionOk="0" h="1060" w="2189">
                  <a:moveTo>
                    <a:pt x="501" y="0"/>
                  </a:moveTo>
                  <a:cubicBezTo>
                    <a:pt x="376" y="0"/>
                    <a:pt x="257" y="32"/>
                    <a:pt x="152" y="118"/>
                  </a:cubicBezTo>
                  <a:cubicBezTo>
                    <a:pt x="152" y="118"/>
                    <a:pt x="152" y="118"/>
                    <a:pt x="183" y="87"/>
                  </a:cubicBezTo>
                  <a:lnTo>
                    <a:pt x="183" y="87"/>
                  </a:lnTo>
                  <a:cubicBezTo>
                    <a:pt x="0" y="224"/>
                    <a:pt x="143" y="446"/>
                    <a:pt x="302" y="446"/>
                  </a:cubicBezTo>
                  <a:cubicBezTo>
                    <a:pt x="355" y="446"/>
                    <a:pt x="411" y="422"/>
                    <a:pt x="456" y="361"/>
                  </a:cubicBezTo>
                  <a:cubicBezTo>
                    <a:pt x="669" y="391"/>
                    <a:pt x="851" y="482"/>
                    <a:pt x="1034" y="574"/>
                  </a:cubicBezTo>
                  <a:cubicBezTo>
                    <a:pt x="821" y="695"/>
                    <a:pt x="304" y="665"/>
                    <a:pt x="274" y="969"/>
                  </a:cubicBezTo>
                  <a:cubicBezTo>
                    <a:pt x="304" y="1030"/>
                    <a:pt x="395" y="1060"/>
                    <a:pt x="456" y="1060"/>
                  </a:cubicBezTo>
                  <a:cubicBezTo>
                    <a:pt x="851" y="969"/>
                    <a:pt x="2189" y="726"/>
                    <a:pt x="1307" y="239"/>
                  </a:cubicBezTo>
                  <a:cubicBezTo>
                    <a:pt x="1077" y="156"/>
                    <a:pt x="775" y="0"/>
                    <a:pt x="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4"/>
            <p:cNvSpPr/>
            <p:nvPr/>
          </p:nvSpPr>
          <p:spPr>
            <a:xfrm>
              <a:off x="4192600" y="972625"/>
              <a:ext cx="65375" cy="33775"/>
            </a:xfrm>
            <a:custGeom>
              <a:rect b="b" l="l" r="r" t="t"/>
              <a:pathLst>
                <a:path extrusionOk="0" h="1351" w="2615">
                  <a:moveTo>
                    <a:pt x="515" y="1"/>
                  </a:moveTo>
                  <a:cubicBezTo>
                    <a:pt x="487" y="1"/>
                    <a:pt x="456" y="22"/>
                    <a:pt x="456" y="44"/>
                  </a:cubicBezTo>
                  <a:cubicBezTo>
                    <a:pt x="517" y="165"/>
                    <a:pt x="699" y="105"/>
                    <a:pt x="821" y="165"/>
                  </a:cubicBezTo>
                  <a:cubicBezTo>
                    <a:pt x="1155" y="226"/>
                    <a:pt x="1490" y="348"/>
                    <a:pt x="1794" y="500"/>
                  </a:cubicBezTo>
                  <a:cubicBezTo>
                    <a:pt x="1794" y="500"/>
                    <a:pt x="1794" y="500"/>
                    <a:pt x="1794" y="469"/>
                  </a:cubicBezTo>
                  <a:cubicBezTo>
                    <a:pt x="1824" y="500"/>
                    <a:pt x="1824" y="500"/>
                    <a:pt x="1854" y="530"/>
                  </a:cubicBezTo>
                  <a:cubicBezTo>
                    <a:pt x="1794" y="743"/>
                    <a:pt x="0" y="1199"/>
                    <a:pt x="730" y="1351"/>
                  </a:cubicBezTo>
                  <a:cubicBezTo>
                    <a:pt x="2614" y="652"/>
                    <a:pt x="2493" y="226"/>
                    <a:pt x="547" y="13"/>
                  </a:cubicBezTo>
                  <a:cubicBezTo>
                    <a:pt x="538" y="5"/>
                    <a:pt x="527" y="1"/>
                    <a:pt x="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4"/>
            <p:cNvSpPr/>
            <p:nvPr/>
          </p:nvSpPr>
          <p:spPr>
            <a:xfrm>
              <a:off x="4326825" y="870350"/>
              <a:ext cx="49675" cy="28750"/>
            </a:xfrm>
            <a:custGeom>
              <a:rect b="b" l="l" r="r" t="t"/>
              <a:pathLst>
                <a:path extrusionOk="0" h="1150" w="1987">
                  <a:moveTo>
                    <a:pt x="1412" y="1"/>
                  </a:moveTo>
                  <a:cubicBezTo>
                    <a:pt x="1324" y="1"/>
                    <a:pt x="1264" y="175"/>
                    <a:pt x="1379" y="244"/>
                  </a:cubicBezTo>
                  <a:cubicBezTo>
                    <a:pt x="1409" y="457"/>
                    <a:pt x="1501" y="670"/>
                    <a:pt x="1531" y="883"/>
                  </a:cubicBezTo>
                  <a:lnTo>
                    <a:pt x="1501" y="883"/>
                  </a:lnTo>
                  <a:cubicBezTo>
                    <a:pt x="1197" y="852"/>
                    <a:pt x="923" y="700"/>
                    <a:pt x="650" y="579"/>
                  </a:cubicBezTo>
                  <a:lnTo>
                    <a:pt x="650" y="579"/>
                  </a:lnTo>
                  <a:cubicBezTo>
                    <a:pt x="0" y="660"/>
                    <a:pt x="1108" y="1150"/>
                    <a:pt x="1489" y="1150"/>
                  </a:cubicBezTo>
                  <a:cubicBezTo>
                    <a:pt x="1536" y="1150"/>
                    <a:pt x="1572" y="1142"/>
                    <a:pt x="1592" y="1126"/>
                  </a:cubicBezTo>
                  <a:cubicBezTo>
                    <a:pt x="1987" y="943"/>
                    <a:pt x="1531" y="366"/>
                    <a:pt x="1501" y="62"/>
                  </a:cubicBezTo>
                  <a:cubicBezTo>
                    <a:pt x="1471" y="18"/>
                    <a:pt x="1440" y="1"/>
                    <a:pt x="1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4"/>
            <p:cNvSpPr/>
            <p:nvPr/>
          </p:nvSpPr>
          <p:spPr>
            <a:xfrm>
              <a:off x="4327850" y="977500"/>
              <a:ext cx="46375" cy="35000"/>
            </a:xfrm>
            <a:custGeom>
              <a:rect b="b" l="l" r="r" t="t"/>
              <a:pathLst>
                <a:path extrusionOk="0" h="1400" w="1855">
                  <a:moveTo>
                    <a:pt x="365" y="1"/>
                  </a:moveTo>
                  <a:cubicBezTo>
                    <a:pt x="213" y="1"/>
                    <a:pt x="213" y="274"/>
                    <a:pt x="396" y="274"/>
                  </a:cubicBezTo>
                  <a:cubicBezTo>
                    <a:pt x="639" y="548"/>
                    <a:pt x="913" y="822"/>
                    <a:pt x="1156" y="1095"/>
                  </a:cubicBezTo>
                  <a:cubicBezTo>
                    <a:pt x="933" y="1095"/>
                    <a:pt x="710" y="1082"/>
                    <a:pt x="487" y="1082"/>
                  </a:cubicBezTo>
                  <a:cubicBezTo>
                    <a:pt x="376" y="1082"/>
                    <a:pt x="264" y="1085"/>
                    <a:pt x="153" y="1095"/>
                  </a:cubicBezTo>
                  <a:cubicBezTo>
                    <a:pt x="92" y="1095"/>
                    <a:pt x="31" y="1125"/>
                    <a:pt x="31" y="1186"/>
                  </a:cubicBezTo>
                  <a:cubicBezTo>
                    <a:pt x="1" y="1277"/>
                    <a:pt x="61" y="1338"/>
                    <a:pt x="122" y="1338"/>
                  </a:cubicBezTo>
                  <a:cubicBezTo>
                    <a:pt x="487" y="1369"/>
                    <a:pt x="852" y="1399"/>
                    <a:pt x="1217" y="1399"/>
                  </a:cubicBezTo>
                  <a:cubicBezTo>
                    <a:pt x="1855" y="1338"/>
                    <a:pt x="1490" y="974"/>
                    <a:pt x="1186" y="730"/>
                  </a:cubicBezTo>
                  <a:cubicBezTo>
                    <a:pt x="913" y="518"/>
                    <a:pt x="730" y="122"/>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4"/>
            <p:cNvSpPr/>
            <p:nvPr/>
          </p:nvSpPr>
          <p:spPr>
            <a:xfrm>
              <a:off x="4420550" y="942650"/>
              <a:ext cx="35000" cy="25175"/>
            </a:xfrm>
            <a:custGeom>
              <a:rect b="b" l="l" r="r" t="t"/>
              <a:pathLst>
                <a:path extrusionOk="0" h="1007" w="1400">
                  <a:moveTo>
                    <a:pt x="1097" y="1"/>
                  </a:moveTo>
                  <a:cubicBezTo>
                    <a:pt x="1071" y="1"/>
                    <a:pt x="1040" y="9"/>
                    <a:pt x="1004" y="27"/>
                  </a:cubicBezTo>
                  <a:cubicBezTo>
                    <a:pt x="852" y="209"/>
                    <a:pt x="974" y="483"/>
                    <a:pt x="974" y="665"/>
                  </a:cubicBezTo>
                  <a:cubicBezTo>
                    <a:pt x="784" y="618"/>
                    <a:pt x="427" y="348"/>
                    <a:pt x="193" y="348"/>
                  </a:cubicBezTo>
                  <a:cubicBezTo>
                    <a:pt x="127" y="348"/>
                    <a:pt x="71" y="369"/>
                    <a:pt x="31" y="422"/>
                  </a:cubicBezTo>
                  <a:cubicBezTo>
                    <a:pt x="1" y="483"/>
                    <a:pt x="31" y="574"/>
                    <a:pt x="92" y="605"/>
                  </a:cubicBezTo>
                  <a:cubicBezTo>
                    <a:pt x="429" y="689"/>
                    <a:pt x="740" y="1007"/>
                    <a:pt x="1073" y="1007"/>
                  </a:cubicBezTo>
                  <a:cubicBezTo>
                    <a:pt x="1101" y="1007"/>
                    <a:pt x="1128" y="1004"/>
                    <a:pt x="1156" y="1000"/>
                  </a:cubicBezTo>
                  <a:cubicBezTo>
                    <a:pt x="1399" y="878"/>
                    <a:pt x="1247" y="574"/>
                    <a:pt x="1247" y="362"/>
                  </a:cubicBezTo>
                  <a:lnTo>
                    <a:pt x="1247" y="362"/>
                  </a:lnTo>
                  <a:cubicBezTo>
                    <a:pt x="1247" y="392"/>
                    <a:pt x="1247" y="392"/>
                    <a:pt x="1247" y="392"/>
                  </a:cubicBezTo>
                  <a:cubicBezTo>
                    <a:pt x="1247" y="262"/>
                    <a:pt x="1247" y="1"/>
                    <a:pt x="10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4"/>
            <p:cNvSpPr/>
            <p:nvPr/>
          </p:nvSpPr>
          <p:spPr>
            <a:xfrm>
              <a:off x="4355475" y="1058050"/>
              <a:ext cx="47625" cy="21450"/>
            </a:xfrm>
            <a:custGeom>
              <a:rect b="b" l="l" r="r" t="t"/>
              <a:pathLst>
                <a:path extrusionOk="0" h="858" w="1905">
                  <a:moveTo>
                    <a:pt x="1327" y="1"/>
                  </a:moveTo>
                  <a:cubicBezTo>
                    <a:pt x="1267" y="1"/>
                    <a:pt x="1236" y="31"/>
                    <a:pt x="1236" y="62"/>
                  </a:cubicBezTo>
                  <a:cubicBezTo>
                    <a:pt x="1206" y="122"/>
                    <a:pt x="1236" y="153"/>
                    <a:pt x="1267" y="183"/>
                  </a:cubicBezTo>
                  <a:cubicBezTo>
                    <a:pt x="1358" y="274"/>
                    <a:pt x="1449" y="396"/>
                    <a:pt x="1510" y="487"/>
                  </a:cubicBezTo>
                  <a:cubicBezTo>
                    <a:pt x="1540" y="548"/>
                    <a:pt x="1571" y="578"/>
                    <a:pt x="1601" y="639"/>
                  </a:cubicBezTo>
                  <a:cubicBezTo>
                    <a:pt x="1267" y="609"/>
                    <a:pt x="932" y="457"/>
                    <a:pt x="628" y="335"/>
                  </a:cubicBezTo>
                  <a:lnTo>
                    <a:pt x="628" y="335"/>
                  </a:lnTo>
                  <a:cubicBezTo>
                    <a:pt x="1" y="449"/>
                    <a:pt x="1246" y="857"/>
                    <a:pt x="1553" y="857"/>
                  </a:cubicBezTo>
                  <a:cubicBezTo>
                    <a:pt x="1573" y="857"/>
                    <a:pt x="1590" y="856"/>
                    <a:pt x="1601" y="852"/>
                  </a:cubicBezTo>
                  <a:cubicBezTo>
                    <a:pt x="1662" y="852"/>
                    <a:pt x="1722" y="791"/>
                    <a:pt x="1783" y="761"/>
                  </a:cubicBezTo>
                  <a:lnTo>
                    <a:pt x="1753" y="761"/>
                  </a:lnTo>
                  <a:cubicBezTo>
                    <a:pt x="1905" y="669"/>
                    <a:pt x="1783" y="548"/>
                    <a:pt x="1692" y="426"/>
                  </a:cubicBezTo>
                  <a:cubicBezTo>
                    <a:pt x="1571" y="305"/>
                    <a:pt x="1510" y="62"/>
                    <a:pt x="1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4"/>
            <p:cNvSpPr/>
            <p:nvPr/>
          </p:nvSpPr>
          <p:spPr>
            <a:xfrm>
              <a:off x="4434250" y="907525"/>
              <a:ext cx="600325" cy="711550"/>
            </a:xfrm>
            <a:custGeom>
              <a:rect b="b" l="l" r="r" t="t"/>
              <a:pathLst>
                <a:path extrusionOk="0" h="28462" w="24013">
                  <a:moveTo>
                    <a:pt x="10588" y="1"/>
                  </a:moveTo>
                  <a:cubicBezTo>
                    <a:pt x="7565" y="1"/>
                    <a:pt x="4435" y="990"/>
                    <a:pt x="2310" y="3165"/>
                  </a:cubicBezTo>
                  <a:cubicBezTo>
                    <a:pt x="213" y="5323"/>
                    <a:pt x="30" y="8484"/>
                    <a:pt x="61" y="11341"/>
                  </a:cubicBezTo>
                  <a:cubicBezTo>
                    <a:pt x="0" y="14350"/>
                    <a:pt x="1034" y="17207"/>
                    <a:pt x="1763" y="20095"/>
                  </a:cubicBezTo>
                  <a:cubicBezTo>
                    <a:pt x="2614" y="23013"/>
                    <a:pt x="3313" y="26174"/>
                    <a:pt x="5532" y="28393"/>
                  </a:cubicBezTo>
                  <a:cubicBezTo>
                    <a:pt x="6854" y="28439"/>
                    <a:pt x="8260" y="28461"/>
                    <a:pt x="9666" y="28461"/>
                  </a:cubicBezTo>
                  <a:cubicBezTo>
                    <a:pt x="11072" y="28461"/>
                    <a:pt x="12478" y="28439"/>
                    <a:pt x="13800" y="28393"/>
                  </a:cubicBezTo>
                  <a:cubicBezTo>
                    <a:pt x="14438" y="27663"/>
                    <a:pt x="15228" y="27086"/>
                    <a:pt x="15593" y="26174"/>
                  </a:cubicBezTo>
                  <a:cubicBezTo>
                    <a:pt x="19727" y="22071"/>
                    <a:pt x="24013" y="16934"/>
                    <a:pt x="23253" y="10733"/>
                  </a:cubicBezTo>
                  <a:cubicBezTo>
                    <a:pt x="22250" y="5475"/>
                    <a:pt x="17782" y="1310"/>
                    <a:pt x="12645" y="155"/>
                  </a:cubicBezTo>
                  <a:cubicBezTo>
                    <a:pt x="11974" y="53"/>
                    <a:pt x="11284" y="1"/>
                    <a:pt x="1058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4"/>
            <p:cNvSpPr/>
            <p:nvPr/>
          </p:nvSpPr>
          <p:spPr>
            <a:xfrm>
              <a:off x="4927400" y="1035250"/>
              <a:ext cx="5350" cy="5350"/>
            </a:xfrm>
            <a:custGeom>
              <a:rect b="b" l="l" r="r" t="t"/>
              <a:pathLst>
                <a:path extrusionOk="0" h="214" w="214">
                  <a:moveTo>
                    <a:pt x="1" y="1"/>
                  </a:moveTo>
                  <a:cubicBezTo>
                    <a:pt x="62" y="62"/>
                    <a:pt x="122" y="153"/>
                    <a:pt x="214" y="214"/>
                  </a:cubicBezTo>
                  <a:cubicBezTo>
                    <a:pt x="122" y="153"/>
                    <a:pt x="62" y="62"/>
                    <a:pt x="1"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4"/>
            <p:cNvSpPr/>
            <p:nvPr/>
          </p:nvSpPr>
          <p:spPr>
            <a:xfrm>
              <a:off x="4484400" y="1023825"/>
              <a:ext cx="144400" cy="589450"/>
            </a:xfrm>
            <a:custGeom>
              <a:rect b="b" l="l" r="r" t="t"/>
              <a:pathLst>
                <a:path extrusionOk="0" h="23578" w="5776">
                  <a:moveTo>
                    <a:pt x="3241" y="1"/>
                  </a:moveTo>
                  <a:cubicBezTo>
                    <a:pt x="3178" y="1"/>
                    <a:pt x="3120" y="34"/>
                    <a:pt x="3101" y="93"/>
                  </a:cubicBezTo>
                  <a:cubicBezTo>
                    <a:pt x="0" y="4470"/>
                    <a:pt x="1064" y="14197"/>
                    <a:pt x="2553" y="19151"/>
                  </a:cubicBezTo>
                  <a:cubicBezTo>
                    <a:pt x="2839" y="19836"/>
                    <a:pt x="4143" y="23577"/>
                    <a:pt x="5006" y="23577"/>
                  </a:cubicBezTo>
                  <a:cubicBezTo>
                    <a:pt x="5062" y="23577"/>
                    <a:pt x="5116" y="23561"/>
                    <a:pt x="5167" y="23528"/>
                  </a:cubicBezTo>
                  <a:cubicBezTo>
                    <a:pt x="5775" y="23103"/>
                    <a:pt x="4803" y="22191"/>
                    <a:pt x="4651" y="21644"/>
                  </a:cubicBezTo>
                  <a:cubicBezTo>
                    <a:pt x="4073" y="20367"/>
                    <a:pt x="3587" y="19060"/>
                    <a:pt x="3222" y="17692"/>
                  </a:cubicBezTo>
                  <a:cubicBezTo>
                    <a:pt x="2128" y="12647"/>
                    <a:pt x="608" y="5260"/>
                    <a:pt x="3131" y="549"/>
                  </a:cubicBezTo>
                  <a:cubicBezTo>
                    <a:pt x="3192" y="458"/>
                    <a:pt x="3222" y="397"/>
                    <a:pt x="3283" y="336"/>
                  </a:cubicBezTo>
                  <a:cubicBezTo>
                    <a:pt x="3313" y="306"/>
                    <a:pt x="3344" y="306"/>
                    <a:pt x="3374" y="276"/>
                  </a:cubicBezTo>
                  <a:cubicBezTo>
                    <a:pt x="3435" y="184"/>
                    <a:pt x="3405" y="93"/>
                    <a:pt x="3344" y="32"/>
                  </a:cubicBezTo>
                  <a:cubicBezTo>
                    <a:pt x="3311" y="11"/>
                    <a:pt x="3275" y="1"/>
                    <a:pt x="3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4"/>
            <p:cNvSpPr/>
            <p:nvPr/>
          </p:nvSpPr>
          <p:spPr>
            <a:xfrm>
              <a:off x="4848375" y="1148775"/>
              <a:ext cx="42575" cy="66050"/>
            </a:xfrm>
            <a:custGeom>
              <a:rect b="b" l="l" r="r" t="t"/>
              <a:pathLst>
                <a:path extrusionOk="0" h="2642" w="1703">
                  <a:moveTo>
                    <a:pt x="858" y="0"/>
                  </a:moveTo>
                  <a:cubicBezTo>
                    <a:pt x="814" y="0"/>
                    <a:pt x="753" y="34"/>
                    <a:pt x="669" y="110"/>
                  </a:cubicBezTo>
                  <a:cubicBezTo>
                    <a:pt x="487" y="779"/>
                    <a:pt x="335" y="1448"/>
                    <a:pt x="92" y="2117"/>
                  </a:cubicBezTo>
                  <a:cubicBezTo>
                    <a:pt x="92" y="2117"/>
                    <a:pt x="92" y="2086"/>
                    <a:pt x="92" y="2086"/>
                  </a:cubicBezTo>
                  <a:cubicBezTo>
                    <a:pt x="62" y="2238"/>
                    <a:pt x="1" y="2390"/>
                    <a:pt x="62" y="2512"/>
                  </a:cubicBezTo>
                  <a:cubicBezTo>
                    <a:pt x="62" y="2587"/>
                    <a:pt x="123" y="2641"/>
                    <a:pt x="179" y="2641"/>
                  </a:cubicBezTo>
                  <a:cubicBezTo>
                    <a:pt x="191" y="2641"/>
                    <a:pt x="203" y="2639"/>
                    <a:pt x="214" y="2633"/>
                  </a:cubicBezTo>
                  <a:cubicBezTo>
                    <a:pt x="730" y="2512"/>
                    <a:pt x="1095" y="1995"/>
                    <a:pt x="1581" y="1934"/>
                  </a:cubicBezTo>
                  <a:cubicBezTo>
                    <a:pt x="1642" y="1934"/>
                    <a:pt x="1703" y="1873"/>
                    <a:pt x="1703" y="1843"/>
                  </a:cubicBezTo>
                  <a:cubicBezTo>
                    <a:pt x="1688" y="1702"/>
                    <a:pt x="1619" y="1648"/>
                    <a:pt x="1519" y="1648"/>
                  </a:cubicBezTo>
                  <a:cubicBezTo>
                    <a:pt x="1210" y="1648"/>
                    <a:pt x="603" y="2169"/>
                    <a:pt x="396" y="2238"/>
                  </a:cubicBezTo>
                  <a:cubicBezTo>
                    <a:pt x="450" y="2050"/>
                    <a:pt x="1195"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4"/>
            <p:cNvSpPr/>
            <p:nvPr/>
          </p:nvSpPr>
          <p:spPr>
            <a:xfrm>
              <a:off x="4663725" y="1007625"/>
              <a:ext cx="37675" cy="52350"/>
            </a:xfrm>
            <a:custGeom>
              <a:rect b="b" l="l" r="r" t="t"/>
              <a:pathLst>
                <a:path extrusionOk="0" h="2094" w="1507">
                  <a:moveTo>
                    <a:pt x="225" y="0"/>
                  </a:moveTo>
                  <a:cubicBezTo>
                    <a:pt x="200" y="0"/>
                    <a:pt x="175" y="4"/>
                    <a:pt x="153" y="12"/>
                  </a:cubicBezTo>
                  <a:cubicBezTo>
                    <a:pt x="61" y="72"/>
                    <a:pt x="1" y="194"/>
                    <a:pt x="31" y="285"/>
                  </a:cubicBezTo>
                  <a:cubicBezTo>
                    <a:pt x="244" y="741"/>
                    <a:pt x="457" y="1197"/>
                    <a:pt x="669" y="1653"/>
                  </a:cubicBezTo>
                  <a:cubicBezTo>
                    <a:pt x="738" y="1813"/>
                    <a:pt x="892" y="2093"/>
                    <a:pt x="1081" y="2093"/>
                  </a:cubicBezTo>
                  <a:cubicBezTo>
                    <a:pt x="1143" y="2093"/>
                    <a:pt x="1209" y="2063"/>
                    <a:pt x="1277" y="1987"/>
                  </a:cubicBezTo>
                  <a:cubicBezTo>
                    <a:pt x="1429" y="1440"/>
                    <a:pt x="1399" y="802"/>
                    <a:pt x="1490" y="194"/>
                  </a:cubicBezTo>
                  <a:cubicBezTo>
                    <a:pt x="1506" y="80"/>
                    <a:pt x="1418" y="18"/>
                    <a:pt x="1332" y="18"/>
                  </a:cubicBezTo>
                  <a:cubicBezTo>
                    <a:pt x="1258" y="18"/>
                    <a:pt x="1186" y="65"/>
                    <a:pt x="1186" y="164"/>
                  </a:cubicBezTo>
                  <a:cubicBezTo>
                    <a:pt x="1156" y="589"/>
                    <a:pt x="1095" y="1015"/>
                    <a:pt x="1034" y="1410"/>
                  </a:cubicBezTo>
                  <a:cubicBezTo>
                    <a:pt x="852" y="984"/>
                    <a:pt x="639" y="528"/>
                    <a:pt x="396" y="103"/>
                  </a:cubicBezTo>
                  <a:cubicBezTo>
                    <a:pt x="373" y="34"/>
                    <a:pt x="29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4"/>
            <p:cNvSpPr/>
            <p:nvPr/>
          </p:nvSpPr>
          <p:spPr>
            <a:xfrm>
              <a:off x="4802775" y="972950"/>
              <a:ext cx="34800" cy="50075"/>
            </a:xfrm>
            <a:custGeom>
              <a:rect b="b" l="l" r="r" t="t"/>
              <a:pathLst>
                <a:path extrusionOk="0" h="2003" w="1392">
                  <a:moveTo>
                    <a:pt x="183" y="0"/>
                  </a:moveTo>
                  <a:cubicBezTo>
                    <a:pt x="1" y="0"/>
                    <a:pt x="31" y="213"/>
                    <a:pt x="31" y="335"/>
                  </a:cubicBezTo>
                  <a:cubicBezTo>
                    <a:pt x="62" y="396"/>
                    <a:pt x="62" y="426"/>
                    <a:pt x="62" y="487"/>
                  </a:cubicBezTo>
                  <a:cubicBezTo>
                    <a:pt x="116" y="785"/>
                    <a:pt x="25" y="2003"/>
                    <a:pt x="458" y="2003"/>
                  </a:cubicBezTo>
                  <a:cubicBezTo>
                    <a:pt x="511" y="2003"/>
                    <a:pt x="571" y="1985"/>
                    <a:pt x="639" y="1946"/>
                  </a:cubicBezTo>
                  <a:cubicBezTo>
                    <a:pt x="822" y="1763"/>
                    <a:pt x="1004" y="1581"/>
                    <a:pt x="1186" y="1429"/>
                  </a:cubicBezTo>
                  <a:cubicBezTo>
                    <a:pt x="1194" y="1431"/>
                    <a:pt x="1202" y="1432"/>
                    <a:pt x="1210" y="1432"/>
                  </a:cubicBezTo>
                  <a:cubicBezTo>
                    <a:pt x="1319" y="1432"/>
                    <a:pt x="1391" y="1241"/>
                    <a:pt x="1278" y="1156"/>
                  </a:cubicBezTo>
                  <a:cubicBezTo>
                    <a:pt x="1260" y="1152"/>
                    <a:pt x="1242" y="1150"/>
                    <a:pt x="1225" y="1150"/>
                  </a:cubicBezTo>
                  <a:cubicBezTo>
                    <a:pt x="949" y="1150"/>
                    <a:pt x="745" y="1590"/>
                    <a:pt x="487" y="1733"/>
                  </a:cubicBezTo>
                  <a:cubicBezTo>
                    <a:pt x="396" y="1186"/>
                    <a:pt x="396" y="639"/>
                    <a:pt x="305" y="122"/>
                  </a:cubicBezTo>
                  <a:cubicBezTo>
                    <a:pt x="305" y="61"/>
                    <a:pt x="24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4"/>
            <p:cNvSpPr/>
            <p:nvPr/>
          </p:nvSpPr>
          <p:spPr>
            <a:xfrm>
              <a:off x="4904825" y="966100"/>
              <a:ext cx="37050" cy="60100"/>
            </a:xfrm>
            <a:custGeom>
              <a:rect b="b" l="l" r="r" t="t"/>
              <a:pathLst>
                <a:path extrusionOk="0" h="2404" w="1482">
                  <a:moveTo>
                    <a:pt x="387" y="1"/>
                  </a:moveTo>
                  <a:cubicBezTo>
                    <a:pt x="326" y="1"/>
                    <a:pt x="266" y="62"/>
                    <a:pt x="235" y="153"/>
                  </a:cubicBezTo>
                  <a:cubicBezTo>
                    <a:pt x="235" y="578"/>
                    <a:pt x="205" y="1004"/>
                    <a:pt x="174" y="1430"/>
                  </a:cubicBezTo>
                  <a:cubicBezTo>
                    <a:pt x="204" y="1727"/>
                    <a:pt x="1" y="2403"/>
                    <a:pt x="420" y="2403"/>
                  </a:cubicBezTo>
                  <a:cubicBezTo>
                    <a:pt x="429" y="2403"/>
                    <a:pt x="438" y="2403"/>
                    <a:pt x="448" y="2402"/>
                  </a:cubicBezTo>
                  <a:cubicBezTo>
                    <a:pt x="478" y="2402"/>
                    <a:pt x="509" y="2372"/>
                    <a:pt x="539" y="2341"/>
                  </a:cubicBezTo>
                  <a:cubicBezTo>
                    <a:pt x="843" y="2159"/>
                    <a:pt x="1086" y="1916"/>
                    <a:pt x="1390" y="1703"/>
                  </a:cubicBezTo>
                  <a:cubicBezTo>
                    <a:pt x="1421" y="1703"/>
                    <a:pt x="1481" y="1673"/>
                    <a:pt x="1481" y="1612"/>
                  </a:cubicBezTo>
                  <a:cubicBezTo>
                    <a:pt x="1476" y="1538"/>
                    <a:pt x="1443" y="1508"/>
                    <a:pt x="1393" y="1508"/>
                  </a:cubicBezTo>
                  <a:cubicBezTo>
                    <a:pt x="1175" y="1508"/>
                    <a:pt x="621" y="2079"/>
                    <a:pt x="448" y="2129"/>
                  </a:cubicBezTo>
                  <a:cubicBezTo>
                    <a:pt x="448" y="2078"/>
                    <a:pt x="448" y="2027"/>
                    <a:pt x="448" y="1977"/>
                  </a:cubicBezTo>
                  <a:cubicBezTo>
                    <a:pt x="509" y="1369"/>
                    <a:pt x="539" y="761"/>
                    <a:pt x="539" y="153"/>
                  </a:cubicBezTo>
                  <a:cubicBezTo>
                    <a:pt x="539" y="62"/>
                    <a:pt x="478" y="1"/>
                    <a:pt x="3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4"/>
            <p:cNvSpPr/>
            <p:nvPr/>
          </p:nvSpPr>
          <p:spPr>
            <a:xfrm>
              <a:off x="4589250" y="909125"/>
              <a:ext cx="27400" cy="38675"/>
            </a:xfrm>
            <a:custGeom>
              <a:rect b="b" l="l" r="r" t="t"/>
              <a:pathLst>
                <a:path extrusionOk="0" h="1547" w="1096">
                  <a:moveTo>
                    <a:pt x="122" y="0"/>
                  </a:moveTo>
                  <a:cubicBezTo>
                    <a:pt x="62" y="61"/>
                    <a:pt x="1" y="152"/>
                    <a:pt x="31" y="213"/>
                  </a:cubicBezTo>
                  <a:cubicBezTo>
                    <a:pt x="216" y="424"/>
                    <a:pt x="560" y="1547"/>
                    <a:pt x="905" y="1547"/>
                  </a:cubicBezTo>
                  <a:cubicBezTo>
                    <a:pt x="958" y="1547"/>
                    <a:pt x="1012" y="1520"/>
                    <a:pt x="1065" y="1459"/>
                  </a:cubicBezTo>
                  <a:cubicBezTo>
                    <a:pt x="1095" y="1368"/>
                    <a:pt x="1095" y="1307"/>
                    <a:pt x="1095" y="1246"/>
                  </a:cubicBezTo>
                  <a:lnTo>
                    <a:pt x="1065" y="1216"/>
                  </a:lnTo>
                  <a:cubicBezTo>
                    <a:pt x="1004" y="882"/>
                    <a:pt x="943" y="547"/>
                    <a:pt x="913" y="213"/>
                  </a:cubicBezTo>
                  <a:cubicBezTo>
                    <a:pt x="913" y="183"/>
                    <a:pt x="882" y="152"/>
                    <a:pt x="821" y="152"/>
                  </a:cubicBezTo>
                  <a:cubicBezTo>
                    <a:pt x="639" y="213"/>
                    <a:pt x="791" y="639"/>
                    <a:pt x="761" y="821"/>
                  </a:cubicBezTo>
                  <a:cubicBezTo>
                    <a:pt x="578" y="608"/>
                    <a:pt x="457"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4"/>
            <p:cNvSpPr/>
            <p:nvPr/>
          </p:nvSpPr>
          <p:spPr>
            <a:xfrm>
              <a:off x="4480600" y="1143900"/>
              <a:ext cx="68400" cy="41075"/>
            </a:xfrm>
            <a:custGeom>
              <a:rect b="b" l="l" r="r" t="t"/>
              <a:pathLst>
                <a:path extrusionOk="0" h="1643" w="2736">
                  <a:moveTo>
                    <a:pt x="564" y="0"/>
                  </a:moveTo>
                  <a:cubicBezTo>
                    <a:pt x="482" y="0"/>
                    <a:pt x="404" y="34"/>
                    <a:pt x="365" y="93"/>
                  </a:cubicBezTo>
                  <a:cubicBezTo>
                    <a:pt x="122" y="488"/>
                    <a:pt x="1064" y="822"/>
                    <a:pt x="1277" y="1126"/>
                  </a:cubicBezTo>
                  <a:cubicBezTo>
                    <a:pt x="1213" y="1132"/>
                    <a:pt x="1149" y="1134"/>
                    <a:pt x="1085" y="1134"/>
                  </a:cubicBezTo>
                  <a:cubicBezTo>
                    <a:pt x="815" y="1134"/>
                    <a:pt x="544" y="1090"/>
                    <a:pt x="274" y="1065"/>
                  </a:cubicBezTo>
                  <a:cubicBezTo>
                    <a:pt x="258" y="1061"/>
                    <a:pt x="242" y="1060"/>
                    <a:pt x="227" y="1060"/>
                  </a:cubicBezTo>
                  <a:cubicBezTo>
                    <a:pt x="122" y="1060"/>
                    <a:pt x="27" y="1146"/>
                    <a:pt x="0" y="1278"/>
                  </a:cubicBezTo>
                  <a:cubicBezTo>
                    <a:pt x="0" y="1620"/>
                    <a:pt x="530" y="1637"/>
                    <a:pt x="936" y="1637"/>
                  </a:cubicBezTo>
                  <a:cubicBezTo>
                    <a:pt x="981" y="1637"/>
                    <a:pt x="1025" y="1637"/>
                    <a:pt x="1066" y="1637"/>
                  </a:cubicBezTo>
                  <a:cubicBezTo>
                    <a:pt x="1148" y="1637"/>
                    <a:pt x="1221" y="1638"/>
                    <a:pt x="1277" y="1643"/>
                  </a:cubicBezTo>
                  <a:cubicBezTo>
                    <a:pt x="2736" y="1430"/>
                    <a:pt x="1155" y="457"/>
                    <a:pt x="699" y="32"/>
                  </a:cubicBezTo>
                  <a:cubicBezTo>
                    <a:pt x="656" y="10"/>
                    <a:pt x="609"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4"/>
            <p:cNvSpPr/>
            <p:nvPr/>
          </p:nvSpPr>
          <p:spPr>
            <a:xfrm>
              <a:off x="4843050" y="1364775"/>
              <a:ext cx="62350" cy="40425"/>
            </a:xfrm>
            <a:custGeom>
              <a:rect b="b" l="l" r="r" t="t"/>
              <a:pathLst>
                <a:path extrusionOk="0" h="1617" w="2494">
                  <a:moveTo>
                    <a:pt x="2141" y="0"/>
                  </a:moveTo>
                  <a:cubicBezTo>
                    <a:pt x="2118" y="0"/>
                    <a:pt x="2094" y="4"/>
                    <a:pt x="2068" y="12"/>
                  </a:cubicBezTo>
                  <a:cubicBezTo>
                    <a:pt x="1703" y="255"/>
                    <a:pt x="1" y="316"/>
                    <a:pt x="943" y="923"/>
                  </a:cubicBezTo>
                  <a:cubicBezTo>
                    <a:pt x="1308" y="1136"/>
                    <a:pt x="1673" y="1349"/>
                    <a:pt x="2037" y="1592"/>
                  </a:cubicBezTo>
                  <a:cubicBezTo>
                    <a:pt x="2063" y="1609"/>
                    <a:pt x="2093" y="1617"/>
                    <a:pt x="2125" y="1617"/>
                  </a:cubicBezTo>
                  <a:cubicBezTo>
                    <a:pt x="2206" y="1617"/>
                    <a:pt x="2298" y="1567"/>
                    <a:pt x="2341" y="1501"/>
                  </a:cubicBezTo>
                  <a:cubicBezTo>
                    <a:pt x="2493" y="1106"/>
                    <a:pt x="1430" y="832"/>
                    <a:pt x="1156" y="620"/>
                  </a:cubicBezTo>
                  <a:cubicBezTo>
                    <a:pt x="1460" y="528"/>
                    <a:pt x="1794" y="437"/>
                    <a:pt x="2098" y="316"/>
                  </a:cubicBezTo>
                  <a:cubicBezTo>
                    <a:pt x="2125" y="323"/>
                    <a:pt x="2148" y="327"/>
                    <a:pt x="2170" y="327"/>
                  </a:cubicBezTo>
                  <a:cubicBezTo>
                    <a:pt x="2374" y="327"/>
                    <a:pt x="2352"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4"/>
            <p:cNvSpPr/>
            <p:nvPr/>
          </p:nvSpPr>
          <p:spPr>
            <a:xfrm>
              <a:off x="4693375" y="1466075"/>
              <a:ext cx="48650" cy="37950"/>
            </a:xfrm>
            <a:custGeom>
              <a:rect b="b" l="l" r="r" t="t"/>
              <a:pathLst>
                <a:path extrusionOk="0" h="1518" w="1946">
                  <a:moveTo>
                    <a:pt x="1607" y="1"/>
                  </a:moveTo>
                  <a:cubicBezTo>
                    <a:pt x="1579" y="1"/>
                    <a:pt x="1549" y="10"/>
                    <a:pt x="1520" y="33"/>
                  </a:cubicBezTo>
                  <a:cubicBezTo>
                    <a:pt x="973" y="124"/>
                    <a:pt x="0" y="2"/>
                    <a:pt x="699" y="823"/>
                  </a:cubicBezTo>
                  <a:cubicBezTo>
                    <a:pt x="898" y="997"/>
                    <a:pt x="1362" y="1517"/>
                    <a:pt x="1690" y="1517"/>
                  </a:cubicBezTo>
                  <a:cubicBezTo>
                    <a:pt x="1763" y="1517"/>
                    <a:pt x="1829" y="1492"/>
                    <a:pt x="1885" y="1431"/>
                  </a:cubicBezTo>
                  <a:cubicBezTo>
                    <a:pt x="1945" y="1340"/>
                    <a:pt x="1885" y="1188"/>
                    <a:pt x="1793" y="1157"/>
                  </a:cubicBezTo>
                  <a:cubicBezTo>
                    <a:pt x="1459" y="944"/>
                    <a:pt x="1094" y="732"/>
                    <a:pt x="821" y="397"/>
                  </a:cubicBezTo>
                  <a:cubicBezTo>
                    <a:pt x="1094" y="306"/>
                    <a:pt x="1550" y="428"/>
                    <a:pt x="1733" y="185"/>
                  </a:cubicBezTo>
                  <a:cubicBezTo>
                    <a:pt x="1756" y="93"/>
                    <a:pt x="1692"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4"/>
            <p:cNvSpPr/>
            <p:nvPr/>
          </p:nvSpPr>
          <p:spPr>
            <a:xfrm>
              <a:off x="4690325" y="1210800"/>
              <a:ext cx="45200" cy="40575"/>
            </a:xfrm>
            <a:custGeom>
              <a:rect b="b" l="l" r="r" t="t"/>
              <a:pathLst>
                <a:path extrusionOk="0" h="1623" w="1808">
                  <a:moveTo>
                    <a:pt x="335" y="0"/>
                  </a:moveTo>
                  <a:cubicBezTo>
                    <a:pt x="0" y="122"/>
                    <a:pt x="304" y="608"/>
                    <a:pt x="304" y="851"/>
                  </a:cubicBezTo>
                  <a:cubicBezTo>
                    <a:pt x="328" y="1136"/>
                    <a:pt x="499" y="1623"/>
                    <a:pt x="775" y="1623"/>
                  </a:cubicBezTo>
                  <a:cubicBezTo>
                    <a:pt x="853" y="1623"/>
                    <a:pt x="940" y="1584"/>
                    <a:pt x="1034" y="1490"/>
                  </a:cubicBezTo>
                  <a:cubicBezTo>
                    <a:pt x="1186" y="1338"/>
                    <a:pt x="1277" y="1155"/>
                    <a:pt x="1399" y="1003"/>
                  </a:cubicBezTo>
                  <a:cubicBezTo>
                    <a:pt x="1808" y="912"/>
                    <a:pt x="1605" y="499"/>
                    <a:pt x="1363" y="499"/>
                  </a:cubicBezTo>
                  <a:cubicBezTo>
                    <a:pt x="1281" y="499"/>
                    <a:pt x="1194" y="546"/>
                    <a:pt x="1125" y="669"/>
                  </a:cubicBezTo>
                  <a:cubicBezTo>
                    <a:pt x="1003" y="821"/>
                    <a:pt x="912" y="973"/>
                    <a:pt x="791" y="1125"/>
                  </a:cubicBezTo>
                  <a:cubicBezTo>
                    <a:pt x="639" y="821"/>
                    <a:pt x="730" y="61"/>
                    <a:pt x="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4"/>
            <p:cNvSpPr/>
            <p:nvPr/>
          </p:nvSpPr>
          <p:spPr>
            <a:xfrm>
              <a:off x="4531425" y="1305925"/>
              <a:ext cx="71525" cy="44775"/>
            </a:xfrm>
            <a:custGeom>
              <a:rect b="b" l="l" r="r" t="t"/>
              <a:pathLst>
                <a:path extrusionOk="0" h="1791" w="2861">
                  <a:moveTo>
                    <a:pt x="1046" y="0"/>
                  </a:moveTo>
                  <a:cubicBezTo>
                    <a:pt x="896" y="0"/>
                    <a:pt x="855" y="273"/>
                    <a:pt x="1037" y="299"/>
                  </a:cubicBezTo>
                  <a:cubicBezTo>
                    <a:pt x="1493" y="663"/>
                    <a:pt x="1827" y="1119"/>
                    <a:pt x="2192" y="1545"/>
                  </a:cubicBezTo>
                  <a:cubicBezTo>
                    <a:pt x="1675" y="1484"/>
                    <a:pt x="1128" y="1393"/>
                    <a:pt x="612" y="1241"/>
                  </a:cubicBezTo>
                  <a:lnTo>
                    <a:pt x="612" y="1241"/>
                  </a:lnTo>
                  <a:cubicBezTo>
                    <a:pt x="1" y="1474"/>
                    <a:pt x="1952" y="1790"/>
                    <a:pt x="2280" y="1790"/>
                  </a:cubicBezTo>
                  <a:cubicBezTo>
                    <a:pt x="2295" y="1790"/>
                    <a:pt x="2306" y="1789"/>
                    <a:pt x="2314" y="1788"/>
                  </a:cubicBezTo>
                  <a:cubicBezTo>
                    <a:pt x="2861" y="1727"/>
                    <a:pt x="2223" y="1211"/>
                    <a:pt x="2071" y="998"/>
                  </a:cubicBezTo>
                  <a:lnTo>
                    <a:pt x="2071" y="998"/>
                  </a:lnTo>
                  <a:lnTo>
                    <a:pt x="2101" y="1028"/>
                  </a:lnTo>
                  <a:cubicBezTo>
                    <a:pt x="1827" y="724"/>
                    <a:pt x="1584" y="390"/>
                    <a:pt x="1280" y="147"/>
                  </a:cubicBezTo>
                  <a:cubicBezTo>
                    <a:pt x="1250" y="86"/>
                    <a:pt x="1189" y="56"/>
                    <a:pt x="1128" y="25"/>
                  </a:cubicBezTo>
                  <a:cubicBezTo>
                    <a:pt x="1098" y="8"/>
                    <a:pt x="1070"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4"/>
            <p:cNvSpPr/>
            <p:nvPr/>
          </p:nvSpPr>
          <p:spPr>
            <a:xfrm>
              <a:off x="4947925" y="1239375"/>
              <a:ext cx="37250" cy="31225"/>
            </a:xfrm>
            <a:custGeom>
              <a:rect b="b" l="l" r="r" t="t"/>
              <a:pathLst>
                <a:path extrusionOk="0" h="1249" w="1490">
                  <a:moveTo>
                    <a:pt x="1040" y="1"/>
                  </a:moveTo>
                  <a:cubicBezTo>
                    <a:pt x="1019" y="1"/>
                    <a:pt x="996" y="5"/>
                    <a:pt x="973" y="12"/>
                  </a:cubicBezTo>
                  <a:cubicBezTo>
                    <a:pt x="760" y="104"/>
                    <a:pt x="517" y="104"/>
                    <a:pt x="274" y="164"/>
                  </a:cubicBezTo>
                  <a:cubicBezTo>
                    <a:pt x="1" y="407"/>
                    <a:pt x="426" y="651"/>
                    <a:pt x="578" y="772"/>
                  </a:cubicBezTo>
                  <a:cubicBezTo>
                    <a:pt x="806" y="873"/>
                    <a:pt x="1034" y="1249"/>
                    <a:pt x="1279" y="1249"/>
                  </a:cubicBezTo>
                  <a:cubicBezTo>
                    <a:pt x="1328" y="1249"/>
                    <a:pt x="1378" y="1233"/>
                    <a:pt x="1429" y="1198"/>
                  </a:cubicBezTo>
                  <a:cubicBezTo>
                    <a:pt x="1490" y="1137"/>
                    <a:pt x="1460" y="1015"/>
                    <a:pt x="1399" y="955"/>
                  </a:cubicBezTo>
                  <a:cubicBezTo>
                    <a:pt x="1125" y="772"/>
                    <a:pt x="852" y="590"/>
                    <a:pt x="578" y="377"/>
                  </a:cubicBezTo>
                  <a:cubicBezTo>
                    <a:pt x="760" y="316"/>
                    <a:pt x="1186" y="377"/>
                    <a:pt x="1156" y="104"/>
                  </a:cubicBezTo>
                  <a:cubicBezTo>
                    <a:pt x="1156" y="35"/>
                    <a:pt x="1104"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4"/>
            <p:cNvSpPr/>
            <p:nvPr/>
          </p:nvSpPr>
          <p:spPr>
            <a:xfrm>
              <a:off x="4439950" y="1292725"/>
              <a:ext cx="59675" cy="43750"/>
            </a:xfrm>
            <a:custGeom>
              <a:rect b="b" l="l" r="r" t="t"/>
              <a:pathLst>
                <a:path extrusionOk="0" h="1750" w="2387">
                  <a:moveTo>
                    <a:pt x="210" y="0"/>
                  </a:moveTo>
                  <a:cubicBezTo>
                    <a:pt x="1" y="0"/>
                    <a:pt x="1" y="346"/>
                    <a:pt x="210" y="346"/>
                  </a:cubicBezTo>
                  <a:cubicBezTo>
                    <a:pt x="225" y="346"/>
                    <a:pt x="241" y="344"/>
                    <a:pt x="258" y="340"/>
                  </a:cubicBezTo>
                  <a:cubicBezTo>
                    <a:pt x="319" y="371"/>
                    <a:pt x="410" y="432"/>
                    <a:pt x="471" y="492"/>
                  </a:cubicBezTo>
                  <a:cubicBezTo>
                    <a:pt x="471" y="492"/>
                    <a:pt x="471" y="492"/>
                    <a:pt x="471" y="462"/>
                  </a:cubicBezTo>
                  <a:cubicBezTo>
                    <a:pt x="714" y="644"/>
                    <a:pt x="958" y="827"/>
                    <a:pt x="1201" y="1009"/>
                  </a:cubicBezTo>
                  <a:cubicBezTo>
                    <a:pt x="1049" y="1283"/>
                    <a:pt x="380" y="1313"/>
                    <a:pt x="441" y="1647"/>
                  </a:cubicBezTo>
                  <a:cubicBezTo>
                    <a:pt x="464" y="1716"/>
                    <a:pt x="521" y="1750"/>
                    <a:pt x="573" y="1750"/>
                  </a:cubicBezTo>
                  <a:cubicBezTo>
                    <a:pt x="591" y="1750"/>
                    <a:pt x="608" y="1746"/>
                    <a:pt x="623" y="1739"/>
                  </a:cubicBezTo>
                  <a:cubicBezTo>
                    <a:pt x="2386" y="1100"/>
                    <a:pt x="1322" y="553"/>
                    <a:pt x="258" y="6"/>
                  </a:cubicBezTo>
                  <a:cubicBezTo>
                    <a:pt x="241" y="2"/>
                    <a:pt x="225"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4"/>
            <p:cNvSpPr/>
            <p:nvPr/>
          </p:nvSpPr>
          <p:spPr>
            <a:xfrm>
              <a:off x="4421325" y="1100725"/>
              <a:ext cx="47125" cy="35825"/>
            </a:xfrm>
            <a:custGeom>
              <a:rect b="b" l="l" r="r" t="t"/>
              <a:pathLst>
                <a:path extrusionOk="0" h="1433" w="1885">
                  <a:moveTo>
                    <a:pt x="95" y="0"/>
                  </a:moveTo>
                  <a:cubicBezTo>
                    <a:pt x="45" y="0"/>
                    <a:pt x="12" y="25"/>
                    <a:pt x="0" y="87"/>
                  </a:cubicBezTo>
                  <a:cubicBezTo>
                    <a:pt x="0" y="148"/>
                    <a:pt x="61" y="178"/>
                    <a:pt x="92" y="178"/>
                  </a:cubicBezTo>
                  <a:cubicBezTo>
                    <a:pt x="122" y="178"/>
                    <a:pt x="122" y="209"/>
                    <a:pt x="152" y="209"/>
                  </a:cubicBezTo>
                  <a:cubicBezTo>
                    <a:pt x="304" y="300"/>
                    <a:pt x="426" y="452"/>
                    <a:pt x="578" y="573"/>
                  </a:cubicBezTo>
                  <a:cubicBezTo>
                    <a:pt x="578" y="543"/>
                    <a:pt x="578" y="543"/>
                    <a:pt x="578" y="543"/>
                  </a:cubicBezTo>
                  <a:cubicBezTo>
                    <a:pt x="699" y="665"/>
                    <a:pt x="821" y="786"/>
                    <a:pt x="973" y="908"/>
                  </a:cubicBezTo>
                  <a:cubicBezTo>
                    <a:pt x="699" y="1029"/>
                    <a:pt x="395" y="1090"/>
                    <a:pt x="92" y="1181"/>
                  </a:cubicBezTo>
                  <a:cubicBezTo>
                    <a:pt x="31" y="1181"/>
                    <a:pt x="0" y="1242"/>
                    <a:pt x="0" y="1333"/>
                  </a:cubicBezTo>
                  <a:cubicBezTo>
                    <a:pt x="0" y="1383"/>
                    <a:pt x="61" y="1433"/>
                    <a:pt x="117" y="1433"/>
                  </a:cubicBezTo>
                  <a:cubicBezTo>
                    <a:pt x="129" y="1433"/>
                    <a:pt x="141" y="1430"/>
                    <a:pt x="152" y="1425"/>
                  </a:cubicBezTo>
                  <a:cubicBezTo>
                    <a:pt x="608" y="1333"/>
                    <a:pt x="1885" y="1121"/>
                    <a:pt x="973" y="573"/>
                  </a:cubicBezTo>
                  <a:cubicBezTo>
                    <a:pt x="824" y="499"/>
                    <a:pt x="311"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4"/>
            <p:cNvSpPr/>
            <p:nvPr/>
          </p:nvSpPr>
          <p:spPr>
            <a:xfrm>
              <a:off x="4450950" y="972650"/>
              <a:ext cx="54750" cy="42325"/>
            </a:xfrm>
            <a:custGeom>
              <a:rect b="b" l="l" r="r" t="t"/>
              <a:pathLst>
                <a:path extrusionOk="0" h="1693" w="2190">
                  <a:moveTo>
                    <a:pt x="937" y="0"/>
                  </a:moveTo>
                  <a:cubicBezTo>
                    <a:pt x="735" y="0"/>
                    <a:pt x="623" y="336"/>
                    <a:pt x="852" y="438"/>
                  </a:cubicBezTo>
                  <a:cubicBezTo>
                    <a:pt x="1004" y="712"/>
                    <a:pt x="1156" y="985"/>
                    <a:pt x="1338" y="1228"/>
                  </a:cubicBezTo>
                  <a:cubicBezTo>
                    <a:pt x="943" y="1076"/>
                    <a:pt x="578" y="955"/>
                    <a:pt x="183" y="833"/>
                  </a:cubicBezTo>
                  <a:cubicBezTo>
                    <a:pt x="167" y="825"/>
                    <a:pt x="151" y="821"/>
                    <a:pt x="135" y="821"/>
                  </a:cubicBezTo>
                  <a:cubicBezTo>
                    <a:pt x="92" y="821"/>
                    <a:pt x="53" y="849"/>
                    <a:pt x="31" y="894"/>
                  </a:cubicBezTo>
                  <a:cubicBezTo>
                    <a:pt x="1" y="1198"/>
                    <a:pt x="518" y="1198"/>
                    <a:pt x="730" y="1350"/>
                  </a:cubicBezTo>
                  <a:cubicBezTo>
                    <a:pt x="1035" y="1433"/>
                    <a:pt x="1339" y="1692"/>
                    <a:pt x="1666" y="1692"/>
                  </a:cubicBezTo>
                  <a:cubicBezTo>
                    <a:pt x="1699" y="1692"/>
                    <a:pt x="1731" y="1690"/>
                    <a:pt x="1764" y="1684"/>
                  </a:cubicBezTo>
                  <a:cubicBezTo>
                    <a:pt x="2189" y="1502"/>
                    <a:pt x="1217" y="560"/>
                    <a:pt x="1156" y="225"/>
                  </a:cubicBezTo>
                  <a:cubicBezTo>
                    <a:pt x="1156" y="134"/>
                    <a:pt x="1125" y="73"/>
                    <a:pt x="1065" y="43"/>
                  </a:cubicBezTo>
                  <a:cubicBezTo>
                    <a:pt x="1020" y="13"/>
                    <a:pt x="977" y="0"/>
                    <a:pt x="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4818550" y="1513950"/>
              <a:ext cx="51125" cy="48000"/>
            </a:xfrm>
            <a:custGeom>
              <a:rect b="b" l="l" r="r" t="t"/>
              <a:pathLst>
                <a:path extrusionOk="0" h="1920" w="2045">
                  <a:moveTo>
                    <a:pt x="794" y="1"/>
                  </a:moveTo>
                  <a:cubicBezTo>
                    <a:pt x="351" y="1"/>
                    <a:pt x="0" y="103"/>
                    <a:pt x="312" y="640"/>
                  </a:cubicBezTo>
                  <a:cubicBezTo>
                    <a:pt x="555" y="1066"/>
                    <a:pt x="859" y="1461"/>
                    <a:pt x="1163" y="1856"/>
                  </a:cubicBezTo>
                  <a:cubicBezTo>
                    <a:pt x="1201" y="1894"/>
                    <a:pt x="1250" y="1920"/>
                    <a:pt x="1297" y="1920"/>
                  </a:cubicBezTo>
                  <a:cubicBezTo>
                    <a:pt x="1325" y="1920"/>
                    <a:pt x="1353" y="1910"/>
                    <a:pt x="1376" y="1887"/>
                  </a:cubicBezTo>
                  <a:cubicBezTo>
                    <a:pt x="1437" y="1826"/>
                    <a:pt x="1467" y="1704"/>
                    <a:pt x="1407" y="1643"/>
                  </a:cubicBezTo>
                  <a:cubicBezTo>
                    <a:pt x="1103" y="1218"/>
                    <a:pt x="738" y="823"/>
                    <a:pt x="525" y="336"/>
                  </a:cubicBezTo>
                  <a:cubicBezTo>
                    <a:pt x="890" y="336"/>
                    <a:pt x="1285" y="336"/>
                    <a:pt x="1680" y="367"/>
                  </a:cubicBezTo>
                  <a:cubicBezTo>
                    <a:pt x="1728" y="398"/>
                    <a:pt x="1772" y="411"/>
                    <a:pt x="1809" y="411"/>
                  </a:cubicBezTo>
                  <a:cubicBezTo>
                    <a:pt x="2013" y="411"/>
                    <a:pt x="2044" y="24"/>
                    <a:pt x="1784" y="24"/>
                  </a:cubicBezTo>
                  <a:cubicBezTo>
                    <a:pt x="1762" y="24"/>
                    <a:pt x="1737" y="26"/>
                    <a:pt x="1710" y="33"/>
                  </a:cubicBezTo>
                  <a:cubicBezTo>
                    <a:pt x="1674" y="37"/>
                    <a:pt x="1632" y="39"/>
                    <a:pt x="1585" y="39"/>
                  </a:cubicBezTo>
                  <a:cubicBezTo>
                    <a:pt x="1374" y="39"/>
                    <a:pt x="1067" y="1"/>
                    <a:pt x="7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4526175" y="1543400"/>
              <a:ext cx="59300" cy="46150"/>
            </a:xfrm>
            <a:custGeom>
              <a:rect b="b" l="l" r="r" t="t"/>
              <a:pathLst>
                <a:path extrusionOk="0" h="1846" w="2372">
                  <a:moveTo>
                    <a:pt x="306" y="1"/>
                  </a:moveTo>
                  <a:cubicBezTo>
                    <a:pt x="179" y="1"/>
                    <a:pt x="87" y="44"/>
                    <a:pt x="62" y="162"/>
                  </a:cubicBezTo>
                  <a:cubicBezTo>
                    <a:pt x="62" y="283"/>
                    <a:pt x="153" y="344"/>
                    <a:pt x="244" y="344"/>
                  </a:cubicBezTo>
                  <a:cubicBezTo>
                    <a:pt x="578" y="405"/>
                    <a:pt x="913" y="557"/>
                    <a:pt x="1247" y="678"/>
                  </a:cubicBezTo>
                  <a:cubicBezTo>
                    <a:pt x="882" y="982"/>
                    <a:pt x="487" y="1225"/>
                    <a:pt x="123" y="1499"/>
                  </a:cubicBezTo>
                  <a:cubicBezTo>
                    <a:pt x="31" y="1560"/>
                    <a:pt x="1" y="1681"/>
                    <a:pt x="62" y="1772"/>
                  </a:cubicBezTo>
                  <a:cubicBezTo>
                    <a:pt x="95" y="1823"/>
                    <a:pt x="147" y="1845"/>
                    <a:pt x="202" y="1845"/>
                  </a:cubicBezTo>
                  <a:cubicBezTo>
                    <a:pt x="247" y="1845"/>
                    <a:pt x="294" y="1830"/>
                    <a:pt x="335" y="1803"/>
                  </a:cubicBezTo>
                  <a:cubicBezTo>
                    <a:pt x="639" y="1529"/>
                    <a:pt x="2372" y="709"/>
                    <a:pt x="1430" y="344"/>
                  </a:cubicBezTo>
                  <a:cubicBezTo>
                    <a:pt x="1209" y="300"/>
                    <a:pt x="639" y="1"/>
                    <a:pt x="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44"/>
          <p:cNvSpPr txBox="1"/>
          <p:nvPr>
            <p:ph idx="1" type="subTitle"/>
          </p:nvPr>
        </p:nvSpPr>
        <p:spPr>
          <a:xfrm>
            <a:off x="1263263" y="3160300"/>
            <a:ext cx="2793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p:txBody>
      </p:sp>
      <p:sp>
        <p:nvSpPr>
          <p:cNvPr id="1549" name="Google Shape;1549;p44"/>
          <p:cNvSpPr txBox="1"/>
          <p:nvPr>
            <p:ph idx="2" type="subTitle"/>
          </p:nvPr>
        </p:nvSpPr>
        <p:spPr>
          <a:xfrm>
            <a:off x="1263263" y="2724150"/>
            <a:ext cx="2793000" cy="5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550" name="Google Shape;1550;p44"/>
          <p:cNvSpPr txBox="1"/>
          <p:nvPr>
            <p:ph idx="3" type="subTitle"/>
          </p:nvPr>
        </p:nvSpPr>
        <p:spPr>
          <a:xfrm>
            <a:off x="5087738" y="3160300"/>
            <a:ext cx="2793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p:txBody>
      </p:sp>
      <p:sp>
        <p:nvSpPr>
          <p:cNvPr id="1551" name="Google Shape;1551;p44"/>
          <p:cNvSpPr txBox="1"/>
          <p:nvPr>
            <p:ph idx="4" type="subTitle"/>
          </p:nvPr>
        </p:nvSpPr>
        <p:spPr>
          <a:xfrm>
            <a:off x="5087738" y="2724150"/>
            <a:ext cx="2793000" cy="5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Delius Swash Caps"/>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p:txBody>
      </p:sp>
      <p:sp>
        <p:nvSpPr>
          <p:cNvPr id="1552" name="Google Shape;1552;p44"/>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3" name="Shape 1553"/>
        <p:cNvGrpSpPr/>
        <p:nvPr/>
      </p:nvGrpSpPr>
      <p:grpSpPr>
        <a:xfrm>
          <a:off x="0" y="0"/>
          <a:ext cx="0" cy="0"/>
          <a:chOff x="0" y="0"/>
          <a:chExt cx="0" cy="0"/>
        </a:xfrm>
      </p:grpSpPr>
      <p:sp>
        <p:nvSpPr>
          <p:cNvPr id="1554" name="Google Shape;1554;p45"/>
          <p:cNvSpPr/>
          <p:nvPr/>
        </p:nvSpPr>
        <p:spPr>
          <a:xfrm>
            <a:off x="2227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5011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226980"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a:off x="8929183" y="1365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8201083"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9" name="Google Shape;1559;p45"/>
          <p:cNvGrpSpPr/>
          <p:nvPr/>
        </p:nvGrpSpPr>
        <p:grpSpPr>
          <a:xfrm>
            <a:off x="163575" y="3818125"/>
            <a:ext cx="728775" cy="1325375"/>
            <a:chOff x="5908425" y="3691725"/>
            <a:chExt cx="728775" cy="1325375"/>
          </a:xfrm>
        </p:grpSpPr>
        <p:sp>
          <p:nvSpPr>
            <p:cNvPr id="1560" name="Google Shape;1560;p45"/>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5"/>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5"/>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5"/>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5"/>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5"/>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5"/>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5"/>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5"/>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5"/>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5"/>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5"/>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5"/>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5"/>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5"/>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5"/>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5"/>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5"/>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5"/>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5"/>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5"/>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5"/>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5"/>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5"/>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5"/>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5" name="Google Shape;1635;p45"/>
          <p:cNvSpPr/>
          <p:nvPr/>
        </p:nvSpPr>
        <p:spPr>
          <a:xfrm>
            <a:off x="334175" y="338890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5"/>
          <p:cNvSpPr/>
          <p:nvPr/>
        </p:nvSpPr>
        <p:spPr>
          <a:xfrm>
            <a:off x="8604150" y="39728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8" name="Shape 1638"/>
        <p:cNvGrpSpPr/>
        <p:nvPr/>
      </p:nvGrpSpPr>
      <p:grpSpPr>
        <a:xfrm>
          <a:off x="0" y="0"/>
          <a:ext cx="0" cy="0"/>
          <a:chOff x="0" y="0"/>
          <a:chExt cx="0" cy="0"/>
        </a:xfrm>
      </p:grpSpPr>
      <p:sp>
        <p:nvSpPr>
          <p:cNvPr id="1639" name="Google Shape;1639;p46"/>
          <p:cNvSpPr/>
          <p:nvPr/>
        </p:nvSpPr>
        <p:spPr>
          <a:xfrm>
            <a:off x="2227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6"/>
          <p:cNvSpPr/>
          <p:nvPr/>
        </p:nvSpPr>
        <p:spPr>
          <a:xfrm>
            <a:off x="5011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6"/>
          <p:cNvSpPr/>
          <p:nvPr/>
        </p:nvSpPr>
        <p:spPr>
          <a:xfrm>
            <a:off x="820108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6"/>
          <p:cNvSpPr/>
          <p:nvPr/>
        </p:nvSpPr>
        <p:spPr>
          <a:xfrm>
            <a:off x="8479469"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6"/>
          <p:cNvSpPr/>
          <p:nvPr/>
        </p:nvSpPr>
        <p:spPr>
          <a:xfrm>
            <a:off x="-226980"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6"/>
          <p:cNvSpPr/>
          <p:nvPr/>
        </p:nvSpPr>
        <p:spPr>
          <a:xfrm>
            <a:off x="8929183" y="2767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6"/>
          <p:cNvSpPr/>
          <p:nvPr/>
        </p:nvSpPr>
        <p:spPr>
          <a:xfrm>
            <a:off x="163563" y="44926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6"/>
          <p:cNvSpPr/>
          <p:nvPr/>
        </p:nvSpPr>
        <p:spPr>
          <a:xfrm>
            <a:off x="432258"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6"/>
          <p:cNvSpPr/>
          <p:nvPr/>
        </p:nvSpPr>
        <p:spPr>
          <a:xfrm>
            <a:off x="7576008"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6"/>
          <p:cNvSpPr/>
          <p:nvPr/>
        </p:nvSpPr>
        <p:spPr>
          <a:xfrm>
            <a:off x="6910725" y="44542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6"/>
          <p:cNvSpPr txBox="1"/>
          <p:nvPr>
            <p:ph idx="1" type="body"/>
          </p:nvPr>
        </p:nvSpPr>
        <p:spPr>
          <a:xfrm>
            <a:off x="720000" y="1648575"/>
            <a:ext cx="3945000" cy="2244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naheim"/>
              <a:buChar char="●"/>
              <a:defRPr sz="1400"/>
            </a:lvl1pPr>
            <a:lvl2pPr indent="-317500" lvl="1" marL="914400" rtl="0">
              <a:lnSpc>
                <a:spcPct val="100000"/>
              </a:lnSpc>
              <a:spcBef>
                <a:spcPts val="1600"/>
              </a:spcBef>
              <a:spcAft>
                <a:spcPts val="0"/>
              </a:spcAft>
              <a:buClr>
                <a:srgbClr val="595959"/>
              </a:buClr>
              <a:buSzPts val="1400"/>
              <a:buFont typeface="Anaheim"/>
              <a:buChar char="○"/>
              <a:defRPr sz="1400"/>
            </a:lvl2pPr>
            <a:lvl3pPr indent="-317500" lvl="2" marL="1371600" rtl="0">
              <a:spcBef>
                <a:spcPts val="1600"/>
              </a:spcBef>
              <a:spcAft>
                <a:spcPts val="0"/>
              </a:spcAft>
              <a:buClr>
                <a:srgbClr val="595959"/>
              </a:buClr>
              <a:buSzPts val="1400"/>
              <a:buFont typeface="Anaheim"/>
              <a:buChar char="■"/>
              <a:defRPr sz="1400"/>
            </a:lvl3pPr>
            <a:lvl4pPr indent="-317500" lvl="3" marL="1828800" rtl="0">
              <a:spcBef>
                <a:spcPts val="1600"/>
              </a:spcBef>
              <a:spcAft>
                <a:spcPts val="0"/>
              </a:spcAft>
              <a:buClr>
                <a:srgbClr val="595959"/>
              </a:buClr>
              <a:buSzPts val="1400"/>
              <a:buFont typeface="Anaheim"/>
              <a:buChar char="●"/>
              <a:defRPr sz="1400"/>
            </a:lvl4pPr>
            <a:lvl5pPr indent="-317500" lvl="4" marL="2286000" rtl="0">
              <a:spcBef>
                <a:spcPts val="1600"/>
              </a:spcBef>
              <a:spcAft>
                <a:spcPts val="0"/>
              </a:spcAft>
              <a:buClr>
                <a:srgbClr val="595959"/>
              </a:buClr>
              <a:buSzPts val="1400"/>
              <a:buFont typeface="Anaheim"/>
              <a:buChar char="○"/>
              <a:defRPr sz="1400"/>
            </a:lvl5pPr>
            <a:lvl6pPr indent="-317500" lvl="5" marL="2743200" rtl="0">
              <a:spcBef>
                <a:spcPts val="1600"/>
              </a:spcBef>
              <a:spcAft>
                <a:spcPts val="0"/>
              </a:spcAft>
              <a:buClr>
                <a:srgbClr val="595959"/>
              </a:buClr>
              <a:buSzPts val="1400"/>
              <a:buFont typeface="Anaheim"/>
              <a:buChar char="■"/>
              <a:defRPr sz="1400"/>
            </a:lvl6pPr>
            <a:lvl7pPr indent="-317500" lvl="6" marL="3200400" rtl="0">
              <a:spcBef>
                <a:spcPts val="1600"/>
              </a:spcBef>
              <a:spcAft>
                <a:spcPts val="0"/>
              </a:spcAft>
              <a:buClr>
                <a:srgbClr val="595959"/>
              </a:buClr>
              <a:buSzPts val="1400"/>
              <a:buFont typeface="Anaheim"/>
              <a:buChar char="●"/>
              <a:defRPr sz="1400"/>
            </a:lvl7pPr>
            <a:lvl8pPr indent="-317500" lvl="7" marL="3657600" rtl="0">
              <a:spcBef>
                <a:spcPts val="1600"/>
              </a:spcBef>
              <a:spcAft>
                <a:spcPts val="0"/>
              </a:spcAft>
              <a:buClr>
                <a:srgbClr val="595959"/>
              </a:buClr>
              <a:buSzPts val="1400"/>
              <a:buFont typeface="Anaheim"/>
              <a:buChar char="○"/>
              <a:defRPr sz="1400"/>
            </a:lvl8pPr>
            <a:lvl9pPr indent="-317500" lvl="8" marL="4114800" rtl="0">
              <a:spcBef>
                <a:spcPts val="1600"/>
              </a:spcBef>
              <a:spcAft>
                <a:spcPts val="1600"/>
              </a:spcAft>
              <a:buClr>
                <a:srgbClr val="595959"/>
              </a:buClr>
              <a:buSzPts val="1400"/>
              <a:buFont typeface="Anaheim"/>
              <a:buChar char="■"/>
              <a:defRPr sz="1400"/>
            </a:lvl9pPr>
          </a:lstStyle>
          <a:p/>
        </p:txBody>
      </p:sp>
      <p:sp>
        <p:nvSpPr>
          <p:cNvPr id="1650" name="Google Shape;1650;p46"/>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51" name="Google Shape;1651;p46"/>
          <p:cNvSpPr/>
          <p:nvPr>
            <p:ph idx="2" type="pic"/>
          </p:nvPr>
        </p:nvSpPr>
        <p:spPr>
          <a:xfrm>
            <a:off x="5383550" y="1318100"/>
            <a:ext cx="2940600" cy="2934600"/>
          </a:xfrm>
          <a:prstGeom prst="ellipse">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2" name="Shape 1652"/>
        <p:cNvGrpSpPr/>
        <p:nvPr/>
      </p:nvGrpSpPr>
      <p:grpSpPr>
        <a:xfrm>
          <a:off x="0" y="0"/>
          <a:ext cx="0" cy="0"/>
          <a:chOff x="0" y="0"/>
          <a:chExt cx="0" cy="0"/>
        </a:xfrm>
      </p:grpSpPr>
      <p:sp>
        <p:nvSpPr>
          <p:cNvPr id="1653" name="Google Shape;1653;p47"/>
          <p:cNvSpPr txBox="1"/>
          <p:nvPr>
            <p:ph type="title"/>
          </p:nvPr>
        </p:nvSpPr>
        <p:spPr>
          <a:xfrm>
            <a:off x="713225" y="1165450"/>
            <a:ext cx="4652700" cy="28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8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654" name="Google Shape;1654;p47"/>
          <p:cNvSpPr/>
          <p:nvPr/>
        </p:nvSpPr>
        <p:spPr>
          <a:xfrm flipH="1">
            <a:off x="571587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7"/>
          <p:cNvSpPr/>
          <p:nvPr/>
        </p:nvSpPr>
        <p:spPr>
          <a:xfrm flipH="1">
            <a:off x="544718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7"/>
          <p:cNvSpPr/>
          <p:nvPr/>
        </p:nvSpPr>
        <p:spPr>
          <a:xfrm flipH="1">
            <a:off x="516879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7"/>
          <p:cNvSpPr/>
          <p:nvPr/>
        </p:nvSpPr>
        <p:spPr>
          <a:xfrm flipH="1">
            <a:off x="6332394"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7"/>
          <p:cNvSpPr/>
          <p:nvPr/>
        </p:nvSpPr>
        <p:spPr>
          <a:xfrm flipH="1">
            <a:off x="89329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7"/>
          <p:cNvSpPr/>
          <p:nvPr/>
        </p:nvSpPr>
        <p:spPr>
          <a:xfrm flipH="1">
            <a:off x="866420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7"/>
          <p:cNvSpPr/>
          <p:nvPr/>
        </p:nvSpPr>
        <p:spPr>
          <a:xfrm flipH="1">
            <a:off x="14746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7"/>
          <p:cNvSpPr/>
          <p:nvPr/>
        </p:nvSpPr>
        <p:spPr>
          <a:xfrm flipH="1">
            <a:off x="1196231"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7"/>
          <p:cNvSpPr/>
          <p:nvPr/>
        </p:nvSpPr>
        <p:spPr>
          <a:xfrm flipH="1">
            <a:off x="-106275"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7"/>
          <p:cNvSpPr/>
          <p:nvPr/>
        </p:nvSpPr>
        <p:spPr>
          <a:xfrm flipH="1">
            <a:off x="4622017"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7"/>
          <p:cNvSpPr/>
          <p:nvPr/>
        </p:nvSpPr>
        <p:spPr>
          <a:xfrm flipH="1">
            <a:off x="4343631"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7"/>
          <p:cNvSpPr/>
          <p:nvPr/>
        </p:nvSpPr>
        <p:spPr>
          <a:xfrm>
            <a:off x="343425" y="35183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7"/>
          <p:cNvSpPr/>
          <p:nvPr/>
        </p:nvSpPr>
        <p:spPr>
          <a:xfrm>
            <a:off x="3620625" y="3126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7"/>
          <p:cNvSpPr/>
          <p:nvPr/>
        </p:nvSpPr>
        <p:spPr>
          <a:xfrm>
            <a:off x="7717675" y="47406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68" name="Shape 1668"/>
        <p:cNvGrpSpPr/>
        <p:nvPr/>
      </p:nvGrpSpPr>
      <p:grpSpPr>
        <a:xfrm>
          <a:off x="0" y="0"/>
          <a:ext cx="0" cy="0"/>
          <a:chOff x="0" y="0"/>
          <a:chExt cx="0" cy="0"/>
        </a:xfrm>
      </p:grpSpPr>
      <p:sp>
        <p:nvSpPr>
          <p:cNvPr id="1669" name="Google Shape;1669;p48"/>
          <p:cNvSpPr/>
          <p:nvPr/>
        </p:nvSpPr>
        <p:spPr>
          <a:xfrm>
            <a:off x="9460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8"/>
          <p:cNvSpPr/>
          <p:nvPr/>
        </p:nvSpPr>
        <p:spPr>
          <a:xfrm>
            <a:off x="12244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8"/>
          <p:cNvSpPr/>
          <p:nvPr/>
        </p:nvSpPr>
        <p:spPr>
          <a:xfrm>
            <a:off x="-280555" y="29728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8"/>
          <p:cNvSpPr/>
          <p:nvPr/>
        </p:nvSpPr>
        <p:spPr>
          <a:xfrm>
            <a:off x="8911333" y="20888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8"/>
          <p:cNvSpPr/>
          <p:nvPr/>
        </p:nvSpPr>
        <p:spPr>
          <a:xfrm>
            <a:off x="8430783"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8"/>
          <p:cNvSpPr/>
          <p:nvPr/>
        </p:nvSpPr>
        <p:spPr>
          <a:xfrm>
            <a:off x="38978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8"/>
          <p:cNvSpPr/>
          <p:nvPr/>
        </p:nvSpPr>
        <p:spPr>
          <a:xfrm>
            <a:off x="4166508"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8"/>
          <p:cNvSpPr/>
          <p:nvPr/>
        </p:nvSpPr>
        <p:spPr>
          <a:xfrm>
            <a:off x="946020" y="4635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8"/>
          <p:cNvSpPr/>
          <p:nvPr/>
        </p:nvSpPr>
        <p:spPr>
          <a:xfrm>
            <a:off x="1224406" y="4422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8"/>
          <p:cNvSpPr/>
          <p:nvPr/>
        </p:nvSpPr>
        <p:spPr>
          <a:xfrm>
            <a:off x="5414863"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8"/>
          <p:cNvSpPr/>
          <p:nvPr/>
        </p:nvSpPr>
        <p:spPr>
          <a:xfrm>
            <a:off x="5683558"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8"/>
          <p:cNvSpPr/>
          <p:nvPr/>
        </p:nvSpPr>
        <p:spPr>
          <a:xfrm>
            <a:off x="8491975" y="116540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8"/>
          <p:cNvSpPr txBox="1"/>
          <p:nvPr>
            <p:ph type="title"/>
          </p:nvPr>
        </p:nvSpPr>
        <p:spPr>
          <a:xfrm>
            <a:off x="4546675" y="1355925"/>
            <a:ext cx="3434400" cy="7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b="1"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682" name="Google Shape;1682;p48"/>
          <p:cNvSpPr txBox="1"/>
          <p:nvPr>
            <p:ph idx="1" type="body"/>
          </p:nvPr>
        </p:nvSpPr>
        <p:spPr>
          <a:xfrm>
            <a:off x="4546675" y="2119413"/>
            <a:ext cx="3434400" cy="1674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83" name="Shape 1683"/>
        <p:cNvGrpSpPr/>
        <p:nvPr/>
      </p:nvGrpSpPr>
      <p:grpSpPr>
        <a:xfrm>
          <a:off x="0" y="0"/>
          <a:ext cx="0" cy="0"/>
          <a:chOff x="0" y="0"/>
          <a:chExt cx="0" cy="0"/>
        </a:xfrm>
      </p:grpSpPr>
      <p:sp>
        <p:nvSpPr>
          <p:cNvPr id="1684" name="Google Shape;1684;p49"/>
          <p:cNvSpPr txBox="1"/>
          <p:nvPr>
            <p:ph type="title"/>
          </p:nvPr>
        </p:nvSpPr>
        <p:spPr>
          <a:xfrm>
            <a:off x="4269625" y="1799575"/>
            <a:ext cx="4154700" cy="1544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200"/>
              <a:buNone/>
              <a:defRPr b="1"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5" name="Shape 1685"/>
        <p:cNvGrpSpPr/>
        <p:nvPr/>
      </p:nvGrpSpPr>
      <p:grpSpPr>
        <a:xfrm>
          <a:off x="0" y="0"/>
          <a:ext cx="0" cy="0"/>
          <a:chOff x="0" y="0"/>
          <a:chExt cx="0" cy="0"/>
        </a:xfrm>
      </p:grpSpPr>
      <p:sp>
        <p:nvSpPr>
          <p:cNvPr id="1686" name="Google Shape;1686;p50"/>
          <p:cNvSpPr/>
          <p:nvPr/>
        </p:nvSpPr>
        <p:spPr>
          <a:xfrm flipH="1">
            <a:off x="86642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0"/>
          <p:cNvSpPr/>
          <p:nvPr/>
        </p:nvSpPr>
        <p:spPr>
          <a:xfrm flipH="1">
            <a:off x="83955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flipH="1">
            <a:off x="8845230" y="26260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0"/>
          <p:cNvSpPr/>
          <p:nvPr/>
        </p:nvSpPr>
        <p:spPr>
          <a:xfrm flipH="1">
            <a:off x="89329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0"/>
          <p:cNvSpPr/>
          <p:nvPr/>
        </p:nvSpPr>
        <p:spPr>
          <a:xfrm flipH="1">
            <a:off x="866420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0"/>
          <p:cNvSpPr/>
          <p:nvPr/>
        </p:nvSpPr>
        <p:spPr>
          <a:xfrm flipH="1">
            <a:off x="245275"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0"/>
          <p:cNvSpPr/>
          <p:nvPr/>
        </p:nvSpPr>
        <p:spPr>
          <a:xfrm flipH="1">
            <a:off x="99785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flipH="1">
            <a:off x="72915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0"/>
          <p:cNvSpPr/>
          <p:nvPr/>
        </p:nvSpPr>
        <p:spPr>
          <a:xfrm flipH="1">
            <a:off x="30117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0"/>
          <p:cNvSpPr/>
          <p:nvPr/>
        </p:nvSpPr>
        <p:spPr>
          <a:xfrm flipH="1">
            <a:off x="27430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0"/>
          <p:cNvSpPr/>
          <p:nvPr/>
        </p:nvSpPr>
        <p:spPr>
          <a:xfrm>
            <a:off x="1178838" y="4260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0"/>
          <p:cNvSpPr/>
          <p:nvPr/>
        </p:nvSpPr>
        <p:spPr>
          <a:xfrm>
            <a:off x="643038" y="9677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0"/>
          <p:cNvSpPr/>
          <p:nvPr/>
        </p:nvSpPr>
        <p:spPr>
          <a:xfrm>
            <a:off x="8664213" y="37747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0"/>
          <p:cNvSpPr txBox="1"/>
          <p:nvPr>
            <p:ph hasCustomPrompt="1" type="title"/>
          </p:nvPr>
        </p:nvSpPr>
        <p:spPr>
          <a:xfrm>
            <a:off x="1652700" y="1194600"/>
            <a:ext cx="5838600" cy="21045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b="1"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700" name="Google Shape;1700;p50"/>
          <p:cNvSpPr txBox="1"/>
          <p:nvPr>
            <p:ph idx="1" type="subTitle"/>
          </p:nvPr>
        </p:nvSpPr>
        <p:spPr>
          <a:xfrm>
            <a:off x="1652700" y="3450900"/>
            <a:ext cx="5838600" cy="4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6"/>
                </a:solidFill>
                <a:highlight>
                  <a:schemeClr val="lt2"/>
                </a:highlight>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701" name="Shape 1701"/>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
    <p:spTree>
      <p:nvGrpSpPr>
        <p:cNvPr id="1702" name="Shape 1702"/>
        <p:cNvGrpSpPr/>
        <p:nvPr/>
      </p:nvGrpSpPr>
      <p:grpSpPr>
        <a:xfrm>
          <a:off x="0" y="0"/>
          <a:ext cx="0" cy="0"/>
          <a:chOff x="0" y="0"/>
          <a:chExt cx="0" cy="0"/>
        </a:xfrm>
      </p:grpSpPr>
      <p:sp>
        <p:nvSpPr>
          <p:cNvPr id="1703" name="Google Shape;1703;p52"/>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2"/>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2"/>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2"/>
          <p:cNvSpPr/>
          <p:nvPr/>
        </p:nvSpPr>
        <p:spPr>
          <a:xfrm flipH="1">
            <a:off x="-226980" y="2767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2"/>
          <p:cNvSpPr/>
          <p:nvPr/>
        </p:nvSpPr>
        <p:spPr>
          <a:xfrm flipH="1">
            <a:off x="8538640" y="44926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2"/>
          <p:cNvSpPr/>
          <p:nvPr/>
        </p:nvSpPr>
        <p:spPr>
          <a:xfrm flipH="1">
            <a:off x="8269945"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2"/>
          <p:cNvSpPr/>
          <p:nvPr/>
        </p:nvSpPr>
        <p:spPr>
          <a:xfrm flipH="1">
            <a:off x="3688970" y="4697502"/>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2"/>
          <p:cNvSpPr/>
          <p:nvPr/>
        </p:nvSpPr>
        <p:spPr>
          <a:xfrm flipH="1">
            <a:off x="3410584" y="4484602"/>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2"/>
          <p:cNvSpPr/>
          <p:nvPr/>
        </p:nvSpPr>
        <p:spPr>
          <a:xfrm>
            <a:off x="599825" y="13443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2"/>
          <p:cNvSpPr/>
          <p:nvPr/>
        </p:nvSpPr>
        <p:spPr>
          <a:xfrm flipH="1">
            <a:off x="20038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2"/>
          <p:cNvSpPr/>
          <p:nvPr/>
        </p:nvSpPr>
        <p:spPr>
          <a:xfrm>
            <a:off x="303088" y="37782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2"/>
          <p:cNvSpPr txBox="1"/>
          <p:nvPr>
            <p:ph hasCustomPrompt="1" type="title"/>
          </p:nvPr>
        </p:nvSpPr>
        <p:spPr>
          <a:xfrm>
            <a:off x="1003445" y="1603045"/>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5" name="Google Shape;1715;p52"/>
          <p:cNvSpPr txBox="1"/>
          <p:nvPr>
            <p:ph idx="1" type="subTitle"/>
          </p:nvPr>
        </p:nvSpPr>
        <p:spPr>
          <a:xfrm>
            <a:off x="2052075" y="1918747"/>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16" name="Google Shape;1716;p52"/>
          <p:cNvSpPr txBox="1"/>
          <p:nvPr>
            <p:ph hasCustomPrompt="1" idx="2" type="title"/>
          </p:nvPr>
        </p:nvSpPr>
        <p:spPr>
          <a:xfrm>
            <a:off x="4728820" y="1603045"/>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7" name="Google Shape;1717;p52"/>
          <p:cNvSpPr txBox="1"/>
          <p:nvPr>
            <p:ph idx="3" type="subTitle"/>
          </p:nvPr>
        </p:nvSpPr>
        <p:spPr>
          <a:xfrm>
            <a:off x="5807586" y="1918747"/>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18" name="Google Shape;1718;p52"/>
          <p:cNvSpPr txBox="1"/>
          <p:nvPr>
            <p:ph hasCustomPrompt="1" idx="4" type="title"/>
          </p:nvPr>
        </p:nvSpPr>
        <p:spPr>
          <a:xfrm>
            <a:off x="1003445" y="2872283"/>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9" name="Google Shape;1719;p52"/>
          <p:cNvSpPr txBox="1"/>
          <p:nvPr>
            <p:ph idx="5" type="subTitle"/>
          </p:nvPr>
        </p:nvSpPr>
        <p:spPr>
          <a:xfrm>
            <a:off x="2052075" y="3187295"/>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20" name="Google Shape;1720;p52"/>
          <p:cNvSpPr txBox="1"/>
          <p:nvPr>
            <p:ph hasCustomPrompt="1" idx="6" type="title"/>
          </p:nvPr>
        </p:nvSpPr>
        <p:spPr>
          <a:xfrm>
            <a:off x="4728820" y="2872283"/>
            <a:ext cx="882000" cy="7674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1" name="Google Shape;1721;p52"/>
          <p:cNvSpPr txBox="1"/>
          <p:nvPr>
            <p:ph idx="7" type="subTitle"/>
          </p:nvPr>
        </p:nvSpPr>
        <p:spPr>
          <a:xfrm>
            <a:off x="5807586" y="3187295"/>
            <a:ext cx="2448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22" name="Google Shape;1722;p52"/>
          <p:cNvSpPr txBox="1"/>
          <p:nvPr>
            <p:ph idx="8" type="subTitle"/>
          </p:nvPr>
        </p:nvSpPr>
        <p:spPr>
          <a:xfrm>
            <a:off x="2052070" y="157117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23" name="Google Shape;1723;p52"/>
          <p:cNvSpPr txBox="1"/>
          <p:nvPr>
            <p:ph idx="9" type="subTitle"/>
          </p:nvPr>
        </p:nvSpPr>
        <p:spPr>
          <a:xfrm>
            <a:off x="5807570" y="157117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24" name="Google Shape;1724;p52"/>
          <p:cNvSpPr txBox="1"/>
          <p:nvPr>
            <p:ph idx="13" type="subTitle"/>
          </p:nvPr>
        </p:nvSpPr>
        <p:spPr>
          <a:xfrm>
            <a:off x="2052070" y="284395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25" name="Google Shape;1725;p52"/>
          <p:cNvSpPr txBox="1"/>
          <p:nvPr>
            <p:ph idx="14" type="subTitle"/>
          </p:nvPr>
        </p:nvSpPr>
        <p:spPr>
          <a:xfrm>
            <a:off x="5807570" y="284395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26" name="Google Shape;1726;p52"/>
          <p:cNvSpPr txBox="1"/>
          <p:nvPr>
            <p:ph idx="15" type="title"/>
          </p:nvPr>
        </p:nvSpPr>
        <p:spPr>
          <a:xfrm>
            <a:off x="872400" y="6904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2_1">
    <p:spTree>
      <p:nvGrpSpPr>
        <p:cNvPr id="1727" name="Shape 1727"/>
        <p:cNvGrpSpPr/>
        <p:nvPr/>
      </p:nvGrpSpPr>
      <p:grpSpPr>
        <a:xfrm>
          <a:off x="0" y="0"/>
          <a:ext cx="0" cy="0"/>
          <a:chOff x="0" y="0"/>
          <a:chExt cx="0" cy="0"/>
        </a:xfrm>
      </p:grpSpPr>
      <p:sp>
        <p:nvSpPr>
          <p:cNvPr id="1728" name="Google Shape;1728;p53"/>
          <p:cNvSpPr/>
          <p:nvPr/>
        </p:nvSpPr>
        <p:spPr>
          <a:xfrm>
            <a:off x="777276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3"/>
          <p:cNvSpPr/>
          <p:nvPr/>
        </p:nvSpPr>
        <p:spPr>
          <a:xfrm>
            <a:off x="8041458"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3"/>
          <p:cNvSpPr/>
          <p:nvPr/>
        </p:nvSpPr>
        <p:spPr>
          <a:xfrm>
            <a:off x="831984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3"/>
          <p:cNvSpPr/>
          <p:nvPr/>
        </p:nvSpPr>
        <p:spPr>
          <a:xfrm>
            <a:off x="583017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3"/>
          <p:cNvSpPr/>
          <p:nvPr/>
        </p:nvSpPr>
        <p:spPr>
          <a:xfrm>
            <a:off x="5188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3"/>
          <p:cNvSpPr/>
          <p:nvPr/>
        </p:nvSpPr>
        <p:spPr>
          <a:xfrm>
            <a:off x="78749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a:off x="-263880" y="22323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a:off x="89329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3"/>
          <p:cNvSpPr/>
          <p:nvPr/>
        </p:nvSpPr>
        <p:spPr>
          <a:xfrm>
            <a:off x="436038" y="101772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3"/>
          <p:cNvSpPr/>
          <p:nvPr/>
        </p:nvSpPr>
        <p:spPr>
          <a:xfrm>
            <a:off x="7597663" y="4668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8" name="Google Shape;1738;p53"/>
          <p:cNvGrpSpPr/>
          <p:nvPr/>
        </p:nvGrpSpPr>
        <p:grpSpPr>
          <a:xfrm>
            <a:off x="-295672" y="2906372"/>
            <a:ext cx="1008891" cy="2406797"/>
            <a:chOff x="471400" y="846650"/>
            <a:chExt cx="1277400" cy="3047350"/>
          </a:xfrm>
        </p:grpSpPr>
        <p:sp>
          <p:nvSpPr>
            <p:cNvPr id="1739" name="Google Shape;1739;p53"/>
            <p:cNvSpPr/>
            <p:nvPr/>
          </p:nvSpPr>
          <p:spPr>
            <a:xfrm>
              <a:off x="725200" y="3067975"/>
              <a:ext cx="862500" cy="826025"/>
            </a:xfrm>
            <a:custGeom>
              <a:rect b="b" l="l" r="r" t="t"/>
              <a:pathLst>
                <a:path extrusionOk="0" h="33041" w="34500">
                  <a:moveTo>
                    <a:pt x="1" y="0"/>
                  </a:moveTo>
                  <a:lnTo>
                    <a:pt x="5138" y="33040"/>
                  </a:lnTo>
                  <a:lnTo>
                    <a:pt x="29484" y="33040"/>
                  </a:lnTo>
                  <a:lnTo>
                    <a:pt x="34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3"/>
            <p:cNvSpPr/>
            <p:nvPr/>
          </p:nvSpPr>
          <p:spPr>
            <a:xfrm>
              <a:off x="725200" y="2982850"/>
              <a:ext cx="862500" cy="169475"/>
            </a:xfrm>
            <a:custGeom>
              <a:rect b="b" l="l" r="r" t="t"/>
              <a:pathLst>
                <a:path extrusionOk="0" h="6779" w="34500">
                  <a:moveTo>
                    <a:pt x="16019" y="1"/>
                  </a:moveTo>
                  <a:cubicBezTo>
                    <a:pt x="7843" y="122"/>
                    <a:pt x="61" y="1247"/>
                    <a:pt x="1" y="3405"/>
                  </a:cubicBezTo>
                  <a:cubicBezTo>
                    <a:pt x="61" y="5563"/>
                    <a:pt x="8056" y="6718"/>
                    <a:pt x="16323" y="6779"/>
                  </a:cubicBezTo>
                  <a:lnTo>
                    <a:pt x="18147" y="6779"/>
                  </a:lnTo>
                  <a:cubicBezTo>
                    <a:pt x="26445" y="6718"/>
                    <a:pt x="34469" y="5563"/>
                    <a:pt x="34500" y="3405"/>
                  </a:cubicBezTo>
                  <a:cubicBezTo>
                    <a:pt x="34469" y="1399"/>
                    <a:pt x="27661" y="274"/>
                    <a:pt x="20092" y="31"/>
                  </a:cubicBezTo>
                  <a:cubicBezTo>
                    <a:pt x="19697" y="31"/>
                    <a:pt x="19272" y="31"/>
                    <a:pt x="18876"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3"/>
            <p:cNvSpPr/>
            <p:nvPr/>
          </p:nvSpPr>
          <p:spPr>
            <a:xfrm>
              <a:off x="1214575" y="2603675"/>
              <a:ext cx="468875" cy="372375"/>
            </a:xfrm>
            <a:custGeom>
              <a:rect b="b" l="l" r="r" t="t"/>
              <a:pathLst>
                <a:path extrusionOk="0" h="14895" w="18755">
                  <a:moveTo>
                    <a:pt x="14256" y="0"/>
                  </a:moveTo>
                  <a:cubicBezTo>
                    <a:pt x="8523" y="0"/>
                    <a:pt x="1607" y="4246"/>
                    <a:pt x="396" y="10092"/>
                  </a:cubicBezTo>
                  <a:cubicBezTo>
                    <a:pt x="274" y="10548"/>
                    <a:pt x="0" y="13040"/>
                    <a:pt x="639" y="13040"/>
                  </a:cubicBezTo>
                  <a:cubicBezTo>
                    <a:pt x="852" y="13435"/>
                    <a:pt x="1156" y="13739"/>
                    <a:pt x="1490" y="14013"/>
                  </a:cubicBezTo>
                  <a:cubicBezTo>
                    <a:pt x="2189" y="14590"/>
                    <a:pt x="3101" y="14894"/>
                    <a:pt x="4013" y="14894"/>
                  </a:cubicBezTo>
                  <a:cubicBezTo>
                    <a:pt x="8754" y="14408"/>
                    <a:pt x="13253" y="11368"/>
                    <a:pt x="16141" y="7660"/>
                  </a:cubicBezTo>
                  <a:cubicBezTo>
                    <a:pt x="18390" y="5016"/>
                    <a:pt x="18755" y="244"/>
                    <a:pt x="14317" y="0"/>
                  </a:cubicBezTo>
                  <a:cubicBezTo>
                    <a:pt x="14296" y="0"/>
                    <a:pt x="14276" y="0"/>
                    <a:pt x="14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3"/>
            <p:cNvSpPr/>
            <p:nvPr/>
          </p:nvSpPr>
          <p:spPr>
            <a:xfrm>
              <a:off x="472925" y="2448175"/>
              <a:ext cx="530425" cy="347775"/>
            </a:xfrm>
            <a:custGeom>
              <a:rect b="b" l="l" r="r" t="t"/>
              <a:pathLst>
                <a:path extrusionOk="0" h="13911" w="21217">
                  <a:moveTo>
                    <a:pt x="3648" y="8834"/>
                  </a:moveTo>
                  <a:cubicBezTo>
                    <a:pt x="3648" y="8861"/>
                    <a:pt x="3672" y="8864"/>
                    <a:pt x="3677" y="8865"/>
                  </a:cubicBezTo>
                  <a:lnTo>
                    <a:pt x="3677" y="8865"/>
                  </a:lnTo>
                  <a:cubicBezTo>
                    <a:pt x="3667" y="8855"/>
                    <a:pt x="3658" y="8845"/>
                    <a:pt x="3648" y="8834"/>
                  </a:cubicBezTo>
                  <a:close/>
                  <a:moveTo>
                    <a:pt x="7761" y="0"/>
                  </a:moveTo>
                  <a:cubicBezTo>
                    <a:pt x="7515" y="0"/>
                    <a:pt x="7268" y="7"/>
                    <a:pt x="7022" y="20"/>
                  </a:cubicBezTo>
                  <a:lnTo>
                    <a:pt x="7052" y="20"/>
                  </a:lnTo>
                  <a:cubicBezTo>
                    <a:pt x="6900" y="50"/>
                    <a:pt x="6748" y="50"/>
                    <a:pt x="6566" y="80"/>
                  </a:cubicBezTo>
                  <a:lnTo>
                    <a:pt x="6535" y="80"/>
                  </a:lnTo>
                  <a:cubicBezTo>
                    <a:pt x="1186" y="688"/>
                    <a:pt x="0" y="5187"/>
                    <a:pt x="3678" y="8865"/>
                  </a:cubicBezTo>
                  <a:cubicBezTo>
                    <a:pt x="3678" y="8865"/>
                    <a:pt x="3678" y="8865"/>
                    <a:pt x="3677" y="8865"/>
                  </a:cubicBezTo>
                  <a:lnTo>
                    <a:pt x="3677" y="8865"/>
                  </a:lnTo>
                  <a:cubicBezTo>
                    <a:pt x="4491" y="9703"/>
                    <a:pt x="5423" y="10423"/>
                    <a:pt x="6414" y="11053"/>
                  </a:cubicBezTo>
                  <a:cubicBezTo>
                    <a:pt x="6414" y="11084"/>
                    <a:pt x="6414" y="11084"/>
                    <a:pt x="6414" y="11084"/>
                  </a:cubicBezTo>
                  <a:lnTo>
                    <a:pt x="6444" y="11084"/>
                  </a:lnTo>
                  <a:cubicBezTo>
                    <a:pt x="6475" y="11114"/>
                    <a:pt x="6475" y="11114"/>
                    <a:pt x="6505" y="11144"/>
                  </a:cubicBezTo>
                  <a:cubicBezTo>
                    <a:pt x="6505" y="11141"/>
                    <a:pt x="6505" y="11139"/>
                    <a:pt x="6504" y="11136"/>
                  </a:cubicBezTo>
                  <a:lnTo>
                    <a:pt x="6504" y="11136"/>
                  </a:lnTo>
                  <a:cubicBezTo>
                    <a:pt x="6525" y="11148"/>
                    <a:pt x="6545" y="11154"/>
                    <a:pt x="6566" y="11175"/>
                  </a:cubicBezTo>
                  <a:cubicBezTo>
                    <a:pt x="6566" y="11175"/>
                    <a:pt x="6566" y="11165"/>
                    <a:pt x="6560" y="11157"/>
                  </a:cubicBezTo>
                  <a:lnTo>
                    <a:pt x="6560" y="11157"/>
                  </a:lnTo>
                  <a:cubicBezTo>
                    <a:pt x="6612" y="11183"/>
                    <a:pt x="6661" y="11209"/>
                    <a:pt x="6687" y="11236"/>
                  </a:cubicBezTo>
                  <a:lnTo>
                    <a:pt x="6657" y="11236"/>
                  </a:lnTo>
                  <a:lnTo>
                    <a:pt x="6748" y="11266"/>
                  </a:lnTo>
                  <a:lnTo>
                    <a:pt x="6718" y="11266"/>
                  </a:lnTo>
                  <a:cubicBezTo>
                    <a:pt x="6748" y="11296"/>
                    <a:pt x="6809" y="11327"/>
                    <a:pt x="6839" y="11357"/>
                  </a:cubicBezTo>
                  <a:cubicBezTo>
                    <a:pt x="9089" y="12664"/>
                    <a:pt x="11611" y="13910"/>
                    <a:pt x="14286" y="13910"/>
                  </a:cubicBezTo>
                  <a:cubicBezTo>
                    <a:pt x="15928" y="13850"/>
                    <a:pt x="17599" y="13607"/>
                    <a:pt x="19150" y="12999"/>
                  </a:cubicBezTo>
                  <a:lnTo>
                    <a:pt x="19119" y="12999"/>
                  </a:lnTo>
                  <a:cubicBezTo>
                    <a:pt x="21216" y="12391"/>
                    <a:pt x="20943" y="9169"/>
                    <a:pt x="20578" y="7436"/>
                  </a:cubicBezTo>
                  <a:cubicBezTo>
                    <a:pt x="20153" y="5339"/>
                    <a:pt x="18815" y="3758"/>
                    <a:pt x="16961" y="2694"/>
                  </a:cubicBezTo>
                  <a:cubicBezTo>
                    <a:pt x="14194" y="1085"/>
                    <a:pt x="10981" y="0"/>
                    <a:pt x="77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3"/>
            <p:cNvSpPr/>
            <p:nvPr/>
          </p:nvSpPr>
          <p:spPr>
            <a:xfrm>
              <a:off x="1226725" y="1550100"/>
              <a:ext cx="522075" cy="540025"/>
            </a:xfrm>
            <a:custGeom>
              <a:rect b="b" l="l" r="r" t="t"/>
              <a:pathLst>
                <a:path extrusionOk="0" h="21601" w="20883">
                  <a:moveTo>
                    <a:pt x="426" y="19681"/>
                  </a:moveTo>
                  <a:cubicBezTo>
                    <a:pt x="426" y="19742"/>
                    <a:pt x="457" y="19772"/>
                    <a:pt x="457" y="19803"/>
                  </a:cubicBezTo>
                  <a:cubicBezTo>
                    <a:pt x="457" y="19803"/>
                    <a:pt x="426" y="19803"/>
                    <a:pt x="426" y="19772"/>
                  </a:cubicBezTo>
                  <a:cubicBezTo>
                    <a:pt x="426" y="19742"/>
                    <a:pt x="426" y="19711"/>
                    <a:pt x="426" y="19681"/>
                  </a:cubicBezTo>
                  <a:close/>
                  <a:moveTo>
                    <a:pt x="15154" y="0"/>
                  </a:moveTo>
                  <a:cubicBezTo>
                    <a:pt x="13009" y="0"/>
                    <a:pt x="10538" y="1226"/>
                    <a:pt x="8907" y="2052"/>
                  </a:cubicBezTo>
                  <a:cubicBezTo>
                    <a:pt x="4347" y="4666"/>
                    <a:pt x="1460" y="8465"/>
                    <a:pt x="426" y="13663"/>
                  </a:cubicBezTo>
                  <a:cubicBezTo>
                    <a:pt x="122" y="14848"/>
                    <a:pt x="1" y="16094"/>
                    <a:pt x="1" y="17341"/>
                  </a:cubicBezTo>
                  <a:cubicBezTo>
                    <a:pt x="1" y="18404"/>
                    <a:pt x="92" y="19468"/>
                    <a:pt x="214" y="20502"/>
                  </a:cubicBezTo>
                  <a:cubicBezTo>
                    <a:pt x="214" y="20502"/>
                    <a:pt x="214" y="20532"/>
                    <a:pt x="214" y="20532"/>
                  </a:cubicBezTo>
                  <a:cubicBezTo>
                    <a:pt x="244" y="20806"/>
                    <a:pt x="274" y="21049"/>
                    <a:pt x="274" y="21322"/>
                  </a:cubicBezTo>
                  <a:cubicBezTo>
                    <a:pt x="274" y="21414"/>
                    <a:pt x="335" y="21474"/>
                    <a:pt x="396" y="21474"/>
                  </a:cubicBezTo>
                  <a:cubicBezTo>
                    <a:pt x="670" y="21414"/>
                    <a:pt x="487" y="20866"/>
                    <a:pt x="518" y="20654"/>
                  </a:cubicBezTo>
                  <a:lnTo>
                    <a:pt x="518" y="20654"/>
                  </a:lnTo>
                  <a:cubicBezTo>
                    <a:pt x="670" y="20866"/>
                    <a:pt x="852" y="21049"/>
                    <a:pt x="1095" y="21170"/>
                  </a:cubicBezTo>
                  <a:cubicBezTo>
                    <a:pt x="1616" y="21472"/>
                    <a:pt x="2260" y="21600"/>
                    <a:pt x="2850" y="21600"/>
                  </a:cubicBezTo>
                  <a:cubicBezTo>
                    <a:pt x="2914" y="21600"/>
                    <a:pt x="2978" y="21599"/>
                    <a:pt x="3040" y="21596"/>
                  </a:cubicBezTo>
                  <a:cubicBezTo>
                    <a:pt x="4773" y="21505"/>
                    <a:pt x="6202" y="20350"/>
                    <a:pt x="7539" y="19377"/>
                  </a:cubicBezTo>
                  <a:cubicBezTo>
                    <a:pt x="9332" y="18192"/>
                    <a:pt x="11004" y="16854"/>
                    <a:pt x="12463" y="15243"/>
                  </a:cubicBezTo>
                  <a:cubicBezTo>
                    <a:pt x="14925" y="12325"/>
                    <a:pt x="20883" y="4909"/>
                    <a:pt x="18025" y="1170"/>
                  </a:cubicBezTo>
                  <a:cubicBezTo>
                    <a:pt x="17256" y="319"/>
                    <a:pt x="16247" y="0"/>
                    <a:pt x="15154"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3"/>
            <p:cNvSpPr/>
            <p:nvPr/>
          </p:nvSpPr>
          <p:spPr>
            <a:xfrm>
              <a:off x="1232050" y="2228450"/>
              <a:ext cx="512200" cy="382875"/>
            </a:xfrm>
            <a:custGeom>
              <a:rect b="b" l="l" r="r" t="t"/>
              <a:pathLst>
                <a:path extrusionOk="0" h="15315" w="20488">
                  <a:moveTo>
                    <a:pt x="16310" y="0"/>
                  </a:moveTo>
                  <a:cubicBezTo>
                    <a:pt x="14465" y="0"/>
                    <a:pt x="12383" y="596"/>
                    <a:pt x="10973" y="997"/>
                  </a:cubicBezTo>
                  <a:cubicBezTo>
                    <a:pt x="6657" y="2304"/>
                    <a:pt x="2767" y="5465"/>
                    <a:pt x="1064" y="9690"/>
                  </a:cubicBezTo>
                  <a:cubicBezTo>
                    <a:pt x="578" y="11210"/>
                    <a:pt x="1" y="13155"/>
                    <a:pt x="1004" y="14553"/>
                  </a:cubicBezTo>
                  <a:cubicBezTo>
                    <a:pt x="1042" y="14630"/>
                    <a:pt x="1107" y="14664"/>
                    <a:pt x="1171" y="14664"/>
                  </a:cubicBezTo>
                  <a:cubicBezTo>
                    <a:pt x="1261" y="14664"/>
                    <a:pt x="1351" y="14599"/>
                    <a:pt x="1368" y="14493"/>
                  </a:cubicBezTo>
                  <a:cubicBezTo>
                    <a:pt x="2143" y="15077"/>
                    <a:pt x="2995" y="15314"/>
                    <a:pt x="3884" y="15314"/>
                  </a:cubicBezTo>
                  <a:cubicBezTo>
                    <a:pt x="6829" y="15314"/>
                    <a:pt x="10182" y="12712"/>
                    <a:pt x="12493" y="11544"/>
                  </a:cubicBezTo>
                  <a:cubicBezTo>
                    <a:pt x="14469" y="10420"/>
                    <a:pt x="16597" y="9477"/>
                    <a:pt x="18238" y="7897"/>
                  </a:cubicBezTo>
                  <a:cubicBezTo>
                    <a:pt x="19484" y="6590"/>
                    <a:pt x="20487" y="4766"/>
                    <a:pt x="20275" y="2882"/>
                  </a:cubicBezTo>
                  <a:cubicBezTo>
                    <a:pt x="19917" y="656"/>
                    <a:pt x="18244" y="0"/>
                    <a:pt x="1631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3"/>
            <p:cNvSpPr/>
            <p:nvPr/>
          </p:nvSpPr>
          <p:spPr>
            <a:xfrm>
              <a:off x="471400" y="1506850"/>
              <a:ext cx="541075" cy="389675"/>
            </a:xfrm>
            <a:custGeom>
              <a:rect b="b" l="l" r="r" t="t"/>
              <a:pathLst>
                <a:path extrusionOk="0" h="15587" w="21643">
                  <a:moveTo>
                    <a:pt x="7994" y="0"/>
                  </a:moveTo>
                  <a:cubicBezTo>
                    <a:pt x="6621" y="0"/>
                    <a:pt x="5256" y="235"/>
                    <a:pt x="3982" y="742"/>
                  </a:cubicBezTo>
                  <a:cubicBezTo>
                    <a:pt x="1520" y="1836"/>
                    <a:pt x="0" y="4268"/>
                    <a:pt x="2007" y="6578"/>
                  </a:cubicBezTo>
                  <a:cubicBezTo>
                    <a:pt x="4651" y="9587"/>
                    <a:pt x="8967" y="10195"/>
                    <a:pt x="12220" y="12353"/>
                  </a:cubicBezTo>
                  <a:cubicBezTo>
                    <a:pt x="13955" y="13432"/>
                    <a:pt x="16382" y="15586"/>
                    <a:pt x="18496" y="15586"/>
                  </a:cubicBezTo>
                  <a:cubicBezTo>
                    <a:pt x="19420" y="15586"/>
                    <a:pt x="20283" y="15176"/>
                    <a:pt x="21004" y="14086"/>
                  </a:cubicBezTo>
                  <a:cubicBezTo>
                    <a:pt x="21095" y="14086"/>
                    <a:pt x="21186" y="14025"/>
                    <a:pt x="21217" y="13934"/>
                  </a:cubicBezTo>
                  <a:cubicBezTo>
                    <a:pt x="21429" y="13539"/>
                    <a:pt x="21490" y="12961"/>
                    <a:pt x="21521" y="12505"/>
                  </a:cubicBezTo>
                  <a:cubicBezTo>
                    <a:pt x="21460" y="12262"/>
                    <a:pt x="21642" y="11958"/>
                    <a:pt x="21490" y="11745"/>
                  </a:cubicBezTo>
                  <a:cubicBezTo>
                    <a:pt x="21490" y="11472"/>
                    <a:pt x="21429" y="11229"/>
                    <a:pt x="21399" y="11016"/>
                  </a:cubicBezTo>
                  <a:cubicBezTo>
                    <a:pt x="20852" y="7763"/>
                    <a:pt x="18724" y="5271"/>
                    <a:pt x="16232" y="3234"/>
                  </a:cubicBezTo>
                  <a:cubicBezTo>
                    <a:pt x="15290" y="2414"/>
                    <a:pt x="14074" y="1502"/>
                    <a:pt x="12888" y="985"/>
                  </a:cubicBezTo>
                  <a:cubicBezTo>
                    <a:pt x="11351" y="350"/>
                    <a:pt x="9668" y="0"/>
                    <a:pt x="79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3"/>
            <p:cNvSpPr/>
            <p:nvPr/>
          </p:nvSpPr>
          <p:spPr>
            <a:xfrm>
              <a:off x="1172025" y="1247450"/>
              <a:ext cx="565375" cy="502900"/>
            </a:xfrm>
            <a:custGeom>
              <a:rect b="b" l="l" r="r" t="t"/>
              <a:pathLst>
                <a:path extrusionOk="0" h="20116" w="22615">
                  <a:moveTo>
                    <a:pt x="19641" y="1"/>
                  </a:moveTo>
                  <a:cubicBezTo>
                    <a:pt x="16605" y="1"/>
                    <a:pt x="13628" y="2097"/>
                    <a:pt x="11247" y="3732"/>
                  </a:cubicBezTo>
                  <a:cubicBezTo>
                    <a:pt x="10244" y="4461"/>
                    <a:pt x="9271" y="5282"/>
                    <a:pt x="8359" y="6103"/>
                  </a:cubicBezTo>
                  <a:cubicBezTo>
                    <a:pt x="8359" y="6103"/>
                    <a:pt x="8329" y="6133"/>
                    <a:pt x="8329" y="6133"/>
                  </a:cubicBezTo>
                  <a:lnTo>
                    <a:pt x="8298" y="6164"/>
                  </a:lnTo>
                  <a:cubicBezTo>
                    <a:pt x="8268" y="6164"/>
                    <a:pt x="8268" y="6164"/>
                    <a:pt x="8268" y="6194"/>
                  </a:cubicBezTo>
                  <a:lnTo>
                    <a:pt x="8268" y="6164"/>
                  </a:lnTo>
                  <a:cubicBezTo>
                    <a:pt x="8207" y="6255"/>
                    <a:pt x="8146" y="6316"/>
                    <a:pt x="8086" y="6376"/>
                  </a:cubicBezTo>
                  <a:cubicBezTo>
                    <a:pt x="8055" y="6376"/>
                    <a:pt x="8025" y="6407"/>
                    <a:pt x="7994" y="6437"/>
                  </a:cubicBezTo>
                  <a:cubicBezTo>
                    <a:pt x="7994" y="6437"/>
                    <a:pt x="7994" y="6468"/>
                    <a:pt x="7964" y="6468"/>
                  </a:cubicBezTo>
                  <a:cubicBezTo>
                    <a:pt x="7964" y="6468"/>
                    <a:pt x="7934" y="6498"/>
                    <a:pt x="7903" y="6528"/>
                  </a:cubicBezTo>
                  <a:cubicBezTo>
                    <a:pt x="5289" y="9112"/>
                    <a:pt x="2827" y="12091"/>
                    <a:pt x="1520" y="15586"/>
                  </a:cubicBezTo>
                  <a:cubicBezTo>
                    <a:pt x="1490" y="15708"/>
                    <a:pt x="1429" y="15829"/>
                    <a:pt x="1399" y="15951"/>
                  </a:cubicBezTo>
                  <a:cubicBezTo>
                    <a:pt x="791" y="16924"/>
                    <a:pt x="608" y="18048"/>
                    <a:pt x="274" y="19142"/>
                  </a:cubicBezTo>
                  <a:cubicBezTo>
                    <a:pt x="213" y="19355"/>
                    <a:pt x="122" y="19568"/>
                    <a:pt x="61" y="19781"/>
                  </a:cubicBezTo>
                  <a:cubicBezTo>
                    <a:pt x="0" y="19902"/>
                    <a:pt x="61" y="20054"/>
                    <a:pt x="183" y="20085"/>
                  </a:cubicBezTo>
                  <a:cubicBezTo>
                    <a:pt x="213" y="20085"/>
                    <a:pt x="213" y="20115"/>
                    <a:pt x="243" y="20115"/>
                  </a:cubicBezTo>
                  <a:cubicBezTo>
                    <a:pt x="335" y="20115"/>
                    <a:pt x="456" y="20054"/>
                    <a:pt x="487" y="19963"/>
                  </a:cubicBezTo>
                  <a:cubicBezTo>
                    <a:pt x="730" y="19142"/>
                    <a:pt x="1095" y="18352"/>
                    <a:pt x="1459" y="17592"/>
                  </a:cubicBezTo>
                  <a:cubicBezTo>
                    <a:pt x="1459" y="17532"/>
                    <a:pt x="1490" y="17501"/>
                    <a:pt x="1490" y="17471"/>
                  </a:cubicBezTo>
                  <a:cubicBezTo>
                    <a:pt x="2067" y="16255"/>
                    <a:pt x="2766" y="15100"/>
                    <a:pt x="3739" y="14158"/>
                  </a:cubicBezTo>
                  <a:cubicBezTo>
                    <a:pt x="4955" y="12911"/>
                    <a:pt x="6596" y="12364"/>
                    <a:pt x="8207" y="11756"/>
                  </a:cubicBezTo>
                  <a:cubicBezTo>
                    <a:pt x="10973" y="10480"/>
                    <a:pt x="13922" y="9446"/>
                    <a:pt x="16475" y="7714"/>
                  </a:cubicBezTo>
                  <a:cubicBezTo>
                    <a:pt x="17478" y="6984"/>
                    <a:pt x="18481" y="6255"/>
                    <a:pt x="19393" y="5464"/>
                  </a:cubicBezTo>
                  <a:lnTo>
                    <a:pt x="19423" y="5434"/>
                  </a:lnTo>
                  <a:lnTo>
                    <a:pt x="19454" y="5404"/>
                  </a:lnTo>
                  <a:cubicBezTo>
                    <a:pt x="19454" y="5404"/>
                    <a:pt x="19484" y="5404"/>
                    <a:pt x="19484" y="5373"/>
                  </a:cubicBezTo>
                  <a:cubicBezTo>
                    <a:pt x="20882" y="4157"/>
                    <a:pt x="22615" y="1057"/>
                    <a:pt x="20183" y="24"/>
                  </a:cubicBezTo>
                  <a:cubicBezTo>
                    <a:pt x="20002" y="8"/>
                    <a:pt x="19822" y="1"/>
                    <a:pt x="1964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3"/>
            <p:cNvSpPr/>
            <p:nvPr/>
          </p:nvSpPr>
          <p:spPr>
            <a:xfrm>
              <a:off x="1586925" y="1438750"/>
              <a:ext cx="775" cy="25"/>
            </a:xfrm>
            <a:custGeom>
              <a:rect b="b" l="l" r="r" t="t"/>
              <a:pathLst>
                <a:path extrusionOk="0" h="1" w="31">
                  <a:moveTo>
                    <a:pt x="31" y="1"/>
                  </a:moveTo>
                  <a:cubicBezTo>
                    <a:pt x="0" y="1"/>
                    <a:pt x="0" y="1"/>
                    <a:pt x="0" y="1"/>
                  </a:cubicBezTo>
                  <a:cubicBezTo>
                    <a:pt x="0" y="1"/>
                    <a:pt x="0"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3"/>
            <p:cNvSpPr/>
            <p:nvPr/>
          </p:nvSpPr>
          <p:spPr>
            <a:xfrm>
              <a:off x="1549675" y="1462325"/>
              <a:ext cx="800" cy="25"/>
            </a:xfrm>
            <a:custGeom>
              <a:rect b="b" l="l" r="r" t="t"/>
              <a:pathLst>
                <a:path extrusionOk="0" h="1" w="32">
                  <a:moveTo>
                    <a:pt x="31" y="0"/>
                  </a:moveTo>
                  <a:cubicBezTo>
                    <a:pt x="31" y="0"/>
                    <a:pt x="31" y="0"/>
                    <a:pt x="1" y="0"/>
                  </a:cubicBezTo>
                  <a:cubicBezTo>
                    <a:pt x="31" y="0"/>
                    <a:pt x="31" y="0"/>
                    <a:pt x="3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3"/>
            <p:cNvSpPr/>
            <p:nvPr/>
          </p:nvSpPr>
          <p:spPr>
            <a:xfrm>
              <a:off x="1134025" y="846650"/>
              <a:ext cx="410400" cy="637075"/>
            </a:xfrm>
            <a:custGeom>
              <a:rect b="b" l="l" r="r" t="t"/>
              <a:pathLst>
                <a:path extrusionOk="0" h="25483" w="16416">
                  <a:moveTo>
                    <a:pt x="2311" y="24202"/>
                  </a:moveTo>
                  <a:cubicBezTo>
                    <a:pt x="2341" y="24202"/>
                    <a:pt x="2371" y="24232"/>
                    <a:pt x="2402" y="24262"/>
                  </a:cubicBezTo>
                  <a:cubicBezTo>
                    <a:pt x="2402" y="24262"/>
                    <a:pt x="2402" y="24262"/>
                    <a:pt x="2371" y="24293"/>
                  </a:cubicBezTo>
                  <a:cubicBezTo>
                    <a:pt x="2371" y="24262"/>
                    <a:pt x="2341" y="24232"/>
                    <a:pt x="2311" y="24202"/>
                  </a:cubicBezTo>
                  <a:close/>
                  <a:moveTo>
                    <a:pt x="12029" y="0"/>
                  </a:moveTo>
                  <a:cubicBezTo>
                    <a:pt x="10215" y="0"/>
                    <a:pt x="7862" y="1450"/>
                    <a:pt x="5472" y="4688"/>
                  </a:cubicBezTo>
                  <a:cubicBezTo>
                    <a:pt x="3344" y="7788"/>
                    <a:pt x="1581" y="11223"/>
                    <a:pt x="456" y="14809"/>
                  </a:cubicBezTo>
                  <a:cubicBezTo>
                    <a:pt x="183" y="16025"/>
                    <a:pt x="1" y="17302"/>
                    <a:pt x="61" y="18579"/>
                  </a:cubicBezTo>
                  <a:cubicBezTo>
                    <a:pt x="92" y="20767"/>
                    <a:pt x="700" y="22955"/>
                    <a:pt x="2067" y="24658"/>
                  </a:cubicBezTo>
                  <a:cubicBezTo>
                    <a:pt x="2159" y="24779"/>
                    <a:pt x="2280" y="24901"/>
                    <a:pt x="2371" y="24992"/>
                  </a:cubicBezTo>
                  <a:lnTo>
                    <a:pt x="2493" y="25114"/>
                  </a:lnTo>
                  <a:cubicBezTo>
                    <a:pt x="2645" y="25266"/>
                    <a:pt x="2827" y="25418"/>
                    <a:pt x="3040" y="25478"/>
                  </a:cubicBezTo>
                  <a:cubicBezTo>
                    <a:pt x="3064" y="25481"/>
                    <a:pt x="3086" y="25483"/>
                    <a:pt x="3105" y="25483"/>
                  </a:cubicBezTo>
                  <a:cubicBezTo>
                    <a:pt x="3470" y="25483"/>
                    <a:pt x="2944" y="24956"/>
                    <a:pt x="2858" y="24840"/>
                  </a:cubicBezTo>
                  <a:cubicBezTo>
                    <a:pt x="2919" y="24810"/>
                    <a:pt x="3010" y="24749"/>
                    <a:pt x="3040" y="24688"/>
                  </a:cubicBezTo>
                  <a:cubicBezTo>
                    <a:pt x="3222" y="24810"/>
                    <a:pt x="3374" y="24870"/>
                    <a:pt x="3526" y="24931"/>
                  </a:cubicBezTo>
                  <a:cubicBezTo>
                    <a:pt x="3759" y="25012"/>
                    <a:pt x="3995" y="25049"/>
                    <a:pt x="4231" y="25049"/>
                  </a:cubicBezTo>
                  <a:cubicBezTo>
                    <a:pt x="5408" y="25049"/>
                    <a:pt x="6586" y="24141"/>
                    <a:pt x="7447" y="23381"/>
                  </a:cubicBezTo>
                  <a:cubicBezTo>
                    <a:pt x="11460" y="19855"/>
                    <a:pt x="13283" y="14597"/>
                    <a:pt x="14590" y="9551"/>
                  </a:cubicBezTo>
                  <a:cubicBezTo>
                    <a:pt x="16416" y="3629"/>
                    <a:pt x="14897" y="0"/>
                    <a:pt x="1202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3"/>
            <p:cNvSpPr/>
            <p:nvPr/>
          </p:nvSpPr>
          <p:spPr>
            <a:xfrm>
              <a:off x="1121875" y="858625"/>
              <a:ext cx="351100" cy="2277000"/>
            </a:xfrm>
            <a:custGeom>
              <a:rect b="b" l="l" r="r" t="t"/>
              <a:pathLst>
                <a:path extrusionOk="0" h="91080" w="14044">
                  <a:moveTo>
                    <a:pt x="13861" y="0"/>
                  </a:moveTo>
                  <a:cubicBezTo>
                    <a:pt x="13745" y="0"/>
                    <a:pt x="13600" y="58"/>
                    <a:pt x="13496" y="75"/>
                  </a:cubicBezTo>
                  <a:cubicBezTo>
                    <a:pt x="8602" y="2020"/>
                    <a:pt x="6718" y="8251"/>
                    <a:pt x="5167" y="12871"/>
                  </a:cubicBezTo>
                  <a:cubicBezTo>
                    <a:pt x="2553" y="21899"/>
                    <a:pt x="2462" y="31443"/>
                    <a:pt x="2006" y="40775"/>
                  </a:cubicBezTo>
                  <a:cubicBezTo>
                    <a:pt x="2128" y="42477"/>
                    <a:pt x="2067" y="44179"/>
                    <a:pt x="2006" y="45881"/>
                  </a:cubicBezTo>
                  <a:cubicBezTo>
                    <a:pt x="1948" y="46085"/>
                    <a:pt x="2085" y="46706"/>
                    <a:pt x="1804" y="46706"/>
                  </a:cubicBezTo>
                  <a:cubicBezTo>
                    <a:pt x="1791" y="46706"/>
                    <a:pt x="1778" y="46704"/>
                    <a:pt x="1763" y="46702"/>
                  </a:cubicBezTo>
                  <a:cubicBezTo>
                    <a:pt x="1672" y="48921"/>
                    <a:pt x="1581" y="51139"/>
                    <a:pt x="1520" y="53389"/>
                  </a:cubicBezTo>
                  <a:cubicBezTo>
                    <a:pt x="1520" y="53358"/>
                    <a:pt x="1520" y="53358"/>
                    <a:pt x="1520" y="53358"/>
                  </a:cubicBezTo>
                  <a:cubicBezTo>
                    <a:pt x="1429" y="56732"/>
                    <a:pt x="1216" y="60076"/>
                    <a:pt x="1277" y="63450"/>
                  </a:cubicBezTo>
                  <a:cubicBezTo>
                    <a:pt x="1277" y="64818"/>
                    <a:pt x="1307" y="66185"/>
                    <a:pt x="1368" y="67523"/>
                  </a:cubicBezTo>
                  <a:cubicBezTo>
                    <a:pt x="1368" y="67644"/>
                    <a:pt x="1429" y="67796"/>
                    <a:pt x="1307" y="67857"/>
                  </a:cubicBezTo>
                  <a:cubicBezTo>
                    <a:pt x="1281" y="67909"/>
                    <a:pt x="1300" y="68119"/>
                    <a:pt x="1229" y="68119"/>
                  </a:cubicBezTo>
                  <a:cubicBezTo>
                    <a:pt x="1217" y="68119"/>
                    <a:pt x="1203" y="68113"/>
                    <a:pt x="1186" y="68100"/>
                  </a:cubicBezTo>
                  <a:lnTo>
                    <a:pt x="1186" y="68100"/>
                  </a:lnTo>
                  <a:cubicBezTo>
                    <a:pt x="1155" y="73024"/>
                    <a:pt x="1672" y="78009"/>
                    <a:pt x="1186" y="82933"/>
                  </a:cubicBezTo>
                  <a:cubicBezTo>
                    <a:pt x="1034" y="84635"/>
                    <a:pt x="851" y="86338"/>
                    <a:pt x="639" y="88070"/>
                  </a:cubicBezTo>
                  <a:cubicBezTo>
                    <a:pt x="639" y="88678"/>
                    <a:pt x="0" y="90988"/>
                    <a:pt x="882" y="91079"/>
                  </a:cubicBezTo>
                  <a:cubicBezTo>
                    <a:pt x="1094" y="91079"/>
                    <a:pt x="1338" y="90927"/>
                    <a:pt x="1398" y="90715"/>
                  </a:cubicBezTo>
                  <a:cubicBezTo>
                    <a:pt x="1642" y="89651"/>
                    <a:pt x="1702" y="88587"/>
                    <a:pt x="1854" y="87523"/>
                  </a:cubicBezTo>
                  <a:cubicBezTo>
                    <a:pt x="2341" y="83663"/>
                    <a:pt x="2736" y="79772"/>
                    <a:pt x="2493" y="75851"/>
                  </a:cubicBezTo>
                  <a:cubicBezTo>
                    <a:pt x="2219" y="68100"/>
                    <a:pt x="2401" y="60319"/>
                    <a:pt x="2705" y="52568"/>
                  </a:cubicBezTo>
                  <a:cubicBezTo>
                    <a:pt x="2705" y="52568"/>
                    <a:pt x="2705" y="52598"/>
                    <a:pt x="2705" y="52629"/>
                  </a:cubicBezTo>
                  <a:cubicBezTo>
                    <a:pt x="2918" y="46307"/>
                    <a:pt x="3192" y="40015"/>
                    <a:pt x="3435" y="33692"/>
                  </a:cubicBezTo>
                  <a:cubicBezTo>
                    <a:pt x="3648" y="26367"/>
                    <a:pt x="4286" y="18981"/>
                    <a:pt x="6444" y="11929"/>
                  </a:cubicBezTo>
                  <a:cubicBezTo>
                    <a:pt x="7326" y="9011"/>
                    <a:pt x="8237" y="6032"/>
                    <a:pt x="9970" y="3449"/>
                  </a:cubicBezTo>
                  <a:cubicBezTo>
                    <a:pt x="10821" y="2142"/>
                    <a:pt x="11976" y="956"/>
                    <a:pt x="13435" y="348"/>
                  </a:cubicBezTo>
                  <a:cubicBezTo>
                    <a:pt x="13587" y="318"/>
                    <a:pt x="13709" y="257"/>
                    <a:pt x="13861" y="257"/>
                  </a:cubicBezTo>
                  <a:cubicBezTo>
                    <a:pt x="13952" y="257"/>
                    <a:pt x="14043" y="227"/>
                    <a:pt x="14043" y="136"/>
                  </a:cubicBezTo>
                  <a:cubicBezTo>
                    <a:pt x="14017" y="32"/>
                    <a:pt x="13947" y="0"/>
                    <a:pt x="138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3"/>
            <p:cNvSpPr/>
            <p:nvPr/>
          </p:nvSpPr>
          <p:spPr>
            <a:xfrm>
              <a:off x="1142375" y="2656325"/>
              <a:ext cx="485600" cy="462100"/>
            </a:xfrm>
            <a:custGeom>
              <a:rect b="b" l="l" r="r" t="t"/>
              <a:pathLst>
                <a:path extrusionOk="0" h="18484" w="19424">
                  <a:moveTo>
                    <a:pt x="19143" y="1"/>
                  </a:moveTo>
                  <a:cubicBezTo>
                    <a:pt x="18687" y="1"/>
                    <a:pt x="17808" y="304"/>
                    <a:pt x="17539" y="326"/>
                  </a:cubicBezTo>
                  <a:cubicBezTo>
                    <a:pt x="11521" y="1694"/>
                    <a:pt x="6414" y="5919"/>
                    <a:pt x="3314" y="11177"/>
                  </a:cubicBezTo>
                  <a:cubicBezTo>
                    <a:pt x="3314" y="11177"/>
                    <a:pt x="3284" y="11208"/>
                    <a:pt x="3284" y="11238"/>
                  </a:cubicBezTo>
                  <a:cubicBezTo>
                    <a:pt x="3233" y="11314"/>
                    <a:pt x="3182" y="11390"/>
                    <a:pt x="3131" y="11466"/>
                  </a:cubicBezTo>
                  <a:lnTo>
                    <a:pt x="3131" y="11466"/>
                  </a:lnTo>
                  <a:cubicBezTo>
                    <a:pt x="3132" y="11462"/>
                    <a:pt x="3132" y="11457"/>
                    <a:pt x="3132" y="11451"/>
                  </a:cubicBezTo>
                  <a:lnTo>
                    <a:pt x="3132" y="11451"/>
                  </a:lnTo>
                  <a:cubicBezTo>
                    <a:pt x="1866" y="13349"/>
                    <a:pt x="1138" y="15486"/>
                    <a:pt x="208" y="17537"/>
                  </a:cubicBezTo>
                  <a:lnTo>
                    <a:pt x="208" y="17537"/>
                  </a:lnTo>
                  <a:cubicBezTo>
                    <a:pt x="1" y="17781"/>
                    <a:pt x="3" y="18200"/>
                    <a:pt x="274" y="18381"/>
                  </a:cubicBezTo>
                  <a:cubicBezTo>
                    <a:pt x="402" y="18452"/>
                    <a:pt x="518" y="18483"/>
                    <a:pt x="623" y="18483"/>
                  </a:cubicBezTo>
                  <a:cubicBezTo>
                    <a:pt x="1197" y="18483"/>
                    <a:pt x="1467" y="17562"/>
                    <a:pt x="1673" y="17074"/>
                  </a:cubicBezTo>
                  <a:cubicBezTo>
                    <a:pt x="2037" y="16162"/>
                    <a:pt x="2402" y="15220"/>
                    <a:pt x="2828" y="14308"/>
                  </a:cubicBezTo>
                  <a:cubicBezTo>
                    <a:pt x="2828" y="14308"/>
                    <a:pt x="2828" y="14295"/>
                    <a:pt x="2828" y="14278"/>
                  </a:cubicBezTo>
                  <a:cubicBezTo>
                    <a:pt x="5898" y="7530"/>
                    <a:pt x="11187" y="2302"/>
                    <a:pt x="18481" y="387"/>
                  </a:cubicBezTo>
                  <a:lnTo>
                    <a:pt x="18451" y="387"/>
                  </a:lnTo>
                  <a:cubicBezTo>
                    <a:pt x="18694" y="356"/>
                    <a:pt x="18907" y="296"/>
                    <a:pt x="19150" y="265"/>
                  </a:cubicBezTo>
                  <a:lnTo>
                    <a:pt x="19211" y="265"/>
                  </a:lnTo>
                  <a:cubicBezTo>
                    <a:pt x="19302" y="265"/>
                    <a:pt x="19393" y="265"/>
                    <a:pt x="19424" y="144"/>
                  </a:cubicBezTo>
                  <a:cubicBezTo>
                    <a:pt x="19416" y="40"/>
                    <a:pt x="19307" y="1"/>
                    <a:pt x="19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3"/>
            <p:cNvSpPr/>
            <p:nvPr/>
          </p:nvSpPr>
          <p:spPr>
            <a:xfrm>
              <a:off x="1127175" y="3067400"/>
              <a:ext cx="50200" cy="84925"/>
            </a:xfrm>
            <a:custGeom>
              <a:rect b="b" l="l" r="r" t="t"/>
              <a:pathLst>
                <a:path extrusionOk="0" h="3397" w="2008">
                  <a:moveTo>
                    <a:pt x="1411" y="0"/>
                  </a:moveTo>
                  <a:cubicBezTo>
                    <a:pt x="1369" y="0"/>
                    <a:pt x="1323" y="8"/>
                    <a:pt x="1278" y="23"/>
                  </a:cubicBezTo>
                  <a:cubicBezTo>
                    <a:pt x="1156" y="84"/>
                    <a:pt x="1034" y="205"/>
                    <a:pt x="1004" y="388"/>
                  </a:cubicBezTo>
                  <a:cubicBezTo>
                    <a:pt x="852" y="418"/>
                    <a:pt x="761" y="449"/>
                    <a:pt x="670" y="540"/>
                  </a:cubicBezTo>
                  <a:cubicBezTo>
                    <a:pt x="335" y="813"/>
                    <a:pt x="366" y="1421"/>
                    <a:pt x="275" y="1816"/>
                  </a:cubicBezTo>
                  <a:cubicBezTo>
                    <a:pt x="244" y="1877"/>
                    <a:pt x="244" y="1908"/>
                    <a:pt x="214" y="1999"/>
                  </a:cubicBezTo>
                  <a:cubicBezTo>
                    <a:pt x="92" y="2394"/>
                    <a:pt x="1" y="3032"/>
                    <a:pt x="244" y="3397"/>
                  </a:cubicBezTo>
                  <a:lnTo>
                    <a:pt x="1855" y="3397"/>
                  </a:lnTo>
                  <a:cubicBezTo>
                    <a:pt x="2007" y="2880"/>
                    <a:pt x="1977" y="2120"/>
                    <a:pt x="1977" y="1482"/>
                  </a:cubicBezTo>
                  <a:lnTo>
                    <a:pt x="1977" y="1360"/>
                  </a:lnTo>
                  <a:cubicBezTo>
                    <a:pt x="1946" y="1057"/>
                    <a:pt x="1946" y="783"/>
                    <a:pt x="1946" y="631"/>
                  </a:cubicBezTo>
                  <a:cubicBezTo>
                    <a:pt x="1977" y="388"/>
                    <a:pt x="1916" y="236"/>
                    <a:pt x="1764" y="114"/>
                  </a:cubicBezTo>
                  <a:cubicBezTo>
                    <a:pt x="1703" y="53"/>
                    <a:pt x="1612" y="23"/>
                    <a:pt x="1521" y="23"/>
                  </a:cubicBezTo>
                  <a:cubicBezTo>
                    <a:pt x="1490" y="8"/>
                    <a:pt x="1452" y="0"/>
                    <a:pt x="14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3"/>
            <p:cNvSpPr/>
            <p:nvPr/>
          </p:nvSpPr>
          <p:spPr>
            <a:xfrm>
              <a:off x="523300" y="2535900"/>
              <a:ext cx="658625" cy="616425"/>
            </a:xfrm>
            <a:custGeom>
              <a:rect b="b" l="l" r="r" t="t"/>
              <a:pathLst>
                <a:path extrusionOk="0" h="24657" w="26345">
                  <a:moveTo>
                    <a:pt x="1341" y="0"/>
                  </a:moveTo>
                  <a:cubicBezTo>
                    <a:pt x="770" y="0"/>
                    <a:pt x="1" y="30"/>
                    <a:pt x="295" y="219"/>
                  </a:cubicBezTo>
                  <a:cubicBezTo>
                    <a:pt x="3153" y="280"/>
                    <a:pt x="5979" y="827"/>
                    <a:pt x="8715" y="1708"/>
                  </a:cubicBezTo>
                  <a:cubicBezTo>
                    <a:pt x="12423" y="2924"/>
                    <a:pt x="15858" y="5082"/>
                    <a:pt x="18594" y="7909"/>
                  </a:cubicBezTo>
                  <a:cubicBezTo>
                    <a:pt x="19992" y="9338"/>
                    <a:pt x="21177" y="10949"/>
                    <a:pt x="22119" y="12712"/>
                  </a:cubicBezTo>
                  <a:cubicBezTo>
                    <a:pt x="22180" y="12772"/>
                    <a:pt x="22211" y="12864"/>
                    <a:pt x="22241" y="12924"/>
                  </a:cubicBezTo>
                  <a:cubicBezTo>
                    <a:pt x="22271" y="12955"/>
                    <a:pt x="22271" y="12955"/>
                    <a:pt x="22271" y="12985"/>
                  </a:cubicBezTo>
                  <a:cubicBezTo>
                    <a:pt x="22302" y="12985"/>
                    <a:pt x="22302" y="13015"/>
                    <a:pt x="22302" y="13015"/>
                  </a:cubicBezTo>
                  <a:cubicBezTo>
                    <a:pt x="23092" y="14566"/>
                    <a:pt x="23670" y="16207"/>
                    <a:pt x="24095" y="17879"/>
                  </a:cubicBezTo>
                  <a:cubicBezTo>
                    <a:pt x="24308" y="18699"/>
                    <a:pt x="24460" y="19551"/>
                    <a:pt x="24612" y="20402"/>
                  </a:cubicBezTo>
                  <a:cubicBezTo>
                    <a:pt x="24612" y="20432"/>
                    <a:pt x="24612" y="20462"/>
                    <a:pt x="24642" y="20523"/>
                  </a:cubicBezTo>
                  <a:cubicBezTo>
                    <a:pt x="24703" y="20949"/>
                    <a:pt x="24764" y="21374"/>
                    <a:pt x="24825" y="21800"/>
                  </a:cubicBezTo>
                  <a:cubicBezTo>
                    <a:pt x="24855" y="22013"/>
                    <a:pt x="24885" y="22225"/>
                    <a:pt x="24916" y="22438"/>
                  </a:cubicBezTo>
                  <a:cubicBezTo>
                    <a:pt x="24946" y="22681"/>
                    <a:pt x="24977" y="22924"/>
                    <a:pt x="25007" y="23168"/>
                  </a:cubicBezTo>
                  <a:cubicBezTo>
                    <a:pt x="25037" y="23411"/>
                    <a:pt x="25068" y="23654"/>
                    <a:pt x="25098" y="23897"/>
                  </a:cubicBezTo>
                  <a:cubicBezTo>
                    <a:pt x="25129" y="24079"/>
                    <a:pt x="25159" y="24292"/>
                    <a:pt x="25189" y="24475"/>
                  </a:cubicBezTo>
                  <a:cubicBezTo>
                    <a:pt x="25189" y="24535"/>
                    <a:pt x="25220" y="24596"/>
                    <a:pt x="25250" y="24657"/>
                  </a:cubicBezTo>
                  <a:lnTo>
                    <a:pt x="26223" y="24657"/>
                  </a:lnTo>
                  <a:cubicBezTo>
                    <a:pt x="26314" y="24535"/>
                    <a:pt x="26344" y="24414"/>
                    <a:pt x="26314" y="24262"/>
                  </a:cubicBezTo>
                  <a:cubicBezTo>
                    <a:pt x="26253" y="23776"/>
                    <a:pt x="26192" y="23259"/>
                    <a:pt x="26132" y="22742"/>
                  </a:cubicBezTo>
                  <a:cubicBezTo>
                    <a:pt x="26132" y="22712"/>
                    <a:pt x="26101" y="22681"/>
                    <a:pt x="26101" y="22651"/>
                  </a:cubicBezTo>
                  <a:cubicBezTo>
                    <a:pt x="26041" y="22225"/>
                    <a:pt x="25980" y="21800"/>
                    <a:pt x="25919" y="21374"/>
                  </a:cubicBezTo>
                  <a:cubicBezTo>
                    <a:pt x="25889" y="21101"/>
                    <a:pt x="25828" y="20797"/>
                    <a:pt x="25797" y="20493"/>
                  </a:cubicBezTo>
                  <a:lnTo>
                    <a:pt x="25767" y="20493"/>
                  </a:lnTo>
                  <a:cubicBezTo>
                    <a:pt x="25676" y="19794"/>
                    <a:pt x="25524" y="19095"/>
                    <a:pt x="25372" y="18395"/>
                  </a:cubicBezTo>
                  <a:cubicBezTo>
                    <a:pt x="25341" y="18213"/>
                    <a:pt x="25311" y="18061"/>
                    <a:pt x="25250" y="17879"/>
                  </a:cubicBezTo>
                  <a:cubicBezTo>
                    <a:pt x="25189" y="17575"/>
                    <a:pt x="25098" y="17271"/>
                    <a:pt x="25007" y="16967"/>
                  </a:cubicBezTo>
                  <a:cubicBezTo>
                    <a:pt x="23913" y="13107"/>
                    <a:pt x="21694" y="9763"/>
                    <a:pt x="18776" y="7058"/>
                  </a:cubicBezTo>
                  <a:cubicBezTo>
                    <a:pt x="14217" y="2833"/>
                    <a:pt x="8016" y="249"/>
                    <a:pt x="1876" y="6"/>
                  </a:cubicBezTo>
                  <a:cubicBezTo>
                    <a:pt x="1810" y="6"/>
                    <a:pt x="1595" y="0"/>
                    <a:pt x="1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3"/>
            <p:cNvSpPr/>
            <p:nvPr/>
          </p:nvSpPr>
          <p:spPr>
            <a:xfrm>
              <a:off x="1149975" y="2256400"/>
              <a:ext cx="569200" cy="696850"/>
            </a:xfrm>
            <a:custGeom>
              <a:rect b="b" l="l" r="r" t="t"/>
              <a:pathLst>
                <a:path extrusionOk="0" h="27874" w="22768">
                  <a:moveTo>
                    <a:pt x="21704" y="0"/>
                  </a:moveTo>
                  <a:cubicBezTo>
                    <a:pt x="15648" y="0"/>
                    <a:pt x="10110" y="4544"/>
                    <a:pt x="6384" y="8967"/>
                  </a:cubicBezTo>
                  <a:cubicBezTo>
                    <a:pt x="6386" y="8967"/>
                    <a:pt x="6387" y="8967"/>
                    <a:pt x="6389" y="8967"/>
                  </a:cubicBezTo>
                  <a:lnTo>
                    <a:pt x="6389" y="8967"/>
                  </a:lnTo>
                  <a:cubicBezTo>
                    <a:pt x="2485" y="13672"/>
                    <a:pt x="547" y="19224"/>
                    <a:pt x="183" y="25290"/>
                  </a:cubicBezTo>
                  <a:cubicBezTo>
                    <a:pt x="122" y="26019"/>
                    <a:pt x="62" y="26779"/>
                    <a:pt x="1" y="27509"/>
                  </a:cubicBezTo>
                  <a:cubicBezTo>
                    <a:pt x="1" y="27691"/>
                    <a:pt x="122" y="27843"/>
                    <a:pt x="305" y="27873"/>
                  </a:cubicBezTo>
                  <a:cubicBezTo>
                    <a:pt x="457" y="27873"/>
                    <a:pt x="639" y="27752"/>
                    <a:pt x="639" y="27569"/>
                  </a:cubicBezTo>
                  <a:cubicBezTo>
                    <a:pt x="822" y="24895"/>
                    <a:pt x="1277" y="22189"/>
                    <a:pt x="2037" y="19606"/>
                  </a:cubicBezTo>
                  <a:cubicBezTo>
                    <a:pt x="4525" y="11628"/>
                    <a:pt x="10432" y="4529"/>
                    <a:pt x="18310" y="1479"/>
                  </a:cubicBezTo>
                  <a:lnTo>
                    <a:pt x="18310" y="1479"/>
                  </a:lnTo>
                  <a:cubicBezTo>
                    <a:pt x="18307" y="1482"/>
                    <a:pt x="18303" y="1486"/>
                    <a:pt x="18299" y="1490"/>
                  </a:cubicBezTo>
                  <a:cubicBezTo>
                    <a:pt x="19697" y="973"/>
                    <a:pt x="21156" y="639"/>
                    <a:pt x="22615" y="365"/>
                  </a:cubicBezTo>
                  <a:cubicBezTo>
                    <a:pt x="22631" y="371"/>
                    <a:pt x="22647" y="373"/>
                    <a:pt x="22661" y="373"/>
                  </a:cubicBezTo>
                  <a:cubicBezTo>
                    <a:pt x="22726" y="373"/>
                    <a:pt x="22767" y="319"/>
                    <a:pt x="22767" y="244"/>
                  </a:cubicBezTo>
                  <a:cubicBezTo>
                    <a:pt x="22767" y="183"/>
                    <a:pt x="22706" y="122"/>
                    <a:pt x="22646" y="122"/>
                  </a:cubicBezTo>
                  <a:cubicBezTo>
                    <a:pt x="22342" y="61"/>
                    <a:pt x="22038" y="1"/>
                    <a:pt x="21734" y="1"/>
                  </a:cubicBezTo>
                  <a:lnTo>
                    <a:pt x="21764" y="1"/>
                  </a:lnTo>
                  <a:cubicBezTo>
                    <a:pt x="21744" y="1"/>
                    <a:pt x="21724" y="0"/>
                    <a:pt x="217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3"/>
            <p:cNvSpPr/>
            <p:nvPr/>
          </p:nvSpPr>
          <p:spPr>
            <a:xfrm>
              <a:off x="1140100" y="1618100"/>
              <a:ext cx="482550" cy="909600"/>
            </a:xfrm>
            <a:custGeom>
              <a:rect b="b" l="l" r="r" t="t"/>
              <a:pathLst>
                <a:path extrusionOk="0" h="36384" w="19302">
                  <a:moveTo>
                    <a:pt x="19120" y="0"/>
                  </a:moveTo>
                  <a:cubicBezTo>
                    <a:pt x="15411" y="1490"/>
                    <a:pt x="12645" y="4712"/>
                    <a:pt x="10062" y="7660"/>
                  </a:cubicBezTo>
                  <a:cubicBezTo>
                    <a:pt x="10001" y="7721"/>
                    <a:pt x="9970" y="7751"/>
                    <a:pt x="9940" y="7812"/>
                  </a:cubicBezTo>
                  <a:cubicBezTo>
                    <a:pt x="9910" y="7812"/>
                    <a:pt x="9910" y="7842"/>
                    <a:pt x="9879" y="7873"/>
                  </a:cubicBezTo>
                  <a:lnTo>
                    <a:pt x="9849" y="7903"/>
                  </a:lnTo>
                  <a:cubicBezTo>
                    <a:pt x="9819" y="7964"/>
                    <a:pt x="9758" y="8025"/>
                    <a:pt x="9697" y="8116"/>
                  </a:cubicBezTo>
                  <a:cubicBezTo>
                    <a:pt x="9667" y="8116"/>
                    <a:pt x="9667" y="8146"/>
                    <a:pt x="9636" y="8146"/>
                  </a:cubicBezTo>
                  <a:cubicBezTo>
                    <a:pt x="9636" y="8177"/>
                    <a:pt x="9606" y="8207"/>
                    <a:pt x="9606" y="8207"/>
                  </a:cubicBezTo>
                  <a:cubicBezTo>
                    <a:pt x="8613" y="9410"/>
                    <a:pt x="7680" y="10672"/>
                    <a:pt x="6837" y="11994"/>
                  </a:cubicBezTo>
                  <a:lnTo>
                    <a:pt x="6837" y="11994"/>
                  </a:lnTo>
                  <a:cubicBezTo>
                    <a:pt x="6838" y="11989"/>
                    <a:pt x="6840" y="11982"/>
                    <a:pt x="6840" y="11976"/>
                  </a:cubicBezTo>
                  <a:lnTo>
                    <a:pt x="6840" y="11976"/>
                  </a:lnTo>
                  <a:cubicBezTo>
                    <a:pt x="6840" y="12007"/>
                    <a:pt x="6809" y="12007"/>
                    <a:pt x="6809" y="12037"/>
                  </a:cubicBezTo>
                  <a:cubicBezTo>
                    <a:pt x="6688" y="12219"/>
                    <a:pt x="6566" y="12432"/>
                    <a:pt x="6445" y="12614"/>
                  </a:cubicBezTo>
                  <a:cubicBezTo>
                    <a:pt x="6445" y="12614"/>
                    <a:pt x="6475" y="12584"/>
                    <a:pt x="6475" y="12584"/>
                  </a:cubicBezTo>
                  <a:lnTo>
                    <a:pt x="6475" y="12584"/>
                  </a:lnTo>
                  <a:cubicBezTo>
                    <a:pt x="1946" y="19636"/>
                    <a:pt x="1" y="27964"/>
                    <a:pt x="609" y="36293"/>
                  </a:cubicBezTo>
                  <a:cubicBezTo>
                    <a:pt x="609" y="36323"/>
                    <a:pt x="609" y="36353"/>
                    <a:pt x="609" y="36384"/>
                  </a:cubicBezTo>
                  <a:cubicBezTo>
                    <a:pt x="1824" y="22219"/>
                    <a:pt x="5350" y="12645"/>
                    <a:pt x="15989" y="2706"/>
                  </a:cubicBezTo>
                  <a:cubicBezTo>
                    <a:pt x="15989" y="2736"/>
                    <a:pt x="15989" y="2736"/>
                    <a:pt x="15989" y="2736"/>
                  </a:cubicBezTo>
                  <a:cubicBezTo>
                    <a:pt x="16962" y="1854"/>
                    <a:pt x="17995" y="943"/>
                    <a:pt x="19150" y="274"/>
                  </a:cubicBezTo>
                  <a:cubicBezTo>
                    <a:pt x="19302" y="274"/>
                    <a:pt x="19302" y="0"/>
                    <a:pt x="191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3"/>
            <p:cNvSpPr/>
            <p:nvPr/>
          </p:nvSpPr>
          <p:spPr>
            <a:xfrm>
              <a:off x="1172025" y="1921300"/>
              <a:ext cx="28125" cy="267500"/>
            </a:xfrm>
            <a:custGeom>
              <a:rect b="b" l="l" r="r" t="t"/>
              <a:pathLst>
                <a:path extrusionOk="0" h="10700" w="1125">
                  <a:moveTo>
                    <a:pt x="61" y="0"/>
                  </a:moveTo>
                  <a:cubicBezTo>
                    <a:pt x="61" y="1155"/>
                    <a:pt x="61" y="2341"/>
                    <a:pt x="0" y="3496"/>
                  </a:cubicBezTo>
                  <a:cubicBezTo>
                    <a:pt x="304" y="5806"/>
                    <a:pt x="547" y="8116"/>
                    <a:pt x="639" y="10456"/>
                  </a:cubicBezTo>
                  <a:cubicBezTo>
                    <a:pt x="639" y="10578"/>
                    <a:pt x="760" y="10699"/>
                    <a:pt x="882" y="10699"/>
                  </a:cubicBezTo>
                  <a:cubicBezTo>
                    <a:pt x="1003" y="10669"/>
                    <a:pt x="1125" y="10578"/>
                    <a:pt x="1125" y="10426"/>
                  </a:cubicBezTo>
                  <a:cubicBezTo>
                    <a:pt x="1095" y="9970"/>
                    <a:pt x="1064" y="9514"/>
                    <a:pt x="1034" y="9058"/>
                  </a:cubicBezTo>
                  <a:cubicBezTo>
                    <a:pt x="882" y="6018"/>
                    <a:pt x="608" y="2979"/>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3"/>
            <p:cNvSpPr/>
            <p:nvPr/>
          </p:nvSpPr>
          <p:spPr>
            <a:xfrm>
              <a:off x="1126425" y="1707000"/>
              <a:ext cx="5350" cy="83625"/>
            </a:xfrm>
            <a:custGeom>
              <a:rect b="b" l="l" r="r" t="t"/>
              <a:pathLst>
                <a:path extrusionOk="0" h="3345" w="214">
                  <a:moveTo>
                    <a:pt x="1" y="1"/>
                  </a:moveTo>
                  <a:lnTo>
                    <a:pt x="1" y="1"/>
                  </a:lnTo>
                  <a:cubicBezTo>
                    <a:pt x="31" y="1064"/>
                    <a:pt x="61" y="2159"/>
                    <a:pt x="92" y="3253"/>
                  </a:cubicBezTo>
                  <a:cubicBezTo>
                    <a:pt x="122" y="3283"/>
                    <a:pt x="122" y="3314"/>
                    <a:pt x="122" y="3344"/>
                  </a:cubicBezTo>
                  <a:cubicBezTo>
                    <a:pt x="122" y="3192"/>
                    <a:pt x="153" y="3040"/>
                    <a:pt x="153" y="2888"/>
                  </a:cubicBezTo>
                  <a:cubicBezTo>
                    <a:pt x="153" y="2888"/>
                    <a:pt x="153" y="2858"/>
                    <a:pt x="153" y="2858"/>
                  </a:cubicBezTo>
                  <a:cubicBezTo>
                    <a:pt x="153" y="2827"/>
                    <a:pt x="153" y="2827"/>
                    <a:pt x="153" y="2797"/>
                  </a:cubicBezTo>
                  <a:cubicBezTo>
                    <a:pt x="153" y="2341"/>
                    <a:pt x="183" y="1885"/>
                    <a:pt x="213" y="1429"/>
                  </a:cubicBezTo>
                  <a:cubicBezTo>
                    <a:pt x="213" y="1247"/>
                    <a:pt x="213" y="1064"/>
                    <a:pt x="213" y="852"/>
                  </a:cubicBezTo>
                  <a:cubicBezTo>
                    <a:pt x="153" y="578"/>
                    <a:pt x="61" y="274"/>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3"/>
            <p:cNvSpPr/>
            <p:nvPr/>
          </p:nvSpPr>
          <p:spPr>
            <a:xfrm>
              <a:off x="1112000" y="1669775"/>
              <a:ext cx="7625" cy="82075"/>
            </a:xfrm>
            <a:custGeom>
              <a:rect b="b" l="l" r="r" t="t"/>
              <a:pathLst>
                <a:path extrusionOk="0" h="3283" w="305">
                  <a:moveTo>
                    <a:pt x="182" y="0"/>
                  </a:moveTo>
                  <a:cubicBezTo>
                    <a:pt x="122" y="699"/>
                    <a:pt x="61" y="1398"/>
                    <a:pt x="0" y="2098"/>
                  </a:cubicBezTo>
                  <a:cubicBezTo>
                    <a:pt x="91" y="2432"/>
                    <a:pt x="182" y="2736"/>
                    <a:pt x="274" y="3070"/>
                  </a:cubicBezTo>
                  <a:lnTo>
                    <a:pt x="304" y="3283"/>
                  </a:lnTo>
                  <a:cubicBezTo>
                    <a:pt x="304" y="2280"/>
                    <a:pt x="274" y="1277"/>
                    <a:pt x="243" y="274"/>
                  </a:cubicBezTo>
                  <a:cubicBezTo>
                    <a:pt x="213" y="183"/>
                    <a:pt x="213" y="91"/>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3"/>
            <p:cNvSpPr/>
            <p:nvPr/>
          </p:nvSpPr>
          <p:spPr>
            <a:xfrm>
              <a:off x="1069425" y="1529950"/>
              <a:ext cx="42600" cy="175550"/>
            </a:xfrm>
            <a:custGeom>
              <a:rect b="b" l="l" r="r" t="t"/>
              <a:pathLst>
                <a:path extrusionOk="0" h="7022" w="1704">
                  <a:moveTo>
                    <a:pt x="153" y="0"/>
                  </a:moveTo>
                  <a:cubicBezTo>
                    <a:pt x="92" y="730"/>
                    <a:pt x="62" y="1459"/>
                    <a:pt x="1" y="2189"/>
                  </a:cubicBezTo>
                  <a:cubicBezTo>
                    <a:pt x="122" y="2523"/>
                    <a:pt x="244" y="2827"/>
                    <a:pt x="335" y="3162"/>
                  </a:cubicBezTo>
                  <a:cubicBezTo>
                    <a:pt x="373" y="3112"/>
                    <a:pt x="408" y="3090"/>
                    <a:pt x="438" y="3090"/>
                  </a:cubicBezTo>
                  <a:cubicBezTo>
                    <a:pt x="653" y="3090"/>
                    <a:pt x="700" y="4157"/>
                    <a:pt x="700" y="4317"/>
                  </a:cubicBezTo>
                  <a:cubicBezTo>
                    <a:pt x="913" y="4955"/>
                    <a:pt x="1095" y="5593"/>
                    <a:pt x="1308" y="6262"/>
                  </a:cubicBezTo>
                  <a:cubicBezTo>
                    <a:pt x="1369" y="6505"/>
                    <a:pt x="1429" y="6779"/>
                    <a:pt x="1521" y="7022"/>
                  </a:cubicBezTo>
                  <a:cubicBezTo>
                    <a:pt x="1581" y="6323"/>
                    <a:pt x="1642" y="5654"/>
                    <a:pt x="1703" y="4955"/>
                  </a:cubicBezTo>
                  <a:cubicBezTo>
                    <a:pt x="1247" y="3283"/>
                    <a:pt x="730" y="1642"/>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3"/>
            <p:cNvSpPr/>
            <p:nvPr/>
          </p:nvSpPr>
          <p:spPr>
            <a:xfrm>
              <a:off x="891150" y="1244450"/>
              <a:ext cx="180600" cy="333400"/>
            </a:xfrm>
            <a:custGeom>
              <a:rect b="b" l="l" r="r" t="t"/>
              <a:pathLst>
                <a:path extrusionOk="0" h="13336" w="7224">
                  <a:moveTo>
                    <a:pt x="255" y="0"/>
                  </a:moveTo>
                  <a:cubicBezTo>
                    <a:pt x="129" y="0"/>
                    <a:pt x="1" y="164"/>
                    <a:pt x="110" y="296"/>
                  </a:cubicBezTo>
                  <a:cubicBezTo>
                    <a:pt x="840" y="1056"/>
                    <a:pt x="1418" y="1937"/>
                    <a:pt x="2025" y="2788"/>
                  </a:cubicBezTo>
                  <a:cubicBezTo>
                    <a:pt x="4153" y="5949"/>
                    <a:pt x="5703" y="9475"/>
                    <a:pt x="6950" y="13062"/>
                  </a:cubicBezTo>
                  <a:cubicBezTo>
                    <a:pt x="6980" y="13153"/>
                    <a:pt x="7010" y="13244"/>
                    <a:pt x="7041" y="13335"/>
                  </a:cubicBezTo>
                  <a:cubicBezTo>
                    <a:pt x="7102" y="12606"/>
                    <a:pt x="7132" y="11907"/>
                    <a:pt x="7223" y="11177"/>
                  </a:cubicBezTo>
                  <a:cubicBezTo>
                    <a:pt x="5825" y="7043"/>
                    <a:pt x="3728" y="3001"/>
                    <a:pt x="384" y="83"/>
                  </a:cubicBezTo>
                  <a:cubicBezTo>
                    <a:pt x="350" y="24"/>
                    <a:pt x="303" y="0"/>
                    <a:pt x="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3"/>
            <p:cNvSpPr/>
            <p:nvPr/>
          </p:nvSpPr>
          <p:spPr>
            <a:xfrm>
              <a:off x="558775" y="1584650"/>
              <a:ext cx="643700" cy="624925"/>
            </a:xfrm>
            <a:custGeom>
              <a:rect b="b" l="l" r="r" t="t"/>
              <a:pathLst>
                <a:path extrusionOk="0" h="24997" w="25748">
                  <a:moveTo>
                    <a:pt x="92" y="1"/>
                  </a:moveTo>
                  <a:cubicBezTo>
                    <a:pt x="1" y="62"/>
                    <a:pt x="62" y="214"/>
                    <a:pt x="153" y="214"/>
                  </a:cubicBezTo>
                  <a:cubicBezTo>
                    <a:pt x="5776" y="2311"/>
                    <a:pt x="11065" y="5381"/>
                    <a:pt x="15412" y="9576"/>
                  </a:cubicBezTo>
                  <a:cubicBezTo>
                    <a:pt x="18026" y="12068"/>
                    <a:pt x="20548" y="14743"/>
                    <a:pt x="22251" y="17934"/>
                  </a:cubicBezTo>
                  <a:cubicBezTo>
                    <a:pt x="22251" y="17934"/>
                    <a:pt x="22251" y="17934"/>
                    <a:pt x="22251" y="17904"/>
                  </a:cubicBezTo>
                  <a:cubicBezTo>
                    <a:pt x="23375" y="20092"/>
                    <a:pt x="24257" y="22402"/>
                    <a:pt x="24956" y="24743"/>
                  </a:cubicBezTo>
                  <a:cubicBezTo>
                    <a:pt x="25015" y="24920"/>
                    <a:pt x="25157" y="24996"/>
                    <a:pt x="25299" y="24996"/>
                  </a:cubicBezTo>
                  <a:cubicBezTo>
                    <a:pt x="25523" y="24996"/>
                    <a:pt x="25748" y="24809"/>
                    <a:pt x="25655" y="24530"/>
                  </a:cubicBezTo>
                  <a:cubicBezTo>
                    <a:pt x="25077" y="22585"/>
                    <a:pt x="24409" y="20609"/>
                    <a:pt x="23588" y="18725"/>
                  </a:cubicBezTo>
                  <a:cubicBezTo>
                    <a:pt x="22463" y="16202"/>
                    <a:pt x="20852" y="13861"/>
                    <a:pt x="18998" y="11825"/>
                  </a:cubicBezTo>
                  <a:lnTo>
                    <a:pt x="18998" y="11825"/>
                  </a:lnTo>
                  <a:cubicBezTo>
                    <a:pt x="18998" y="11855"/>
                    <a:pt x="19029" y="11855"/>
                    <a:pt x="19029" y="11886"/>
                  </a:cubicBezTo>
                  <a:cubicBezTo>
                    <a:pt x="17175" y="9910"/>
                    <a:pt x="15260" y="7995"/>
                    <a:pt x="13162" y="6262"/>
                  </a:cubicBezTo>
                  <a:lnTo>
                    <a:pt x="13162" y="6262"/>
                  </a:lnTo>
                  <a:cubicBezTo>
                    <a:pt x="13193" y="6293"/>
                    <a:pt x="13193" y="6293"/>
                    <a:pt x="13223" y="6323"/>
                  </a:cubicBezTo>
                  <a:cubicBezTo>
                    <a:pt x="11217" y="4651"/>
                    <a:pt x="9029" y="3192"/>
                    <a:pt x="6688" y="2098"/>
                  </a:cubicBezTo>
                  <a:cubicBezTo>
                    <a:pt x="4621" y="1126"/>
                    <a:pt x="2372" y="335"/>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3"/>
            <p:cNvSpPr/>
            <p:nvPr/>
          </p:nvSpPr>
          <p:spPr>
            <a:xfrm>
              <a:off x="1189500" y="1282100"/>
              <a:ext cx="461800" cy="421350"/>
            </a:xfrm>
            <a:custGeom>
              <a:rect b="b" l="l" r="r" t="t"/>
              <a:pathLst>
                <a:path extrusionOk="0" h="16854" w="18472">
                  <a:moveTo>
                    <a:pt x="18379" y="1"/>
                  </a:moveTo>
                  <a:cubicBezTo>
                    <a:pt x="18373" y="1"/>
                    <a:pt x="18366" y="2"/>
                    <a:pt x="18359" y="5"/>
                  </a:cubicBezTo>
                  <a:cubicBezTo>
                    <a:pt x="15867" y="1161"/>
                    <a:pt x="13344" y="2346"/>
                    <a:pt x="11125" y="3987"/>
                  </a:cubicBezTo>
                  <a:cubicBezTo>
                    <a:pt x="11004" y="4078"/>
                    <a:pt x="10882" y="4139"/>
                    <a:pt x="10761" y="4230"/>
                  </a:cubicBezTo>
                  <a:lnTo>
                    <a:pt x="10791" y="4230"/>
                  </a:lnTo>
                  <a:cubicBezTo>
                    <a:pt x="10761" y="4261"/>
                    <a:pt x="10761" y="4261"/>
                    <a:pt x="10730" y="4261"/>
                  </a:cubicBezTo>
                  <a:cubicBezTo>
                    <a:pt x="9393" y="5234"/>
                    <a:pt x="8055" y="6297"/>
                    <a:pt x="6809" y="7392"/>
                  </a:cubicBezTo>
                  <a:lnTo>
                    <a:pt x="6839" y="7392"/>
                  </a:lnTo>
                  <a:cubicBezTo>
                    <a:pt x="4925" y="9215"/>
                    <a:pt x="2979" y="11100"/>
                    <a:pt x="1551" y="13349"/>
                  </a:cubicBezTo>
                  <a:cubicBezTo>
                    <a:pt x="943" y="14413"/>
                    <a:pt x="304" y="15538"/>
                    <a:pt x="0" y="16723"/>
                  </a:cubicBezTo>
                  <a:cubicBezTo>
                    <a:pt x="0" y="16807"/>
                    <a:pt x="74" y="16853"/>
                    <a:pt x="145" y="16853"/>
                  </a:cubicBezTo>
                  <a:cubicBezTo>
                    <a:pt x="203" y="16853"/>
                    <a:pt x="260" y="16822"/>
                    <a:pt x="274" y="16753"/>
                  </a:cubicBezTo>
                  <a:cubicBezTo>
                    <a:pt x="639" y="16085"/>
                    <a:pt x="1003" y="15446"/>
                    <a:pt x="1399" y="14808"/>
                  </a:cubicBezTo>
                  <a:cubicBezTo>
                    <a:pt x="1399" y="14808"/>
                    <a:pt x="1399" y="14839"/>
                    <a:pt x="1399" y="14839"/>
                  </a:cubicBezTo>
                  <a:cubicBezTo>
                    <a:pt x="1429" y="14747"/>
                    <a:pt x="1490" y="14656"/>
                    <a:pt x="1551" y="14595"/>
                  </a:cubicBezTo>
                  <a:cubicBezTo>
                    <a:pt x="5016" y="9246"/>
                    <a:pt x="9818" y="4686"/>
                    <a:pt x="15411" y="1586"/>
                  </a:cubicBezTo>
                  <a:cubicBezTo>
                    <a:pt x="16384" y="1069"/>
                    <a:pt x="17387" y="583"/>
                    <a:pt x="18390" y="127"/>
                  </a:cubicBezTo>
                  <a:cubicBezTo>
                    <a:pt x="18471" y="100"/>
                    <a:pt x="18432" y="1"/>
                    <a:pt x="18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3"/>
            <p:cNvSpPr/>
            <p:nvPr/>
          </p:nvSpPr>
          <p:spPr>
            <a:xfrm>
              <a:off x="836900" y="1213175"/>
              <a:ext cx="364775" cy="567550"/>
            </a:xfrm>
            <a:custGeom>
              <a:rect b="b" l="l" r="r" t="t"/>
              <a:pathLst>
                <a:path extrusionOk="0" h="22702" w="14591">
                  <a:moveTo>
                    <a:pt x="5517" y="1"/>
                  </a:moveTo>
                  <a:cubicBezTo>
                    <a:pt x="4265" y="1"/>
                    <a:pt x="3103" y="457"/>
                    <a:pt x="2189" y="1273"/>
                  </a:cubicBezTo>
                  <a:cubicBezTo>
                    <a:pt x="1338" y="2033"/>
                    <a:pt x="670" y="3097"/>
                    <a:pt x="396" y="4373"/>
                  </a:cubicBezTo>
                  <a:cubicBezTo>
                    <a:pt x="1" y="6440"/>
                    <a:pt x="730" y="8507"/>
                    <a:pt x="1581" y="10361"/>
                  </a:cubicBezTo>
                  <a:cubicBezTo>
                    <a:pt x="3496" y="13766"/>
                    <a:pt x="7235" y="22033"/>
                    <a:pt x="11247" y="22672"/>
                  </a:cubicBezTo>
                  <a:cubicBezTo>
                    <a:pt x="11278" y="22672"/>
                    <a:pt x="11308" y="22702"/>
                    <a:pt x="11338" y="22702"/>
                  </a:cubicBezTo>
                  <a:cubicBezTo>
                    <a:pt x="11460" y="22702"/>
                    <a:pt x="11551" y="22702"/>
                    <a:pt x="11673" y="22672"/>
                  </a:cubicBezTo>
                  <a:lnTo>
                    <a:pt x="11734" y="22672"/>
                  </a:lnTo>
                  <a:cubicBezTo>
                    <a:pt x="11764" y="22672"/>
                    <a:pt x="11794" y="22641"/>
                    <a:pt x="11825" y="22641"/>
                  </a:cubicBezTo>
                  <a:cubicBezTo>
                    <a:pt x="12737" y="22368"/>
                    <a:pt x="13010" y="21152"/>
                    <a:pt x="13193" y="20270"/>
                  </a:cubicBezTo>
                  <a:cubicBezTo>
                    <a:pt x="13436" y="19754"/>
                    <a:pt x="13618" y="19206"/>
                    <a:pt x="13770" y="18659"/>
                  </a:cubicBezTo>
                  <a:cubicBezTo>
                    <a:pt x="13922" y="18082"/>
                    <a:pt x="14074" y="17504"/>
                    <a:pt x="14165" y="16927"/>
                  </a:cubicBezTo>
                  <a:cubicBezTo>
                    <a:pt x="14500" y="15073"/>
                    <a:pt x="14591" y="12975"/>
                    <a:pt x="14317" y="10848"/>
                  </a:cubicBezTo>
                  <a:cubicBezTo>
                    <a:pt x="14317" y="10696"/>
                    <a:pt x="14287" y="10513"/>
                    <a:pt x="14256" y="10331"/>
                  </a:cubicBezTo>
                  <a:cubicBezTo>
                    <a:pt x="13922" y="8021"/>
                    <a:pt x="13162" y="5741"/>
                    <a:pt x="11946" y="3918"/>
                  </a:cubicBezTo>
                  <a:cubicBezTo>
                    <a:pt x="10882" y="2367"/>
                    <a:pt x="9484" y="1121"/>
                    <a:pt x="7691" y="452"/>
                  </a:cubicBezTo>
                  <a:cubicBezTo>
                    <a:pt x="6957" y="146"/>
                    <a:pt x="6223" y="1"/>
                    <a:pt x="551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3"/>
            <p:cNvSpPr/>
            <p:nvPr/>
          </p:nvSpPr>
          <p:spPr>
            <a:xfrm>
              <a:off x="777625" y="1961550"/>
              <a:ext cx="484500" cy="538850"/>
            </a:xfrm>
            <a:custGeom>
              <a:rect b="b" l="l" r="r" t="t"/>
              <a:pathLst>
                <a:path extrusionOk="0" h="21554" w="19380">
                  <a:moveTo>
                    <a:pt x="5479" y="1"/>
                  </a:moveTo>
                  <a:cubicBezTo>
                    <a:pt x="4553" y="1"/>
                    <a:pt x="3715" y="300"/>
                    <a:pt x="3132" y="1126"/>
                  </a:cubicBezTo>
                  <a:cubicBezTo>
                    <a:pt x="1" y="4317"/>
                    <a:pt x="4986" y="11399"/>
                    <a:pt x="6779" y="14500"/>
                  </a:cubicBezTo>
                  <a:cubicBezTo>
                    <a:pt x="7448" y="15594"/>
                    <a:pt x="8117" y="16658"/>
                    <a:pt x="8725" y="17783"/>
                  </a:cubicBezTo>
                  <a:cubicBezTo>
                    <a:pt x="9636" y="19424"/>
                    <a:pt x="10731" y="21369"/>
                    <a:pt x="12798" y="21552"/>
                  </a:cubicBezTo>
                  <a:cubicBezTo>
                    <a:pt x="12851" y="21553"/>
                    <a:pt x="12904" y="21554"/>
                    <a:pt x="12956" y="21554"/>
                  </a:cubicBezTo>
                  <a:cubicBezTo>
                    <a:pt x="19380" y="21554"/>
                    <a:pt x="17711" y="10545"/>
                    <a:pt x="15399" y="6898"/>
                  </a:cubicBezTo>
                  <a:lnTo>
                    <a:pt x="15399" y="6898"/>
                  </a:lnTo>
                  <a:cubicBezTo>
                    <a:pt x="15406" y="6901"/>
                    <a:pt x="15412" y="6901"/>
                    <a:pt x="15412" y="6901"/>
                  </a:cubicBezTo>
                  <a:lnTo>
                    <a:pt x="15351" y="6810"/>
                  </a:lnTo>
                  <a:cubicBezTo>
                    <a:pt x="14196" y="4621"/>
                    <a:pt x="12494" y="2706"/>
                    <a:pt x="10275" y="1551"/>
                  </a:cubicBezTo>
                  <a:cubicBezTo>
                    <a:pt x="9014" y="931"/>
                    <a:pt x="7111" y="1"/>
                    <a:pt x="547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3"/>
            <p:cNvSpPr/>
            <p:nvPr/>
          </p:nvSpPr>
          <p:spPr>
            <a:xfrm>
              <a:off x="857100" y="2026575"/>
              <a:ext cx="327100" cy="752650"/>
            </a:xfrm>
            <a:custGeom>
              <a:rect b="b" l="l" r="r" t="t"/>
              <a:pathLst>
                <a:path extrusionOk="0" h="30106" w="13084">
                  <a:moveTo>
                    <a:pt x="87" y="0"/>
                  </a:moveTo>
                  <a:cubicBezTo>
                    <a:pt x="37" y="0"/>
                    <a:pt x="1" y="28"/>
                    <a:pt x="13" y="105"/>
                  </a:cubicBezTo>
                  <a:cubicBezTo>
                    <a:pt x="44" y="105"/>
                    <a:pt x="44" y="136"/>
                    <a:pt x="44" y="136"/>
                  </a:cubicBezTo>
                  <a:cubicBezTo>
                    <a:pt x="44" y="136"/>
                    <a:pt x="44" y="136"/>
                    <a:pt x="44" y="105"/>
                  </a:cubicBezTo>
                  <a:cubicBezTo>
                    <a:pt x="2172" y="2233"/>
                    <a:pt x="3904" y="4756"/>
                    <a:pt x="5333" y="7400"/>
                  </a:cubicBezTo>
                  <a:cubicBezTo>
                    <a:pt x="9011" y="14057"/>
                    <a:pt x="10865" y="21443"/>
                    <a:pt x="12445" y="28799"/>
                  </a:cubicBezTo>
                  <a:cubicBezTo>
                    <a:pt x="12506" y="29224"/>
                    <a:pt x="12597" y="29680"/>
                    <a:pt x="12658" y="30106"/>
                  </a:cubicBezTo>
                  <a:cubicBezTo>
                    <a:pt x="12810" y="29802"/>
                    <a:pt x="12962" y="29498"/>
                    <a:pt x="13084" y="29194"/>
                  </a:cubicBezTo>
                  <a:cubicBezTo>
                    <a:pt x="12172" y="21230"/>
                    <a:pt x="10135" y="13236"/>
                    <a:pt x="5758" y="6428"/>
                  </a:cubicBezTo>
                  <a:cubicBezTo>
                    <a:pt x="4239" y="4087"/>
                    <a:pt x="2536" y="1777"/>
                    <a:pt x="287" y="105"/>
                  </a:cubicBezTo>
                  <a:cubicBezTo>
                    <a:pt x="252" y="53"/>
                    <a:pt x="156" y="0"/>
                    <a:pt x="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3"/>
            <p:cNvSpPr/>
            <p:nvPr/>
          </p:nvSpPr>
          <p:spPr>
            <a:xfrm>
              <a:off x="890850" y="1244175"/>
              <a:ext cx="297150" cy="887625"/>
            </a:xfrm>
            <a:custGeom>
              <a:rect b="b" l="l" r="r" t="t"/>
              <a:pathLst>
                <a:path extrusionOk="0" h="35505" w="11886">
                  <a:moveTo>
                    <a:pt x="124" y="0"/>
                  </a:moveTo>
                  <a:cubicBezTo>
                    <a:pt x="94" y="0"/>
                    <a:pt x="63" y="10"/>
                    <a:pt x="31" y="33"/>
                  </a:cubicBezTo>
                  <a:cubicBezTo>
                    <a:pt x="1" y="63"/>
                    <a:pt x="1" y="155"/>
                    <a:pt x="62" y="185"/>
                  </a:cubicBezTo>
                  <a:cubicBezTo>
                    <a:pt x="92" y="185"/>
                    <a:pt x="122" y="215"/>
                    <a:pt x="122" y="246"/>
                  </a:cubicBezTo>
                  <a:cubicBezTo>
                    <a:pt x="122" y="246"/>
                    <a:pt x="122" y="246"/>
                    <a:pt x="122" y="215"/>
                  </a:cubicBezTo>
                  <a:cubicBezTo>
                    <a:pt x="4135" y="7267"/>
                    <a:pt x="7569" y="14714"/>
                    <a:pt x="9393" y="22647"/>
                  </a:cubicBezTo>
                  <a:lnTo>
                    <a:pt x="9424" y="22799"/>
                  </a:lnTo>
                  <a:cubicBezTo>
                    <a:pt x="9424" y="22769"/>
                    <a:pt x="9424" y="22769"/>
                    <a:pt x="9424" y="22739"/>
                  </a:cubicBezTo>
                  <a:cubicBezTo>
                    <a:pt x="9424" y="22799"/>
                    <a:pt x="9454" y="22860"/>
                    <a:pt x="9454" y="22921"/>
                  </a:cubicBezTo>
                  <a:lnTo>
                    <a:pt x="9454" y="22951"/>
                  </a:lnTo>
                  <a:cubicBezTo>
                    <a:pt x="9454" y="22982"/>
                    <a:pt x="9454" y="22982"/>
                    <a:pt x="9484" y="22982"/>
                  </a:cubicBezTo>
                  <a:cubicBezTo>
                    <a:pt x="10275" y="26538"/>
                    <a:pt x="11065" y="30125"/>
                    <a:pt x="11399" y="33772"/>
                  </a:cubicBezTo>
                  <a:cubicBezTo>
                    <a:pt x="11460" y="34289"/>
                    <a:pt x="11490" y="34836"/>
                    <a:pt x="11551" y="35353"/>
                  </a:cubicBezTo>
                  <a:cubicBezTo>
                    <a:pt x="11551" y="35444"/>
                    <a:pt x="11612" y="35505"/>
                    <a:pt x="11703" y="35505"/>
                  </a:cubicBezTo>
                  <a:cubicBezTo>
                    <a:pt x="11794" y="35505"/>
                    <a:pt x="11886" y="35444"/>
                    <a:pt x="11855" y="35353"/>
                  </a:cubicBezTo>
                  <a:cubicBezTo>
                    <a:pt x="11825" y="34866"/>
                    <a:pt x="11794" y="34410"/>
                    <a:pt x="11764" y="33955"/>
                  </a:cubicBezTo>
                  <a:cubicBezTo>
                    <a:pt x="11369" y="29365"/>
                    <a:pt x="10427" y="24866"/>
                    <a:pt x="9454" y="20368"/>
                  </a:cubicBezTo>
                  <a:cubicBezTo>
                    <a:pt x="8390" y="15900"/>
                    <a:pt x="6779" y="11583"/>
                    <a:pt x="4682" y="7510"/>
                  </a:cubicBezTo>
                  <a:cubicBezTo>
                    <a:pt x="3375" y="4988"/>
                    <a:pt x="2250" y="2282"/>
                    <a:pt x="366" y="124"/>
                  </a:cubicBezTo>
                  <a:cubicBezTo>
                    <a:pt x="298" y="79"/>
                    <a:pt x="213" y="0"/>
                    <a:pt x="1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3"/>
            <p:cNvSpPr/>
            <p:nvPr/>
          </p:nvSpPr>
          <p:spPr>
            <a:xfrm>
              <a:off x="735850" y="3188025"/>
              <a:ext cx="841975" cy="84375"/>
            </a:xfrm>
            <a:custGeom>
              <a:rect b="b" l="l" r="r" t="t"/>
              <a:pathLst>
                <a:path extrusionOk="0" fill="none" h="3375" w="33679">
                  <a:moveTo>
                    <a:pt x="33679" y="1"/>
                  </a:moveTo>
                  <a:cubicBezTo>
                    <a:pt x="33618" y="2159"/>
                    <a:pt x="25806" y="3314"/>
                    <a:pt x="17721" y="3374"/>
                  </a:cubicBezTo>
                  <a:lnTo>
                    <a:pt x="17478" y="3374"/>
                  </a:lnTo>
                  <a:cubicBezTo>
                    <a:pt x="17235" y="3374"/>
                    <a:pt x="16991" y="3374"/>
                    <a:pt x="16748" y="3374"/>
                  </a:cubicBezTo>
                  <a:cubicBezTo>
                    <a:pt x="16475" y="3374"/>
                    <a:pt x="16201" y="3374"/>
                    <a:pt x="15928" y="3374"/>
                  </a:cubicBezTo>
                  <a:cubicBezTo>
                    <a:pt x="7842" y="3314"/>
                    <a:pt x="31" y="2159"/>
                    <a:pt x="0" y="1"/>
                  </a:cubicBezTo>
                </a:path>
              </a:pathLst>
            </a:custGeom>
            <a:noFill/>
            <a:ln cap="rnd" cmpd="sng" w="136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8" name="Google Shape;1768;p53"/>
          <p:cNvSpPr/>
          <p:nvPr/>
        </p:nvSpPr>
        <p:spPr>
          <a:xfrm>
            <a:off x="518788" y="24104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3"/>
          <p:cNvSpPr/>
          <p:nvPr/>
        </p:nvSpPr>
        <p:spPr>
          <a:xfrm>
            <a:off x="8643688" y="36519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3"/>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2_1_1">
    <p:spTree>
      <p:nvGrpSpPr>
        <p:cNvPr id="1771" name="Shape 1771"/>
        <p:cNvGrpSpPr/>
        <p:nvPr/>
      </p:nvGrpSpPr>
      <p:grpSpPr>
        <a:xfrm>
          <a:off x="0" y="0"/>
          <a:ext cx="0" cy="0"/>
          <a:chOff x="0" y="0"/>
          <a:chExt cx="0" cy="0"/>
        </a:xfrm>
      </p:grpSpPr>
      <p:sp>
        <p:nvSpPr>
          <p:cNvPr id="1772" name="Google Shape;1772;p54"/>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4"/>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4"/>
          <p:cNvSpPr/>
          <p:nvPr/>
        </p:nvSpPr>
        <p:spPr>
          <a:xfrm flipH="1">
            <a:off x="50112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4"/>
          <p:cNvSpPr/>
          <p:nvPr/>
        </p:nvSpPr>
        <p:spPr>
          <a:xfrm flipH="1">
            <a:off x="22273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4"/>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4"/>
          <p:cNvSpPr/>
          <p:nvPr/>
        </p:nvSpPr>
        <p:spPr>
          <a:xfrm flipH="1">
            <a:off x="-226980" y="27674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4"/>
          <p:cNvSpPr/>
          <p:nvPr/>
        </p:nvSpPr>
        <p:spPr>
          <a:xfrm flipH="1">
            <a:off x="8538640" y="44926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4"/>
          <p:cNvSpPr/>
          <p:nvPr/>
        </p:nvSpPr>
        <p:spPr>
          <a:xfrm flipH="1">
            <a:off x="8269945"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4"/>
          <p:cNvSpPr/>
          <p:nvPr/>
        </p:nvSpPr>
        <p:spPr>
          <a:xfrm flipH="1">
            <a:off x="1126195"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4"/>
          <p:cNvSpPr/>
          <p:nvPr/>
        </p:nvSpPr>
        <p:spPr>
          <a:xfrm>
            <a:off x="719988" y="39524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4"/>
          <p:cNvSpPr/>
          <p:nvPr/>
        </p:nvSpPr>
        <p:spPr>
          <a:xfrm>
            <a:off x="8423988" y="12857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3" name="Google Shape;1783;p54"/>
          <p:cNvGrpSpPr/>
          <p:nvPr/>
        </p:nvGrpSpPr>
        <p:grpSpPr>
          <a:xfrm>
            <a:off x="-226973" y="4009652"/>
            <a:ext cx="1659250" cy="1401783"/>
            <a:chOff x="1945600" y="787875"/>
            <a:chExt cx="2003925" cy="1692975"/>
          </a:xfrm>
        </p:grpSpPr>
        <p:sp>
          <p:nvSpPr>
            <p:cNvPr id="1784" name="Google Shape;1784;p54"/>
            <p:cNvSpPr/>
            <p:nvPr/>
          </p:nvSpPr>
          <p:spPr>
            <a:xfrm>
              <a:off x="2336175" y="1634050"/>
              <a:ext cx="1377700" cy="634725"/>
            </a:xfrm>
            <a:custGeom>
              <a:rect b="b" l="l" r="r" t="t"/>
              <a:pathLst>
                <a:path extrusionOk="0" h="25389" w="55108">
                  <a:moveTo>
                    <a:pt x="1" y="1"/>
                  </a:moveTo>
                  <a:cubicBezTo>
                    <a:pt x="3528" y="22578"/>
                    <a:pt x="7847" y="25388"/>
                    <a:pt x="19332" y="25388"/>
                  </a:cubicBezTo>
                  <a:cubicBezTo>
                    <a:pt x="23139" y="25388"/>
                    <a:pt x="27732" y="25079"/>
                    <a:pt x="33344" y="25079"/>
                  </a:cubicBezTo>
                  <a:cubicBezTo>
                    <a:pt x="35169" y="25079"/>
                    <a:pt x="37102" y="25112"/>
                    <a:pt x="39150" y="25199"/>
                  </a:cubicBezTo>
                  <a:cubicBezTo>
                    <a:pt x="39249" y="25200"/>
                    <a:pt x="39347" y="25201"/>
                    <a:pt x="39444" y="25201"/>
                  </a:cubicBezTo>
                  <a:cubicBezTo>
                    <a:pt x="52436" y="25201"/>
                    <a:pt x="52664" y="9172"/>
                    <a:pt x="551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4"/>
            <p:cNvSpPr/>
            <p:nvPr/>
          </p:nvSpPr>
          <p:spPr>
            <a:xfrm>
              <a:off x="2609075" y="2081525"/>
              <a:ext cx="106250" cy="117525"/>
            </a:xfrm>
            <a:custGeom>
              <a:rect b="b" l="l" r="r" t="t"/>
              <a:pathLst>
                <a:path extrusionOk="0" h="4701" w="4250">
                  <a:moveTo>
                    <a:pt x="1184" y="1"/>
                  </a:moveTo>
                  <a:cubicBezTo>
                    <a:pt x="1063" y="1"/>
                    <a:pt x="947" y="132"/>
                    <a:pt x="1030" y="278"/>
                  </a:cubicBezTo>
                  <a:lnTo>
                    <a:pt x="1972" y="1980"/>
                  </a:lnTo>
                  <a:lnTo>
                    <a:pt x="179" y="3166"/>
                  </a:lnTo>
                  <a:cubicBezTo>
                    <a:pt x="1" y="3268"/>
                    <a:pt x="100" y="3498"/>
                    <a:pt x="262" y="3498"/>
                  </a:cubicBezTo>
                  <a:cubicBezTo>
                    <a:pt x="293" y="3498"/>
                    <a:pt x="327" y="3489"/>
                    <a:pt x="361" y="3470"/>
                  </a:cubicBezTo>
                  <a:cubicBezTo>
                    <a:pt x="939" y="3075"/>
                    <a:pt x="1547" y="2679"/>
                    <a:pt x="2124" y="2284"/>
                  </a:cubicBezTo>
                  <a:lnTo>
                    <a:pt x="3401" y="4625"/>
                  </a:lnTo>
                  <a:cubicBezTo>
                    <a:pt x="3437" y="4678"/>
                    <a:pt x="3488" y="4700"/>
                    <a:pt x="3540" y="4700"/>
                  </a:cubicBezTo>
                  <a:cubicBezTo>
                    <a:pt x="3667" y="4700"/>
                    <a:pt x="3800" y="4571"/>
                    <a:pt x="3735" y="4442"/>
                  </a:cubicBezTo>
                  <a:lnTo>
                    <a:pt x="2428" y="2102"/>
                  </a:lnTo>
                  <a:cubicBezTo>
                    <a:pt x="3006" y="1737"/>
                    <a:pt x="3553" y="1372"/>
                    <a:pt x="4100" y="1008"/>
                  </a:cubicBezTo>
                  <a:cubicBezTo>
                    <a:pt x="4250" y="908"/>
                    <a:pt x="4154" y="665"/>
                    <a:pt x="4014" y="665"/>
                  </a:cubicBezTo>
                  <a:cubicBezTo>
                    <a:pt x="3983" y="665"/>
                    <a:pt x="3950" y="676"/>
                    <a:pt x="3918" y="704"/>
                  </a:cubicBezTo>
                  <a:cubicBezTo>
                    <a:pt x="3371" y="1068"/>
                    <a:pt x="2823" y="1403"/>
                    <a:pt x="2276" y="1768"/>
                  </a:cubicBezTo>
                  <a:cubicBezTo>
                    <a:pt x="1942" y="1220"/>
                    <a:pt x="1638" y="643"/>
                    <a:pt x="1334" y="96"/>
                  </a:cubicBezTo>
                  <a:cubicBezTo>
                    <a:pt x="1296" y="29"/>
                    <a:pt x="1239" y="1"/>
                    <a:pt x="1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4"/>
            <p:cNvSpPr/>
            <p:nvPr/>
          </p:nvSpPr>
          <p:spPr>
            <a:xfrm>
              <a:off x="2863225" y="2036050"/>
              <a:ext cx="98650" cy="113225"/>
            </a:xfrm>
            <a:custGeom>
              <a:rect b="b" l="l" r="r" t="t"/>
              <a:pathLst>
                <a:path extrusionOk="0" h="4529" w="3946">
                  <a:moveTo>
                    <a:pt x="999" y="0"/>
                  </a:moveTo>
                  <a:cubicBezTo>
                    <a:pt x="890" y="0"/>
                    <a:pt x="779" y="84"/>
                    <a:pt x="834" y="213"/>
                  </a:cubicBezTo>
                  <a:cubicBezTo>
                    <a:pt x="1077" y="881"/>
                    <a:pt x="1320" y="1550"/>
                    <a:pt x="1563" y="2219"/>
                  </a:cubicBezTo>
                  <a:cubicBezTo>
                    <a:pt x="1107" y="2310"/>
                    <a:pt x="651" y="2401"/>
                    <a:pt x="196" y="2492"/>
                  </a:cubicBezTo>
                  <a:cubicBezTo>
                    <a:pt x="0" y="2548"/>
                    <a:pt x="61" y="2834"/>
                    <a:pt x="237" y="2834"/>
                  </a:cubicBezTo>
                  <a:cubicBezTo>
                    <a:pt x="252" y="2834"/>
                    <a:pt x="269" y="2832"/>
                    <a:pt x="287" y="2827"/>
                  </a:cubicBezTo>
                  <a:cubicBezTo>
                    <a:pt x="743" y="2735"/>
                    <a:pt x="1229" y="2644"/>
                    <a:pt x="1685" y="2553"/>
                  </a:cubicBezTo>
                  <a:cubicBezTo>
                    <a:pt x="1898" y="3161"/>
                    <a:pt x="2141" y="3799"/>
                    <a:pt x="2354" y="4407"/>
                  </a:cubicBezTo>
                  <a:cubicBezTo>
                    <a:pt x="2390" y="4492"/>
                    <a:pt x="2464" y="4528"/>
                    <a:pt x="2537" y="4528"/>
                  </a:cubicBezTo>
                  <a:cubicBezTo>
                    <a:pt x="2648" y="4528"/>
                    <a:pt x="2755" y="4444"/>
                    <a:pt x="2718" y="4316"/>
                  </a:cubicBezTo>
                  <a:lnTo>
                    <a:pt x="2050" y="2462"/>
                  </a:lnTo>
                  <a:lnTo>
                    <a:pt x="3721" y="2097"/>
                  </a:lnTo>
                  <a:cubicBezTo>
                    <a:pt x="3946" y="2069"/>
                    <a:pt x="3885" y="1756"/>
                    <a:pt x="3683" y="1756"/>
                  </a:cubicBezTo>
                  <a:cubicBezTo>
                    <a:pt x="3667" y="1756"/>
                    <a:pt x="3649" y="1758"/>
                    <a:pt x="3630" y="1763"/>
                  </a:cubicBezTo>
                  <a:cubicBezTo>
                    <a:pt x="3053" y="1884"/>
                    <a:pt x="2475" y="2006"/>
                    <a:pt x="1898" y="2128"/>
                  </a:cubicBezTo>
                  <a:cubicBezTo>
                    <a:pt x="1655" y="1459"/>
                    <a:pt x="1411" y="790"/>
                    <a:pt x="1168" y="121"/>
                  </a:cubicBezTo>
                  <a:cubicBezTo>
                    <a:pt x="1144" y="37"/>
                    <a:pt x="107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4"/>
            <p:cNvSpPr/>
            <p:nvPr/>
          </p:nvSpPr>
          <p:spPr>
            <a:xfrm>
              <a:off x="3194100" y="2000550"/>
              <a:ext cx="104125" cy="113775"/>
            </a:xfrm>
            <a:custGeom>
              <a:rect b="b" l="l" r="r" t="t"/>
              <a:pathLst>
                <a:path extrusionOk="0" h="4551" w="4165">
                  <a:moveTo>
                    <a:pt x="1595" y="0"/>
                  </a:moveTo>
                  <a:cubicBezTo>
                    <a:pt x="1490" y="0"/>
                    <a:pt x="1381" y="91"/>
                    <a:pt x="1398" y="234"/>
                  </a:cubicBezTo>
                  <a:lnTo>
                    <a:pt x="1763" y="2210"/>
                  </a:lnTo>
                  <a:cubicBezTo>
                    <a:pt x="1247" y="2271"/>
                    <a:pt x="760" y="2301"/>
                    <a:pt x="243" y="2332"/>
                  </a:cubicBezTo>
                  <a:cubicBezTo>
                    <a:pt x="10" y="2361"/>
                    <a:pt x="1" y="2698"/>
                    <a:pt x="215" y="2698"/>
                  </a:cubicBezTo>
                  <a:cubicBezTo>
                    <a:pt x="224" y="2698"/>
                    <a:pt x="234" y="2698"/>
                    <a:pt x="243" y="2697"/>
                  </a:cubicBezTo>
                  <a:cubicBezTo>
                    <a:pt x="760" y="2666"/>
                    <a:pt x="1307" y="2636"/>
                    <a:pt x="1824" y="2575"/>
                  </a:cubicBezTo>
                  <a:cubicBezTo>
                    <a:pt x="1946" y="3183"/>
                    <a:pt x="2037" y="3821"/>
                    <a:pt x="2158" y="4429"/>
                  </a:cubicBezTo>
                  <a:cubicBezTo>
                    <a:pt x="2170" y="4514"/>
                    <a:pt x="2235" y="4550"/>
                    <a:pt x="2307" y="4550"/>
                  </a:cubicBezTo>
                  <a:cubicBezTo>
                    <a:pt x="2416" y="4550"/>
                    <a:pt x="2541" y="4466"/>
                    <a:pt x="2523" y="4338"/>
                  </a:cubicBezTo>
                  <a:cubicBezTo>
                    <a:pt x="2402" y="3730"/>
                    <a:pt x="2310" y="3152"/>
                    <a:pt x="2189" y="2545"/>
                  </a:cubicBezTo>
                  <a:cubicBezTo>
                    <a:pt x="2766" y="2514"/>
                    <a:pt x="3344" y="2453"/>
                    <a:pt x="3921" y="2423"/>
                  </a:cubicBezTo>
                  <a:cubicBezTo>
                    <a:pt x="4155" y="2394"/>
                    <a:pt x="4164" y="2056"/>
                    <a:pt x="3949" y="2056"/>
                  </a:cubicBezTo>
                  <a:cubicBezTo>
                    <a:pt x="3940" y="2056"/>
                    <a:pt x="3931" y="2057"/>
                    <a:pt x="3921" y="2058"/>
                  </a:cubicBezTo>
                  <a:lnTo>
                    <a:pt x="2128" y="2210"/>
                  </a:lnTo>
                  <a:cubicBezTo>
                    <a:pt x="2006" y="1511"/>
                    <a:pt x="1885" y="812"/>
                    <a:pt x="1763" y="143"/>
                  </a:cubicBezTo>
                  <a:cubicBezTo>
                    <a:pt x="1738" y="44"/>
                    <a:pt x="1668" y="0"/>
                    <a:pt x="1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4"/>
            <p:cNvSpPr/>
            <p:nvPr/>
          </p:nvSpPr>
          <p:spPr>
            <a:xfrm>
              <a:off x="3444500" y="2077300"/>
              <a:ext cx="79675" cy="97800"/>
            </a:xfrm>
            <a:custGeom>
              <a:rect b="b" l="l" r="r" t="t"/>
              <a:pathLst>
                <a:path extrusionOk="0" h="3912" w="3187">
                  <a:moveTo>
                    <a:pt x="882" y="0"/>
                  </a:moveTo>
                  <a:cubicBezTo>
                    <a:pt x="780" y="0"/>
                    <a:pt x="678" y="91"/>
                    <a:pt x="714" y="234"/>
                  </a:cubicBezTo>
                  <a:cubicBezTo>
                    <a:pt x="866" y="934"/>
                    <a:pt x="1018" y="1663"/>
                    <a:pt x="1170" y="2392"/>
                  </a:cubicBezTo>
                  <a:cubicBezTo>
                    <a:pt x="836" y="2484"/>
                    <a:pt x="532" y="2575"/>
                    <a:pt x="197" y="2666"/>
                  </a:cubicBezTo>
                  <a:cubicBezTo>
                    <a:pt x="1" y="2722"/>
                    <a:pt x="63" y="3038"/>
                    <a:pt x="266" y="3038"/>
                  </a:cubicBezTo>
                  <a:cubicBezTo>
                    <a:pt x="283" y="3038"/>
                    <a:pt x="300" y="3035"/>
                    <a:pt x="319" y="3031"/>
                  </a:cubicBezTo>
                  <a:cubicBezTo>
                    <a:pt x="623" y="2940"/>
                    <a:pt x="927" y="2848"/>
                    <a:pt x="1231" y="2757"/>
                  </a:cubicBezTo>
                  <a:cubicBezTo>
                    <a:pt x="1322" y="3092"/>
                    <a:pt x="1383" y="3426"/>
                    <a:pt x="1474" y="3791"/>
                  </a:cubicBezTo>
                  <a:cubicBezTo>
                    <a:pt x="1486" y="3875"/>
                    <a:pt x="1551" y="3912"/>
                    <a:pt x="1621" y="3912"/>
                  </a:cubicBezTo>
                  <a:cubicBezTo>
                    <a:pt x="1727" y="3912"/>
                    <a:pt x="1845" y="3828"/>
                    <a:pt x="1808" y="3700"/>
                  </a:cubicBezTo>
                  <a:cubicBezTo>
                    <a:pt x="1747" y="3335"/>
                    <a:pt x="1656" y="3000"/>
                    <a:pt x="1595" y="2666"/>
                  </a:cubicBezTo>
                  <a:cubicBezTo>
                    <a:pt x="2051" y="2514"/>
                    <a:pt x="2507" y="2392"/>
                    <a:pt x="2963" y="2271"/>
                  </a:cubicBezTo>
                  <a:cubicBezTo>
                    <a:pt x="3186" y="2187"/>
                    <a:pt x="3128" y="1899"/>
                    <a:pt x="2929" y="1899"/>
                  </a:cubicBezTo>
                  <a:cubicBezTo>
                    <a:pt x="2911" y="1899"/>
                    <a:pt x="2892" y="1901"/>
                    <a:pt x="2872" y="1906"/>
                  </a:cubicBezTo>
                  <a:cubicBezTo>
                    <a:pt x="2416" y="2028"/>
                    <a:pt x="1960" y="2180"/>
                    <a:pt x="1504" y="2301"/>
                  </a:cubicBezTo>
                  <a:cubicBezTo>
                    <a:pt x="1352" y="1572"/>
                    <a:pt x="1200" y="842"/>
                    <a:pt x="1048" y="143"/>
                  </a:cubicBezTo>
                  <a:cubicBezTo>
                    <a:pt x="1023" y="44"/>
                    <a:pt x="953" y="0"/>
                    <a:pt x="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4"/>
            <p:cNvSpPr/>
            <p:nvPr/>
          </p:nvSpPr>
          <p:spPr>
            <a:xfrm>
              <a:off x="2956250" y="1909125"/>
              <a:ext cx="116275" cy="100525"/>
            </a:xfrm>
            <a:custGeom>
              <a:rect b="b" l="l" r="r" t="t"/>
              <a:pathLst>
                <a:path extrusionOk="0" h="4021" w="4651">
                  <a:moveTo>
                    <a:pt x="1832" y="1"/>
                  </a:moveTo>
                  <a:cubicBezTo>
                    <a:pt x="1741" y="1"/>
                    <a:pt x="1657" y="62"/>
                    <a:pt x="1672" y="183"/>
                  </a:cubicBezTo>
                  <a:lnTo>
                    <a:pt x="1885" y="2280"/>
                  </a:lnTo>
                  <a:lnTo>
                    <a:pt x="213" y="2280"/>
                  </a:lnTo>
                  <a:cubicBezTo>
                    <a:pt x="0" y="2280"/>
                    <a:pt x="0" y="2645"/>
                    <a:pt x="213" y="2645"/>
                  </a:cubicBezTo>
                  <a:lnTo>
                    <a:pt x="1946" y="2645"/>
                  </a:lnTo>
                  <a:lnTo>
                    <a:pt x="2067" y="3861"/>
                  </a:lnTo>
                  <a:cubicBezTo>
                    <a:pt x="2083" y="3967"/>
                    <a:pt x="2181" y="4021"/>
                    <a:pt x="2273" y="4021"/>
                  </a:cubicBezTo>
                  <a:cubicBezTo>
                    <a:pt x="2364" y="4021"/>
                    <a:pt x="2447" y="3967"/>
                    <a:pt x="2432" y="3861"/>
                  </a:cubicBezTo>
                  <a:lnTo>
                    <a:pt x="2311" y="2645"/>
                  </a:lnTo>
                  <a:lnTo>
                    <a:pt x="4408" y="2645"/>
                  </a:lnTo>
                  <a:cubicBezTo>
                    <a:pt x="4651" y="2645"/>
                    <a:pt x="4651" y="2280"/>
                    <a:pt x="4408" y="2280"/>
                  </a:cubicBezTo>
                  <a:lnTo>
                    <a:pt x="2250" y="2280"/>
                  </a:lnTo>
                  <a:lnTo>
                    <a:pt x="2037" y="183"/>
                  </a:lnTo>
                  <a:cubicBezTo>
                    <a:pt x="2022" y="62"/>
                    <a:pt x="1923" y="1"/>
                    <a:pt x="18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4"/>
            <p:cNvSpPr/>
            <p:nvPr/>
          </p:nvSpPr>
          <p:spPr>
            <a:xfrm>
              <a:off x="3428725" y="1906100"/>
              <a:ext cx="110550" cy="120025"/>
            </a:xfrm>
            <a:custGeom>
              <a:rect b="b" l="l" r="r" t="t"/>
              <a:pathLst>
                <a:path extrusionOk="0" h="4801" w="4422">
                  <a:moveTo>
                    <a:pt x="2182" y="1"/>
                  </a:moveTo>
                  <a:cubicBezTo>
                    <a:pt x="2110" y="1"/>
                    <a:pt x="2038" y="37"/>
                    <a:pt x="2014" y="122"/>
                  </a:cubicBezTo>
                  <a:cubicBezTo>
                    <a:pt x="1771" y="791"/>
                    <a:pt x="1527" y="1429"/>
                    <a:pt x="1284" y="2098"/>
                  </a:cubicBezTo>
                  <a:cubicBezTo>
                    <a:pt x="950" y="1946"/>
                    <a:pt x="615" y="1824"/>
                    <a:pt x="281" y="1672"/>
                  </a:cubicBezTo>
                  <a:cubicBezTo>
                    <a:pt x="258" y="1662"/>
                    <a:pt x="236" y="1657"/>
                    <a:pt x="216" y="1657"/>
                  </a:cubicBezTo>
                  <a:cubicBezTo>
                    <a:pt x="52" y="1657"/>
                    <a:pt x="0" y="1956"/>
                    <a:pt x="190" y="2037"/>
                  </a:cubicBezTo>
                  <a:cubicBezTo>
                    <a:pt x="524" y="2158"/>
                    <a:pt x="828" y="2280"/>
                    <a:pt x="1163" y="2432"/>
                  </a:cubicBezTo>
                  <a:cubicBezTo>
                    <a:pt x="889" y="3131"/>
                    <a:pt x="615" y="3860"/>
                    <a:pt x="372" y="4560"/>
                  </a:cubicBezTo>
                  <a:cubicBezTo>
                    <a:pt x="316" y="4709"/>
                    <a:pt x="420" y="4800"/>
                    <a:pt x="530" y="4800"/>
                  </a:cubicBezTo>
                  <a:cubicBezTo>
                    <a:pt x="599" y="4800"/>
                    <a:pt x="671" y="4764"/>
                    <a:pt x="707" y="4681"/>
                  </a:cubicBezTo>
                  <a:cubicBezTo>
                    <a:pt x="980" y="3952"/>
                    <a:pt x="1223" y="3253"/>
                    <a:pt x="1497" y="2553"/>
                  </a:cubicBezTo>
                  <a:cubicBezTo>
                    <a:pt x="2378" y="2949"/>
                    <a:pt x="3260" y="3313"/>
                    <a:pt x="4141" y="3678"/>
                  </a:cubicBezTo>
                  <a:cubicBezTo>
                    <a:pt x="4165" y="3688"/>
                    <a:pt x="4187" y="3693"/>
                    <a:pt x="4207" y="3693"/>
                  </a:cubicBezTo>
                  <a:cubicBezTo>
                    <a:pt x="4370" y="3693"/>
                    <a:pt x="4422" y="3395"/>
                    <a:pt x="4233" y="3313"/>
                  </a:cubicBezTo>
                  <a:cubicBezTo>
                    <a:pt x="3351" y="2949"/>
                    <a:pt x="2470" y="2584"/>
                    <a:pt x="1619" y="2219"/>
                  </a:cubicBezTo>
                  <a:cubicBezTo>
                    <a:pt x="1862" y="1550"/>
                    <a:pt x="2105" y="882"/>
                    <a:pt x="2348" y="213"/>
                  </a:cubicBezTo>
                  <a:cubicBezTo>
                    <a:pt x="2403" y="85"/>
                    <a:pt x="2292" y="1"/>
                    <a:pt x="2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4"/>
            <p:cNvSpPr/>
            <p:nvPr/>
          </p:nvSpPr>
          <p:spPr>
            <a:xfrm>
              <a:off x="2476775" y="1924600"/>
              <a:ext cx="132225" cy="129700"/>
            </a:xfrm>
            <a:custGeom>
              <a:rect b="b" l="l" r="r" t="t"/>
              <a:pathLst>
                <a:path extrusionOk="0" h="5188" w="5289">
                  <a:moveTo>
                    <a:pt x="3102" y="1"/>
                  </a:moveTo>
                  <a:cubicBezTo>
                    <a:pt x="3008" y="1"/>
                    <a:pt x="2903" y="62"/>
                    <a:pt x="2887" y="172"/>
                  </a:cubicBezTo>
                  <a:cubicBezTo>
                    <a:pt x="2827" y="628"/>
                    <a:pt x="2796" y="1054"/>
                    <a:pt x="2735" y="1510"/>
                  </a:cubicBezTo>
                  <a:lnTo>
                    <a:pt x="213" y="1358"/>
                  </a:lnTo>
                  <a:cubicBezTo>
                    <a:pt x="204" y="1356"/>
                    <a:pt x="196" y="1356"/>
                    <a:pt x="188" y="1356"/>
                  </a:cubicBezTo>
                  <a:cubicBezTo>
                    <a:pt x="0" y="1356"/>
                    <a:pt x="8" y="1692"/>
                    <a:pt x="213" y="1692"/>
                  </a:cubicBezTo>
                  <a:cubicBezTo>
                    <a:pt x="1033" y="1753"/>
                    <a:pt x="1884" y="1813"/>
                    <a:pt x="2705" y="1874"/>
                  </a:cubicBezTo>
                  <a:lnTo>
                    <a:pt x="2310" y="5005"/>
                  </a:lnTo>
                  <a:cubicBezTo>
                    <a:pt x="2295" y="5127"/>
                    <a:pt x="2378" y="5187"/>
                    <a:pt x="2469" y="5187"/>
                  </a:cubicBezTo>
                  <a:cubicBezTo>
                    <a:pt x="2561" y="5187"/>
                    <a:pt x="2659" y="5127"/>
                    <a:pt x="2675" y="5005"/>
                  </a:cubicBezTo>
                  <a:cubicBezTo>
                    <a:pt x="2796" y="3972"/>
                    <a:pt x="2918" y="2938"/>
                    <a:pt x="3039" y="1874"/>
                  </a:cubicBezTo>
                  <a:cubicBezTo>
                    <a:pt x="3708" y="1935"/>
                    <a:pt x="4377" y="1965"/>
                    <a:pt x="5045" y="1996"/>
                  </a:cubicBezTo>
                  <a:cubicBezTo>
                    <a:pt x="5055" y="1997"/>
                    <a:pt x="5064" y="1998"/>
                    <a:pt x="5073" y="1998"/>
                  </a:cubicBezTo>
                  <a:cubicBezTo>
                    <a:pt x="5288" y="1998"/>
                    <a:pt x="5279" y="1660"/>
                    <a:pt x="5045" y="1631"/>
                  </a:cubicBezTo>
                  <a:cubicBezTo>
                    <a:pt x="4407" y="1601"/>
                    <a:pt x="3738" y="1570"/>
                    <a:pt x="3100" y="1510"/>
                  </a:cubicBezTo>
                  <a:cubicBezTo>
                    <a:pt x="3161" y="1084"/>
                    <a:pt x="3191" y="628"/>
                    <a:pt x="3252" y="172"/>
                  </a:cubicBezTo>
                  <a:cubicBezTo>
                    <a:pt x="3267" y="55"/>
                    <a:pt x="3189" y="1"/>
                    <a:pt x="3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4"/>
            <p:cNvSpPr/>
            <p:nvPr/>
          </p:nvSpPr>
          <p:spPr>
            <a:xfrm>
              <a:off x="2777150" y="2194875"/>
              <a:ext cx="112000" cy="72125"/>
            </a:xfrm>
            <a:custGeom>
              <a:rect b="b" l="l" r="r" t="t"/>
              <a:pathLst>
                <a:path extrusionOk="0" h="2885" w="4480">
                  <a:moveTo>
                    <a:pt x="1540" y="0"/>
                  </a:moveTo>
                  <a:cubicBezTo>
                    <a:pt x="1429" y="0"/>
                    <a:pt x="1322" y="84"/>
                    <a:pt x="1359" y="212"/>
                  </a:cubicBezTo>
                  <a:cubicBezTo>
                    <a:pt x="1511" y="607"/>
                    <a:pt x="1632" y="1003"/>
                    <a:pt x="1784" y="1367"/>
                  </a:cubicBezTo>
                  <a:cubicBezTo>
                    <a:pt x="1268" y="1459"/>
                    <a:pt x="751" y="1550"/>
                    <a:pt x="234" y="1611"/>
                  </a:cubicBezTo>
                  <a:cubicBezTo>
                    <a:pt x="1" y="1640"/>
                    <a:pt x="75" y="1977"/>
                    <a:pt x="297" y="1977"/>
                  </a:cubicBezTo>
                  <a:cubicBezTo>
                    <a:pt x="306" y="1977"/>
                    <a:pt x="316" y="1976"/>
                    <a:pt x="325" y="1975"/>
                  </a:cubicBezTo>
                  <a:lnTo>
                    <a:pt x="1906" y="1732"/>
                  </a:lnTo>
                  <a:lnTo>
                    <a:pt x="2271" y="2766"/>
                  </a:lnTo>
                  <a:cubicBezTo>
                    <a:pt x="2306" y="2848"/>
                    <a:pt x="2378" y="2885"/>
                    <a:pt x="2449" y="2885"/>
                  </a:cubicBezTo>
                  <a:cubicBezTo>
                    <a:pt x="2562" y="2885"/>
                    <a:pt x="2673" y="2793"/>
                    <a:pt x="2635" y="2644"/>
                  </a:cubicBezTo>
                  <a:cubicBezTo>
                    <a:pt x="2514" y="2340"/>
                    <a:pt x="2392" y="2006"/>
                    <a:pt x="2271" y="1671"/>
                  </a:cubicBezTo>
                  <a:cubicBezTo>
                    <a:pt x="2939" y="1550"/>
                    <a:pt x="3608" y="1459"/>
                    <a:pt x="4246" y="1367"/>
                  </a:cubicBezTo>
                  <a:cubicBezTo>
                    <a:pt x="4480" y="1338"/>
                    <a:pt x="4405" y="1001"/>
                    <a:pt x="4184" y="1001"/>
                  </a:cubicBezTo>
                  <a:cubicBezTo>
                    <a:pt x="4174" y="1001"/>
                    <a:pt x="4165" y="1001"/>
                    <a:pt x="4155" y="1003"/>
                  </a:cubicBezTo>
                  <a:cubicBezTo>
                    <a:pt x="3487" y="1124"/>
                    <a:pt x="2818" y="1215"/>
                    <a:pt x="2149" y="1307"/>
                  </a:cubicBezTo>
                  <a:cubicBezTo>
                    <a:pt x="1997" y="911"/>
                    <a:pt x="1845" y="516"/>
                    <a:pt x="1724" y="121"/>
                  </a:cubicBezTo>
                  <a:cubicBezTo>
                    <a:pt x="1687" y="37"/>
                    <a:pt x="1613"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4"/>
            <p:cNvSpPr/>
            <p:nvPr/>
          </p:nvSpPr>
          <p:spPr>
            <a:xfrm>
              <a:off x="2336175" y="1634050"/>
              <a:ext cx="1377700" cy="314625"/>
            </a:xfrm>
            <a:custGeom>
              <a:rect b="b" l="l" r="r" t="t"/>
              <a:pathLst>
                <a:path extrusionOk="0" h="12585" w="55108">
                  <a:moveTo>
                    <a:pt x="1" y="1"/>
                  </a:moveTo>
                  <a:lnTo>
                    <a:pt x="1" y="8207"/>
                  </a:lnTo>
                  <a:cubicBezTo>
                    <a:pt x="1" y="10639"/>
                    <a:pt x="12341" y="12584"/>
                    <a:pt x="27539" y="12584"/>
                  </a:cubicBezTo>
                  <a:cubicBezTo>
                    <a:pt x="42767" y="12584"/>
                    <a:pt x="55108" y="10639"/>
                    <a:pt x="55108" y="8207"/>
                  </a:cubicBezTo>
                  <a:lnTo>
                    <a:pt x="55108" y="1"/>
                  </a:lnTo>
                  <a:cubicBezTo>
                    <a:pt x="55108" y="2432"/>
                    <a:pt x="42767" y="4378"/>
                    <a:pt x="27539" y="4378"/>
                  </a:cubicBezTo>
                  <a:cubicBezTo>
                    <a:pt x="12341" y="4378"/>
                    <a:pt x="1" y="2432"/>
                    <a:pt x="1"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4"/>
            <p:cNvSpPr/>
            <p:nvPr/>
          </p:nvSpPr>
          <p:spPr>
            <a:xfrm>
              <a:off x="2336175" y="1522625"/>
              <a:ext cx="1377700" cy="222025"/>
            </a:xfrm>
            <a:custGeom>
              <a:rect b="b" l="l" r="r" t="t"/>
              <a:pathLst>
                <a:path extrusionOk="0" h="8881" w="55108">
                  <a:moveTo>
                    <a:pt x="27369" y="0"/>
                  </a:moveTo>
                  <a:cubicBezTo>
                    <a:pt x="14558" y="0"/>
                    <a:pt x="1788" y="1453"/>
                    <a:pt x="1" y="4458"/>
                  </a:cubicBezTo>
                  <a:cubicBezTo>
                    <a:pt x="1259" y="7414"/>
                    <a:pt x="14371" y="8880"/>
                    <a:pt x="27498" y="8880"/>
                  </a:cubicBezTo>
                  <a:cubicBezTo>
                    <a:pt x="40693" y="8880"/>
                    <a:pt x="53904" y="7398"/>
                    <a:pt x="55108" y="4458"/>
                  </a:cubicBezTo>
                  <a:cubicBezTo>
                    <a:pt x="53632" y="1521"/>
                    <a:pt x="40479" y="0"/>
                    <a:pt x="27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4"/>
            <p:cNvSpPr/>
            <p:nvPr/>
          </p:nvSpPr>
          <p:spPr>
            <a:xfrm>
              <a:off x="1945600" y="2122150"/>
              <a:ext cx="170200" cy="133750"/>
            </a:xfrm>
            <a:custGeom>
              <a:rect b="b" l="l" r="r" t="t"/>
              <a:pathLst>
                <a:path extrusionOk="0" h="5350" w="6808">
                  <a:moveTo>
                    <a:pt x="5837" y="0"/>
                  </a:moveTo>
                  <a:cubicBezTo>
                    <a:pt x="5792" y="0"/>
                    <a:pt x="5742" y="24"/>
                    <a:pt x="5684" y="82"/>
                  </a:cubicBezTo>
                  <a:cubicBezTo>
                    <a:pt x="5401" y="151"/>
                    <a:pt x="5103" y="172"/>
                    <a:pt x="4799" y="172"/>
                  </a:cubicBezTo>
                  <a:cubicBezTo>
                    <a:pt x="4333" y="172"/>
                    <a:pt x="3852" y="123"/>
                    <a:pt x="3388" y="123"/>
                  </a:cubicBezTo>
                  <a:cubicBezTo>
                    <a:pt x="2696" y="123"/>
                    <a:pt x="2039" y="233"/>
                    <a:pt x="1520" y="781"/>
                  </a:cubicBezTo>
                  <a:cubicBezTo>
                    <a:pt x="0" y="2088"/>
                    <a:pt x="578" y="4823"/>
                    <a:pt x="2553" y="5279"/>
                  </a:cubicBezTo>
                  <a:cubicBezTo>
                    <a:pt x="2765" y="5327"/>
                    <a:pt x="2972" y="5349"/>
                    <a:pt x="3171" y="5349"/>
                  </a:cubicBezTo>
                  <a:cubicBezTo>
                    <a:pt x="5405" y="5349"/>
                    <a:pt x="6807" y="2544"/>
                    <a:pt x="6110" y="507"/>
                  </a:cubicBezTo>
                  <a:cubicBezTo>
                    <a:pt x="6086" y="339"/>
                    <a:pt x="6005" y="0"/>
                    <a:pt x="58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4"/>
            <p:cNvSpPr/>
            <p:nvPr/>
          </p:nvSpPr>
          <p:spPr>
            <a:xfrm>
              <a:off x="2070950" y="1852525"/>
              <a:ext cx="176350" cy="131375"/>
            </a:xfrm>
            <a:custGeom>
              <a:rect b="b" l="l" r="r" t="t"/>
              <a:pathLst>
                <a:path extrusionOk="0" h="5255" w="7054">
                  <a:moveTo>
                    <a:pt x="3287" y="1"/>
                  </a:moveTo>
                  <a:cubicBezTo>
                    <a:pt x="2785" y="1"/>
                    <a:pt x="2300" y="85"/>
                    <a:pt x="1886" y="259"/>
                  </a:cubicBezTo>
                  <a:cubicBezTo>
                    <a:pt x="0" y="1614"/>
                    <a:pt x="457" y="5255"/>
                    <a:pt x="3006" y="5255"/>
                  </a:cubicBezTo>
                  <a:cubicBezTo>
                    <a:pt x="3087" y="5255"/>
                    <a:pt x="3169" y="5251"/>
                    <a:pt x="3254" y="5244"/>
                  </a:cubicBezTo>
                  <a:cubicBezTo>
                    <a:pt x="3297" y="5246"/>
                    <a:pt x="3339" y="5248"/>
                    <a:pt x="3381" y="5248"/>
                  </a:cubicBezTo>
                  <a:cubicBezTo>
                    <a:pt x="4765" y="5248"/>
                    <a:pt x="5625" y="3822"/>
                    <a:pt x="6628" y="3055"/>
                  </a:cubicBezTo>
                  <a:cubicBezTo>
                    <a:pt x="6654" y="3081"/>
                    <a:pt x="6684" y="3092"/>
                    <a:pt x="6714" y="3092"/>
                  </a:cubicBezTo>
                  <a:cubicBezTo>
                    <a:pt x="6790" y="3092"/>
                    <a:pt x="6862" y="3021"/>
                    <a:pt x="6840" y="2934"/>
                  </a:cubicBezTo>
                  <a:cubicBezTo>
                    <a:pt x="7054" y="1060"/>
                    <a:pt x="5066" y="1"/>
                    <a:pt x="328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4"/>
            <p:cNvSpPr/>
            <p:nvPr/>
          </p:nvSpPr>
          <p:spPr>
            <a:xfrm>
              <a:off x="2111250" y="1957700"/>
              <a:ext cx="242350" cy="257525"/>
            </a:xfrm>
            <a:custGeom>
              <a:rect b="b" l="l" r="r" t="t"/>
              <a:pathLst>
                <a:path extrusionOk="0" h="10301" w="9694">
                  <a:moveTo>
                    <a:pt x="6127" y="1"/>
                  </a:moveTo>
                  <a:cubicBezTo>
                    <a:pt x="6111" y="1"/>
                    <a:pt x="6095" y="2"/>
                    <a:pt x="6080" y="3"/>
                  </a:cubicBezTo>
                  <a:cubicBezTo>
                    <a:pt x="4803" y="885"/>
                    <a:pt x="3709" y="3955"/>
                    <a:pt x="4408" y="5474"/>
                  </a:cubicBezTo>
                  <a:cubicBezTo>
                    <a:pt x="3972" y="5222"/>
                    <a:pt x="2826" y="4658"/>
                    <a:pt x="2094" y="4658"/>
                  </a:cubicBezTo>
                  <a:cubicBezTo>
                    <a:pt x="1856" y="4658"/>
                    <a:pt x="1662" y="4717"/>
                    <a:pt x="1551" y="4866"/>
                  </a:cubicBezTo>
                  <a:cubicBezTo>
                    <a:pt x="1277" y="5079"/>
                    <a:pt x="1307" y="5596"/>
                    <a:pt x="1125" y="5900"/>
                  </a:cubicBezTo>
                  <a:cubicBezTo>
                    <a:pt x="0" y="8028"/>
                    <a:pt x="213" y="10216"/>
                    <a:pt x="3040" y="10277"/>
                  </a:cubicBezTo>
                  <a:cubicBezTo>
                    <a:pt x="3162" y="10293"/>
                    <a:pt x="3280" y="10301"/>
                    <a:pt x="3394" y="10301"/>
                  </a:cubicBezTo>
                  <a:cubicBezTo>
                    <a:pt x="5429" y="10301"/>
                    <a:pt x="6087" y="7816"/>
                    <a:pt x="5137" y="6204"/>
                  </a:cubicBezTo>
                  <a:lnTo>
                    <a:pt x="5137" y="6204"/>
                  </a:lnTo>
                  <a:cubicBezTo>
                    <a:pt x="5693" y="6534"/>
                    <a:pt x="6257" y="6685"/>
                    <a:pt x="6787" y="6685"/>
                  </a:cubicBezTo>
                  <a:cubicBezTo>
                    <a:pt x="8259" y="6685"/>
                    <a:pt x="9470" y="5523"/>
                    <a:pt x="9514" y="3803"/>
                  </a:cubicBezTo>
                  <a:cubicBezTo>
                    <a:pt x="9694" y="2756"/>
                    <a:pt x="7135" y="1"/>
                    <a:pt x="612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4"/>
            <p:cNvSpPr/>
            <p:nvPr/>
          </p:nvSpPr>
          <p:spPr>
            <a:xfrm>
              <a:off x="2281475" y="1796675"/>
              <a:ext cx="219925" cy="165650"/>
            </a:xfrm>
            <a:custGeom>
              <a:rect b="b" l="l" r="r" t="t"/>
              <a:pathLst>
                <a:path extrusionOk="0" h="6626" w="8797">
                  <a:moveTo>
                    <a:pt x="3328" y="0"/>
                  </a:moveTo>
                  <a:cubicBezTo>
                    <a:pt x="3068" y="0"/>
                    <a:pt x="2825" y="111"/>
                    <a:pt x="2614" y="395"/>
                  </a:cubicBezTo>
                  <a:cubicBezTo>
                    <a:pt x="1915" y="2523"/>
                    <a:pt x="0" y="6566"/>
                    <a:pt x="3830" y="6566"/>
                  </a:cubicBezTo>
                  <a:cubicBezTo>
                    <a:pt x="4019" y="6607"/>
                    <a:pt x="4205" y="6626"/>
                    <a:pt x="4387" y="6626"/>
                  </a:cubicBezTo>
                  <a:cubicBezTo>
                    <a:pt x="7041" y="6626"/>
                    <a:pt x="8797" y="2508"/>
                    <a:pt x="5866" y="1398"/>
                  </a:cubicBezTo>
                  <a:cubicBezTo>
                    <a:pt x="5150" y="1121"/>
                    <a:pt x="4152" y="0"/>
                    <a:pt x="332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4"/>
            <p:cNvSpPr/>
            <p:nvPr/>
          </p:nvSpPr>
          <p:spPr>
            <a:xfrm>
              <a:off x="1983575" y="1998225"/>
              <a:ext cx="199125" cy="127725"/>
            </a:xfrm>
            <a:custGeom>
              <a:rect b="b" l="l" r="r" t="t"/>
              <a:pathLst>
                <a:path extrusionOk="0" h="5109" w="7965">
                  <a:moveTo>
                    <a:pt x="3013" y="0"/>
                  </a:moveTo>
                  <a:cubicBezTo>
                    <a:pt x="2559" y="0"/>
                    <a:pt x="2100" y="90"/>
                    <a:pt x="1642" y="297"/>
                  </a:cubicBezTo>
                  <a:cubicBezTo>
                    <a:pt x="1" y="1148"/>
                    <a:pt x="214" y="4127"/>
                    <a:pt x="1794" y="4917"/>
                  </a:cubicBezTo>
                  <a:cubicBezTo>
                    <a:pt x="2068" y="5051"/>
                    <a:pt x="2342" y="5108"/>
                    <a:pt x="2612" y="5108"/>
                  </a:cubicBezTo>
                  <a:cubicBezTo>
                    <a:pt x="3572" y="5108"/>
                    <a:pt x="4487" y="4386"/>
                    <a:pt x="5199" y="3793"/>
                  </a:cubicBezTo>
                  <a:cubicBezTo>
                    <a:pt x="5503" y="3519"/>
                    <a:pt x="7965" y="2090"/>
                    <a:pt x="7022" y="1878"/>
                  </a:cubicBezTo>
                  <a:cubicBezTo>
                    <a:pt x="5906" y="948"/>
                    <a:pt x="4488" y="0"/>
                    <a:pt x="301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4"/>
            <p:cNvSpPr/>
            <p:nvPr/>
          </p:nvSpPr>
          <p:spPr>
            <a:xfrm>
              <a:off x="2902400" y="1411300"/>
              <a:ext cx="151600" cy="140100"/>
            </a:xfrm>
            <a:custGeom>
              <a:rect b="b" l="l" r="r" t="t"/>
              <a:pathLst>
                <a:path extrusionOk="0" h="5604" w="6064">
                  <a:moveTo>
                    <a:pt x="2764" y="0"/>
                  </a:moveTo>
                  <a:cubicBezTo>
                    <a:pt x="1422" y="0"/>
                    <a:pt x="1" y="1592"/>
                    <a:pt x="665" y="3409"/>
                  </a:cubicBezTo>
                  <a:cubicBezTo>
                    <a:pt x="1577" y="4868"/>
                    <a:pt x="3553" y="5020"/>
                    <a:pt x="5042" y="5537"/>
                  </a:cubicBezTo>
                  <a:cubicBezTo>
                    <a:pt x="5146" y="5583"/>
                    <a:pt x="5241" y="5603"/>
                    <a:pt x="5327" y="5603"/>
                  </a:cubicBezTo>
                  <a:cubicBezTo>
                    <a:pt x="5922" y="5603"/>
                    <a:pt x="6063" y="4628"/>
                    <a:pt x="5346" y="4442"/>
                  </a:cubicBezTo>
                  <a:cubicBezTo>
                    <a:pt x="4907" y="3945"/>
                    <a:pt x="5004" y="1697"/>
                    <a:pt x="4603" y="1697"/>
                  </a:cubicBezTo>
                  <a:cubicBezTo>
                    <a:pt x="4588" y="1697"/>
                    <a:pt x="4572" y="1700"/>
                    <a:pt x="4556" y="1707"/>
                  </a:cubicBezTo>
                  <a:cubicBezTo>
                    <a:pt x="4230" y="491"/>
                    <a:pt x="3509" y="0"/>
                    <a:pt x="276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4"/>
            <p:cNvSpPr/>
            <p:nvPr/>
          </p:nvSpPr>
          <p:spPr>
            <a:xfrm>
              <a:off x="2894350" y="1268300"/>
              <a:ext cx="308225" cy="154600"/>
            </a:xfrm>
            <a:custGeom>
              <a:rect b="b" l="l" r="r" t="t"/>
              <a:pathLst>
                <a:path extrusionOk="0" h="6184" w="12329">
                  <a:moveTo>
                    <a:pt x="3185" y="0"/>
                  </a:moveTo>
                  <a:cubicBezTo>
                    <a:pt x="913" y="0"/>
                    <a:pt x="1" y="4736"/>
                    <a:pt x="4692" y="4736"/>
                  </a:cubicBezTo>
                  <a:cubicBezTo>
                    <a:pt x="5138" y="4736"/>
                    <a:pt x="5634" y="4694"/>
                    <a:pt x="6185" y="4600"/>
                  </a:cubicBezTo>
                  <a:cubicBezTo>
                    <a:pt x="6215" y="4722"/>
                    <a:pt x="6215" y="4874"/>
                    <a:pt x="6276" y="4995"/>
                  </a:cubicBezTo>
                  <a:cubicBezTo>
                    <a:pt x="6201" y="5170"/>
                    <a:pt x="6044" y="6045"/>
                    <a:pt x="6244" y="6045"/>
                  </a:cubicBezTo>
                  <a:cubicBezTo>
                    <a:pt x="6287" y="6045"/>
                    <a:pt x="6347" y="6004"/>
                    <a:pt x="6428" y="5907"/>
                  </a:cubicBezTo>
                  <a:cubicBezTo>
                    <a:pt x="6428" y="5573"/>
                    <a:pt x="6519" y="5238"/>
                    <a:pt x="6610" y="4934"/>
                  </a:cubicBezTo>
                  <a:cubicBezTo>
                    <a:pt x="7279" y="5421"/>
                    <a:pt x="7978" y="6089"/>
                    <a:pt x="8860" y="6181"/>
                  </a:cubicBezTo>
                  <a:cubicBezTo>
                    <a:pt x="8902" y="6182"/>
                    <a:pt x="8945" y="6183"/>
                    <a:pt x="8987" y="6183"/>
                  </a:cubicBezTo>
                  <a:cubicBezTo>
                    <a:pt x="11213" y="6183"/>
                    <a:pt x="12328" y="3837"/>
                    <a:pt x="10896" y="2077"/>
                  </a:cubicBezTo>
                  <a:cubicBezTo>
                    <a:pt x="10534" y="1806"/>
                    <a:pt x="10096" y="1686"/>
                    <a:pt x="9640" y="1686"/>
                  </a:cubicBezTo>
                  <a:cubicBezTo>
                    <a:pt x="8411" y="1686"/>
                    <a:pt x="7048" y="2558"/>
                    <a:pt x="6671" y="3688"/>
                  </a:cubicBezTo>
                  <a:cubicBezTo>
                    <a:pt x="5490" y="947"/>
                    <a:pt x="4202" y="0"/>
                    <a:pt x="318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4"/>
            <p:cNvSpPr/>
            <p:nvPr/>
          </p:nvSpPr>
          <p:spPr>
            <a:xfrm>
              <a:off x="3037550" y="1211700"/>
              <a:ext cx="126925" cy="107025"/>
            </a:xfrm>
            <a:custGeom>
              <a:rect b="b" l="l" r="r" t="t"/>
              <a:pathLst>
                <a:path extrusionOk="0" h="4281" w="5077">
                  <a:moveTo>
                    <a:pt x="3016" y="1"/>
                  </a:moveTo>
                  <a:cubicBezTo>
                    <a:pt x="1733" y="1"/>
                    <a:pt x="745" y="1433"/>
                    <a:pt x="578" y="2791"/>
                  </a:cubicBezTo>
                  <a:cubicBezTo>
                    <a:pt x="487" y="3247"/>
                    <a:pt x="1" y="3946"/>
                    <a:pt x="517" y="4280"/>
                  </a:cubicBezTo>
                  <a:cubicBezTo>
                    <a:pt x="1885" y="3946"/>
                    <a:pt x="3739" y="4159"/>
                    <a:pt x="4803" y="3065"/>
                  </a:cubicBezTo>
                  <a:cubicBezTo>
                    <a:pt x="5077" y="2214"/>
                    <a:pt x="4834" y="967"/>
                    <a:pt x="4135" y="359"/>
                  </a:cubicBezTo>
                  <a:cubicBezTo>
                    <a:pt x="3747" y="110"/>
                    <a:pt x="3370" y="1"/>
                    <a:pt x="301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4"/>
            <p:cNvSpPr/>
            <p:nvPr/>
          </p:nvSpPr>
          <p:spPr>
            <a:xfrm>
              <a:off x="3025125" y="1431775"/>
              <a:ext cx="265675" cy="152300"/>
            </a:xfrm>
            <a:custGeom>
              <a:rect b="b" l="l" r="r" t="t"/>
              <a:pathLst>
                <a:path extrusionOk="0" h="6092" w="10627">
                  <a:moveTo>
                    <a:pt x="4449" y="2408"/>
                  </a:moveTo>
                  <a:cubicBezTo>
                    <a:pt x="4480" y="2894"/>
                    <a:pt x="4388" y="3441"/>
                    <a:pt x="4084" y="3867"/>
                  </a:cubicBezTo>
                  <a:cubicBezTo>
                    <a:pt x="4115" y="3380"/>
                    <a:pt x="4206" y="2894"/>
                    <a:pt x="4449" y="2438"/>
                  </a:cubicBezTo>
                  <a:cubicBezTo>
                    <a:pt x="4449" y="2438"/>
                    <a:pt x="4449" y="2408"/>
                    <a:pt x="4449" y="2408"/>
                  </a:cubicBezTo>
                  <a:close/>
                  <a:moveTo>
                    <a:pt x="3642" y="1"/>
                  </a:moveTo>
                  <a:cubicBezTo>
                    <a:pt x="2614" y="1"/>
                    <a:pt x="1369" y="1255"/>
                    <a:pt x="1106" y="2347"/>
                  </a:cubicBezTo>
                  <a:cubicBezTo>
                    <a:pt x="1" y="2913"/>
                    <a:pt x="1979" y="4818"/>
                    <a:pt x="3204" y="4818"/>
                  </a:cubicBezTo>
                  <a:cubicBezTo>
                    <a:pt x="3361" y="4818"/>
                    <a:pt x="3505" y="4787"/>
                    <a:pt x="3629" y="4718"/>
                  </a:cubicBezTo>
                  <a:cubicBezTo>
                    <a:pt x="4145" y="5538"/>
                    <a:pt x="5422" y="5812"/>
                    <a:pt x="6303" y="6086"/>
                  </a:cubicBezTo>
                  <a:cubicBezTo>
                    <a:pt x="6355" y="6089"/>
                    <a:pt x="6407" y="6091"/>
                    <a:pt x="6459" y="6091"/>
                  </a:cubicBezTo>
                  <a:cubicBezTo>
                    <a:pt x="8901" y="6091"/>
                    <a:pt x="10626" y="1929"/>
                    <a:pt x="8066" y="857"/>
                  </a:cubicBezTo>
                  <a:lnTo>
                    <a:pt x="8036" y="857"/>
                  </a:lnTo>
                  <a:cubicBezTo>
                    <a:pt x="7586" y="694"/>
                    <a:pt x="7086" y="591"/>
                    <a:pt x="6590" y="591"/>
                  </a:cubicBezTo>
                  <a:cubicBezTo>
                    <a:pt x="5981" y="591"/>
                    <a:pt x="5377" y="746"/>
                    <a:pt x="4875" y="1131"/>
                  </a:cubicBezTo>
                  <a:cubicBezTo>
                    <a:pt x="4621" y="318"/>
                    <a:pt x="4159" y="1"/>
                    <a:pt x="364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4"/>
            <p:cNvSpPr/>
            <p:nvPr/>
          </p:nvSpPr>
          <p:spPr>
            <a:xfrm>
              <a:off x="3453975" y="1636200"/>
              <a:ext cx="189100" cy="149775"/>
            </a:xfrm>
            <a:custGeom>
              <a:rect b="b" l="l" r="r" t="t"/>
              <a:pathLst>
                <a:path extrusionOk="0" h="5991" w="7564">
                  <a:moveTo>
                    <a:pt x="1566" y="0"/>
                  </a:moveTo>
                  <a:cubicBezTo>
                    <a:pt x="1499" y="0"/>
                    <a:pt x="1429" y="52"/>
                    <a:pt x="1429" y="127"/>
                  </a:cubicBezTo>
                  <a:cubicBezTo>
                    <a:pt x="61" y="2954"/>
                    <a:pt x="1" y="5021"/>
                    <a:pt x="3496" y="5903"/>
                  </a:cubicBezTo>
                  <a:cubicBezTo>
                    <a:pt x="3716" y="5963"/>
                    <a:pt x="3933" y="5991"/>
                    <a:pt x="4142" y="5991"/>
                  </a:cubicBezTo>
                  <a:cubicBezTo>
                    <a:pt x="6160" y="5991"/>
                    <a:pt x="7564" y="3393"/>
                    <a:pt x="6049" y="1769"/>
                  </a:cubicBezTo>
                  <a:cubicBezTo>
                    <a:pt x="4925" y="644"/>
                    <a:pt x="3131" y="583"/>
                    <a:pt x="1672" y="67"/>
                  </a:cubicBezTo>
                  <a:cubicBezTo>
                    <a:pt x="1649" y="20"/>
                    <a:pt x="1608" y="0"/>
                    <a:pt x="156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4"/>
            <p:cNvSpPr/>
            <p:nvPr/>
          </p:nvSpPr>
          <p:spPr>
            <a:xfrm>
              <a:off x="3583425" y="1831900"/>
              <a:ext cx="188025" cy="155025"/>
            </a:xfrm>
            <a:custGeom>
              <a:rect b="b" l="l" r="r" t="t"/>
              <a:pathLst>
                <a:path extrusionOk="0" h="6201" w="7521">
                  <a:moveTo>
                    <a:pt x="1068" y="0"/>
                  </a:moveTo>
                  <a:cubicBezTo>
                    <a:pt x="604" y="0"/>
                    <a:pt x="0" y="165"/>
                    <a:pt x="355" y="415"/>
                  </a:cubicBezTo>
                  <a:cubicBezTo>
                    <a:pt x="507" y="2543"/>
                    <a:pt x="294" y="5856"/>
                    <a:pt x="3121" y="6190"/>
                  </a:cubicBezTo>
                  <a:cubicBezTo>
                    <a:pt x="3208" y="6197"/>
                    <a:pt x="3294" y="6200"/>
                    <a:pt x="3378" y="6200"/>
                  </a:cubicBezTo>
                  <a:cubicBezTo>
                    <a:pt x="6351" y="6200"/>
                    <a:pt x="7521" y="2128"/>
                    <a:pt x="5127" y="385"/>
                  </a:cubicBezTo>
                  <a:cubicBezTo>
                    <a:pt x="4655" y="110"/>
                    <a:pt x="4138" y="38"/>
                    <a:pt x="3608" y="38"/>
                  </a:cubicBezTo>
                  <a:cubicBezTo>
                    <a:pt x="3028" y="38"/>
                    <a:pt x="2432" y="124"/>
                    <a:pt x="1861" y="124"/>
                  </a:cubicBezTo>
                  <a:cubicBezTo>
                    <a:pt x="1743" y="124"/>
                    <a:pt x="1625" y="120"/>
                    <a:pt x="1510" y="111"/>
                  </a:cubicBezTo>
                  <a:cubicBezTo>
                    <a:pt x="1462" y="35"/>
                    <a:pt x="1280" y="0"/>
                    <a:pt x="10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4"/>
            <p:cNvSpPr/>
            <p:nvPr/>
          </p:nvSpPr>
          <p:spPr>
            <a:xfrm>
              <a:off x="3023125" y="1165950"/>
              <a:ext cx="1550" cy="12950"/>
            </a:xfrm>
            <a:custGeom>
              <a:rect b="b" l="l" r="r" t="t"/>
              <a:pathLst>
                <a:path extrusionOk="0" h="518" w="62">
                  <a:moveTo>
                    <a:pt x="61" y="1"/>
                  </a:moveTo>
                  <a:cubicBezTo>
                    <a:pt x="31" y="31"/>
                    <a:pt x="31" y="31"/>
                    <a:pt x="0" y="31"/>
                  </a:cubicBezTo>
                  <a:cubicBezTo>
                    <a:pt x="0" y="153"/>
                    <a:pt x="0" y="275"/>
                    <a:pt x="31" y="366"/>
                  </a:cubicBezTo>
                  <a:cubicBezTo>
                    <a:pt x="31" y="426"/>
                    <a:pt x="61" y="457"/>
                    <a:pt x="61" y="518"/>
                  </a:cubicBezTo>
                  <a:cubicBezTo>
                    <a:pt x="61" y="335"/>
                    <a:pt x="61" y="183"/>
                    <a:pt x="6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4"/>
            <p:cNvSpPr/>
            <p:nvPr/>
          </p:nvSpPr>
          <p:spPr>
            <a:xfrm>
              <a:off x="3019325" y="1134800"/>
              <a:ext cx="775" cy="8400"/>
            </a:xfrm>
            <a:custGeom>
              <a:rect b="b" l="l" r="r" t="t"/>
              <a:pathLst>
                <a:path extrusionOk="0" h="336" w="31">
                  <a:moveTo>
                    <a:pt x="31" y="1"/>
                  </a:moveTo>
                  <a:cubicBezTo>
                    <a:pt x="0" y="122"/>
                    <a:pt x="0" y="214"/>
                    <a:pt x="0" y="305"/>
                  </a:cubicBezTo>
                  <a:cubicBezTo>
                    <a:pt x="31" y="305"/>
                    <a:pt x="31" y="335"/>
                    <a:pt x="31" y="335"/>
                  </a:cubicBezTo>
                  <a:cubicBezTo>
                    <a:pt x="31" y="214"/>
                    <a:pt x="31" y="122"/>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4"/>
            <p:cNvSpPr/>
            <p:nvPr/>
          </p:nvSpPr>
          <p:spPr>
            <a:xfrm>
              <a:off x="3011725" y="1091500"/>
              <a:ext cx="3050" cy="4575"/>
            </a:xfrm>
            <a:custGeom>
              <a:rect b="b" l="l" r="r" t="t"/>
              <a:pathLst>
                <a:path extrusionOk="0" h="183" w="122">
                  <a:moveTo>
                    <a:pt x="0" y="0"/>
                  </a:moveTo>
                  <a:lnTo>
                    <a:pt x="0" y="0"/>
                  </a:lnTo>
                  <a:cubicBezTo>
                    <a:pt x="31" y="61"/>
                    <a:pt x="61" y="91"/>
                    <a:pt x="92" y="122"/>
                  </a:cubicBezTo>
                  <a:cubicBezTo>
                    <a:pt x="92" y="152"/>
                    <a:pt x="92" y="152"/>
                    <a:pt x="122" y="183"/>
                  </a:cubicBezTo>
                  <a:cubicBezTo>
                    <a:pt x="122" y="91"/>
                    <a:pt x="61" y="31"/>
                    <a:pt x="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4"/>
            <p:cNvSpPr/>
            <p:nvPr/>
          </p:nvSpPr>
          <p:spPr>
            <a:xfrm>
              <a:off x="2994250" y="1073250"/>
              <a:ext cx="2300" cy="3825"/>
            </a:xfrm>
            <a:custGeom>
              <a:rect b="b" l="l" r="r" t="t"/>
              <a:pathLst>
                <a:path extrusionOk="0" h="153" w="92">
                  <a:moveTo>
                    <a:pt x="0" y="1"/>
                  </a:moveTo>
                  <a:cubicBezTo>
                    <a:pt x="0" y="61"/>
                    <a:pt x="31" y="92"/>
                    <a:pt x="31" y="92"/>
                  </a:cubicBezTo>
                  <a:cubicBezTo>
                    <a:pt x="61" y="122"/>
                    <a:pt x="61" y="122"/>
                    <a:pt x="91" y="153"/>
                  </a:cubicBezTo>
                  <a:cubicBezTo>
                    <a:pt x="61" y="92"/>
                    <a:pt x="31" y="61"/>
                    <a:pt x="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4"/>
            <p:cNvSpPr/>
            <p:nvPr/>
          </p:nvSpPr>
          <p:spPr>
            <a:xfrm>
              <a:off x="2990400" y="974850"/>
              <a:ext cx="129200" cy="100700"/>
            </a:xfrm>
            <a:custGeom>
              <a:rect b="b" l="l" r="r" t="t"/>
              <a:pathLst>
                <a:path extrusionOk="0" h="4028" w="5168">
                  <a:moveTo>
                    <a:pt x="2654" y="0"/>
                  </a:moveTo>
                  <a:cubicBezTo>
                    <a:pt x="1357" y="0"/>
                    <a:pt x="1" y="1024"/>
                    <a:pt x="367" y="3663"/>
                  </a:cubicBezTo>
                  <a:cubicBezTo>
                    <a:pt x="428" y="3785"/>
                    <a:pt x="519" y="3876"/>
                    <a:pt x="580" y="3997"/>
                  </a:cubicBezTo>
                  <a:cubicBezTo>
                    <a:pt x="580" y="4028"/>
                    <a:pt x="580" y="4028"/>
                    <a:pt x="610" y="4028"/>
                  </a:cubicBezTo>
                  <a:cubicBezTo>
                    <a:pt x="610" y="4028"/>
                    <a:pt x="610" y="3997"/>
                    <a:pt x="610" y="3997"/>
                  </a:cubicBezTo>
                  <a:cubicBezTo>
                    <a:pt x="1826" y="3298"/>
                    <a:pt x="3619" y="3663"/>
                    <a:pt x="4592" y="2447"/>
                  </a:cubicBezTo>
                  <a:cubicBezTo>
                    <a:pt x="5167" y="1009"/>
                    <a:pt x="3940" y="0"/>
                    <a:pt x="265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4"/>
            <p:cNvSpPr/>
            <p:nvPr/>
          </p:nvSpPr>
          <p:spPr>
            <a:xfrm>
              <a:off x="2828950" y="927600"/>
              <a:ext cx="151650" cy="117625"/>
            </a:xfrm>
            <a:custGeom>
              <a:rect b="b" l="l" r="r" t="t"/>
              <a:pathLst>
                <a:path extrusionOk="0" h="4705" w="6066">
                  <a:moveTo>
                    <a:pt x="2982" y="0"/>
                  </a:moveTo>
                  <a:cubicBezTo>
                    <a:pt x="759" y="0"/>
                    <a:pt x="1" y="4588"/>
                    <a:pt x="2934" y="4702"/>
                  </a:cubicBezTo>
                  <a:cubicBezTo>
                    <a:pt x="2969" y="4704"/>
                    <a:pt x="3003" y="4705"/>
                    <a:pt x="3037" y="4705"/>
                  </a:cubicBezTo>
                  <a:cubicBezTo>
                    <a:pt x="4140" y="4705"/>
                    <a:pt x="4967" y="3770"/>
                    <a:pt x="5822" y="3121"/>
                  </a:cubicBezTo>
                  <a:cubicBezTo>
                    <a:pt x="5883" y="3182"/>
                    <a:pt x="5974" y="3213"/>
                    <a:pt x="6065" y="3213"/>
                  </a:cubicBezTo>
                  <a:cubicBezTo>
                    <a:pt x="5974" y="2939"/>
                    <a:pt x="5944" y="2635"/>
                    <a:pt x="5883" y="2331"/>
                  </a:cubicBezTo>
                  <a:cubicBezTo>
                    <a:pt x="5731" y="2240"/>
                    <a:pt x="5822" y="1906"/>
                    <a:pt x="5792" y="1754"/>
                  </a:cubicBezTo>
                  <a:cubicBezTo>
                    <a:pt x="5761" y="1602"/>
                    <a:pt x="5761" y="1450"/>
                    <a:pt x="5761" y="1328"/>
                  </a:cubicBezTo>
                  <a:cubicBezTo>
                    <a:pt x="5700" y="1511"/>
                    <a:pt x="5670" y="1693"/>
                    <a:pt x="5640" y="1906"/>
                  </a:cubicBezTo>
                  <a:cubicBezTo>
                    <a:pt x="4644" y="520"/>
                    <a:pt x="3730" y="0"/>
                    <a:pt x="29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4"/>
            <p:cNvSpPr/>
            <p:nvPr/>
          </p:nvSpPr>
          <p:spPr>
            <a:xfrm>
              <a:off x="2949400" y="928875"/>
              <a:ext cx="3075" cy="3075"/>
            </a:xfrm>
            <a:custGeom>
              <a:rect b="b" l="l" r="r" t="t"/>
              <a:pathLst>
                <a:path extrusionOk="0" h="123" w="123">
                  <a:moveTo>
                    <a:pt x="1" y="1"/>
                  </a:moveTo>
                  <a:cubicBezTo>
                    <a:pt x="1" y="1"/>
                    <a:pt x="1" y="31"/>
                    <a:pt x="1" y="31"/>
                  </a:cubicBezTo>
                  <a:cubicBezTo>
                    <a:pt x="62" y="61"/>
                    <a:pt x="92" y="92"/>
                    <a:pt x="122" y="122"/>
                  </a:cubicBezTo>
                  <a:cubicBezTo>
                    <a:pt x="92" y="61"/>
                    <a:pt x="31"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4"/>
            <p:cNvSpPr/>
            <p:nvPr/>
          </p:nvSpPr>
          <p:spPr>
            <a:xfrm>
              <a:off x="2944850" y="920525"/>
              <a:ext cx="10675" cy="8375"/>
            </a:xfrm>
            <a:custGeom>
              <a:rect b="b" l="l" r="r" t="t"/>
              <a:pathLst>
                <a:path extrusionOk="0" h="335" w="427">
                  <a:moveTo>
                    <a:pt x="0" y="0"/>
                  </a:moveTo>
                  <a:lnTo>
                    <a:pt x="0" y="0"/>
                  </a:lnTo>
                  <a:cubicBezTo>
                    <a:pt x="31" y="31"/>
                    <a:pt x="61" y="61"/>
                    <a:pt x="122" y="91"/>
                  </a:cubicBezTo>
                  <a:cubicBezTo>
                    <a:pt x="183" y="152"/>
                    <a:pt x="274" y="243"/>
                    <a:pt x="365" y="304"/>
                  </a:cubicBezTo>
                  <a:cubicBezTo>
                    <a:pt x="377" y="304"/>
                    <a:pt x="385" y="304"/>
                    <a:pt x="391" y="306"/>
                  </a:cubicBezTo>
                  <a:lnTo>
                    <a:pt x="391" y="306"/>
                  </a:lnTo>
                  <a:cubicBezTo>
                    <a:pt x="255" y="194"/>
                    <a:pt x="141" y="84"/>
                    <a:pt x="0" y="0"/>
                  </a:cubicBezTo>
                  <a:close/>
                  <a:moveTo>
                    <a:pt x="391" y="306"/>
                  </a:moveTo>
                  <a:cubicBezTo>
                    <a:pt x="402" y="316"/>
                    <a:pt x="414" y="325"/>
                    <a:pt x="426" y="335"/>
                  </a:cubicBezTo>
                  <a:cubicBezTo>
                    <a:pt x="408" y="316"/>
                    <a:pt x="400" y="309"/>
                    <a:pt x="391" y="306"/>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4"/>
            <p:cNvSpPr/>
            <p:nvPr/>
          </p:nvSpPr>
          <p:spPr>
            <a:xfrm>
              <a:off x="3029950" y="1067825"/>
              <a:ext cx="123900" cy="115650"/>
            </a:xfrm>
            <a:custGeom>
              <a:rect b="b" l="l" r="r" t="t"/>
              <a:pathLst>
                <a:path extrusionOk="0" h="4626" w="4956">
                  <a:moveTo>
                    <a:pt x="2120" y="0"/>
                  </a:moveTo>
                  <a:cubicBezTo>
                    <a:pt x="1285" y="0"/>
                    <a:pt x="508" y="384"/>
                    <a:pt x="214" y="1282"/>
                  </a:cubicBezTo>
                  <a:cubicBezTo>
                    <a:pt x="1" y="2376"/>
                    <a:pt x="1" y="3531"/>
                    <a:pt x="1" y="4625"/>
                  </a:cubicBezTo>
                  <a:cubicBezTo>
                    <a:pt x="578" y="4503"/>
                    <a:pt x="1156" y="4260"/>
                    <a:pt x="1764" y="4260"/>
                  </a:cubicBezTo>
                  <a:cubicBezTo>
                    <a:pt x="3132" y="4230"/>
                    <a:pt x="4955" y="3409"/>
                    <a:pt x="4803" y="1829"/>
                  </a:cubicBezTo>
                  <a:cubicBezTo>
                    <a:pt x="4522" y="721"/>
                    <a:pt x="3265" y="0"/>
                    <a:pt x="212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4"/>
            <p:cNvSpPr/>
            <p:nvPr/>
          </p:nvSpPr>
          <p:spPr>
            <a:xfrm>
              <a:off x="2847675" y="787875"/>
              <a:ext cx="170150" cy="142550"/>
            </a:xfrm>
            <a:custGeom>
              <a:rect b="b" l="l" r="r" t="t"/>
              <a:pathLst>
                <a:path extrusionOk="0" h="5702" w="6806">
                  <a:moveTo>
                    <a:pt x="4245" y="0"/>
                  </a:moveTo>
                  <a:cubicBezTo>
                    <a:pt x="2148" y="0"/>
                    <a:pt x="0" y="3285"/>
                    <a:pt x="3553" y="5002"/>
                  </a:cubicBezTo>
                  <a:cubicBezTo>
                    <a:pt x="3574" y="4987"/>
                    <a:pt x="3595" y="4980"/>
                    <a:pt x="3616" y="4980"/>
                  </a:cubicBezTo>
                  <a:cubicBezTo>
                    <a:pt x="3716" y="4980"/>
                    <a:pt x="3812" y="5134"/>
                    <a:pt x="3887" y="5185"/>
                  </a:cubicBezTo>
                  <a:cubicBezTo>
                    <a:pt x="4100" y="5337"/>
                    <a:pt x="4343" y="5549"/>
                    <a:pt x="4556" y="5701"/>
                  </a:cubicBezTo>
                  <a:cubicBezTo>
                    <a:pt x="5286" y="4182"/>
                    <a:pt x="6805" y="2783"/>
                    <a:pt x="5924" y="960"/>
                  </a:cubicBezTo>
                  <a:cubicBezTo>
                    <a:pt x="5464" y="280"/>
                    <a:pt x="4857" y="0"/>
                    <a:pt x="4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4"/>
            <p:cNvSpPr/>
            <p:nvPr/>
          </p:nvSpPr>
          <p:spPr>
            <a:xfrm>
              <a:off x="2847300" y="1043600"/>
              <a:ext cx="162175" cy="95775"/>
            </a:xfrm>
            <a:custGeom>
              <a:rect b="b" l="l" r="r" t="t"/>
              <a:pathLst>
                <a:path extrusionOk="0" h="3831" w="6487">
                  <a:moveTo>
                    <a:pt x="3155" y="0"/>
                  </a:moveTo>
                  <a:cubicBezTo>
                    <a:pt x="1355" y="0"/>
                    <a:pt x="0" y="3319"/>
                    <a:pt x="2109" y="3801"/>
                  </a:cubicBezTo>
                  <a:cubicBezTo>
                    <a:pt x="2239" y="3821"/>
                    <a:pt x="2368" y="3831"/>
                    <a:pt x="2496" y="3831"/>
                  </a:cubicBezTo>
                  <a:cubicBezTo>
                    <a:pt x="3117" y="3831"/>
                    <a:pt x="3718" y="3612"/>
                    <a:pt x="4298" y="3436"/>
                  </a:cubicBezTo>
                  <a:cubicBezTo>
                    <a:pt x="5118" y="3254"/>
                    <a:pt x="5909" y="2919"/>
                    <a:pt x="6486" y="2281"/>
                  </a:cubicBezTo>
                  <a:cubicBezTo>
                    <a:pt x="6365" y="2068"/>
                    <a:pt x="6243" y="1825"/>
                    <a:pt x="6121" y="1612"/>
                  </a:cubicBezTo>
                  <a:cubicBezTo>
                    <a:pt x="5574" y="609"/>
                    <a:pt x="4298" y="92"/>
                    <a:pt x="3203" y="1"/>
                  </a:cubicBezTo>
                  <a:cubicBezTo>
                    <a:pt x="3187" y="1"/>
                    <a:pt x="3171" y="0"/>
                    <a:pt x="315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4"/>
            <p:cNvSpPr/>
            <p:nvPr/>
          </p:nvSpPr>
          <p:spPr>
            <a:xfrm>
              <a:off x="2886700" y="1158800"/>
              <a:ext cx="161325" cy="109550"/>
            </a:xfrm>
            <a:custGeom>
              <a:rect b="b" l="l" r="r" t="t"/>
              <a:pathLst>
                <a:path extrusionOk="0" h="4382" w="6453">
                  <a:moveTo>
                    <a:pt x="2367" y="0"/>
                  </a:moveTo>
                  <a:cubicBezTo>
                    <a:pt x="1357" y="0"/>
                    <a:pt x="409" y="378"/>
                    <a:pt x="199" y="1412"/>
                  </a:cubicBezTo>
                  <a:cubicBezTo>
                    <a:pt x="0" y="3055"/>
                    <a:pt x="1096" y="4381"/>
                    <a:pt x="2723" y="4381"/>
                  </a:cubicBezTo>
                  <a:cubicBezTo>
                    <a:pt x="2842" y="4381"/>
                    <a:pt x="2963" y="4374"/>
                    <a:pt x="3086" y="4360"/>
                  </a:cubicBezTo>
                  <a:cubicBezTo>
                    <a:pt x="3152" y="4366"/>
                    <a:pt x="3216" y="4369"/>
                    <a:pt x="3280" y="4369"/>
                  </a:cubicBezTo>
                  <a:cubicBezTo>
                    <a:pt x="4135" y="4369"/>
                    <a:pt x="4850" y="3835"/>
                    <a:pt x="5670" y="3722"/>
                  </a:cubicBezTo>
                  <a:cubicBezTo>
                    <a:pt x="5764" y="3733"/>
                    <a:pt x="5922" y="3754"/>
                    <a:pt x="6061" y="3754"/>
                  </a:cubicBezTo>
                  <a:cubicBezTo>
                    <a:pt x="6281" y="3754"/>
                    <a:pt x="6452" y="3702"/>
                    <a:pt x="6248" y="3478"/>
                  </a:cubicBezTo>
                  <a:cubicBezTo>
                    <a:pt x="5883" y="2445"/>
                    <a:pt x="5396" y="1108"/>
                    <a:pt x="4424" y="500"/>
                  </a:cubicBezTo>
                  <a:cubicBezTo>
                    <a:pt x="3883" y="204"/>
                    <a:pt x="3108" y="0"/>
                    <a:pt x="236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4"/>
            <p:cNvSpPr/>
            <p:nvPr/>
          </p:nvSpPr>
          <p:spPr>
            <a:xfrm>
              <a:off x="2976000" y="878150"/>
              <a:ext cx="83350" cy="129775"/>
            </a:xfrm>
            <a:custGeom>
              <a:rect b="b" l="l" r="r" t="t"/>
              <a:pathLst>
                <a:path extrusionOk="0" h="5191" w="3334">
                  <a:moveTo>
                    <a:pt x="1313" y="1"/>
                  </a:moveTo>
                  <a:cubicBezTo>
                    <a:pt x="865" y="1"/>
                    <a:pt x="478" y="274"/>
                    <a:pt x="335" y="966"/>
                  </a:cubicBezTo>
                  <a:cubicBezTo>
                    <a:pt x="1" y="1938"/>
                    <a:pt x="183" y="2972"/>
                    <a:pt x="153" y="3975"/>
                  </a:cubicBezTo>
                  <a:cubicBezTo>
                    <a:pt x="153" y="4248"/>
                    <a:pt x="244" y="4522"/>
                    <a:pt x="153" y="4765"/>
                  </a:cubicBezTo>
                  <a:cubicBezTo>
                    <a:pt x="183" y="4917"/>
                    <a:pt x="244" y="5069"/>
                    <a:pt x="274" y="5191"/>
                  </a:cubicBezTo>
                  <a:cubicBezTo>
                    <a:pt x="882" y="4948"/>
                    <a:pt x="1338" y="4309"/>
                    <a:pt x="1885" y="3944"/>
                  </a:cubicBezTo>
                  <a:cubicBezTo>
                    <a:pt x="2493" y="3458"/>
                    <a:pt x="3192" y="2941"/>
                    <a:pt x="3253" y="2090"/>
                  </a:cubicBezTo>
                  <a:cubicBezTo>
                    <a:pt x="3334" y="1079"/>
                    <a:pt x="2204" y="1"/>
                    <a:pt x="13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4"/>
            <p:cNvSpPr/>
            <p:nvPr/>
          </p:nvSpPr>
          <p:spPr>
            <a:xfrm>
              <a:off x="3268050" y="1417600"/>
              <a:ext cx="243850" cy="137450"/>
            </a:xfrm>
            <a:custGeom>
              <a:rect b="b" l="l" r="r" t="t"/>
              <a:pathLst>
                <a:path extrusionOk="0" h="5498" w="9754">
                  <a:moveTo>
                    <a:pt x="4232" y="0"/>
                  </a:moveTo>
                  <a:cubicBezTo>
                    <a:pt x="3094" y="0"/>
                    <a:pt x="1817" y="605"/>
                    <a:pt x="659" y="2215"/>
                  </a:cubicBezTo>
                  <a:cubicBezTo>
                    <a:pt x="416" y="2306"/>
                    <a:pt x="143" y="2549"/>
                    <a:pt x="173" y="2823"/>
                  </a:cubicBezTo>
                  <a:cubicBezTo>
                    <a:pt x="1" y="2946"/>
                    <a:pt x="127" y="3168"/>
                    <a:pt x="294" y="3168"/>
                  </a:cubicBezTo>
                  <a:cubicBezTo>
                    <a:pt x="334" y="3168"/>
                    <a:pt x="376" y="3156"/>
                    <a:pt x="416" y="3127"/>
                  </a:cubicBezTo>
                  <a:cubicBezTo>
                    <a:pt x="1328" y="4160"/>
                    <a:pt x="2635" y="5011"/>
                    <a:pt x="3912" y="5497"/>
                  </a:cubicBezTo>
                  <a:cubicBezTo>
                    <a:pt x="9753" y="5316"/>
                    <a:pt x="7606" y="0"/>
                    <a:pt x="4232"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4"/>
            <p:cNvSpPr/>
            <p:nvPr/>
          </p:nvSpPr>
          <p:spPr>
            <a:xfrm>
              <a:off x="3112525" y="2009975"/>
              <a:ext cx="260175" cy="154725"/>
            </a:xfrm>
            <a:custGeom>
              <a:rect b="b" l="l" r="r" t="t"/>
              <a:pathLst>
                <a:path extrusionOk="0" h="6189" w="10407">
                  <a:moveTo>
                    <a:pt x="5245" y="0"/>
                  </a:moveTo>
                  <a:cubicBezTo>
                    <a:pt x="4323" y="0"/>
                    <a:pt x="3311" y="513"/>
                    <a:pt x="2382" y="1833"/>
                  </a:cubicBezTo>
                  <a:cubicBezTo>
                    <a:pt x="1" y="3656"/>
                    <a:pt x="2310" y="6189"/>
                    <a:pt x="4664" y="6189"/>
                  </a:cubicBezTo>
                  <a:cubicBezTo>
                    <a:pt x="4744" y="6189"/>
                    <a:pt x="4825" y="6186"/>
                    <a:pt x="4905" y="6180"/>
                  </a:cubicBezTo>
                  <a:cubicBezTo>
                    <a:pt x="10406" y="5758"/>
                    <a:pt x="8335" y="0"/>
                    <a:pt x="5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4"/>
            <p:cNvSpPr/>
            <p:nvPr/>
          </p:nvSpPr>
          <p:spPr>
            <a:xfrm>
              <a:off x="2987400" y="2238425"/>
              <a:ext cx="204450" cy="177575"/>
            </a:xfrm>
            <a:custGeom>
              <a:rect b="b" l="l" r="r" t="t"/>
              <a:pathLst>
                <a:path extrusionOk="0" h="7103" w="8178">
                  <a:moveTo>
                    <a:pt x="5534" y="1"/>
                  </a:moveTo>
                  <a:cubicBezTo>
                    <a:pt x="5051" y="1"/>
                    <a:pt x="4498" y="504"/>
                    <a:pt x="4104" y="689"/>
                  </a:cubicBezTo>
                  <a:cubicBezTo>
                    <a:pt x="517" y="2239"/>
                    <a:pt x="1" y="6556"/>
                    <a:pt x="4438" y="7103"/>
                  </a:cubicBezTo>
                  <a:cubicBezTo>
                    <a:pt x="8177" y="7072"/>
                    <a:pt x="6749" y="2331"/>
                    <a:pt x="5958" y="172"/>
                  </a:cubicBezTo>
                  <a:cubicBezTo>
                    <a:pt x="5828" y="50"/>
                    <a:pt x="5684" y="1"/>
                    <a:pt x="553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4"/>
            <p:cNvSpPr/>
            <p:nvPr/>
          </p:nvSpPr>
          <p:spPr>
            <a:xfrm>
              <a:off x="2892150" y="1904475"/>
              <a:ext cx="218375" cy="165025"/>
            </a:xfrm>
            <a:custGeom>
              <a:rect b="b" l="l" r="r" t="t"/>
              <a:pathLst>
                <a:path extrusionOk="0" h="6601" w="8735">
                  <a:moveTo>
                    <a:pt x="6611" y="1"/>
                  </a:moveTo>
                  <a:cubicBezTo>
                    <a:pt x="6565" y="1"/>
                    <a:pt x="6519" y="21"/>
                    <a:pt x="6485" y="65"/>
                  </a:cubicBezTo>
                  <a:cubicBezTo>
                    <a:pt x="6413" y="62"/>
                    <a:pt x="6342" y="61"/>
                    <a:pt x="6271" y="61"/>
                  </a:cubicBezTo>
                  <a:cubicBezTo>
                    <a:pt x="1631" y="61"/>
                    <a:pt x="1" y="5852"/>
                    <a:pt x="5270" y="6600"/>
                  </a:cubicBezTo>
                  <a:cubicBezTo>
                    <a:pt x="8735" y="6418"/>
                    <a:pt x="7185" y="2284"/>
                    <a:pt x="6789" y="156"/>
                  </a:cubicBezTo>
                  <a:cubicBezTo>
                    <a:pt x="6770" y="60"/>
                    <a:pt x="6690" y="1"/>
                    <a:pt x="661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4"/>
            <p:cNvSpPr/>
            <p:nvPr/>
          </p:nvSpPr>
          <p:spPr>
            <a:xfrm>
              <a:off x="3026150" y="1717250"/>
              <a:ext cx="227100" cy="131125"/>
            </a:xfrm>
            <a:custGeom>
              <a:rect b="b" l="l" r="r" t="t"/>
              <a:pathLst>
                <a:path extrusionOk="0" h="5245" w="9084">
                  <a:moveTo>
                    <a:pt x="1460" y="867"/>
                  </a:moveTo>
                  <a:lnTo>
                    <a:pt x="1338" y="928"/>
                  </a:lnTo>
                  <a:cubicBezTo>
                    <a:pt x="1338" y="928"/>
                    <a:pt x="1338" y="898"/>
                    <a:pt x="1338" y="898"/>
                  </a:cubicBezTo>
                  <a:cubicBezTo>
                    <a:pt x="1399" y="898"/>
                    <a:pt x="1429" y="867"/>
                    <a:pt x="1460" y="867"/>
                  </a:cubicBezTo>
                  <a:close/>
                  <a:moveTo>
                    <a:pt x="3609" y="1"/>
                  </a:moveTo>
                  <a:cubicBezTo>
                    <a:pt x="2762" y="1"/>
                    <a:pt x="1821" y="245"/>
                    <a:pt x="852" y="837"/>
                  </a:cubicBezTo>
                  <a:cubicBezTo>
                    <a:pt x="1" y="1323"/>
                    <a:pt x="1247" y="1901"/>
                    <a:pt x="1551" y="2326"/>
                  </a:cubicBezTo>
                  <a:cubicBezTo>
                    <a:pt x="2463" y="3238"/>
                    <a:pt x="2767" y="4910"/>
                    <a:pt x="4165" y="5244"/>
                  </a:cubicBezTo>
                  <a:cubicBezTo>
                    <a:pt x="9084" y="4383"/>
                    <a:pt x="7197" y="1"/>
                    <a:pt x="360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4"/>
            <p:cNvSpPr/>
            <p:nvPr/>
          </p:nvSpPr>
          <p:spPr>
            <a:xfrm>
              <a:off x="3297450" y="1527675"/>
              <a:ext cx="191075" cy="235725"/>
            </a:xfrm>
            <a:custGeom>
              <a:rect b="b" l="l" r="r" t="t"/>
              <a:pathLst>
                <a:path extrusionOk="0" h="9429" w="7643">
                  <a:moveTo>
                    <a:pt x="3009" y="0"/>
                  </a:moveTo>
                  <a:cubicBezTo>
                    <a:pt x="3009" y="31"/>
                    <a:pt x="3009" y="31"/>
                    <a:pt x="3009" y="61"/>
                  </a:cubicBezTo>
                  <a:cubicBezTo>
                    <a:pt x="2189" y="2766"/>
                    <a:pt x="0" y="9210"/>
                    <a:pt x="4559" y="9362"/>
                  </a:cubicBezTo>
                  <a:cubicBezTo>
                    <a:pt x="4786" y="9407"/>
                    <a:pt x="4996" y="9429"/>
                    <a:pt x="5190" y="9429"/>
                  </a:cubicBezTo>
                  <a:cubicBezTo>
                    <a:pt x="7480" y="9429"/>
                    <a:pt x="7643" y="6469"/>
                    <a:pt x="7082" y="4620"/>
                  </a:cubicBezTo>
                  <a:cubicBezTo>
                    <a:pt x="6444" y="2553"/>
                    <a:pt x="4407" y="1490"/>
                    <a:pt x="30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4"/>
            <p:cNvSpPr/>
            <p:nvPr/>
          </p:nvSpPr>
          <p:spPr>
            <a:xfrm>
              <a:off x="3530725" y="1923575"/>
              <a:ext cx="164400" cy="225325"/>
            </a:xfrm>
            <a:custGeom>
              <a:rect b="b" l="l" r="r" t="t"/>
              <a:pathLst>
                <a:path extrusionOk="0" h="9013" w="6576">
                  <a:moveTo>
                    <a:pt x="4256" y="0"/>
                  </a:moveTo>
                  <a:cubicBezTo>
                    <a:pt x="2615" y="1247"/>
                    <a:pt x="669" y="2797"/>
                    <a:pt x="274" y="4924"/>
                  </a:cubicBezTo>
                  <a:cubicBezTo>
                    <a:pt x="1" y="6900"/>
                    <a:pt x="1824" y="8906"/>
                    <a:pt x="3800" y="8997"/>
                  </a:cubicBezTo>
                  <a:cubicBezTo>
                    <a:pt x="3896" y="9008"/>
                    <a:pt x="3988" y="9013"/>
                    <a:pt x="4077" y="9013"/>
                  </a:cubicBezTo>
                  <a:cubicBezTo>
                    <a:pt x="6094" y="9013"/>
                    <a:pt x="6576" y="6463"/>
                    <a:pt x="6110" y="4833"/>
                  </a:cubicBezTo>
                  <a:cubicBezTo>
                    <a:pt x="5806" y="3101"/>
                    <a:pt x="4590" y="1733"/>
                    <a:pt x="42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4"/>
            <p:cNvSpPr/>
            <p:nvPr/>
          </p:nvSpPr>
          <p:spPr>
            <a:xfrm>
              <a:off x="2144025" y="1707050"/>
              <a:ext cx="192500" cy="138325"/>
            </a:xfrm>
            <a:custGeom>
              <a:rect b="b" l="l" r="r" t="t"/>
              <a:pathLst>
                <a:path extrusionOk="0" h="5533" w="7700">
                  <a:moveTo>
                    <a:pt x="4843" y="0"/>
                  </a:moveTo>
                  <a:cubicBezTo>
                    <a:pt x="1731" y="0"/>
                    <a:pt x="1" y="3883"/>
                    <a:pt x="3370" y="5470"/>
                  </a:cubicBezTo>
                  <a:cubicBezTo>
                    <a:pt x="3565" y="5512"/>
                    <a:pt x="3753" y="5532"/>
                    <a:pt x="3932" y="5532"/>
                  </a:cubicBezTo>
                  <a:cubicBezTo>
                    <a:pt x="5936" y="5532"/>
                    <a:pt x="6990" y="3035"/>
                    <a:pt x="7352" y="1306"/>
                  </a:cubicBezTo>
                  <a:cubicBezTo>
                    <a:pt x="7463" y="1167"/>
                    <a:pt x="7700" y="777"/>
                    <a:pt x="7420" y="777"/>
                  </a:cubicBezTo>
                  <a:cubicBezTo>
                    <a:pt x="7392" y="777"/>
                    <a:pt x="7360" y="781"/>
                    <a:pt x="7322" y="789"/>
                  </a:cubicBezTo>
                  <a:cubicBezTo>
                    <a:pt x="6449" y="233"/>
                    <a:pt x="5605" y="0"/>
                    <a:pt x="484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4"/>
            <p:cNvSpPr/>
            <p:nvPr/>
          </p:nvSpPr>
          <p:spPr>
            <a:xfrm>
              <a:off x="2271025" y="1570450"/>
              <a:ext cx="198750" cy="117800"/>
            </a:xfrm>
            <a:custGeom>
              <a:rect b="b" l="l" r="r" t="t"/>
              <a:pathLst>
                <a:path extrusionOk="0" h="4712" w="7950">
                  <a:moveTo>
                    <a:pt x="3822" y="0"/>
                  </a:moveTo>
                  <a:cubicBezTo>
                    <a:pt x="755" y="0"/>
                    <a:pt x="0" y="3829"/>
                    <a:pt x="3610" y="4703"/>
                  </a:cubicBezTo>
                  <a:cubicBezTo>
                    <a:pt x="3679" y="4709"/>
                    <a:pt x="3748" y="4712"/>
                    <a:pt x="3815" y="4712"/>
                  </a:cubicBezTo>
                  <a:cubicBezTo>
                    <a:pt x="5454" y="4712"/>
                    <a:pt x="6448" y="2988"/>
                    <a:pt x="7470" y="1937"/>
                  </a:cubicBezTo>
                  <a:lnTo>
                    <a:pt x="7470" y="1937"/>
                  </a:lnTo>
                  <a:cubicBezTo>
                    <a:pt x="7470" y="1937"/>
                    <a:pt x="7466" y="1937"/>
                    <a:pt x="7462" y="1938"/>
                  </a:cubicBezTo>
                  <a:lnTo>
                    <a:pt x="7462" y="1938"/>
                  </a:lnTo>
                  <a:cubicBezTo>
                    <a:pt x="7546" y="1831"/>
                    <a:pt x="7634" y="1747"/>
                    <a:pt x="7774" y="1663"/>
                  </a:cubicBezTo>
                  <a:cubicBezTo>
                    <a:pt x="7949" y="1510"/>
                    <a:pt x="7808" y="1325"/>
                    <a:pt x="7636" y="1325"/>
                  </a:cubicBezTo>
                  <a:cubicBezTo>
                    <a:pt x="7570" y="1325"/>
                    <a:pt x="7499" y="1352"/>
                    <a:pt x="7439" y="1420"/>
                  </a:cubicBezTo>
                  <a:cubicBezTo>
                    <a:pt x="6039" y="398"/>
                    <a:pt x="4811" y="0"/>
                    <a:pt x="38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4"/>
            <p:cNvSpPr/>
            <p:nvPr/>
          </p:nvSpPr>
          <p:spPr>
            <a:xfrm>
              <a:off x="2150000" y="1996750"/>
              <a:ext cx="290050" cy="200050"/>
            </a:xfrm>
            <a:custGeom>
              <a:rect b="b" l="l" r="r" t="t"/>
              <a:pathLst>
                <a:path extrusionOk="0" h="8002" w="11602">
                  <a:moveTo>
                    <a:pt x="6468" y="0"/>
                  </a:moveTo>
                  <a:cubicBezTo>
                    <a:pt x="6091" y="0"/>
                    <a:pt x="5691" y="36"/>
                    <a:pt x="5259" y="113"/>
                  </a:cubicBezTo>
                  <a:cubicBezTo>
                    <a:pt x="791" y="842"/>
                    <a:pt x="1" y="7955"/>
                    <a:pt x="5320" y="7985"/>
                  </a:cubicBezTo>
                  <a:cubicBezTo>
                    <a:pt x="5443" y="7996"/>
                    <a:pt x="5564" y="8001"/>
                    <a:pt x="5684" y="8001"/>
                  </a:cubicBezTo>
                  <a:cubicBezTo>
                    <a:pt x="7936" y="8001"/>
                    <a:pt x="9647" y="6147"/>
                    <a:pt x="10426" y="4156"/>
                  </a:cubicBezTo>
                  <a:cubicBezTo>
                    <a:pt x="10761" y="3456"/>
                    <a:pt x="11125" y="2788"/>
                    <a:pt x="11460" y="2119"/>
                  </a:cubicBezTo>
                  <a:cubicBezTo>
                    <a:pt x="11602" y="2005"/>
                    <a:pt x="11505" y="1812"/>
                    <a:pt x="11368" y="1812"/>
                  </a:cubicBezTo>
                  <a:cubicBezTo>
                    <a:pt x="11358" y="1812"/>
                    <a:pt x="11348" y="1813"/>
                    <a:pt x="11338" y="1815"/>
                  </a:cubicBezTo>
                  <a:cubicBezTo>
                    <a:pt x="9621" y="855"/>
                    <a:pt x="8323" y="0"/>
                    <a:pt x="64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4"/>
            <p:cNvSpPr/>
            <p:nvPr/>
          </p:nvSpPr>
          <p:spPr>
            <a:xfrm>
              <a:off x="1980625" y="2232450"/>
              <a:ext cx="325575" cy="211675"/>
            </a:xfrm>
            <a:custGeom>
              <a:rect b="b" l="l" r="r" t="t"/>
              <a:pathLst>
                <a:path extrusionOk="0" h="8467" w="13023">
                  <a:moveTo>
                    <a:pt x="7336" y="0"/>
                  </a:moveTo>
                  <a:cubicBezTo>
                    <a:pt x="1617" y="0"/>
                    <a:pt x="1" y="8042"/>
                    <a:pt x="7870" y="8466"/>
                  </a:cubicBezTo>
                  <a:cubicBezTo>
                    <a:pt x="11213" y="8314"/>
                    <a:pt x="12703" y="4393"/>
                    <a:pt x="13007" y="1506"/>
                  </a:cubicBezTo>
                  <a:cubicBezTo>
                    <a:pt x="13022" y="1395"/>
                    <a:pt x="12940" y="1342"/>
                    <a:pt x="12853" y="1342"/>
                  </a:cubicBezTo>
                  <a:cubicBezTo>
                    <a:pt x="12772" y="1342"/>
                    <a:pt x="12687" y="1388"/>
                    <a:pt x="12672" y="1475"/>
                  </a:cubicBezTo>
                  <a:cubicBezTo>
                    <a:pt x="12628" y="1484"/>
                    <a:pt x="12581" y="1488"/>
                    <a:pt x="12533" y="1488"/>
                  </a:cubicBezTo>
                  <a:cubicBezTo>
                    <a:pt x="12416" y="1488"/>
                    <a:pt x="12293" y="1466"/>
                    <a:pt x="12186" y="1445"/>
                  </a:cubicBezTo>
                  <a:lnTo>
                    <a:pt x="12156" y="1445"/>
                  </a:lnTo>
                  <a:cubicBezTo>
                    <a:pt x="11973" y="1384"/>
                    <a:pt x="11760" y="1354"/>
                    <a:pt x="11578" y="1263"/>
                  </a:cubicBezTo>
                  <a:cubicBezTo>
                    <a:pt x="11578" y="1263"/>
                    <a:pt x="11578" y="1263"/>
                    <a:pt x="11578" y="1293"/>
                  </a:cubicBezTo>
                  <a:cubicBezTo>
                    <a:pt x="10008" y="378"/>
                    <a:pt x="8576" y="0"/>
                    <a:pt x="73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4"/>
            <p:cNvSpPr/>
            <p:nvPr/>
          </p:nvSpPr>
          <p:spPr>
            <a:xfrm>
              <a:off x="3418400" y="1737400"/>
              <a:ext cx="183525" cy="213100"/>
            </a:xfrm>
            <a:custGeom>
              <a:rect b="b" l="l" r="r" t="t"/>
              <a:pathLst>
                <a:path extrusionOk="0" h="8524" w="7341">
                  <a:moveTo>
                    <a:pt x="4919" y="0"/>
                  </a:moveTo>
                  <a:cubicBezTo>
                    <a:pt x="4220" y="396"/>
                    <a:pt x="3460" y="669"/>
                    <a:pt x="2974" y="1307"/>
                  </a:cubicBezTo>
                  <a:cubicBezTo>
                    <a:pt x="2883" y="1399"/>
                    <a:pt x="2670" y="1642"/>
                    <a:pt x="2548" y="1763"/>
                  </a:cubicBezTo>
                  <a:lnTo>
                    <a:pt x="2579" y="1763"/>
                  </a:lnTo>
                  <a:cubicBezTo>
                    <a:pt x="405" y="4178"/>
                    <a:pt x="1" y="8481"/>
                    <a:pt x="4222" y="8481"/>
                  </a:cubicBezTo>
                  <a:cubicBezTo>
                    <a:pt x="4252" y="8481"/>
                    <a:pt x="4281" y="8481"/>
                    <a:pt x="4311" y="8481"/>
                  </a:cubicBezTo>
                  <a:cubicBezTo>
                    <a:pt x="4476" y="8509"/>
                    <a:pt x="4633" y="8523"/>
                    <a:pt x="4784" y="8523"/>
                  </a:cubicBezTo>
                  <a:cubicBezTo>
                    <a:pt x="6552" y="8523"/>
                    <a:pt x="7341" y="6640"/>
                    <a:pt x="6864" y="5016"/>
                  </a:cubicBezTo>
                  <a:cubicBezTo>
                    <a:pt x="6196" y="3344"/>
                    <a:pt x="5375" y="1763"/>
                    <a:pt x="491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4"/>
            <p:cNvSpPr/>
            <p:nvPr/>
          </p:nvSpPr>
          <p:spPr>
            <a:xfrm>
              <a:off x="3672075" y="1995000"/>
              <a:ext cx="239525" cy="182875"/>
            </a:xfrm>
            <a:custGeom>
              <a:rect b="b" l="l" r="r" t="t"/>
              <a:pathLst>
                <a:path extrusionOk="0" h="7315" w="9581">
                  <a:moveTo>
                    <a:pt x="1064" y="1"/>
                  </a:moveTo>
                  <a:cubicBezTo>
                    <a:pt x="0" y="183"/>
                    <a:pt x="912" y="2888"/>
                    <a:pt x="1125" y="3587"/>
                  </a:cubicBezTo>
                  <a:cubicBezTo>
                    <a:pt x="1246" y="3922"/>
                    <a:pt x="1338" y="4256"/>
                    <a:pt x="1520" y="4590"/>
                  </a:cubicBezTo>
                  <a:cubicBezTo>
                    <a:pt x="2189" y="5593"/>
                    <a:pt x="2341" y="7174"/>
                    <a:pt x="3800" y="7295"/>
                  </a:cubicBezTo>
                  <a:cubicBezTo>
                    <a:pt x="4008" y="7308"/>
                    <a:pt x="4214" y="7315"/>
                    <a:pt x="4414" y="7315"/>
                  </a:cubicBezTo>
                  <a:cubicBezTo>
                    <a:pt x="7544" y="7315"/>
                    <a:pt x="9580" y="5753"/>
                    <a:pt x="7295" y="2554"/>
                  </a:cubicBezTo>
                  <a:cubicBezTo>
                    <a:pt x="6383" y="1034"/>
                    <a:pt x="4408" y="1095"/>
                    <a:pt x="2888" y="548"/>
                  </a:cubicBezTo>
                  <a:cubicBezTo>
                    <a:pt x="2280" y="365"/>
                    <a:pt x="1672" y="92"/>
                    <a:pt x="106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4"/>
            <p:cNvSpPr/>
            <p:nvPr/>
          </p:nvSpPr>
          <p:spPr>
            <a:xfrm>
              <a:off x="2954725" y="2088275"/>
              <a:ext cx="164175" cy="152975"/>
            </a:xfrm>
            <a:custGeom>
              <a:rect b="b" l="l" r="r" t="t"/>
              <a:pathLst>
                <a:path extrusionOk="0" h="6119" w="6567">
                  <a:moveTo>
                    <a:pt x="4568" y="0"/>
                  </a:moveTo>
                  <a:cubicBezTo>
                    <a:pt x="2566" y="0"/>
                    <a:pt x="122" y="591"/>
                    <a:pt x="1" y="2653"/>
                  </a:cubicBezTo>
                  <a:cubicBezTo>
                    <a:pt x="122" y="4172"/>
                    <a:pt x="1034" y="5692"/>
                    <a:pt x="2645" y="5966"/>
                  </a:cubicBezTo>
                  <a:cubicBezTo>
                    <a:pt x="2971" y="6071"/>
                    <a:pt x="3275" y="6119"/>
                    <a:pt x="3557" y="6119"/>
                  </a:cubicBezTo>
                  <a:cubicBezTo>
                    <a:pt x="5481" y="6119"/>
                    <a:pt x="6376" y="3866"/>
                    <a:pt x="6323" y="1984"/>
                  </a:cubicBezTo>
                  <a:cubicBezTo>
                    <a:pt x="6232" y="1437"/>
                    <a:pt x="6566" y="343"/>
                    <a:pt x="5958" y="99"/>
                  </a:cubicBezTo>
                  <a:cubicBezTo>
                    <a:pt x="5553" y="38"/>
                    <a:pt x="5075" y="0"/>
                    <a:pt x="456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4"/>
            <p:cNvSpPr/>
            <p:nvPr/>
          </p:nvSpPr>
          <p:spPr>
            <a:xfrm>
              <a:off x="3118875" y="1869625"/>
              <a:ext cx="174575" cy="118675"/>
            </a:xfrm>
            <a:custGeom>
              <a:rect b="b" l="l" r="r" t="t"/>
              <a:pathLst>
                <a:path extrusionOk="0" h="4747" w="6983">
                  <a:moveTo>
                    <a:pt x="2665" y="0"/>
                  </a:moveTo>
                  <a:cubicBezTo>
                    <a:pt x="1951" y="0"/>
                    <a:pt x="1120" y="171"/>
                    <a:pt x="182" y="578"/>
                  </a:cubicBezTo>
                  <a:cubicBezTo>
                    <a:pt x="152" y="563"/>
                    <a:pt x="122" y="555"/>
                    <a:pt x="91" y="555"/>
                  </a:cubicBezTo>
                  <a:cubicBezTo>
                    <a:pt x="61" y="555"/>
                    <a:pt x="31" y="563"/>
                    <a:pt x="0" y="578"/>
                  </a:cubicBezTo>
                  <a:cubicBezTo>
                    <a:pt x="31" y="760"/>
                    <a:pt x="61" y="943"/>
                    <a:pt x="91" y="1125"/>
                  </a:cubicBezTo>
                  <a:cubicBezTo>
                    <a:pt x="730" y="2250"/>
                    <a:pt x="426" y="3952"/>
                    <a:pt x="1824" y="4590"/>
                  </a:cubicBezTo>
                  <a:cubicBezTo>
                    <a:pt x="2306" y="4697"/>
                    <a:pt x="2741" y="4746"/>
                    <a:pt x="3132" y="4746"/>
                  </a:cubicBezTo>
                  <a:cubicBezTo>
                    <a:pt x="6983" y="4746"/>
                    <a:pt x="6432" y="0"/>
                    <a:pt x="2665"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4"/>
            <p:cNvSpPr/>
            <p:nvPr/>
          </p:nvSpPr>
          <p:spPr>
            <a:xfrm>
              <a:off x="2889800" y="1742800"/>
              <a:ext cx="180750" cy="140800"/>
            </a:xfrm>
            <a:custGeom>
              <a:rect b="b" l="l" r="r" t="t"/>
              <a:pathLst>
                <a:path extrusionOk="0" h="5632" w="7230">
                  <a:moveTo>
                    <a:pt x="3996" y="210"/>
                  </a:moveTo>
                  <a:cubicBezTo>
                    <a:pt x="3996" y="240"/>
                    <a:pt x="3996" y="240"/>
                    <a:pt x="3965" y="240"/>
                  </a:cubicBezTo>
                  <a:lnTo>
                    <a:pt x="3996" y="210"/>
                  </a:lnTo>
                  <a:close/>
                  <a:moveTo>
                    <a:pt x="4288" y="0"/>
                  </a:moveTo>
                  <a:cubicBezTo>
                    <a:pt x="4111" y="0"/>
                    <a:pt x="3856" y="187"/>
                    <a:pt x="3692" y="210"/>
                  </a:cubicBezTo>
                  <a:cubicBezTo>
                    <a:pt x="3626" y="197"/>
                    <a:pt x="3544" y="178"/>
                    <a:pt x="3476" y="178"/>
                  </a:cubicBezTo>
                  <a:cubicBezTo>
                    <a:pt x="3387" y="178"/>
                    <a:pt x="3323" y="211"/>
                    <a:pt x="3358" y="332"/>
                  </a:cubicBezTo>
                  <a:cubicBezTo>
                    <a:pt x="657" y="1112"/>
                    <a:pt x="1" y="5623"/>
                    <a:pt x="3433" y="5623"/>
                  </a:cubicBezTo>
                  <a:cubicBezTo>
                    <a:pt x="3478" y="5623"/>
                    <a:pt x="3524" y="5622"/>
                    <a:pt x="3570" y="5620"/>
                  </a:cubicBezTo>
                  <a:cubicBezTo>
                    <a:pt x="3660" y="5628"/>
                    <a:pt x="3747" y="5632"/>
                    <a:pt x="3832" y="5632"/>
                  </a:cubicBezTo>
                  <a:cubicBezTo>
                    <a:pt x="6847" y="5632"/>
                    <a:pt x="7230" y="1034"/>
                    <a:pt x="4421" y="58"/>
                  </a:cubicBezTo>
                  <a:cubicBezTo>
                    <a:pt x="4387" y="16"/>
                    <a:pt x="4341" y="0"/>
                    <a:pt x="428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4"/>
            <p:cNvSpPr/>
            <p:nvPr/>
          </p:nvSpPr>
          <p:spPr>
            <a:xfrm>
              <a:off x="3156100" y="2289375"/>
              <a:ext cx="210975" cy="186825"/>
            </a:xfrm>
            <a:custGeom>
              <a:rect b="b" l="l" r="r" t="t"/>
              <a:pathLst>
                <a:path extrusionOk="0" h="7473" w="8439">
                  <a:moveTo>
                    <a:pt x="2461" y="0"/>
                  </a:moveTo>
                  <a:cubicBezTo>
                    <a:pt x="1920" y="0"/>
                    <a:pt x="1484" y="242"/>
                    <a:pt x="1368" y="961"/>
                  </a:cubicBezTo>
                  <a:lnTo>
                    <a:pt x="1338" y="992"/>
                  </a:lnTo>
                  <a:cubicBezTo>
                    <a:pt x="1338" y="1022"/>
                    <a:pt x="1308" y="1083"/>
                    <a:pt x="1308" y="1113"/>
                  </a:cubicBezTo>
                  <a:cubicBezTo>
                    <a:pt x="1186" y="1417"/>
                    <a:pt x="1156" y="1752"/>
                    <a:pt x="1004" y="2056"/>
                  </a:cubicBezTo>
                  <a:lnTo>
                    <a:pt x="1034" y="2056"/>
                  </a:lnTo>
                  <a:cubicBezTo>
                    <a:pt x="1" y="4578"/>
                    <a:pt x="335" y="6828"/>
                    <a:pt x="3374" y="7344"/>
                  </a:cubicBezTo>
                  <a:cubicBezTo>
                    <a:pt x="3721" y="7432"/>
                    <a:pt x="4046" y="7473"/>
                    <a:pt x="4349" y="7473"/>
                  </a:cubicBezTo>
                  <a:cubicBezTo>
                    <a:pt x="7929" y="7473"/>
                    <a:pt x="8439" y="1785"/>
                    <a:pt x="4712" y="749"/>
                  </a:cubicBezTo>
                  <a:cubicBezTo>
                    <a:pt x="4133" y="450"/>
                    <a:pt x="3199" y="0"/>
                    <a:pt x="24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4"/>
            <p:cNvSpPr/>
            <p:nvPr/>
          </p:nvSpPr>
          <p:spPr>
            <a:xfrm>
              <a:off x="3168250" y="2164450"/>
              <a:ext cx="226350" cy="130025"/>
            </a:xfrm>
            <a:custGeom>
              <a:rect b="b" l="l" r="r" t="t"/>
              <a:pathLst>
                <a:path extrusionOk="0" h="5201" w="9054">
                  <a:moveTo>
                    <a:pt x="4074" y="1"/>
                  </a:moveTo>
                  <a:cubicBezTo>
                    <a:pt x="2858" y="31"/>
                    <a:pt x="1642" y="426"/>
                    <a:pt x="609" y="943"/>
                  </a:cubicBezTo>
                  <a:cubicBezTo>
                    <a:pt x="616" y="941"/>
                    <a:pt x="624" y="940"/>
                    <a:pt x="632" y="940"/>
                  </a:cubicBezTo>
                  <a:cubicBezTo>
                    <a:pt x="726" y="940"/>
                    <a:pt x="897" y="1068"/>
                    <a:pt x="796" y="1068"/>
                  </a:cubicBezTo>
                  <a:cubicBezTo>
                    <a:pt x="786" y="1068"/>
                    <a:pt x="775" y="1067"/>
                    <a:pt x="761" y="1065"/>
                  </a:cubicBezTo>
                  <a:cubicBezTo>
                    <a:pt x="712" y="1043"/>
                    <a:pt x="665" y="1034"/>
                    <a:pt x="618" y="1034"/>
                  </a:cubicBezTo>
                  <a:cubicBezTo>
                    <a:pt x="401" y="1034"/>
                    <a:pt x="201" y="1233"/>
                    <a:pt x="1" y="1308"/>
                  </a:cubicBezTo>
                  <a:cubicBezTo>
                    <a:pt x="973" y="3071"/>
                    <a:pt x="2129" y="5046"/>
                    <a:pt x="4347" y="5198"/>
                  </a:cubicBezTo>
                  <a:cubicBezTo>
                    <a:pt x="4405" y="5200"/>
                    <a:pt x="4461" y="5201"/>
                    <a:pt x="4517" y="5201"/>
                  </a:cubicBezTo>
                  <a:cubicBezTo>
                    <a:pt x="9053" y="5201"/>
                    <a:pt x="7587" y="361"/>
                    <a:pt x="407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4"/>
            <p:cNvSpPr/>
            <p:nvPr/>
          </p:nvSpPr>
          <p:spPr>
            <a:xfrm>
              <a:off x="2505875" y="1559475"/>
              <a:ext cx="205025" cy="160850"/>
            </a:xfrm>
            <a:custGeom>
              <a:rect b="b" l="l" r="r" t="t"/>
              <a:pathLst>
                <a:path extrusionOk="0" h="6434" w="8201">
                  <a:moveTo>
                    <a:pt x="4304" y="1"/>
                  </a:moveTo>
                  <a:cubicBezTo>
                    <a:pt x="4250" y="1"/>
                    <a:pt x="4200" y="12"/>
                    <a:pt x="4155" y="35"/>
                  </a:cubicBezTo>
                  <a:cubicBezTo>
                    <a:pt x="4087" y="18"/>
                    <a:pt x="4020" y="9"/>
                    <a:pt x="3956" y="9"/>
                  </a:cubicBezTo>
                  <a:cubicBezTo>
                    <a:pt x="3239" y="9"/>
                    <a:pt x="2711" y="1015"/>
                    <a:pt x="2210" y="1433"/>
                  </a:cubicBezTo>
                  <a:cubicBezTo>
                    <a:pt x="1" y="3158"/>
                    <a:pt x="1015" y="6419"/>
                    <a:pt x="3842" y="6419"/>
                  </a:cubicBezTo>
                  <a:cubicBezTo>
                    <a:pt x="3855" y="6419"/>
                    <a:pt x="3868" y="6418"/>
                    <a:pt x="3881" y="6418"/>
                  </a:cubicBezTo>
                  <a:cubicBezTo>
                    <a:pt x="3973" y="6428"/>
                    <a:pt x="4064" y="6433"/>
                    <a:pt x="4155" y="6433"/>
                  </a:cubicBezTo>
                  <a:cubicBezTo>
                    <a:pt x="6298" y="6433"/>
                    <a:pt x="8200" y="3756"/>
                    <a:pt x="6830" y="1889"/>
                  </a:cubicBezTo>
                  <a:cubicBezTo>
                    <a:pt x="6241" y="1553"/>
                    <a:pt x="4954" y="1"/>
                    <a:pt x="430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4"/>
            <p:cNvSpPr/>
            <p:nvPr/>
          </p:nvSpPr>
          <p:spPr>
            <a:xfrm>
              <a:off x="2619500" y="1388950"/>
              <a:ext cx="145275" cy="125825"/>
            </a:xfrm>
            <a:custGeom>
              <a:rect b="b" l="l" r="r" t="t"/>
              <a:pathLst>
                <a:path extrusionOk="0" h="5033" w="5811">
                  <a:moveTo>
                    <a:pt x="2353" y="0"/>
                  </a:moveTo>
                  <a:cubicBezTo>
                    <a:pt x="0" y="0"/>
                    <a:pt x="58" y="3472"/>
                    <a:pt x="2406" y="4607"/>
                  </a:cubicBezTo>
                  <a:cubicBezTo>
                    <a:pt x="2376" y="4759"/>
                    <a:pt x="2467" y="4972"/>
                    <a:pt x="2619" y="5033"/>
                  </a:cubicBezTo>
                  <a:cubicBezTo>
                    <a:pt x="4595" y="4789"/>
                    <a:pt x="5811" y="1142"/>
                    <a:pt x="3592" y="260"/>
                  </a:cubicBezTo>
                  <a:cubicBezTo>
                    <a:pt x="3123" y="80"/>
                    <a:pt x="2711" y="0"/>
                    <a:pt x="23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4"/>
            <p:cNvSpPr/>
            <p:nvPr/>
          </p:nvSpPr>
          <p:spPr>
            <a:xfrm>
              <a:off x="2392325" y="1452025"/>
              <a:ext cx="206050" cy="116475"/>
            </a:xfrm>
            <a:custGeom>
              <a:rect b="b" l="l" r="r" t="t"/>
              <a:pathLst>
                <a:path extrusionOk="0" h="4659" w="8242">
                  <a:moveTo>
                    <a:pt x="4243" y="1"/>
                  </a:moveTo>
                  <a:cubicBezTo>
                    <a:pt x="1414" y="1"/>
                    <a:pt x="0" y="4484"/>
                    <a:pt x="3864" y="4637"/>
                  </a:cubicBezTo>
                  <a:cubicBezTo>
                    <a:pt x="3982" y="4652"/>
                    <a:pt x="4099" y="4659"/>
                    <a:pt x="4214" y="4659"/>
                  </a:cubicBezTo>
                  <a:cubicBezTo>
                    <a:pt x="5543" y="4659"/>
                    <a:pt x="6640" y="3745"/>
                    <a:pt x="7816" y="3269"/>
                  </a:cubicBezTo>
                  <a:cubicBezTo>
                    <a:pt x="8089" y="3239"/>
                    <a:pt x="8241" y="2844"/>
                    <a:pt x="7907" y="2783"/>
                  </a:cubicBezTo>
                  <a:cubicBezTo>
                    <a:pt x="7867" y="2724"/>
                    <a:pt x="7803" y="2691"/>
                    <a:pt x="7737" y="2691"/>
                  </a:cubicBezTo>
                  <a:cubicBezTo>
                    <a:pt x="7702" y="2691"/>
                    <a:pt x="7665" y="2701"/>
                    <a:pt x="7633" y="2722"/>
                  </a:cubicBezTo>
                  <a:cubicBezTo>
                    <a:pt x="6691" y="2418"/>
                    <a:pt x="6873" y="959"/>
                    <a:pt x="5961" y="534"/>
                  </a:cubicBezTo>
                  <a:cubicBezTo>
                    <a:pt x="5356" y="159"/>
                    <a:pt x="4774" y="1"/>
                    <a:pt x="424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4"/>
            <p:cNvSpPr/>
            <p:nvPr/>
          </p:nvSpPr>
          <p:spPr>
            <a:xfrm>
              <a:off x="3151550" y="1345975"/>
              <a:ext cx="194500" cy="122525"/>
            </a:xfrm>
            <a:custGeom>
              <a:rect b="b" l="l" r="r" t="t"/>
              <a:pathLst>
                <a:path extrusionOk="0" h="4901" w="7780">
                  <a:moveTo>
                    <a:pt x="4724" y="0"/>
                  </a:moveTo>
                  <a:cubicBezTo>
                    <a:pt x="4658" y="0"/>
                    <a:pt x="4594" y="1"/>
                    <a:pt x="4529" y="4"/>
                  </a:cubicBezTo>
                  <a:cubicBezTo>
                    <a:pt x="2553" y="64"/>
                    <a:pt x="882" y="1311"/>
                    <a:pt x="0" y="2952"/>
                  </a:cubicBezTo>
                  <a:cubicBezTo>
                    <a:pt x="456" y="2527"/>
                    <a:pt x="912" y="1888"/>
                    <a:pt x="1398" y="1523"/>
                  </a:cubicBezTo>
                  <a:cubicBezTo>
                    <a:pt x="2158" y="2739"/>
                    <a:pt x="2857" y="4350"/>
                    <a:pt x="4286" y="4867"/>
                  </a:cubicBezTo>
                  <a:cubicBezTo>
                    <a:pt x="4410" y="4890"/>
                    <a:pt x="4532" y="4901"/>
                    <a:pt x="4652" y="4901"/>
                  </a:cubicBezTo>
                  <a:cubicBezTo>
                    <a:pt x="6450" y="4901"/>
                    <a:pt x="7779" y="2456"/>
                    <a:pt x="6839" y="946"/>
                  </a:cubicBezTo>
                  <a:cubicBezTo>
                    <a:pt x="6362" y="187"/>
                    <a:pt x="5520" y="0"/>
                    <a:pt x="472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4"/>
            <p:cNvSpPr/>
            <p:nvPr/>
          </p:nvSpPr>
          <p:spPr>
            <a:xfrm>
              <a:off x="3112025" y="1441800"/>
              <a:ext cx="22825" cy="24350"/>
            </a:xfrm>
            <a:custGeom>
              <a:rect b="b" l="l" r="r" t="t"/>
              <a:pathLst>
                <a:path extrusionOk="0" h="974" w="913">
                  <a:moveTo>
                    <a:pt x="912" y="1"/>
                  </a:moveTo>
                  <a:lnTo>
                    <a:pt x="912" y="1"/>
                  </a:lnTo>
                  <a:cubicBezTo>
                    <a:pt x="730" y="92"/>
                    <a:pt x="548" y="183"/>
                    <a:pt x="335" y="183"/>
                  </a:cubicBezTo>
                  <a:cubicBezTo>
                    <a:pt x="305" y="396"/>
                    <a:pt x="1" y="852"/>
                    <a:pt x="335" y="973"/>
                  </a:cubicBezTo>
                  <a:cubicBezTo>
                    <a:pt x="730" y="973"/>
                    <a:pt x="700" y="274"/>
                    <a:pt x="91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4"/>
            <p:cNvSpPr/>
            <p:nvPr/>
          </p:nvSpPr>
          <p:spPr>
            <a:xfrm>
              <a:off x="3110500" y="1444075"/>
              <a:ext cx="5175" cy="8700"/>
            </a:xfrm>
            <a:custGeom>
              <a:rect b="b" l="l" r="r" t="t"/>
              <a:pathLst>
                <a:path extrusionOk="0" h="348" w="207">
                  <a:moveTo>
                    <a:pt x="1" y="1"/>
                  </a:moveTo>
                  <a:cubicBezTo>
                    <a:pt x="31" y="92"/>
                    <a:pt x="31" y="183"/>
                    <a:pt x="31" y="274"/>
                  </a:cubicBezTo>
                  <a:cubicBezTo>
                    <a:pt x="61" y="327"/>
                    <a:pt x="88" y="348"/>
                    <a:pt x="110" y="348"/>
                  </a:cubicBezTo>
                  <a:cubicBezTo>
                    <a:pt x="177" y="348"/>
                    <a:pt x="206" y="153"/>
                    <a:pt x="183" y="62"/>
                  </a:cubicBezTo>
                  <a:cubicBezTo>
                    <a:pt x="122" y="31"/>
                    <a:pt x="62"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4"/>
            <p:cNvSpPr/>
            <p:nvPr/>
          </p:nvSpPr>
          <p:spPr>
            <a:xfrm>
              <a:off x="3134825" y="1399250"/>
              <a:ext cx="13700" cy="17500"/>
            </a:xfrm>
            <a:custGeom>
              <a:rect b="b" l="l" r="r" t="t"/>
              <a:pathLst>
                <a:path extrusionOk="0" h="700" w="548">
                  <a:moveTo>
                    <a:pt x="548" y="0"/>
                  </a:moveTo>
                  <a:lnTo>
                    <a:pt x="548" y="0"/>
                  </a:lnTo>
                  <a:cubicBezTo>
                    <a:pt x="396" y="183"/>
                    <a:pt x="244" y="365"/>
                    <a:pt x="92" y="548"/>
                  </a:cubicBezTo>
                  <a:cubicBezTo>
                    <a:pt x="61" y="578"/>
                    <a:pt x="31" y="639"/>
                    <a:pt x="0" y="699"/>
                  </a:cubicBezTo>
                  <a:cubicBezTo>
                    <a:pt x="213" y="487"/>
                    <a:pt x="365" y="244"/>
                    <a:pt x="54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4"/>
            <p:cNvSpPr/>
            <p:nvPr/>
          </p:nvSpPr>
          <p:spPr>
            <a:xfrm>
              <a:off x="3096075" y="1383300"/>
              <a:ext cx="3050" cy="3825"/>
            </a:xfrm>
            <a:custGeom>
              <a:rect b="b" l="l" r="r" t="t"/>
              <a:pathLst>
                <a:path extrusionOk="0" h="153" w="122">
                  <a:moveTo>
                    <a:pt x="122" y="0"/>
                  </a:moveTo>
                  <a:lnTo>
                    <a:pt x="122" y="0"/>
                  </a:lnTo>
                  <a:cubicBezTo>
                    <a:pt x="91" y="30"/>
                    <a:pt x="61" y="61"/>
                    <a:pt x="0" y="61"/>
                  </a:cubicBezTo>
                  <a:cubicBezTo>
                    <a:pt x="0" y="91"/>
                    <a:pt x="31" y="122"/>
                    <a:pt x="31" y="152"/>
                  </a:cubicBezTo>
                  <a:cubicBezTo>
                    <a:pt x="61" y="122"/>
                    <a:pt x="91" y="61"/>
                    <a:pt x="1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4"/>
            <p:cNvSpPr/>
            <p:nvPr/>
          </p:nvSpPr>
          <p:spPr>
            <a:xfrm>
              <a:off x="3179650" y="1301225"/>
              <a:ext cx="6875" cy="7625"/>
            </a:xfrm>
            <a:custGeom>
              <a:rect b="b" l="l" r="r" t="t"/>
              <a:pathLst>
                <a:path extrusionOk="0" h="305" w="275">
                  <a:moveTo>
                    <a:pt x="244" y="0"/>
                  </a:moveTo>
                  <a:cubicBezTo>
                    <a:pt x="153" y="92"/>
                    <a:pt x="92" y="213"/>
                    <a:pt x="1" y="304"/>
                  </a:cubicBezTo>
                  <a:cubicBezTo>
                    <a:pt x="92" y="213"/>
                    <a:pt x="183" y="122"/>
                    <a:pt x="274" y="31"/>
                  </a:cubicBezTo>
                  <a:cubicBezTo>
                    <a:pt x="274" y="31"/>
                    <a:pt x="244" y="0"/>
                    <a:pt x="2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4"/>
            <p:cNvSpPr/>
            <p:nvPr/>
          </p:nvSpPr>
          <p:spPr>
            <a:xfrm>
              <a:off x="3178125" y="1295900"/>
              <a:ext cx="2325" cy="3075"/>
            </a:xfrm>
            <a:custGeom>
              <a:rect b="b" l="l" r="r" t="t"/>
              <a:pathLst>
                <a:path extrusionOk="0" h="123" w="93">
                  <a:moveTo>
                    <a:pt x="31" y="1"/>
                  </a:moveTo>
                  <a:cubicBezTo>
                    <a:pt x="1" y="1"/>
                    <a:pt x="1" y="31"/>
                    <a:pt x="1" y="31"/>
                  </a:cubicBezTo>
                  <a:cubicBezTo>
                    <a:pt x="1" y="61"/>
                    <a:pt x="1" y="92"/>
                    <a:pt x="1" y="122"/>
                  </a:cubicBezTo>
                  <a:cubicBezTo>
                    <a:pt x="31" y="92"/>
                    <a:pt x="62" y="61"/>
                    <a:pt x="92" y="31"/>
                  </a:cubicBezTo>
                  <a:cubicBezTo>
                    <a:pt x="62" y="1"/>
                    <a:pt x="31"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4"/>
            <p:cNvSpPr/>
            <p:nvPr/>
          </p:nvSpPr>
          <p:spPr>
            <a:xfrm>
              <a:off x="3608225" y="1006200"/>
              <a:ext cx="156925" cy="111150"/>
            </a:xfrm>
            <a:custGeom>
              <a:rect b="b" l="l" r="r" t="t"/>
              <a:pathLst>
                <a:path extrusionOk="0" h="4446" w="6277">
                  <a:moveTo>
                    <a:pt x="1703" y="1588"/>
                  </a:moveTo>
                  <a:cubicBezTo>
                    <a:pt x="1703" y="1619"/>
                    <a:pt x="1703" y="1619"/>
                    <a:pt x="1673" y="1619"/>
                  </a:cubicBezTo>
                  <a:lnTo>
                    <a:pt x="1703" y="1619"/>
                  </a:lnTo>
                  <a:cubicBezTo>
                    <a:pt x="1703" y="1619"/>
                    <a:pt x="1703" y="1619"/>
                    <a:pt x="1703" y="1588"/>
                  </a:cubicBezTo>
                  <a:close/>
                  <a:moveTo>
                    <a:pt x="3860" y="1"/>
                  </a:moveTo>
                  <a:cubicBezTo>
                    <a:pt x="3810" y="1"/>
                    <a:pt x="3759" y="3"/>
                    <a:pt x="3709" y="8"/>
                  </a:cubicBezTo>
                  <a:cubicBezTo>
                    <a:pt x="2737" y="129"/>
                    <a:pt x="2281" y="950"/>
                    <a:pt x="1703" y="1619"/>
                  </a:cubicBezTo>
                  <a:cubicBezTo>
                    <a:pt x="1673" y="1649"/>
                    <a:pt x="1642" y="1680"/>
                    <a:pt x="1612" y="1680"/>
                  </a:cubicBezTo>
                  <a:cubicBezTo>
                    <a:pt x="1612" y="1680"/>
                    <a:pt x="1612" y="1680"/>
                    <a:pt x="1612" y="1710"/>
                  </a:cubicBezTo>
                  <a:cubicBezTo>
                    <a:pt x="1186" y="2318"/>
                    <a:pt x="1" y="3503"/>
                    <a:pt x="670" y="4202"/>
                  </a:cubicBezTo>
                  <a:cubicBezTo>
                    <a:pt x="715" y="4218"/>
                    <a:pt x="768" y="4225"/>
                    <a:pt x="822" y="4225"/>
                  </a:cubicBezTo>
                  <a:cubicBezTo>
                    <a:pt x="875" y="4225"/>
                    <a:pt x="928" y="4218"/>
                    <a:pt x="974" y="4202"/>
                  </a:cubicBezTo>
                  <a:cubicBezTo>
                    <a:pt x="2585" y="3686"/>
                    <a:pt x="4864" y="4446"/>
                    <a:pt x="5867" y="2592"/>
                  </a:cubicBezTo>
                  <a:cubicBezTo>
                    <a:pt x="6276" y="1394"/>
                    <a:pt x="5086" y="1"/>
                    <a:pt x="386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4"/>
            <p:cNvSpPr/>
            <p:nvPr/>
          </p:nvSpPr>
          <p:spPr>
            <a:xfrm>
              <a:off x="3700350" y="1108875"/>
              <a:ext cx="148025" cy="131575"/>
            </a:xfrm>
            <a:custGeom>
              <a:rect b="b" l="l" r="r" t="t"/>
              <a:pathLst>
                <a:path extrusionOk="0" h="5263" w="5921">
                  <a:moveTo>
                    <a:pt x="362" y="0"/>
                  </a:moveTo>
                  <a:cubicBezTo>
                    <a:pt x="0" y="0"/>
                    <a:pt x="75" y="551"/>
                    <a:pt x="480" y="551"/>
                  </a:cubicBezTo>
                  <a:cubicBezTo>
                    <a:pt x="784" y="3074"/>
                    <a:pt x="480" y="4868"/>
                    <a:pt x="3641" y="5263"/>
                  </a:cubicBezTo>
                  <a:cubicBezTo>
                    <a:pt x="5921" y="5050"/>
                    <a:pt x="4523" y="2132"/>
                    <a:pt x="3459" y="1159"/>
                  </a:cubicBezTo>
                  <a:cubicBezTo>
                    <a:pt x="2729" y="247"/>
                    <a:pt x="1483" y="278"/>
                    <a:pt x="419" y="4"/>
                  </a:cubicBezTo>
                  <a:cubicBezTo>
                    <a:pt x="399" y="1"/>
                    <a:pt x="380" y="0"/>
                    <a:pt x="3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4"/>
            <p:cNvSpPr/>
            <p:nvPr/>
          </p:nvSpPr>
          <p:spPr>
            <a:xfrm>
              <a:off x="2152075" y="1377775"/>
              <a:ext cx="146200" cy="181725"/>
            </a:xfrm>
            <a:custGeom>
              <a:rect b="b" l="l" r="r" t="t"/>
              <a:pathLst>
                <a:path extrusionOk="0" h="7269" w="5848">
                  <a:moveTo>
                    <a:pt x="2547" y="0"/>
                  </a:moveTo>
                  <a:cubicBezTo>
                    <a:pt x="423" y="0"/>
                    <a:pt x="1" y="2446"/>
                    <a:pt x="2319" y="3443"/>
                  </a:cubicBezTo>
                  <a:cubicBezTo>
                    <a:pt x="1255" y="4233"/>
                    <a:pt x="282" y="6391"/>
                    <a:pt x="1833" y="7151"/>
                  </a:cubicBezTo>
                  <a:cubicBezTo>
                    <a:pt x="2115" y="7232"/>
                    <a:pt x="2387" y="7269"/>
                    <a:pt x="2646" y="7269"/>
                  </a:cubicBezTo>
                  <a:cubicBezTo>
                    <a:pt x="4643" y="7269"/>
                    <a:pt x="5848" y="5046"/>
                    <a:pt x="4933" y="3109"/>
                  </a:cubicBezTo>
                  <a:lnTo>
                    <a:pt x="4933" y="3109"/>
                  </a:lnTo>
                  <a:cubicBezTo>
                    <a:pt x="4933" y="3109"/>
                    <a:pt x="4933" y="3109"/>
                    <a:pt x="4963" y="3139"/>
                  </a:cubicBezTo>
                  <a:cubicBezTo>
                    <a:pt x="4902" y="2926"/>
                    <a:pt x="4872" y="2714"/>
                    <a:pt x="4842" y="2501"/>
                  </a:cubicBezTo>
                  <a:cubicBezTo>
                    <a:pt x="4842" y="2459"/>
                    <a:pt x="4842" y="2434"/>
                    <a:pt x="4842" y="2410"/>
                  </a:cubicBezTo>
                  <a:cubicBezTo>
                    <a:pt x="4980" y="2340"/>
                    <a:pt x="4873" y="2166"/>
                    <a:pt x="4774" y="2166"/>
                  </a:cubicBezTo>
                  <a:cubicBezTo>
                    <a:pt x="4742" y="2166"/>
                    <a:pt x="4712" y="2183"/>
                    <a:pt x="4690" y="2227"/>
                  </a:cubicBezTo>
                  <a:cubicBezTo>
                    <a:pt x="4690" y="2227"/>
                    <a:pt x="4659" y="2197"/>
                    <a:pt x="4659" y="2197"/>
                  </a:cubicBezTo>
                  <a:cubicBezTo>
                    <a:pt x="4994" y="1832"/>
                    <a:pt x="5328" y="1498"/>
                    <a:pt x="5602" y="1103"/>
                  </a:cubicBezTo>
                  <a:cubicBezTo>
                    <a:pt x="5618" y="1108"/>
                    <a:pt x="5634" y="1111"/>
                    <a:pt x="5649" y="1111"/>
                  </a:cubicBezTo>
                  <a:cubicBezTo>
                    <a:pt x="5783" y="1111"/>
                    <a:pt x="5841" y="912"/>
                    <a:pt x="5691" y="912"/>
                  </a:cubicBezTo>
                  <a:cubicBezTo>
                    <a:pt x="5674" y="912"/>
                    <a:pt x="5654" y="915"/>
                    <a:pt x="5632" y="920"/>
                  </a:cubicBezTo>
                  <a:lnTo>
                    <a:pt x="5389" y="920"/>
                  </a:lnTo>
                  <a:cubicBezTo>
                    <a:pt x="5328" y="920"/>
                    <a:pt x="5267" y="920"/>
                    <a:pt x="5206" y="890"/>
                  </a:cubicBezTo>
                  <a:cubicBezTo>
                    <a:pt x="5146" y="890"/>
                    <a:pt x="5054" y="859"/>
                    <a:pt x="4994" y="829"/>
                  </a:cubicBezTo>
                  <a:cubicBezTo>
                    <a:pt x="4034" y="237"/>
                    <a:pt x="3208" y="0"/>
                    <a:pt x="254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4"/>
            <p:cNvSpPr/>
            <p:nvPr/>
          </p:nvSpPr>
          <p:spPr>
            <a:xfrm>
              <a:off x="2274700" y="1366675"/>
              <a:ext cx="94175" cy="124900"/>
            </a:xfrm>
            <a:custGeom>
              <a:rect b="b" l="l" r="r" t="t"/>
              <a:pathLst>
                <a:path extrusionOk="0" h="4996" w="3767">
                  <a:moveTo>
                    <a:pt x="1874" y="0"/>
                  </a:moveTo>
                  <a:cubicBezTo>
                    <a:pt x="1271" y="0"/>
                    <a:pt x="0" y="4004"/>
                    <a:pt x="1456" y="4920"/>
                  </a:cubicBezTo>
                  <a:cubicBezTo>
                    <a:pt x="1596" y="4972"/>
                    <a:pt x="1737" y="4995"/>
                    <a:pt x="1876" y="4995"/>
                  </a:cubicBezTo>
                  <a:cubicBezTo>
                    <a:pt x="2641" y="4995"/>
                    <a:pt x="3348" y="4283"/>
                    <a:pt x="3554" y="3613"/>
                  </a:cubicBezTo>
                  <a:cubicBezTo>
                    <a:pt x="3767" y="2398"/>
                    <a:pt x="2855" y="1364"/>
                    <a:pt x="2216" y="422"/>
                  </a:cubicBezTo>
                  <a:cubicBezTo>
                    <a:pt x="2216" y="397"/>
                    <a:pt x="2196" y="353"/>
                    <a:pt x="2173" y="353"/>
                  </a:cubicBezTo>
                  <a:cubicBezTo>
                    <a:pt x="2167" y="353"/>
                    <a:pt x="2161" y="355"/>
                    <a:pt x="2156" y="361"/>
                  </a:cubicBezTo>
                  <a:cubicBezTo>
                    <a:pt x="2125" y="300"/>
                    <a:pt x="2095" y="270"/>
                    <a:pt x="2064" y="209"/>
                  </a:cubicBezTo>
                  <a:cubicBezTo>
                    <a:pt x="2016" y="65"/>
                    <a:pt x="1951" y="0"/>
                    <a:pt x="1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4"/>
            <p:cNvSpPr/>
            <p:nvPr/>
          </p:nvSpPr>
          <p:spPr>
            <a:xfrm>
              <a:off x="2245000" y="1284075"/>
              <a:ext cx="132775" cy="93250"/>
            </a:xfrm>
            <a:custGeom>
              <a:rect b="b" l="l" r="r" t="t"/>
              <a:pathLst>
                <a:path extrusionOk="0" h="3730" w="5311">
                  <a:moveTo>
                    <a:pt x="2125" y="1"/>
                  </a:moveTo>
                  <a:cubicBezTo>
                    <a:pt x="1542" y="1"/>
                    <a:pt x="1016" y="239"/>
                    <a:pt x="669" y="869"/>
                  </a:cubicBezTo>
                  <a:cubicBezTo>
                    <a:pt x="213" y="1629"/>
                    <a:pt x="0" y="2996"/>
                    <a:pt x="790" y="3604"/>
                  </a:cubicBezTo>
                  <a:cubicBezTo>
                    <a:pt x="1018" y="3691"/>
                    <a:pt x="1242" y="3729"/>
                    <a:pt x="1462" y="3729"/>
                  </a:cubicBezTo>
                  <a:cubicBezTo>
                    <a:pt x="2480" y="3729"/>
                    <a:pt x="3409" y="2911"/>
                    <a:pt x="4134" y="2237"/>
                  </a:cubicBezTo>
                  <a:cubicBezTo>
                    <a:pt x="4225" y="2206"/>
                    <a:pt x="4316" y="2085"/>
                    <a:pt x="4438" y="2024"/>
                  </a:cubicBezTo>
                  <a:cubicBezTo>
                    <a:pt x="4468" y="2024"/>
                    <a:pt x="4499" y="1993"/>
                    <a:pt x="4529" y="1963"/>
                  </a:cubicBezTo>
                  <a:cubicBezTo>
                    <a:pt x="4681" y="1872"/>
                    <a:pt x="4833" y="1750"/>
                    <a:pt x="4985" y="1659"/>
                  </a:cubicBezTo>
                  <a:cubicBezTo>
                    <a:pt x="5014" y="1684"/>
                    <a:pt x="5044" y="1694"/>
                    <a:pt x="5071" y="1694"/>
                  </a:cubicBezTo>
                  <a:cubicBezTo>
                    <a:pt x="5215" y="1694"/>
                    <a:pt x="5310" y="1416"/>
                    <a:pt x="5107" y="1416"/>
                  </a:cubicBezTo>
                  <a:cubicBezTo>
                    <a:pt x="4403" y="771"/>
                    <a:pt x="3173" y="1"/>
                    <a:pt x="212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4"/>
            <p:cNvSpPr/>
            <p:nvPr/>
          </p:nvSpPr>
          <p:spPr>
            <a:xfrm>
              <a:off x="2343775" y="1307400"/>
              <a:ext cx="135000" cy="112925"/>
            </a:xfrm>
            <a:custGeom>
              <a:rect b="b" l="l" r="r" t="t"/>
              <a:pathLst>
                <a:path extrusionOk="0" h="4517" w="5400">
                  <a:moveTo>
                    <a:pt x="1927" y="1"/>
                  </a:moveTo>
                  <a:cubicBezTo>
                    <a:pt x="1818" y="1"/>
                    <a:pt x="1729" y="50"/>
                    <a:pt x="1672" y="179"/>
                  </a:cubicBezTo>
                  <a:cubicBezTo>
                    <a:pt x="639" y="1334"/>
                    <a:pt x="0" y="4100"/>
                    <a:pt x="2067" y="4465"/>
                  </a:cubicBezTo>
                  <a:cubicBezTo>
                    <a:pt x="2240" y="4500"/>
                    <a:pt x="2404" y="4517"/>
                    <a:pt x="2562" y="4517"/>
                  </a:cubicBezTo>
                  <a:cubicBezTo>
                    <a:pt x="4707" y="4517"/>
                    <a:pt x="5399" y="1424"/>
                    <a:pt x="3162" y="574"/>
                  </a:cubicBezTo>
                  <a:cubicBezTo>
                    <a:pt x="2836" y="528"/>
                    <a:pt x="2279" y="1"/>
                    <a:pt x="19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4"/>
            <p:cNvSpPr/>
            <p:nvPr/>
          </p:nvSpPr>
          <p:spPr>
            <a:xfrm>
              <a:off x="2314675" y="1195025"/>
              <a:ext cx="168575" cy="65375"/>
            </a:xfrm>
            <a:custGeom>
              <a:rect b="b" l="l" r="r" t="t"/>
              <a:pathLst>
                <a:path extrusionOk="0" h="2615" w="6743">
                  <a:moveTo>
                    <a:pt x="3602" y="1"/>
                  </a:moveTo>
                  <a:cubicBezTo>
                    <a:pt x="1638" y="1"/>
                    <a:pt x="1" y="1529"/>
                    <a:pt x="1955" y="2577"/>
                  </a:cubicBezTo>
                  <a:cubicBezTo>
                    <a:pt x="2095" y="2603"/>
                    <a:pt x="2235" y="2615"/>
                    <a:pt x="2375" y="2615"/>
                  </a:cubicBezTo>
                  <a:cubicBezTo>
                    <a:pt x="3200" y="2615"/>
                    <a:pt x="4006" y="2203"/>
                    <a:pt x="4812" y="1969"/>
                  </a:cubicBezTo>
                  <a:cubicBezTo>
                    <a:pt x="5191" y="1868"/>
                    <a:pt x="5591" y="1703"/>
                    <a:pt x="6012" y="1703"/>
                  </a:cubicBezTo>
                  <a:cubicBezTo>
                    <a:pt x="6098" y="1703"/>
                    <a:pt x="6184" y="1710"/>
                    <a:pt x="6271" y="1726"/>
                  </a:cubicBezTo>
                  <a:cubicBezTo>
                    <a:pt x="6282" y="1731"/>
                    <a:pt x="6293" y="1734"/>
                    <a:pt x="6304" y="1734"/>
                  </a:cubicBezTo>
                  <a:cubicBezTo>
                    <a:pt x="6352" y="1734"/>
                    <a:pt x="6393" y="1684"/>
                    <a:pt x="6393" y="1634"/>
                  </a:cubicBezTo>
                  <a:cubicBezTo>
                    <a:pt x="6434" y="1676"/>
                    <a:pt x="6486" y="1693"/>
                    <a:pt x="6532" y="1693"/>
                  </a:cubicBezTo>
                  <a:cubicBezTo>
                    <a:pt x="6654" y="1693"/>
                    <a:pt x="6743" y="1579"/>
                    <a:pt x="6545" y="1513"/>
                  </a:cubicBezTo>
                  <a:cubicBezTo>
                    <a:pt x="6514" y="1513"/>
                    <a:pt x="6453" y="1482"/>
                    <a:pt x="6423" y="1452"/>
                  </a:cubicBezTo>
                  <a:cubicBezTo>
                    <a:pt x="5685" y="396"/>
                    <a:pt x="4601" y="1"/>
                    <a:pt x="360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4"/>
            <p:cNvSpPr/>
            <p:nvPr/>
          </p:nvSpPr>
          <p:spPr>
            <a:xfrm>
              <a:off x="2453950" y="1146700"/>
              <a:ext cx="126800" cy="67975"/>
            </a:xfrm>
            <a:custGeom>
              <a:rect b="b" l="l" r="r" t="t"/>
              <a:pathLst>
                <a:path extrusionOk="0" h="2719" w="5072">
                  <a:moveTo>
                    <a:pt x="2468" y="1"/>
                  </a:moveTo>
                  <a:cubicBezTo>
                    <a:pt x="2385" y="1"/>
                    <a:pt x="2302" y="4"/>
                    <a:pt x="2220" y="11"/>
                  </a:cubicBezTo>
                  <a:cubicBezTo>
                    <a:pt x="1" y="102"/>
                    <a:pt x="153" y="2655"/>
                    <a:pt x="2311" y="2716"/>
                  </a:cubicBezTo>
                  <a:cubicBezTo>
                    <a:pt x="2359" y="2718"/>
                    <a:pt x="2406" y="2719"/>
                    <a:pt x="2454" y="2719"/>
                  </a:cubicBezTo>
                  <a:cubicBezTo>
                    <a:pt x="3227" y="2719"/>
                    <a:pt x="4000" y="2498"/>
                    <a:pt x="4773" y="2412"/>
                  </a:cubicBezTo>
                  <a:cubicBezTo>
                    <a:pt x="4785" y="2459"/>
                    <a:pt x="4818" y="2479"/>
                    <a:pt x="4856" y="2479"/>
                  </a:cubicBezTo>
                  <a:cubicBezTo>
                    <a:pt x="4916" y="2479"/>
                    <a:pt x="4986" y="2427"/>
                    <a:pt x="4986" y="2352"/>
                  </a:cubicBezTo>
                  <a:cubicBezTo>
                    <a:pt x="5072" y="920"/>
                    <a:pt x="3809" y="1"/>
                    <a:pt x="246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4"/>
            <p:cNvSpPr/>
            <p:nvPr/>
          </p:nvSpPr>
          <p:spPr>
            <a:xfrm>
              <a:off x="2654425" y="1152550"/>
              <a:ext cx="191675" cy="231550"/>
            </a:xfrm>
            <a:custGeom>
              <a:rect b="b" l="l" r="r" t="t"/>
              <a:pathLst>
                <a:path extrusionOk="0" h="9262" w="7667">
                  <a:moveTo>
                    <a:pt x="2181" y="1"/>
                  </a:moveTo>
                  <a:cubicBezTo>
                    <a:pt x="953" y="1"/>
                    <a:pt x="1" y="1464"/>
                    <a:pt x="2620" y="2908"/>
                  </a:cubicBezTo>
                  <a:cubicBezTo>
                    <a:pt x="2546" y="2871"/>
                    <a:pt x="2450" y="2811"/>
                    <a:pt x="2365" y="2811"/>
                  </a:cubicBezTo>
                  <a:cubicBezTo>
                    <a:pt x="2311" y="2811"/>
                    <a:pt x="2261" y="2836"/>
                    <a:pt x="2225" y="2908"/>
                  </a:cubicBezTo>
                  <a:cubicBezTo>
                    <a:pt x="177" y="4188"/>
                    <a:pt x="501" y="7278"/>
                    <a:pt x="2506" y="7278"/>
                  </a:cubicBezTo>
                  <a:cubicBezTo>
                    <a:pt x="2881" y="7278"/>
                    <a:pt x="3316" y="7170"/>
                    <a:pt x="3806" y="6920"/>
                  </a:cubicBezTo>
                  <a:lnTo>
                    <a:pt x="3806" y="6920"/>
                  </a:lnTo>
                  <a:cubicBezTo>
                    <a:pt x="3319" y="7862"/>
                    <a:pt x="3927" y="9109"/>
                    <a:pt x="5022" y="9230"/>
                  </a:cubicBezTo>
                  <a:cubicBezTo>
                    <a:pt x="5140" y="9251"/>
                    <a:pt x="5253" y="9261"/>
                    <a:pt x="5360" y="9261"/>
                  </a:cubicBezTo>
                  <a:cubicBezTo>
                    <a:pt x="6784" y="9261"/>
                    <a:pt x="7161" y="7467"/>
                    <a:pt x="6906" y="6251"/>
                  </a:cubicBezTo>
                  <a:lnTo>
                    <a:pt x="6906" y="6251"/>
                  </a:lnTo>
                  <a:cubicBezTo>
                    <a:pt x="6937" y="6292"/>
                    <a:pt x="6980" y="6309"/>
                    <a:pt x="7023" y="6309"/>
                  </a:cubicBezTo>
                  <a:cubicBezTo>
                    <a:pt x="7109" y="6309"/>
                    <a:pt x="7190" y="6241"/>
                    <a:pt x="7149" y="6160"/>
                  </a:cubicBezTo>
                  <a:lnTo>
                    <a:pt x="7149" y="6160"/>
                  </a:lnTo>
                  <a:cubicBezTo>
                    <a:pt x="7164" y="6168"/>
                    <a:pt x="7179" y="6171"/>
                    <a:pt x="7193" y="6171"/>
                  </a:cubicBezTo>
                  <a:cubicBezTo>
                    <a:pt x="7297" y="6171"/>
                    <a:pt x="7381" y="5997"/>
                    <a:pt x="7301" y="5917"/>
                  </a:cubicBezTo>
                  <a:cubicBezTo>
                    <a:pt x="7210" y="4914"/>
                    <a:pt x="7666" y="3880"/>
                    <a:pt x="7484" y="2877"/>
                  </a:cubicBezTo>
                  <a:cubicBezTo>
                    <a:pt x="7139" y="2069"/>
                    <a:pt x="6557" y="1730"/>
                    <a:pt x="6018" y="1730"/>
                  </a:cubicBezTo>
                  <a:cubicBezTo>
                    <a:pt x="4750" y="1730"/>
                    <a:pt x="3710" y="3597"/>
                    <a:pt x="6481" y="5643"/>
                  </a:cubicBezTo>
                  <a:cubicBezTo>
                    <a:pt x="5782" y="5674"/>
                    <a:pt x="5052" y="5765"/>
                    <a:pt x="4475" y="6130"/>
                  </a:cubicBezTo>
                  <a:cubicBezTo>
                    <a:pt x="4991" y="5309"/>
                    <a:pt x="4596" y="4306"/>
                    <a:pt x="3958" y="3668"/>
                  </a:cubicBezTo>
                  <a:cubicBezTo>
                    <a:pt x="4352" y="961"/>
                    <a:pt x="3176" y="1"/>
                    <a:pt x="218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4"/>
            <p:cNvSpPr/>
            <p:nvPr/>
          </p:nvSpPr>
          <p:spPr>
            <a:xfrm>
              <a:off x="2792750" y="1365400"/>
              <a:ext cx="104625" cy="83000"/>
            </a:xfrm>
            <a:custGeom>
              <a:rect b="b" l="l" r="r" t="t"/>
              <a:pathLst>
                <a:path extrusionOk="0" h="3320" w="4185">
                  <a:moveTo>
                    <a:pt x="2594" y="1"/>
                  </a:moveTo>
                  <a:cubicBezTo>
                    <a:pt x="832" y="1"/>
                    <a:pt x="1" y="2891"/>
                    <a:pt x="2498" y="3269"/>
                  </a:cubicBezTo>
                  <a:cubicBezTo>
                    <a:pt x="2626" y="3304"/>
                    <a:pt x="2746" y="3320"/>
                    <a:pt x="2858" y="3320"/>
                  </a:cubicBezTo>
                  <a:cubicBezTo>
                    <a:pt x="3832" y="3320"/>
                    <a:pt x="4184" y="2102"/>
                    <a:pt x="4048" y="1202"/>
                  </a:cubicBezTo>
                  <a:cubicBezTo>
                    <a:pt x="3989" y="966"/>
                    <a:pt x="4131" y="441"/>
                    <a:pt x="3803" y="441"/>
                  </a:cubicBezTo>
                  <a:cubicBezTo>
                    <a:pt x="3794" y="441"/>
                    <a:pt x="3784" y="442"/>
                    <a:pt x="3774" y="443"/>
                  </a:cubicBezTo>
                  <a:cubicBezTo>
                    <a:pt x="3774" y="443"/>
                    <a:pt x="3774" y="412"/>
                    <a:pt x="3774" y="412"/>
                  </a:cubicBezTo>
                  <a:cubicBezTo>
                    <a:pt x="3355" y="122"/>
                    <a:pt x="2955" y="1"/>
                    <a:pt x="2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4"/>
            <p:cNvSpPr/>
            <p:nvPr/>
          </p:nvSpPr>
          <p:spPr>
            <a:xfrm>
              <a:off x="2851675" y="1263300"/>
              <a:ext cx="106050" cy="95000"/>
            </a:xfrm>
            <a:custGeom>
              <a:rect b="b" l="l" r="r" t="t"/>
              <a:pathLst>
                <a:path extrusionOk="0" h="3800" w="4242">
                  <a:moveTo>
                    <a:pt x="2080" y="1"/>
                  </a:moveTo>
                  <a:cubicBezTo>
                    <a:pt x="1033" y="1"/>
                    <a:pt x="0" y="1019"/>
                    <a:pt x="901" y="3584"/>
                  </a:cubicBezTo>
                  <a:cubicBezTo>
                    <a:pt x="931" y="3645"/>
                    <a:pt x="961" y="3767"/>
                    <a:pt x="1053" y="3797"/>
                  </a:cubicBezTo>
                  <a:cubicBezTo>
                    <a:pt x="1063" y="3799"/>
                    <a:pt x="1072" y="3800"/>
                    <a:pt x="1082" y="3800"/>
                  </a:cubicBezTo>
                  <a:cubicBezTo>
                    <a:pt x="1216" y="3800"/>
                    <a:pt x="1286" y="3609"/>
                    <a:pt x="1144" y="3523"/>
                  </a:cubicBezTo>
                  <a:cubicBezTo>
                    <a:pt x="1144" y="3493"/>
                    <a:pt x="1113" y="3432"/>
                    <a:pt x="1113" y="3402"/>
                  </a:cubicBezTo>
                  <a:cubicBezTo>
                    <a:pt x="1144" y="3402"/>
                    <a:pt x="1205" y="3432"/>
                    <a:pt x="1265" y="3432"/>
                  </a:cubicBezTo>
                  <a:cubicBezTo>
                    <a:pt x="1359" y="3453"/>
                    <a:pt x="1456" y="3463"/>
                    <a:pt x="1555" y="3463"/>
                  </a:cubicBezTo>
                  <a:cubicBezTo>
                    <a:pt x="2171" y="3463"/>
                    <a:pt x="2879" y="3083"/>
                    <a:pt x="3272" y="2612"/>
                  </a:cubicBezTo>
                  <a:cubicBezTo>
                    <a:pt x="3272" y="2612"/>
                    <a:pt x="3272" y="2642"/>
                    <a:pt x="3272" y="2642"/>
                  </a:cubicBezTo>
                  <a:cubicBezTo>
                    <a:pt x="4241" y="1072"/>
                    <a:pt x="3153" y="1"/>
                    <a:pt x="208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4"/>
            <p:cNvSpPr/>
            <p:nvPr/>
          </p:nvSpPr>
          <p:spPr>
            <a:xfrm>
              <a:off x="2808225" y="1481450"/>
              <a:ext cx="144250" cy="90075"/>
            </a:xfrm>
            <a:custGeom>
              <a:rect b="b" l="l" r="r" t="t"/>
              <a:pathLst>
                <a:path extrusionOk="0" h="3603" w="5770">
                  <a:moveTo>
                    <a:pt x="3470" y="0"/>
                  </a:moveTo>
                  <a:cubicBezTo>
                    <a:pt x="1474" y="0"/>
                    <a:pt x="1" y="2037"/>
                    <a:pt x="2851" y="3551"/>
                  </a:cubicBezTo>
                  <a:cubicBezTo>
                    <a:pt x="2985" y="3586"/>
                    <a:pt x="3117" y="3602"/>
                    <a:pt x="3247" y="3602"/>
                  </a:cubicBezTo>
                  <a:cubicBezTo>
                    <a:pt x="4483" y="3602"/>
                    <a:pt x="5549" y="2134"/>
                    <a:pt x="5769" y="1089"/>
                  </a:cubicBezTo>
                  <a:cubicBezTo>
                    <a:pt x="5769" y="1029"/>
                    <a:pt x="5739" y="968"/>
                    <a:pt x="5678" y="937"/>
                  </a:cubicBezTo>
                  <a:cubicBezTo>
                    <a:pt x="4996" y="271"/>
                    <a:pt x="4198" y="0"/>
                    <a:pt x="347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4"/>
            <p:cNvSpPr/>
            <p:nvPr/>
          </p:nvSpPr>
          <p:spPr>
            <a:xfrm>
              <a:off x="2952075" y="1430025"/>
              <a:ext cx="101475" cy="102700"/>
            </a:xfrm>
            <a:custGeom>
              <a:rect b="b" l="l" r="r" t="t"/>
              <a:pathLst>
                <a:path extrusionOk="0" h="4108" w="4059">
                  <a:moveTo>
                    <a:pt x="2109" y="0"/>
                  </a:moveTo>
                  <a:cubicBezTo>
                    <a:pt x="1095" y="0"/>
                    <a:pt x="0" y="1064"/>
                    <a:pt x="380" y="4028"/>
                  </a:cubicBezTo>
                  <a:cubicBezTo>
                    <a:pt x="403" y="4085"/>
                    <a:pt x="443" y="4107"/>
                    <a:pt x="480" y="4107"/>
                  </a:cubicBezTo>
                  <a:cubicBezTo>
                    <a:pt x="543" y="4107"/>
                    <a:pt x="601" y="4043"/>
                    <a:pt x="563" y="3967"/>
                  </a:cubicBezTo>
                  <a:cubicBezTo>
                    <a:pt x="563" y="3967"/>
                    <a:pt x="563" y="3954"/>
                    <a:pt x="563" y="3937"/>
                  </a:cubicBezTo>
                  <a:cubicBezTo>
                    <a:pt x="532" y="3724"/>
                    <a:pt x="532" y="3511"/>
                    <a:pt x="532" y="3298"/>
                  </a:cubicBezTo>
                  <a:lnTo>
                    <a:pt x="532" y="3298"/>
                  </a:lnTo>
                  <a:cubicBezTo>
                    <a:pt x="748" y="3403"/>
                    <a:pt x="997" y="3450"/>
                    <a:pt x="1258" y="3450"/>
                  </a:cubicBezTo>
                  <a:cubicBezTo>
                    <a:pt x="2059" y="3450"/>
                    <a:pt x="2969" y="2998"/>
                    <a:pt x="3359" y="2356"/>
                  </a:cubicBezTo>
                  <a:cubicBezTo>
                    <a:pt x="4058" y="1064"/>
                    <a:pt x="3123" y="0"/>
                    <a:pt x="21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4"/>
            <p:cNvSpPr/>
            <p:nvPr/>
          </p:nvSpPr>
          <p:spPr>
            <a:xfrm>
              <a:off x="2857550" y="1540550"/>
              <a:ext cx="206150" cy="122850"/>
            </a:xfrm>
            <a:custGeom>
              <a:rect b="b" l="l" r="r" t="t"/>
              <a:pathLst>
                <a:path extrusionOk="0" h="4914" w="8246">
                  <a:moveTo>
                    <a:pt x="6768" y="0"/>
                  </a:moveTo>
                  <a:cubicBezTo>
                    <a:pt x="5852" y="0"/>
                    <a:pt x="4727" y="952"/>
                    <a:pt x="4496" y="1917"/>
                  </a:cubicBezTo>
                  <a:cubicBezTo>
                    <a:pt x="3894" y="1395"/>
                    <a:pt x="3308" y="1183"/>
                    <a:pt x="2791" y="1183"/>
                  </a:cubicBezTo>
                  <a:cubicBezTo>
                    <a:pt x="961" y="1183"/>
                    <a:pt x="1" y="3853"/>
                    <a:pt x="2277" y="4896"/>
                  </a:cubicBezTo>
                  <a:cubicBezTo>
                    <a:pt x="2364" y="4908"/>
                    <a:pt x="2449" y="4914"/>
                    <a:pt x="2529" y="4914"/>
                  </a:cubicBezTo>
                  <a:cubicBezTo>
                    <a:pt x="3852" y="4914"/>
                    <a:pt x="4295" y="3338"/>
                    <a:pt x="4496" y="2221"/>
                  </a:cubicBezTo>
                  <a:cubicBezTo>
                    <a:pt x="4496" y="2251"/>
                    <a:pt x="4526" y="2251"/>
                    <a:pt x="4526" y="2282"/>
                  </a:cubicBezTo>
                  <a:cubicBezTo>
                    <a:pt x="4526" y="2282"/>
                    <a:pt x="4526" y="2251"/>
                    <a:pt x="4526" y="2251"/>
                  </a:cubicBezTo>
                  <a:cubicBezTo>
                    <a:pt x="4552" y="2322"/>
                    <a:pt x="4591" y="2349"/>
                    <a:pt x="4629" y="2349"/>
                  </a:cubicBezTo>
                  <a:cubicBezTo>
                    <a:pt x="4722" y="2349"/>
                    <a:pt x="4807" y="2186"/>
                    <a:pt x="4678" y="2099"/>
                  </a:cubicBezTo>
                  <a:cubicBezTo>
                    <a:pt x="4678" y="2099"/>
                    <a:pt x="4708" y="2069"/>
                    <a:pt x="4739" y="2038"/>
                  </a:cubicBezTo>
                  <a:cubicBezTo>
                    <a:pt x="5163" y="2617"/>
                    <a:pt x="5898" y="2924"/>
                    <a:pt x="6563" y="2924"/>
                  </a:cubicBezTo>
                  <a:cubicBezTo>
                    <a:pt x="7469" y="2924"/>
                    <a:pt x="8246" y="2354"/>
                    <a:pt x="7930" y="1127"/>
                  </a:cubicBezTo>
                  <a:cubicBezTo>
                    <a:pt x="7753" y="316"/>
                    <a:pt x="7295" y="0"/>
                    <a:pt x="67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4"/>
            <p:cNvSpPr/>
            <p:nvPr/>
          </p:nvSpPr>
          <p:spPr>
            <a:xfrm>
              <a:off x="2910025" y="1353575"/>
              <a:ext cx="110525" cy="106025"/>
            </a:xfrm>
            <a:custGeom>
              <a:rect b="b" l="l" r="r" t="t"/>
              <a:pathLst>
                <a:path extrusionOk="0" h="4241" w="4421">
                  <a:moveTo>
                    <a:pt x="2053" y="0"/>
                  </a:moveTo>
                  <a:cubicBezTo>
                    <a:pt x="896" y="0"/>
                    <a:pt x="0" y="1291"/>
                    <a:pt x="512" y="2618"/>
                  </a:cubicBezTo>
                  <a:cubicBezTo>
                    <a:pt x="238" y="2709"/>
                    <a:pt x="421" y="3074"/>
                    <a:pt x="634" y="3165"/>
                  </a:cubicBezTo>
                  <a:cubicBezTo>
                    <a:pt x="694" y="3499"/>
                    <a:pt x="755" y="3834"/>
                    <a:pt x="877" y="4168"/>
                  </a:cubicBezTo>
                  <a:cubicBezTo>
                    <a:pt x="952" y="4218"/>
                    <a:pt x="1007" y="4240"/>
                    <a:pt x="1047" y="4240"/>
                  </a:cubicBezTo>
                  <a:cubicBezTo>
                    <a:pt x="1292" y="4240"/>
                    <a:pt x="911" y="3379"/>
                    <a:pt x="938" y="3195"/>
                  </a:cubicBezTo>
                  <a:cubicBezTo>
                    <a:pt x="938" y="3195"/>
                    <a:pt x="968" y="3195"/>
                    <a:pt x="968" y="3165"/>
                  </a:cubicBezTo>
                  <a:cubicBezTo>
                    <a:pt x="1078" y="3186"/>
                    <a:pt x="1193" y="3195"/>
                    <a:pt x="1309" y="3195"/>
                  </a:cubicBezTo>
                  <a:cubicBezTo>
                    <a:pt x="2725" y="3195"/>
                    <a:pt x="4421" y="1719"/>
                    <a:pt x="3156" y="399"/>
                  </a:cubicBezTo>
                  <a:cubicBezTo>
                    <a:pt x="2786" y="121"/>
                    <a:pt x="2407" y="0"/>
                    <a:pt x="20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4"/>
            <p:cNvSpPr/>
            <p:nvPr/>
          </p:nvSpPr>
          <p:spPr>
            <a:xfrm>
              <a:off x="2314900" y="1783150"/>
              <a:ext cx="238875" cy="195200"/>
            </a:xfrm>
            <a:custGeom>
              <a:rect b="b" l="l" r="r" t="t"/>
              <a:pathLst>
                <a:path extrusionOk="0" h="7808" w="9555">
                  <a:moveTo>
                    <a:pt x="5133" y="1"/>
                  </a:moveTo>
                  <a:cubicBezTo>
                    <a:pt x="1296" y="1"/>
                    <a:pt x="0" y="7106"/>
                    <a:pt x="4681" y="7806"/>
                  </a:cubicBezTo>
                  <a:cubicBezTo>
                    <a:pt x="4734" y="7807"/>
                    <a:pt x="4787" y="7808"/>
                    <a:pt x="4838" y="7808"/>
                  </a:cubicBezTo>
                  <a:cubicBezTo>
                    <a:pt x="8744" y="7808"/>
                    <a:pt x="8373" y="4425"/>
                    <a:pt x="9393" y="1636"/>
                  </a:cubicBezTo>
                  <a:cubicBezTo>
                    <a:pt x="9393" y="1636"/>
                    <a:pt x="9393" y="1666"/>
                    <a:pt x="9393" y="1666"/>
                  </a:cubicBezTo>
                  <a:cubicBezTo>
                    <a:pt x="9554" y="1481"/>
                    <a:pt x="9453" y="1208"/>
                    <a:pt x="9288" y="1208"/>
                  </a:cubicBezTo>
                  <a:cubicBezTo>
                    <a:pt x="9236" y="1208"/>
                    <a:pt x="9177" y="1236"/>
                    <a:pt x="9119" y="1301"/>
                  </a:cubicBezTo>
                  <a:cubicBezTo>
                    <a:pt x="8298" y="1119"/>
                    <a:pt x="7569" y="632"/>
                    <a:pt x="6748" y="389"/>
                  </a:cubicBezTo>
                  <a:cubicBezTo>
                    <a:pt x="6172" y="120"/>
                    <a:pt x="5631" y="1"/>
                    <a:pt x="51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4"/>
            <p:cNvSpPr/>
            <p:nvPr/>
          </p:nvSpPr>
          <p:spPr>
            <a:xfrm>
              <a:off x="2427375" y="1133850"/>
              <a:ext cx="253625" cy="228625"/>
            </a:xfrm>
            <a:custGeom>
              <a:rect b="b" l="l" r="r" t="t"/>
              <a:pathLst>
                <a:path extrusionOk="0" h="9145" w="10145">
                  <a:moveTo>
                    <a:pt x="3040" y="3838"/>
                  </a:moveTo>
                  <a:cubicBezTo>
                    <a:pt x="3100" y="3838"/>
                    <a:pt x="3131" y="3838"/>
                    <a:pt x="3161" y="3869"/>
                  </a:cubicBezTo>
                  <a:cubicBezTo>
                    <a:pt x="3131" y="3869"/>
                    <a:pt x="3100" y="3869"/>
                    <a:pt x="3070" y="3899"/>
                  </a:cubicBezTo>
                  <a:cubicBezTo>
                    <a:pt x="3070" y="3869"/>
                    <a:pt x="3070" y="3869"/>
                    <a:pt x="3070" y="3869"/>
                  </a:cubicBezTo>
                  <a:lnTo>
                    <a:pt x="3040" y="3869"/>
                  </a:lnTo>
                  <a:cubicBezTo>
                    <a:pt x="3040" y="3838"/>
                    <a:pt x="3040" y="3838"/>
                    <a:pt x="3040" y="3838"/>
                  </a:cubicBezTo>
                  <a:close/>
                  <a:moveTo>
                    <a:pt x="7318" y="0"/>
                  </a:moveTo>
                  <a:cubicBezTo>
                    <a:pt x="6961" y="0"/>
                    <a:pt x="6611" y="172"/>
                    <a:pt x="6322" y="586"/>
                  </a:cubicBezTo>
                  <a:cubicBezTo>
                    <a:pt x="5897" y="1376"/>
                    <a:pt x="5927" y="2562"/>
                    <a:pt x="6930" y="2866"/>
                  </a:cubicBezTo>
                  <a:cubicBezTo>
                    <a:pt x="6140" y="3565"/>
                    <a:pt x="5806" y="4659"/>
                    <a:pt x="5684" y="5723"/>
                  </a:cubicBezTo>
                  <a:cubicBezTo>
                    <a:pt x="5532" y="5206"/>
                    <a:pt x="5198" y="4811"/>
                    <a:pt x="4803" y="4476"/>
                  </a:cubicBezTo>
                  <a:cubicBezTo>
                    <a:pt x="4639" y="4290"/>
                    <a:pt x="3578" y="3582"/>
                    <a:pt x="3137" y="3582"/>
                  </a:cubicBezTo>
                  <a:cubicBezTo>
                    <a:pt x="3004" y="3582"/>
                    <a:pt x="2927" y="3646"/>
                    <a:pt x="2948" y="3808"/>
                  </a:cubicBezTo>
                  <a:cubicBezTo>
                    <a:pt x="395" y="4963"/>
                    <a:pt x="0" y="8823"/>
                    <a:pt x="3313" y="9127"/>
                  </a:cubicBezTo>
                  <a:cubicBezTo>
                    <a:pt x="3403" y="9139"/>
                    <a:pt x="3493" y="9145"/>
                    <a:pt x="3581" y="9145"/>
                  </a:cubicBezTo>
                  <a:cubicBezTo>
                    <a:pt x="4836" y="9145"/>
                    <a:pt x="5895" y="7975"/>
                    <a:pt x="5866" y="6726"/>
                  </a:cubicBezTo>
                  <a:lnTo>
                    <a:pt x="5866" y="6726"/>
                  </a:lnTo>
                  <a:cubicBezTo>
                    <a:pt x="6492" y="7479"/>
                    <a:pt x="7136" y="7784"/>
                    <a:pt x="7694" y="7784"/>
                  </a:cubicBezTo>
                  <a:cubicBezTo>
                    <a:pt x="9254" y="7784"/>
                    <a:pt x="10144" y="5403"/>
                    <a:pt x="8085" y="3747"/>
                  </a:cubicBezTo>
                  <a:lnTo>
                    <a:pt x="8085" y="3747"/>
                  </a:lnTo>
                  <a:lnTo>
                    <a:pt x="8085" y="3777"/>
                  </a:lnTo>
                  <a:cubicBezTo>
                    <a:pt x="7842" y="3504"/>
                    <a:pt x="7660" y="3230"/>
                    <a:pt x="7386" y="2987"/>
                  </a:cubicBezTo>
                  <a:lnTo>
                    <a:pt x="7386" y="2987"/>
                  </a:lnTo>
                  <a:cubicBezTo>
                    <a:pt x="7622" y="3023"/>
                    <a:pt x="8129" y="3103"/>
                    <a:pt x="8545" y="3103"/>
                  </a:cubicBezTo>
                  <a:cubicBezTo>
                    <a:pt x="8825" y="3103"/>
                    <a:pt x="9063" y="3067"/>
                    <a:pt x="9149" y="2957"/>
                  </a:cubicBezTo>
                  <a:cubicBezTo>
                    <a:pt x="9161" y="2968"/>
                    <a:pt x="9174" y="2973"/>
                    <a:pt x="9188" y="2973"/>
                  </a:cubicBezTo>
                  <a:cubicBezTo>
                    <a:pt x="9249" y="2973"/>
                    <a:pt x="9320" y="2879"/>
                    <a:pt x="9271" y="2805"/>
                  </a:cubicBezTo>
                  <a:cubicBezTo>
                    <a:pt x="9616" y="1655"/>
                    <a:pt x="8429" y="0"/>
                    <a:pt x="731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4"/>
            <p:cNvSpPr/>
            <p:nvPr/>
          </p:nvSpPr>
          <p:spPr>
            <a:xfrm>
              <a:off x="3150775" y="1524625"/>
              <a:ext cx="188875" cy="196775"/>
            </a:xfrm>
            <a:custGeom>
              <a:rect b="b" l="l" r="r" t="t"/>
              <a:pathLst>
                <a:path extrusionOk="0" h="7871" w="7555">
                  <a:moveTo>
                    <a:pt x="1065" y="1"/>
                  </a:moveTo>
                  <a:cubicBezTo>
                    <a:pt x="852" y="517"/>
                    <a:pt x="609" y="1034"/>
                    <a:pt x="365" y="1520"/>
                  </a:cubicBezTo>
                  <a:cubicBezTo>
                    <a:pt x="62" y="2311"/>
                    <a:pt x="31" y="3131"/>
                    <a:pt x="1" y="3952"/>
                  </a:cubicBezTo>
                  <a:cubicBezTo>
                    <a:pt x="183" y="6688"/>
                    <a:pt x="761" y="7721"/>
                    <a:pt x="3618" y="7843"/>
                  </a:cubicBezTo>
                  <a:cubicBezTo>
                    <a:pt x="3760" y="7862"/>
                    <a:pt x="3899" y="7871"/>
                    <a:pt x="4036" y="7871"/>
                  </a:cubicBezTo>
                  <a:cubicBezTo>
                    <a:pt x="6098" y="7871"/>
                    <a:pt x="7554" y="5797"/>
                    <a:pt x="7326" y="3831"/>
                  </a:cubicBezTo>
                  <a:cubicBezTo>
                    <a:pt x="6901" y="1065"/>
                    <a:pt x="3739" y="457"/>
                    <a:pt x="106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4"/>
            <p:cNvSpPr/>
            <p:nvPr/>
          </p:nvSpPr>
          <p:spPr>
            <a:xfrm>
              <a:off x="3379550" y="1173550"/>
              <a:ext cx="176400" cy="111750"/>
            </a:xfrm>
            <a:custGeom>
              <a:rect b="b" l="l" r="r" t="t"/>
              <a:pathLst>
                <a:path extrusionOk="0" h="4470" w="7056">
                  <a:moveTo>
                    <a:pt x="4224" y="1"/>
                  </a:moveTo>
                  <a:cubicBezTo>
                    <a:pt x="2917" y="1"/>
                    <a:pt x="1549" y="153"/>
                    <a:pt x="333" y="639"/>
                  </a:cubicBezTo>
                  <a:cubicBezTo>
                    <a:pt x="0" y="750"/>
                    <a:pt x="154" y="1007"/>
                    <a:pt x="320" y="1007"/>
                  </a:cubicBezTo>
                  <a:cubicBezTo>
                    <a:pt x="381" y="1007"/>
                    <a:pt x="444" y="972"/>
                    <a:pt x="485" y="882"/>
                  </a:cubicBezTo>
                  <a:cubicBezTo>
                    <a:pt x="668" y="791"/>
                    <a:pt x="820" y="761"/>
                    <a:pt x="1002" y="700"/>
                  </a:cubicBezTo>
                  <a:cubicBezTo>
                    <a:pt x="1762" y="2068"/>
                    <a:pt x="1944" y="4347"/>
                    <a:pt x="3889" y="4439"/>
                  </a:cubicBezTo>
                  <a:cubicBezTo>
                    <a:pt x="4033" y="4459"/>
                    <a:pt x="4170" y="4469"/>
                    <a:pt x="4300" y="4469"/>
                  </a:cubicBezTo>
                  <a:cubicBezTo>
                    <a:pt x="7055" y="4469"/>
                    <a:pt x="7039" y="88"/>
                    <a:pt x="422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4"/>
            <p:cNvSpPr/>
            <p:nvPr/>
          </p:nvSpPr>
          <p:spPr>
            <a:xfrm>
              <a:off x="3249575" y="1105675"/>
              <a:ext cx="194825" cy="261425"/>
            </a:xfrm>
            <a:custGeom>
              <a:rect b="b" l="l" r="r" t="t"/>
              <a:pathLst>
                <a:path extrusionOk="0" h="10457" w="7793">
                  <a:moveTo>
                    <a:pt x="2703" y="0"/>
                  </a:moveTo>
                  <a:cubicBezTo>
                    <a:pt x="1521" y="0"/>
                    <a:pt x="290" y="696"/>
                    <a:pt x="274" y="1956"/>
                  </a:cubicBezTo>
                  <a:cubicBezTo>
                    <a:pt x="0" y="3385"/>
                    <a:pt x="882" y="4540"/>
                    <a:pt x="1125" y="5877"/>
                  </a:cubicBezTo>
                  <a:cubicBezTo>
                    <a:pt x="1125" y="5968"/>
                    <a:pt x="1155" y="6029"/>
                    <a:pt x="1155" y="6090"/>
                  </a:cubicBezTo>
                  <a:cubicBezTo>
                    <a:pt x="1125" y="6242"/>
                    <a:pt x="1094" y="6394"/>
                    <a:pt x="1094" y="6546"/>
                  </a:cubicBezTo>
                  <a:cubicBezTo>
                    <a:pt x="543" y="6722"/>
                    <a:pt x="408" y="7171"/>
                    <a:pt x="677" y="7171"/>
                  </a:cubicBezTo>
                  <a:cubicBezTo>
                    <a:pt x="779" y="7171"/>
                    <a:pt x="939" y="7107"/>
                    <a:pt x="1155" y="6941"/>
                  </a:cubicBezTo>
                  <a:cubicBezTo>
                    <a:pt x="1155" y="6941"/>
                    <a:pt x="1216" y="6910"/>
                    <a:pt x="1216" y="6910"/>
                  </a:cubicBezTo>
                  <a:cubicBezTo>
                    <a:pt x="2006" y="8157"/>
                    <a:pt x="2401" y="9920"/>
                    <a:pt x="3952" y="10406"/>
                  </a:cubicBezTo>
                  <a:cubicBezTo>
                    <a:pt x="4104" y="10440"/>
                    <a:pt x="4252" y="10457"/>
                    <a:pt x="4395" y="10457"/>
                  </a:cubicBezTo>
                  <a:cubicBezTo>
                    <a:pt x="6822" y="10457"/>
                    <a:pt x="7793" y="5754"/>
                    <a:pt x="4219" y="5754"/>
                  </a:cubicBezTo>
                  <a:cubicBezTo>
                    <a:pt x="3554" y="5754"/>
                    <a:pt x="2732" y="5916"/>
                    <a:pt x="1733" y="6303"/>
                  </a:cubicBezTo>
                  <a:cubicBezTo>
                    <a:pt x="2584" y="4661"/>
                    <a:pt x="5046" y="3719"/>
                    <a:pt x="4833" y="1622"/>
                  </a:cubicBezTo>
                  <a:cubicBezTo>
                    <a:pt x="4693" y="513"/>
                    <a:pt x="3716" y="0"/>
                    <a:pt x="27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4"/>
            <p:cNvSpPr/>
            <p:nvPr/>
          </p:nvSpPr>
          <p:spPr>
            <a:xfrm>
              <a:off x="3441050" y="1023450"/>
              <a:ext cx="267325" cy="213425"/>
            </a:xfrm>
            <a:custGeom>
              <a:rect b="b" l="l" r="r" t="t"/>
              <a:pathLst>
                <a:path extrusionOk="0" h="8537" w="10693">
                  <a:moveTo>
                    <a:pt x="2816" y="1"/>
                  </a:moveTo>
                  <a:cubicBezTo>
                    <a:pt x="2601" y="1"/>
                    <a:pt x="2380" y="44"/>
                    <a:pt x="2159" y="139"/>
                  </a:cubicBezTo>
                  <a:cubicBezTo>
                    <a:pt x="1551" y="351"/>
                    <a:pt x="1247" y="868"/>
                    <a:pt x="974" y="1415"/>
                  </a:cubicBezTo>
                  <a:cubicBezTo>
                    <a:pt x="274" y="2509"/>
                    <a:pt x="639" y="3877"/>
                    <a:pt x="274" y="5032"/>
                  </a:cubicBezTo>
                  <a:cubicBezTo>
                    <a:pt x="214" y="5275"/>
                    <a:pt x="62" y="5397"/>
                    <a:pt x="1" y="5610"/>
                  </a:cubicBezTo>
                  <a:cubicBezTo>
                    <a:pt x="39" y="5671"/>
                    <a:pt x="78" y="5696"/>
                    <a:pt x="115" y="5696"/>
                  </a:cubicBezTo>
                  <a:cubicBezTo>
                    <a:pt x="224" y="5696"/>
                    <a:pt x="320" y="5480"/>
                    <a:pt x="366" y="5367"/>
                  </a:cubicBezTo>
                  <a:cubicBezTo>
                    <a:pt x="403" y="5529"/>
                    <a:pt x="478" y="5594"/>
                    <a:pt x="578" y="5594"/>
                  </a:cubicBezTo>
                  <a:cubicBezTo>
                    <a:pt x="963" y="5594"/>
                    <a:pt x="1724" y="4625"/>
                    <a:pt x="2159" y="4576"/>
                  </a:cubicBezTo>
                  <a:cubicBezTo>
                    <a:pt x="2645" y="4364"/>
                    <a:pt x="3132" y="4151"/>
                    <a:pt x="3557" y="3877"/>
                  </a:cubicBezTo>
                  <a:lnTo>
                    <a:pt x="3557" y="3877"/>
                  </a:lnTo>
                  <a:cubicBezTo>
                    <a:pt x="3466" y="4060"/>
                    <a:pt x="3618" y="4242"/>
                    <a:pt x="3831" y="4272"/>
                  </a:cubicBezTo>
                  <a:cubicBezTo>
                    <a:pt x="3800" y="4364"/>
                    <a:pt x="3922" y="4455"/>
                    <a:pt x="4013" y="4455"/>
                  </a:cubicBezTo>
                  <a:cubicBezTo>
                    <a:pt x="6110" y="4789"/>
                    <a:pt x="5381" y="8224"/>
                    <a:pt x="7569" y="8528"/>
                  </a:cubicBezTo>
                  <a:cubicBezTo>
                    <a:pt x="7644" y="8534"/>
                    <a:pt x="7717" y="8536"/>
                    <a:pt x="7789" y="8536"/>
                  </a:cubicBezTo>
                  <a:cubicBezTo>
                    <a:pt x="10328" y="8536"/>
                    <a:pt x="10693" y="4948"/>
                    <a:pt x="8269" y="4120"/>
                  </a:cubicBezTo>
                  <a:cubicBezTo>
                    <a:pt x="7705" y="3820"/>
                    <a:pt x="7101" y="3752"/>
                    <a:pt x="6483" y="3752"/>
                  </a:cubicBezTo>
                  <a:cubicBezTo>
                    <a:pt x="5965" y="3752"/>
                    <a:pt x="5436" y="3800"/>
                    <a:pt x="4915" y="3800"/>
                  </a:cubicBezTo>
                  <a:cubicBezTo>
                    <a:pt x="4548" y="3800"/>
                    <a:pt x="4185" y="3776"/>
                    <a:pt x="3831" y="3695"/>
                  </a:cubicBezTo>
                  <a:cubicBezTo>
                    <a:pt x="4347" y="3269"/>
                    <a:pt x="5138" y="2661"/>
                    <a:pt x="5077" y="1902"/>
                  </a:cubicBezTo>
                  <a:cubicBezTo>
                    <a:pt x="4750" y="972"/>
                    <a:pt x="3842" y="1"/>
                    <a:pt x="281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4"/>
            <p:cNvSpPr/>
            <p:nvPr/>
          </p:nvSpPr>
          <p:spPr>
            <a:xfrm>
              <a:off x="3777700" y="1077100"/>
              <a:ext cx="171825" cy="134825"/>
            </a:xfrm>
            <a:custGeom>
              <a:rect b="b" l="l" r="r" t="t"/>
              <a:pathLst>
                <a:path extrusionOk="0" h="5393" w="6873">
                  <a:moveTo>
                    <a:pt x="3483" y="0"/>
                  </a:moveTo>
                  <a:cubicBezTo>
                    <a:pt x="2397" y="0"/>
                    <a:pt x="1257" y="405"/>
                    <a:pt x="517" y="1214"/>
                  </a:cubicBezTo>
                  <a:cubicBezTo>
                    <a:pt x="490" y="1204"/>
                    <a:pt x="462" y="1199"/>
                    <a:pt x="434" y="1199"/>
                  </a:cubicBezTo>
                  <a:cubicBezTo>
                    <a:pt x="306" y="1199"/>
                    <a:pt x="183" y="1308"/>
                    <a:pt x="183" y="1458"/>
                  </a:cubicBezTo>
                  <a:cubicBezTo>
                    <a:pt x="0" y="1526"/>
                    <a:pt x="23" y="1714"/>
                    <a:pt x="136" y="1714"/>
                  </a:cubicBezTo>
                  <a:cubicBezTo>
                    <a:pt x="173" y="1714"/>
                    <a:pt x="221" y="1693"/>
                    <a:pt x="274" y="1640"/>
                  </a:cubicBezTo>
                  <a:cubicBezTo>
                    <a:pt x="1520" y="2765"/>
                    <a:pt x="1976" y="4923"/>
                    <a:pt x="3739" y="5348"/>
                  </a:cubicBezTo>
                  <a:cubicBezTo>
                    <a:pt x="3872" y="5379"/>
                    <a:pt x="4002" y="5393"/>
                    <a:pt x="4128" y="5393"/>
                  </a:cubicBezTo>
                  <a:cubicBezTo>
                    <a:pt x="5264" y="5393"/>
                    <a:pt x="6082" y="4233"/>
                    <a:pt x="6383" y="3221"/>
                  </a:cubicBezTo>
                  <a:cubicBezTo>
                    <a:pt x="6873" y="1074"/>
                    <a:pt x="5251" y="0"/>
                    <a:pt x="348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4"/>
            <p:cNvSpPr/>
            <p:nvPr/>
          </p:nvSpPr>
          <p:spPr>
            <a:xfrm>
              <a:off x="2392400" y="2087450"/>
              <a:ext cx="326575" cy="246875"/>
            </a:xfrm>
            <a:custGeom>
              <a:rect b="b" l="l" r="r" t="t"/>
              <a:pathLst>
                <a:path extrusionOk="0" h="9875" w="13063">
                  <a:moveTo>
                    <a:pt x="5449" y="1"/>
                  </a:moveTo>
                  <a:cubicBezTo>
                    <a:pt x="699" y="1"/>
                    <a:pt x="1" y="8745"/>
                    <a:pt x="4712" y="9798"/>
                  </a:cubicBezTo>
                  <a:cubicBezTo>
                    <a:pt x="5158" y="9850"/>
                    <a:pt x="5580" y="9875"/>
                    <a:pt x="5978" y="9875"/>
                  </a:cubicBezTo>
                  <a:cubicBezTo>
                    <a:pt x="13063" y="9875"/>
                    <a:pt x="12551" y="2054"/>
                    <a:pt x="5989" y="11"/>
                  </a:cubicBezTo>
                  <a:lnTo>
                    <a:pt x="5989" y="11"/>
                  </a:lnTo>
                  <a:cubicBezTo>
                    <a:pt x="5989" y="26"/>
                    <a:pt x="5989" y="34"/>
                    <a:pt x="5993" y="38"/>
                  </a:cubicBezTo>
                  <a:lnTo>
                    <a:pt x="5993" y="38"/>
                  </a:lnTo>
                  <a:cubicBezTo>
                    <a:pt x="5806" y="13"/>
                    <a:pt x="5625" y="1"/>
                    <a:pt x="544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4"/>
            <p:cNvSpPr/>
            <p:nvPr/>
          </p:nvSpPr>
          <p:spPr>
            <a:xfrm>
              <a:off x="2362000" y="2260950"/>
              <a:ext cx="30600" cy="131375"/>
            </a:xfrm>
            <a:custGeom>
              <a:rect b="b" l="l" r="r" t="t"/>
              <a:pathLst>
                <a:path extrusionOk="0" h="5255" w="1224">
                  <a:moveTo>
                    <a:pt x="366" y="1"/>
                  </a:moveTo>
                  <a:cubicBezTo>
                    <a:pt x="244" y="1"/>
                    <a:pt x="123" y="62"/>
                    <a:pt x="31" y="92"/>
                  </a:cubicBezTo>
                  <a:cubicBezTo>
                    <a:pt x="1" y="1399"/>
                    <a:pt x="92" y="2706"/>
                    <a:pt x="518" y="3922"/>
                  </a:cubicBezTo>
                  <a:lnTo>
                    <a:pt x="518" y="3892"/>
                  </a:lnTo>
                  <a:cubicBezTo>
                    <a:pt x="700" y="4317"/>
                    <a:pt x="791" y="4864"/>
                    <a:pt x="1065" y="5229"/>
                  </a:cubicBezTo>
                  <a:cubicBezTo>
                    <a:pt x="1088" y="5247"/>
                    <a:pt x="1110" y="5254"/>
                    <a:pt x="1128" y="5254"/>
                  </a:cubicBezTo>
                  <a:cubicBezTo>
                    <a:pt x="1203" y="5254"/>
                    <a:pt x="1224" y="5126"/>
                    <a:pt x="1126" y="5077"/>
                  </a:cubicBezTo>
                  <a:cubicBezTo>
                    <a:pt x="396" y="3466"/>
                    <a:pt x="396" y="1703"/>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4"/>
            <p:cNvSpPr/>
            <p:nvPr/>
          </p:nvSpPr>
          <p:spPr>
            <a:xfrm>
              <a:off x="2527675" y="1821225"/>
              <a:ext cx="256400" cy="263425"/>
            </a:xfrm>
            <a:custGeom>
              <a:rect b="b" l="l" r="r" t="t"/>
              <a:pathLst>
                <a:path extrusionOk="0" h="10537" w="10256">
                  <a:moveTo>
                    <a:pt x="2836" y="0"/>
                  </a:moveTo>
                  <a:cubicBezTo>
                    <a:pt x="2558" y="0"/>
                    <a:pt x="1771" y="3088"/>
                    <a:pt x="1459" y="3456"/>
                  </a:cubicBezTo>
                  <a:cubicBezTo>
                    <a:pt x="0" y="7347"/>
                    <a:pt x="487" y="10082"/>
                    <a:pt x="5137" y="10477"/>
                  </a:cubicBezTo>
                  <a:cubicBezTo>
                    <a:pt x="5360" y="10517"/>
                    <a:pt x="5579" y="10536"/>
                    <a:pt x="5793" y="10536"/>
                  </a:cubicBezTo>
                  <a:cubicBezTo>
                    <a:pt x="8357" y="10536"/>
                    <a:pt x="10255" y="7807"/>
                    <a:pt x="10031" y="5310"/>
                  </a:cubicBezTo>
                  <a:cubicBezTo>
                    <a:pt x="9423" y="1967"/>
                    <a:pt x="5623" y="1055"/>
                    <a:pt x="2888" y="52"/>
                  </a:cubicBezTo>
                  <a:cubicBezTo>
                    <a:pt x="2873" y="17"/>
                    <a:pt x="2856" y="0"/>
                    <a:pt x="283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4"/>
            <p:cNvSpPr/>
            <p:nvPr/>
          </p:nvSpPr>
          <p:spPr>
            <a:xfrm>
              <a:off x="2592250" y="1821750"/>
              <a:ext cx="88175" cy="190350"/>
            </a:xfrm>
            <a:custGeom>
              <a:rect b="b" l="l" r="r" t="t"/>
              <a:pathLst>
                <a:path extrusionOk="0" h="7614" w="3527">
                  <a:moveTo>
                    <a:pt x="1" y="0"/>
                  </a:moveTo>
                  <a:cubicBezTo>
                    <a:pt x="31" y="1125"/>
                    <a:pt x="1399" y="2158"/>
                    <a:pt x="1764" y="3283"/>
                  </a:cubicBezTo>
                  <a:lnTo>
                    <a:pt x="1764" y="3313"/>
                  </a:lnTo>
                  <a:cubicBezTo>
                    <a:pt x="2463" y="4620"/>
                    <a:pt x="2828" y="6079"/>
                    <a:pt x="3223" y="7478"/>
                  </a:cubicBezTo>
                  <a:cubicBezTo>
                    <a:pt x="3211" y="7575"/>
                    <a:pt x="3267" y="7614"/>
                    <a:pt x="3328" y="7614"/>
                  </a:cubicBezTo>
                  <a:cubicBezTo>
                    <a:pt x="3421" y="7614"/>
                    <a:pt x="3527" y="7526"/>
                    <a:pt x="3436" y="7417"/>
                  </a:cubicBezTo>
                  <a:cubicBezTo>
                    <a:pt x="2980" y="4772"/>
                    <a:pt x="1794" y="1854"/>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4"/>
            <p:cNvSpPr/>
            <p:nvPr/>
          </p:nvSpPr>
          <p:spPr>
            <a:xfrm>
              <a:off x="2485125" y="1998275"/>
              <a:ext cx="97275" cy="249800"/>
            </a:xfrm>
            <a:custGeom>
              <a:rect b="b" l="l" r="r" t="t"/>
              <a:pathLst>
                <a:path extrusionOk="0" h="9992" w="3891">
                  <a:moveTo>
                    <a:pt x="369" y="1"/>
                  </a:moveTo>
                  <a:cubicBezTo>
                    <a:pt x="351" y="1"/>
                    <a:pt x="329" y="17"/>
                    <a:pt x="304" y="52"/>
                  </a:cubicBezTo>
                  <a:cubicBezTo>
                    <a:pt x="0" y="2514"/>
                    <a:pt x="1094" y="4885"/>
                    <a:pt x="2128" y="7073"/>
                  </a:cubicBezTo>
                  <a:lnTo>
                    <a:pt x="2097" y="7073"/>
                  </a:lnTo>
                  <a:lnTo>
                    <a:pt x="2128" y="7104"/>
                  </a:lnTo>
                  <a:cubicBezTo>
                    <a:pt x="2158" y="7134"/>
                    <a:pt x="2189" y="7195"/>
                    <a:pt x="2219" y="7256"/>
                  </a:cubicBezTo>
                  <a:cubicBezTo>
                    <a:pt x="2219" y="7286"/>
                    <a:pt x="2219" y="7286"/>
                    <a:pt x="2219" y="7286"/>
                  </a:cubicBezTo>
                  <a:cubicBezTo>
                    <a:pt x="2249" y="7347"/>
                    <a:pt x="2280" y="7408"/>
                    <a:pt x="2310" y="7468"/>
                  </a:cubicBezTo>
                  <a:cubicBezTo>
                    <a:pt x="2310" y="7468"/>
                    <a:pt x="2310" y="7468"/>
                    <a:pt x="2310" y="7468"/>
                  </a:cubicBezTo>
                  <a:lnTo>
                    <a:pt x="2310" y="7468"/>
                  </a:lnTo>
                  <a:cubicBezTo>
                    <a:pt x="2310" y="7468"/>
                    <a:pt x="2310" y="7485"/>
                    <a:pt x="2322" y="7494"/>
                  </a:cubicBezTo>
                  <a:lnTo>
                    <a:pt x="2322" y="7494"/>
                  </a:lnTo>
                  <a:cubicBezTo>
                    <a:pt x="2714" y="8306"/>
                    <a:pt x="3133" y="9119"/>
                    <a:pt x="3313" y="9991"/>
                  </a:cubicBezTo>
                  <a:cubicBezTo>
                    <a:pt x="3891" y="8593"/>
                    <a:pt x="851" y="4338"/>
                    <a:pt x="638" y="2301"/>
                  </a:cubicBezTo>
                  <a:lnTo>
                    <a:pt x="669" y="2301"/>
                  </a:lnTo>
                  <a:cubicBezTo>
                    <a:pt x="446" y="2022"/>
                    <a:pt x="581" y="1"/>
                    <a:pt x="3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4"/>
            <p:cNvSpPr/>
            <p:nvPr/>
          </p:nvSpPr>
          <p:spPr>
            <a:xfrm>
              <a:off x="2422800" y="1762825"/>
              <a:ext cx="197175" cy="129625"/>
            </a:xfrm>
            <a:custGeom>
              <a:rect b="b" l="l" r="r" t="t"/>
              <a:pathLst>
                <a:path extrusionOk="0" h="5185" w="7887">
                  <a:moveTo>
                    <a:pt x="7775" y="0"/>
                  </a:moveTo>
                  <a:cubicBezTo>
                    <a:pt x="7523" y="0"/>
                    <a:pt x="6876" y="676"/>
                    <a:pt x="6688" y="746"/>
                  </a:cubicBezTo>
                  <a:cubicBezTo>
                    <a:pt x="6657" y="777"/>
                    <a:pt x="6627" y="777"/>
                    <a:pt x="6597" y="807"/>
                  </a:cubicBezTo>
                  <a:lnTo>
                    <a:pt x="6627" y="807"/>
                  </a:lnTo>
                  <a:cubicBezTo>
                    <a:pt x="5958" y="1233"/>
                    <a:pt x="5229" y="1628"/>
                    <a:pt x="4530" y="1993"/>
                  </a:cubicBezTo>
                  <a:cubicBezTo>
                    <a:pt x="4499" y="2023"/>
                    <a:pt x="4438" y="2053"/>
                    <a:pt x="4378" y="2053"/>
                  </a:cubicBezTo>
                  <a:lnTo>
                    <a:pt x="4408" y="2053"/>
                  </a:lnTo>
                  <a:cubicBezTo>
                    <a:pt x="3131" y="2722"/>
                    <a:pt x="1824" y="3421"/>
                    <a:pt x="730" y="4394"/>
                  </a:cubicBezTo>
                  <a:lnTo>
                    <a:pt x="761" y="4394"/>
                  </a:lnTo>
                  <a:cubicBezTo>
                    <a:pt x="517" y="4576"/>
                    <a:pt x="335" y="4819"/>
                    <a:pt x="122" y="5032"/>
                  </a:cubicBezTo>
                  <a:cubicBezTo>
                    <a:pt x="92" y="5093"/>
                    <a:pt x="1" y="5123"/>
                    <a:pt x="61" y="5184"/>
                  </a:cubicBezTo>
                  <a:cubicBezTo>
                    <a:pt x="578" y="4941"/>
                    <a:pt x="1034" y="4272"/>
                    <a:pt x="1612" y="3968"/>
                  </a:cubicBezTo>
                  <a:cubicBezTo>
                    <a:pt x="1672" y="3938"/>
                    <a:pt x="1703" y="3908"/>
                    <a:pt x="1764" y="3847"/>
                  </a:cubicBezTo>
                  <a:lnTo>
                    <a:pt x="1764" y="3877"/>
                  </a:lnTo>
                  <a:cubicBezTo>
                    <a:pt x="3739" y="2570"/>
                    <a:pt x="6293" y="2084"/>
                    <a:pt x="7873" y="199"/>
                  </a:cubicBezTo>
                  <a:cubicBezTo>
                    <a:pt x="7887" y="56"/>
                    <a:pt x="7847" y="0"/>
                    <a:pt x="77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4"/>
            <p:cNvSpPr/>
            <p:nvPr/>
          </p:nvSpPr>
          <p:spPr>
            <a:xfrm>
              <a:off x="2267775" y="1993475"/>
              <a:ext cx="250050" cy="107175"/>
            </a:xfrm>
            <a:custGeom>
              <a:rect b="b" l="l" r="r" t="t"/>
              <a:pathLst>
                <a:path extrusionOk="0" h="4287" w="10002">
                  <a:moveTo>
                    <a:pt x="9363" y="1"/>
                  </a:moveTo>
                  <a:cubicBezTo>
                    <a:pt x="8694" y="548"/>
                    <a:pt x="7934" y="973"/>
                    <a:pt x="7174" y="1399"/>
                  </a:cubicBezTo>
                  <a:cubicBezTo>
                    <a:pt x="7174" y="1369"/>
                    <a:pt x="7174" y="1369"/>
                    <a:pt x="7174" y="1369"/>
                  </a:cubicBezTo>
                  <a:cubicBezTo>
                    <a:pt x="4986" y="2645"/>
                    <a:pt x="1794" y="2463"/>
                    <a:pt x="1" y="4287"/>
                  </a:cubicBezTo>
                  <a:cubicBezTo>
                    <a:pt x="670" y="3922"/>
                    <a:pt x="1460" y="3405"/>
                    <a:pt x="2250" y="3162"/>
                  </a:cubicBezTo>
                  <a:cubicBezTo>
                    <a:pt x="4044" y="2584"/>
                    <a:pt x="5958" y="2402"/>
                    <a:pt x="7630" y="1490"/>
                  </a:cubicBezTo>
                  <a:cubicBezTo>
                    <a:pt x="7934" y="1308"/>
                    <a:pt x="10001" y="183"/>
                    <a:pt x="9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4"/>
            <p:cNvSpPr/>
            <p:nvPr/>
          </p:nvSpPr>
          <p:spPr>
            <a:xfrm>
              <a:off x="2350500" y="2191325"/>
              <a:ext cx="42100" cy="201000"/>
            </a:xfrm>
            <a:custGeom>
              <a:rect b="b" l="l" r="r" t="t"/>
              <a:pathLst>
                <a:path extrusionOk="0" h="8040" w="1684">
                  <a:moveTo>
                    <a:pt x="946" y="0"/>
                  </a:moveTo>
                  <a:cubicBezTo>
                    <a:pt x="757" y="0"/>
                    <a:pt x="0" y="5002"/>
                    <a:pt x="978" y="6707"/>
                  </a:cubicBezTo>
                  <a:lnTo>
                    <a:pt x="978" y="6677"/>
                  </a:lnTo>
                  <a:cubicBezTo>
                    <a:pt x="1160" y="7133"/>
                    <a:pt x="1251" y="7649"/>
                    <a:pt x="1525" y="8014"/>
                  </a:cubicBezTo>
                  <a:cubicBezTo>
                    <a:pt x="1548" y="8032"/>
                    <a:pt x="1570" y="8039"/>
                    <a:pt x="1588" y="8039"/>
                  </a:cubicBezTo>
                  <a:cubicBezTo>
                    <a:pt x="1663" y="8039"/>
                    <a:pt x="1684" y="7911"/>
                    <a:pt x="1586" y="7862"/>
                  </a:cubicBezTo>
                  <a:cubicBezTo>
                    <a:pt x="856" y="6251"/>
                    <a:pt x="826" y="4488"/>
                    <a:pt x="826" y="2786"/>
                  </a:cubicBezTo>
                  <a:cubicBezTo>
                    <a:pt x="826" y="2573"/>
                    <a:pt x="826" y="2360"/>
                    <a:pt x="856" y="2148"/>
                  </a:cubicBezTo>
                  <a:cubicBezTo>
                    <a:pt x="856" y="2117"/>
                    <a:pt x="856" y="2056"/>
                    <a:pt x="856" y="2026"/>
                  </a:cubicBezTo>
                  <a:cubicBezTo>
                    <a:pt x="1009" y="569"/>
                    <a:pt x="1010"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4"/>
            <p:cNvSpPr/>
            <p:nvPr/>
          </p:nvSpPr>
          <p:spPr>
            <a:xfrm>
              <a:off x="2604425" y="1537550"/>
              <a:ext cx="14450" cy="121300"/>
            </a:xfrm>
            <a:custGeom>
              <a:rect b="b" l="l" r="r" t="t"/>
              <a:pathLst>
                <a:path extrusionOk="0" h="4852" w="578">
                  <a:moveTo>
                    <a:pt x="487" y="0"/>
                  </a:moveTo>
                  <a:lnTo>
                    <a:pt x="487" y="0"/>
                  </a:lnTo>
                  <a:cubicBezTo>
                    <a:pt x="31" y="1399"/>
                    <a:pt x="0" y="3222"/>
                    <a:pt x="61" y="4772"/>
                  </a:cubicBezTo>
                  <a:cubicBezTo>
                    <a:pt x="93" y="4829"/>
                    <a:pt x="123" y="4851"/>
                    <a:pt x="149" y="4851"/>
                  </a:cubicBezTo>
                  <a:cubicBezTo>
                    <a:pt x="220" y="4851"/>
                    <a:pt x="258" y="4680"/>
                    <a:pt x="213" y="4590"/>
                  </a:cubicBezTo>
                  <a:cubicBezTo>
                    <a:pt x="122" y="3070"/>
                    <a:pt x="578" y="1429"/>
                    <a:pt x="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4"/>
            <p:cNvSpPr/>
            <p:nvPr/>
          </p:nvSpPr>
          <p:spPr>
            <a:xfrm>
              <a:off x="2508675" y="1500050"/>
              <a:ext cx="148625" cy="39225"/>
            </a:xfrm>
            <a:custGeom>
              <a:rect b="b" l="l" r="r" t="t"/>
              <a:pathLst>
                <a:path extrusionOk="0" h="1569" w="5945">
                  <a:moveTo>
                    <a:pt x="209" y="0"/>
                  </a:moveTo>
                  <a:cubicBezTo>
                    <a:pt x="138" y="0"/>
                    <a:pt x="69" y="4"/>
                    <a:pt x="0" y="11"/>
                  </a:cubicBezTo>
                  <a:cubicBezTo>
                    <a:pt x="1034" y="710"/>
                    <a:pt x="2706" y="1105"/>
                    <a:pt x="4013" y="1531"/>
                  </a:cubicBezTo>
                  <a:cubicBezTo>
                    <a:pt x="4246" y="1557"/>
                    <a:pt x="4432" y="1568"/>
                    <a:pt x="4577" y="1568"/>
                  </a:cubicBezTo>
                  <a:cubicBezTo>
                    <a:pt x="5944" y="1568"/>
                    <a:pt x="3657" y="527"/>
                    <a:pt x="2857" y="527"/>
                  </a:cubicBezTo>
                  <a:cubicBezTo>
                    <a:pt x="2847" y="527"/>
                    <a:pt x="2837" y="527"/>
                    <a:pt x="2827" y="528"/>
                  </a:cubicBezTo>
                  <a:cubicBezTo>
                    <a:pt x="2827" y="543"/>
                    <a:pt x="2827" y="551"/>
                    <a:pt x="2831" y="555"/>
                  </a:cubicBezTo>
                  <a:lnTo>
                    <a:pt x="2831" y="555"/>
                  </a:lnTo>
                  <a:cubicBezTo>
                    <a:pt x="1971" y="437"/>
                    <a:pt x="1013" y="0"/>
                    <a:pt x="2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4"/>
            <p:cNvSpPr/>
            <p:nvPr/>
          </p:nvSpPr>
          <p:spPr>
            <a:xfrm>
              <a:off x="2680400" y="1438000"/>
              <a:ext cx="28150" cy="81325"/>
            </a:xfrm>
            <a:custGeom>
              <a:rect b="b" l="l" r="r" t="t"/>
              <a:pathLst>
                <a:path extrusionOk="0" h="3253" w="1126">
                  <a:moveTo>
                    <a:pt x="366" y="1"/>
                  </a:moveTo>
                  <a:lnTo>
                    <a:pt x="366" y="1"/>
                  </a:lnTo>
                  <a:cubicBezTo>
                    <a:pt x="214" y="517"/>
                    <a:pt x="548" y="1277"/>
                    <a:pt x="426" y="1885"/>
                  </a:cubicBezTo>
                  <a:cubicBezTo>
                    <a:pt x="487" y="2311"/>
                    <a:pt x="1" y="3010"/>
                    <a:pt x="457" y="3253"/>
                  </a:cubicBezTo>
                  <a:cubicBezTo>
                    <a:pt x="1125" y="3192"/>
                    <a:pt x="730" y="244"/>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4"/>
            <p:cNvSpPr/>
            <p:nvPr/>
          </p:nvSpPr>
          <p:spPr>
            <a:xfrm>
              <a:off x="2393925" y="1600975"/>
              <a:ext cx="109450" cy="19725"/>
            </a:xfrm>
            <a:custGeom>
              <a:rect b="b" l="l" r="r" t="t"/>
              <a:pathLst>
                <a:path extrusionOk="0" h="789" w="4378">
                  <a:moveTo>
                    <a:pt x="3691" y="1"/>
                  </a:moveTo>
                  <a:cubicBezTo>
                    <a:pt x="2502" y="1"/>
                    <a:pt x="236" y="386"/>
                    <a:pt x="1" y="716"/>
                  </a:cubicBezTo>
                  <a:cubicBezTo>
                    <a:pt x="23" y="760"/>
                    <a:pt x="61" y="788"/>
                    <a:pt x="116" y="788"/>
                  </a:cubicBezTo>
                  <a:cubicBezTo>
                    <a:pt x="136" y="788"/>
                    <a:pt x="159" y="785"/>
                    <a:pt x="183" y="777"/>
                  </a:cubicBezTo>
                  <a:lnTo>
                    <a:pt x="153" y="777"/>
                  </a:lnTo>
                  <a:cubicBezTo>
                    <a:pt x="1460" y="290"/>
                    <a:pt x="3253" y="777"/>
                    <a:pt x="4378" y="108"/>
                  </a:cubicBezTo>
                  <a:cubicBezTo>
                    <a:pt x="4289" y="33"/>
                    <a:pt x="4035" y="1"/>
                    <a:pt x="3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4"/>
            <p:cNvSpPr/>
            <p:nvPr/>
          </p:nvSpPr>
          <p:spPr>
            <a:xfrm>
              <a:off x="2349850" y="1772100"/>
              <a:ext cx="10050" cy="63750"/>
            </a:xfrm>
            <a:custGeom>
              <a:rect b="b" l="l" r="r" t="t"/>
              <a:pathLst>
                <a:path extrusionOk="0" h="2550" w="402">
                  <a:moveTo>
                    <a:pt x="179" y="1"/>
                  </a:moveTo>
                  <a:cubicBezTo>
                    <a:pt x="145" y="1"/>
                    <a:pt x="97" y="31"/>
                    <a:pt x="31" y="102"/>
                  </a:cubicBezTo>
                  <a:cubicBezTo>
                    <a:pt x="1" y="892"/>
                    <a:pt x="244" y="1682"/>
                    <a:pt x="183" y="2473"/>
                  </a:cubicBezTo>
                  <a:cubicBezTo>
                    <a:pt x="183" y="2473"/>
                    <a:pt x="183" y="2473"/>
                    <a:pt x="183" y="2503"/>
                  </a:cubicBezTo>
                  <a:cubicBezTo>
                    <a:pt x="204" y="2535"/>
                    <a:pt x="222" y="2549"/>
                    <a:pt x="238" y="2549"/>
                  </a:cubicBezTo>
                  <a:cubicBezTo>
                    <a:pt x="401" y="2549"/>
                    <a:pt x="274" y="935"/>
                    <a:pt x="274" y="740"/>
                  </a:cubicBezTo>
                  <a:lnTo>
                    <a:pt x="274" y="740"/>
                  </a:lnTo>
                  <a:cubicBezTo>
                    <a:pt x="274" y="742"/>
                    <a:pt x="274" y="771"/>
                    <a:pt x="274" y="771"/>
                  </a:cubicBezTo>
                  <a:cubicBezTo>
                    <a:pt x="224" y="621"/>
                    <a:pt x="338" y="1"/>
                    <a:pt x="1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4"/>
            <p:cNvSpPr/>
            <p:nvPr/>
          </p:nvSpPr>
          <p:spPr>
            <a:xfrm>
              <a:off x="2239675" y="1696375"/>
              <a:ext cx="187725" cy="76000"/>
            </a:xfrm>
            <a:custGeom>
              <a:rect b="b" l="l" r="r" t="t"/>
              <a:pathLst>
                <a:path extrusionOk="0" h="3040" w="7509">
                  <a:moveTo>
                    <a:pt x="6535" y="0"/>
                  </a:moveTo>
                  <a:cubicBezTo>
                    <a:pt x="5897" y="182"/>
                    <a:pt x="5289" y="365"/>
                    <a:pt x="4681" y="578"/>
                  </a:cubicBezTo>
                  <a:lnTo>
                    <a:pt x="4712" y="578"/>
                  </a:lnTo>
                  <a:cubicBezTo>
                    <a:pt x="4681" y="608"/>
                    <a:pt x="4651" y="608"/>
                    <a:pt x="4620" y="608"/>
                  </a:cubicBezTo>
                  <a:cubicBezTo>
                    <a:pt x="4620" y="608"/>
                    <a:pt x="4590" y="608"/>
                    <a:pt x="4590" y="638"/>
                  </a:cubicBezTo>
                  <a:cubicBezTo>
                    <a:pt x="4590" y="638"/>
                    <a:pt x="4590" y="638"/>
                    <a:pt x="4590" y="608"/>
                  </a:cubicBezTo>
                  <a:cubicBezTo>
                    <a:pt x="4560" y="638"/>
                    <a:pt x="4529" y="638"/>
                    <a:pt x="4499" y="669"/>
                  </a:cubicBezTo>
                  <a:cubicBezTo>
                    <a:pt x="4499" y="669"/>
                    <a:pt x="4499" y="669"/>
                    <a:pt x="4529" y="639"/>
                  </a:cubicBezTo>
                  <a:lnTo>
                    <a:pt x="4529" y="639"/>
                  </a:lnTo>
                  <a:cubicBezTo>
                    <a:pt x="4499" y="669"/>
                    <a:pt x="4499" y="669"/>
                    <a:pt x="4468" y="669"/>
                  </a:cubicBezTo>
                  <a:cubicBezTo>
                    <a:pt x="4377" y="699"/>
                    <a:pt x="4286" y="730"/>
                    <a:pt x="4195" y="760"/>
                  </a:cubicBezTo>
                  <a:cubicBezTo>
                    <a:pt x="2827" y="1368"/>
                    <a:pt x="699" y="1672"/>
                    <a:pt x="0" y="3040"/>
                  </a:cubicBezTo>
                  <a:cubicBezTo>
                    <a:pt x="31" y="3040"/>
                    <a:pt x="91" y="3009"/>
                    <a:pt x="91" y="2979"/>
                  </a:cubicBezTo>
                  <a:cubicBezTo>
                    <a:pt x="122" y="2918"/>
                    <a:pt x="183" y="2888"/>
                    <a:pt x="213" y="2827"/>
                  </a:cubicBezTo>
                  <a:cubicBezTo>
                    <a:pt x="365" y="2705"/>
                    <a:pt x="517" y="2584"/>
                    <a:pt x="669" y="2493"/>
                  </a:cubicBezTo>
                  <a:cubicBezTo>
                    <a:pt x="1186" y="2128"/>
                    <a:pt x="1763" y="1854"/>
                    <a:pt x="2341" y="1672"/>
                  </a:cubicBezTo>
                  <a:cubicBezTo>
                    <a:pt x="2766" y="1459"/>
                    <a:pt x="7508" y="213"/>
                    <a:pt x="65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4"/>
            <p:cNvSpPr/>
            <p:nvPr/>
          </p:nvSpPr>
          <p:spPr>
            <a:xfrm>
              <a:off x="2117725" y="1892300"/>
              <a:ext cx="156250" cy="38900"/>
            </a:xfrm>
            <a:custGeom>
              <a:rect b="b" l="l" r="r" t="t"/>
              <a:pathLst>
                <a:path extrusionOk="0" h="1556" w="6250">
                  <a:moveTo>
                    <a:pt x="1951" y="1"/>
                  </a:moveTo>
                  <a:cubicBezTo>
                    <a:pt x="1275" y="1"/>
                    <a:pt x="1" y="251"/>
                    <a:pt x="501" y="370"/>
                  </a:cubicBezTo>
                  <a:cubicBezTo>
                    <a:pt x="562" y="339"/>
                    <a:pt x="653" y="339"/>
                    <a:pt x="744" y="309"/>
                  </a:cubicBezTo>
                  <a:cubicBezTo>
                    <a:pt x="970" y="262"/>
                    <a:pt x="1196" y="242"/>
                    <a:pt x="1421" y="242"/>
                  </a:cubicBezTo>
                  <a:cubicBezTo>
                    <a:pt x="2075" y="242"/>
                    <a:pt x="2725" y="417"/>
                    <a:pt x="3358" y="643"/>
                  </a:cubicBezTo>
                  <a:lnTo>
                    <a:pt x="3328" y="643"/>
                  </a:lnTo>
                  <a:cubicBezTo>
                    <a:pt x="3936" y="887"/>
                    <a:pt x="4574" y="1130"/>
                    <a:pt x="5030" y="1555"/>
                  </a:cubicBezTo>
                  <a:cubicBezTo>
                    <a:pt x="6249" y="1377"/>
                    <a:pt x="2872" y="64"/>
                    <a:pt x="2355" y="64"/>
                  </a:cubicBezTo>
                  <a:cubicBezTo>
                    <a:pt x="2344" y="64"/>
                    <a:pt x="2334" y="65"/>
                    <a:pt x="2325" y="66"/>
                  </a:cubicBezTo>
                  <a:cubicBezTo>
                    <a:pt x="2279" y="20"/>
                    <a:pt x="2138" y="1"/>
                    <a:pt x="19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4"/>
            <p:cNvSpPr/>
            <p:nvPr/>
          </p:nvSpPr>
          <p:spPr>
            <a:xfrm>
              <a:off x="2253350" y="1895450"/>
              <a:ext cx="19025" cy="105925"/>
            </a:xfrm>
            <a:custGeom>
              <a:rect b="b" l="l" r="r" t="t"/>
              <a:pathLst>
                <a:path extrusionOk="0" h="4237" w="761">
                  <a:moveTo>
                    <a:pt x="760" y="1"/>
                  </a:moveTo>
                  <a:lnTo>
                    <a:pt x="760" y="1"/>
                  </a:lnTo>
                  <a:cubicBezTo>
                    <a:pt x="31" y="609"/>
                    <a:pt x="0" y="1946"/>
                    <a:pt x="31" y="2888"/>
                  </a:cubicBezTo>
                  <a:cubicBezTo>
                    <a:pt x="31" y="2858"/>
                    <a:pt x="31" y="2858"/>
                    <a:pt x="31" y="2858"/>
                  </a:cubicBezTo>
                  <a:cubicBezTo>
                    <a:pt x="61" y="3283"/>
                    <a:pt x="92" y="3679"/>
                    <a:pt x="152" y="4074"/>
                  </a:cubicBezTo>
                  <a:cubicBezTo>
                    <a:pt x="244" y="4189"/>
                    <a:pt x="308" y="4237"/>
                    <a:pt x="353" y="4237"/>
                  </a:cubicBezTo>
                  <a:cubicBezTo>
                    <a:pt x="531" y="4237"/>
                    <a:pt x="389" y="3478"/>
                    <a:pt x="365" y="3283"/>
                  </a:cubicBezTo>
                  <a:lnTo>
                    <a:pt x="365" y="3283"/>
                  </a:lnTo>
                  <a:cubicBezTo>
                    <a:pt x="365" y="3266"/>
                    <a:pt x="365" y="3253"/>
                    <a:pt x="365" y="3253"/>
                  </a:cubicBezTo>
                  <a:cubicBezTo>
                    <a:pt x="365" y="3223"/>
                    <a:pt x="365" y="3192"/>
                    <a:pt x="365" y="3192"/>
                  </a:cubicBezTo>
                  <a:cubicBezTo>
                    <a:pt x="152" y="2098"/>
                    <a:pt x="700" y="973"/>
                    <a:pt x="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4"/>
            <p:cNvSpPr/>
            <p:nvPr/>
          </p:nvSpPr>
          <p:spPr>
            <a:xfrm>
              <a:off x="2057900" y="2042775"/>
              <a:ext cx="114800" cy="15325"/>
            </a:xfrm>
            <a:custGeom>
              <a:rect b="b" l="l" r="r" t="t"/>
              <a:pathLst>
                <a:path extrusionOk="0" h="613" w="4592">
                  <a:moveTo>
                    <a:pt x="707" y="1"/>
                  </a:moveTo>
                  <a:cubicBezTo>
                    <a:pt x="266" y="1"/>
                    <a:pt x="1" y="38"/>
                    <a:pt x="128" y="126"/>
                  </a:cubicBezTo>
                  <a:cubicBezTo>
                    <a:pt x="199" y="116"/>
                    <a:pt x="267" y="113"/>
                    <a:pt x="333" y="113"/>
                  </a:cubicBezTo>
                  <a:cubicBezTo>
                    <a:pt x="466" y="113"/>
                    <a:pt x="594" y="126"/>
                    <a:pt x="736" y="126"/>
                  </a:cubicBezTo>
                  <a:cubicBezTo>
                    <a:pt x="1314" y="156"/>
                    <a:pt x="1922" y="248"/>
                    <a:pt x="2499" y="369"/>
                  </a:cubicBezTo>
                  <a:lnTo>
                    <a:pt x="2469" y="369"/>
                  </a:lnTo>
                  <a:cubicBezTo>
                    <a:pt x="2925" y="460"/>
                    <a:pt x="3350" y="582"/>
                    <a:pt x="3806" y="612"/>
                  </a:cubicBezTo>
                  <a:cubicBezTo>
                    <a:pt x="4591" y="298"/>
                    <a:pt x="1950" y="1"/>
                    <a:pt x="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4"/>
            <p:cNvSpPr/>
            <p:nvPr/>
          </p:nvSpPr>
          <p:spPr>
            <a:xfrm>
              <a:off x="2142400" y="2074325"/>
              <a:ext cx="39175" cy="102575"/>
            </a:xfrm>
            <a:custGeom>
              <a:rect b="b" l="l" r="r" t="t"/>
              <a:pathLst>
                <a:path extrusionOk="0" h="4103" w="1567">
                  <a:moveTo>
                    <a:pt x="169" y="0"/>
                  </a:moveTo>
                  <a:cubicBezTo>
                    <a:pt x="153" y="0"/>
                    <a:pt x="137" y="6"/>
                    <a:pt x="122" y="19"/>
                  </a:cubicBezTo>
                  <a:cubicBezTo>
                    <a:pt x="61" y="49"/>
                    <a:pt x="1" y="141"/>
                    <a:pt x="31" y="232"/>
                  </a:cubicBezTo>
                  <a:cubicBezTo>
                    <a:pt x="517" y="1448"/>
                    <a:pt x="852" y="2755"/>
                    <a:pt x="1186" y="4031"/>
                  </a:cubicBezTo>
                  <a:cubicBezTo>
                    <a:pt x="1223" y="4080"/>
                    <a:pt x="1251" y="4103"/>
                    <a:pt x="1273" y="4103"/>
                  </a:cubicBezTo>
                  <a:cubicBezTo>
                    <a:pt x="1567" y="4103"/>
                    <a:pt x="596" y="0"/>
                    <a:pt x="1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4"/>
            <p:cNvSpPr/>
            <p:nvPr/>
          </p:nvSpPr>
          <p:spPr>
            <a:xfrm>
              <a:off x="2243475" y="2260200"/>
              <a:ext cx="249850" cy="220650"/>
            </a:xfrm>
            <a:custGeom>
              <a:rect b="b" l="l" r="r" t="t"/>
              <a:pathLst>
                <a:path extrusionOk="0" h="8826" w="9994">
                  <a:moveTo>
                    <a:pt x="5168" y="1"/>
                  </a:moveTo>
                  <a:cubicBezTo>
                    <a:pt x="5137" y="1"/>
                    <a:pt x="5137" y="1"/>
                    <a:pt x="5107" y="31"/>
                  </a:cubicBezTo>
                  <a:cubicBezTo>
                    <a:pt x="5137" y="1733"/>
                    <a:pt x="5137" y="3496"/>
                    <a:pt x="5867" y="5107"/>
                  </a:cubicBezTo>
                  <a:cubicBezTo>
                    <a:pt x="5965" y="5156"/>
                    <a:pt x="5944" y="5284"/>
                    <a:pt x="5869" y="5284"/>
                  </a:cubicBezTo>
                  <a:cubicBezTo>
                    <a:pt x="5851" y="5284"/>
                    <a:pt x="5829" y="5277"/>
                    <a:pt x="5806" y="5259"/>
                  </a:cubicBezTo>
                  <a:cubicBezTo>
                    <a:pt x="5532" y="4894"/>
                    <a:pt x="5441" y="4347"/>
                    <a:pt x="5259" y="3922"/>
                  </a:cubicBezTo>
                  <a:lnTo>
                    <a:pt x="5259" y="3952"/>
                  </a:lnTo>
                  <a:cubicBezTo>
                    <a:pt x="4833" y="2736"/>
                    <a:pt x="4742" y="1429"/>
                    <a:pt x="4772" y="122"/>
                  </a:cubicBezTo>
                  <a:lnTo>
                    <a:pt x="4772" y="122"/>
                  </a:lnTo>
                  <a:cubicBezTo>
                    <a:pt x="1064" y="1855"/>
                    <a:pt x="0" y="8390"/>
                    <a:pt x="5046" y="8785"/>
                  </a:cubicBezTo>
                  <a:cubicBezTo>
                    <a:pt x="5231" y="8812"/>
                    <a:pt x="5414" y="8825"/>
                    <a:pt x="5592" y="8825"/>
                  </a:cubicBezTo>
                  <a:cubicBezTo>
                    <a:pt x="8192" y="8825"/>
                    <a:pt x="9994" y="6031"/>
                    <a:pt x="9453" y="3557"/>
                  </a:cubicBezTo>
                  <a:cubicBezTo>
                    <a:pt x="8906" y="2189"/>
                    <a:pt x="6566" y="92"/>
                    <a:pt x="516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4"/>
            <p:cNvSpPr/>
            <p:nvPr/>
          </p:nvSpPr>
          <p:spPr>
            <a:xfrm>
              <a:off x="2656100" y="1617500"/>
              <a:ext cx="298650" cy="227825"/>
            </a:xfrm>
            <a:custGeom>
              <a:rect b="b" l="l" r="r" t="t"/>
              <a:pathLst>
                <a:path extrusionOk="0" h="9113" w="11946">
                  <a:moveTo>
                    <a:pt x="4249" y="0"/>
                  </a:moveTo>
                  <a:cubicBezTo>
                    <a:pt x="3863" y="0"/>
                    <a:pt x="3641" y="141"/>
                    <a:pt x="3830" y="541"/>
                  </a:cubicBezTo>
                  <a:cubicBezTo>
                    <a:pt x="2949" y="1423"/>
                    <a:pt x="2128" y="2395"/>
                    <a:pt x="1459" y="3429"/>
                  </a:cubicBezTo>
                  <a:cubicBezTo>
                    <a:pt x="0" y="6286"/>
                    <a:pt x="2097" y="9113"/>
                    <a:pt x="5198" y="9113"/>
                  </a:cubicBezTo>
                  <a:cubicBezTo>
                    <a:pt x="11064" y="8991"/>
                    <a:pt x="11946" y="2730"/>
                    <a:pt x="6535" y="723"/>
                  </a:cubicBezTo>
                  <a:cubicBezTo>
                    <a:pt x="6297" y="505"/>
                    <a:pt x="4979" y="0"/>
                    <a:pt x="424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4"/>
            <p:cNvSpPr/>
            <p:nvPr/>
          </p:nvSpPr>
          <p:spPr>
            <a:xfrm>
              <a:off x="2191025" y="1592550"/>
              <a:ext cx="788200" cy="762675"/>
            </a:xfrm>
            <a:custGeom>
              <a:rect b="b" l="l" r="r" t="t"/>
              <a:pathLst>
                <a:path extrusionOk="0" h="30507" w="31528">
                  <a:moveTo>
                    <a:pt x="22852" y="1257"/>
                  </a:moveTo>
                  <a:lnTo>
                    <a:pt x="22852" y="1257"/>
                  </a:lnTo>
                  <a:cubicBezTo>
                    <a:pt x="22844" y="1260"/>
                    <a:pt x="22836" y="1263"/>
                    <a:pt x="22828" y="1265"/>
                  </a:cubicBezTo>
                  <a:cubicBezTo>
                    <a:pt x="22839" y="1265"/>
                    <a:pt x="22846" y="1262"/>
                    <a:pt x="22852" y="1257"/>
                  </a:cubicBezTo>
                  <a:close/>
                  <a:moveTo>
                    <a:pt x="25575" y="0"/>
                  </a:moveTo>
                  <a:cubicBezTo>
                    <a:pt x="23618" y="0"/>
                    <a:pt x="21614" y="741"/>
                    <a:pt x="20153" y="2117"/>
                  </a:cubicBezTo>
                  <a:cubicBezTo>
                    <a:pt x="16293" y="5886"/>
                    <a:pt x="14530" y="11296"/>
                    <a:pt x="11946" y="15947"/>
                  </a:cubicBezTo>
                  <a:cubicBezTo>
                    <a:pt x="11946" y="15916"/>
                    <a:pt x="11946" y="15916"/>
                    <a:pt x="11946" y="15886"/>
                  </a:cubicBezTo>
                  <a:cubicBezTo>
                    <a:pt x="9241" y="21631"/>
                    <a:pt x="5138" y="27132"/>
                    <a:pt x="1" y="30506"/>
                  </a:cubicBezTo>
                  <a:cubicBezTo>
                    <a:pt x="7509" y="26737"/>
                    <a:pt x="11187" y="18652"/>
                    <a:pt x="14925" y="11600"/>
                  </a:cubicBezTo>
                  <a:cubicBezTo>
                    <a:pt x="17231" y="7990"/>
                    <a:pt x="18568" y="2987"/>
                    <a:pt x="22864" y="1245"/>
                  </a:cubicBezTo>
                  <a:lnTo>
                    <a:pt x="22864" y="1245"/>
                  </a:lnTo>
                  <a:cubicBezTo>
                    <a:pt x="22860" y="1249"/>
                    <a:pt x="22856" y="1253"/>
                    <a:pt x="22852" y="1257"/>
                  </a:cubicBezTo>
                  <a:lnTo>
                    <a:pt x="22852" y="1257"/>
                  </a:lnTo>
                  <a:cubicBezTo>
                    <a:pt x="23545" y="1003"/>
                    <a:pt x="24260" y="857"/>
                    <a:pt x="24979" y="857"/>
                  </a:cubicBezTo>
                  <a:cubicBezTo>
                    <a:pt x="25103" y="857"/>
                    <a:pt x="25227" y="861"/>
                    <a:pt x="25351" y="870"/>
                  </a:cubicBezTo>
                  <a:lnTo>
                    <a:pt x="25290" y="870"/>
                  </a:lnTo>
                  <a:cubicBezTo>
                    <a:pt x="27357" y="901"/>
                    <a:pt x="29242" y="1995"/>
                    <a:pt x="30397" y="3697"/>
                  </a:cubicBezTo>
                  <a:cubicBezTo>
                    <a:pt x="30503" y="3845"/>
                    <a:pt x="30643" y="3906"/>
                    <a:pt x="30782" y="3906"/>
                  </a:cubicBezTo>
                  <a:cubicBezTo>
                    <a:pt x="31158" y="3906"/>
                    <a:pt x="31528" y="3458"/>
                    <a:pt x="31217" y="3059"/>
                  </a:cubicBezTo>
                  <a:cubicBezTo>
                    <a:pt x="29985" y="968"/>
                    <a:pt x="27811" y="0"/>
                    <a:pt x="255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4"/>
            <p:cNvSpPr/>
            <p:nvPr/>
          </p:nvSpPr>
          <p:spPr>
            <a:xfrm>
              <a:off x="2945925" y="1665225"/>
              <a:ext cx="34475" cy="28950"/>
            </a:xfrm>
            <a:custGeom>
              <a:rect b="b" l="l" r="r" t="t"/>
              <a:pathLst>
                <a:path extrusionOk="0" h="1158" w="1379">
                  <a:moveTo>
                    <a:pt x="488" y="1"/>
                  </a:moveTo>
                  <a:cubicBezTo>
                    <a:pt x="160" y="1"/>
                    <a:pt x="1" y="442"/>
                    <a:pt x="413" y="973"/>
                  </a:cubicBezTo>
                  <a:cubicBezTo>
                    <a:pt x="504" y="1104"/>
                    <a:pt x="623" y="1158"/>
                    <a:pt x="742" y="1158"/>
                  </a:cubicBezTo>
                  <a:cubicBezTo>
                    <a:pt x="1062" y="1158"/>
                    <a:pt x="1379" y="766"/>
                    <a:pt x="1113" y="456"/>
                  </a:cubicBezTo>
                  <a:cubicBezTo>
                    <a:pt x="897" y="133"/>
                    <a:pt x="667" y="1"/>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4"/>
            <p:cNvSpPr/>
            <p:nvPr/>
          </p:nvSpPr>
          <p:spPr>
            <a:xfrm>
              <a:off x="2982850" y="1483250"/>
              <a:ext cx="832200" cy="617750"/>
            </a:xfrm>
            <a:custGeom>
              <a:rect b="b" l="l" r="r" t="t"/>
              <a:pathLst>
                <a:path extrusionOk="0" h="24710" w="33288">
                  <a:moveTo>
                    <a:pt x="2128" y="7005"/>
                  </a:moveTo>
                  <a:lnTo>
                    <a:pt x="2128" y="7005"/>
                  </a:lnTo>
                  <a:cubicBezTo>
                    <a:pt x="2121" y="7012"/>
                    <a:pt x="2113" y="7020"/>
                    <a:pt x="2104" y="7029"/>
                  </a:cubicBezTo>
                  <a:lnTo>
                    <a:pt x="2104" y="7029"/>
                  </a:lnTo>
                  <a:lnTo>
                    <a:pt x="2128" y="7005"/>
                  </a:lnTo>
                  <a:close/>
                  <a:moveTo>
                    <a:pt x="27581" y="19409"/>
                  </a:moveTo>
                  <a:cubicBezTo>
                    <a:pt x="27587" y="19418"/>
                    <a:pt x="27594" y="19428"/>
                    <a:pt x="27600" y="19437"/>
                  </a:cubicBezTo>
                  <a:cubicBezTo>
                    <a:pt x="27600" y="19437"/>
                    <a:pt x="27600" y="19415"/>
                    <a:pt x="27581" y="19409"/>
                  </a:cubicBezTo>
                  <a:close/>
                  <a:moveTo>
                    <a:pt x="12001" y="0"/>
                  </a:moveTo>
                  <a:cubicBezTo>
                    <a:pt x="6789" y="0"/>
                    <a:pt x="1788" y="4823"/>
                    <a:pt x="0" y="9589"/>
                  </a:cubicBezTo>
                  <a:cubicBezTo>
                    <a:pt x="23" y="9662"/>
                    <a:pt x="60" y="9695"/>
                    <a:pt x="109" y="9695"/>
                  </a:cubicBezTo>
                  <a:cubicBezTo>
                    <a:pt x="519" y="9695"/>
                    <a:pt x="1766" y="7393"/>
                    <a:pt x="2104" y="7029"/>
                  </a:cubicBezTo>
                  <a:lnTo>
                    <a:pt x="2104" y="7029"/>
                  </a:lnTo>
                  <a:lnTo>
                    <a:pt x="2098" y="7036"/>
                  </a:lnTo>
                  <a:cubicBezTo>
                    <a:pt x="2918" y="5759"/>
                    <a:pt x="3891" y="4543"/>
                    <a:pt x="5076" y="3571"/>
                  </a:cubicBezTo>
                  <a:cubicBezTo>
                    <a:pt x="5441" y="3267"/>
                    <a:pt x="5806" y="2993"/>
                    <a:pt x="6201" y="2720"/>
                  </a:cubicBezTo>
                  <a:lnTo>
                    <a:pt x="6140" y="2720"/>
                  </a:lnTo>
                  <a:cubicBezTo>
                    <a:pt x="8151" y="1274"/>
                    <a:pt x="10027" y="657"/>
                    <a:pt x="11757" y="657"/>
                  </a:cubicBezTo>
                  <a:cubicBezTo>
                    <a:pt x="16721" y="657"/>
                    <a:pt x="20474" y="5742"/>
                    <a:pt x="22706" y="10926"/>
                  </a:cubicBezTo>
                  <a:cubicBezTo>
                    <a:pt x="25138" y="16002"/>
                    <a:pt x="27174" y="21534"/>
                    <a:pt x="32189" y="24696"/>
                  </a:cubicBezTo>
                  <a:cubicBezTo>
                    <a:pt x="32243" y="24705"/>
                    <a:pt x="32288" y="24709"/>
                    <a:pt x="32326" y="24709"/>
                  </a:cubicBezTo>
                  <a:cubicBezTo>
                    <a:pt x="33288" y="24709"/>
                    <a:pt x="29145" y="21818"/>
                    <a:pt x="29028" y="21291"/>
                  </a:cubicBezTo>
                  <a:cubicBezTo>
                    <a:pt x="29028" y="21291"/>
                    <a:pt x="29028" y="21291"/>
                    <a:pt x="29028" y="21322"/>
                  </a:cubicBezTo>
                  <a:cubicBezTo>
                    <a:pt x="28511" y="20714"/>
                    <a:pt x="28025" y="20075"/>
                    <a:pt x="27569" y="19407"/>
                  </a:cubicBezTo>
                  <a:cubicBezTo>
                    <a:pt x="27574" y="19407"/>
                    <a:pt x="27578" y="19407"/>
                    <a:pt x="27581" y="19409"/>
                  </a:cubicBezTo>
                  <a:lnTo>
                    <a:pt x="27581" y="19409"/>
                  </a:lnTo>
                  <a:cubicBezTo>
                    <a:pt x="26769" y="18140"/>
                    <a:pt x="26075" y="16783"/>
                    <a:pt x="25381" y="15425"/>
                  </a:cubicBezTo>
                  <a:cubicBezTo>
                    <a:pt x="22675" y="10562"/>
                    <a:pt x="21186" y="4391"/>
                    <a:pt x="16292" y="1200"/>
                  </a:cubicBezTo>
                  <a:cubicBezTo>
                    <a:pt x="14888" y="366"/>
                    <a:pt x="13436" y="0"/>
                    <a:pt x="12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4"/>
            <p:cNvSpPr/>
            <p:nvPr/>
          </p:nvSpPr>
          <p:spPr>
            <a:xfrm>
              <a:off x="2935200" y="1666275"/>
              <a:ext cx="90400" cy="57475"/>
            </a:xfrm>
            <a:custGeom>
              <a:rect b="b" l="l" r="r" t="t"/>
              <a:pathLst>
                <a:path extrusionOk="0" h="2299" w="3616">
                  <a:moveTo>
                    <a:pt x="493" y="1"/>
                  </a:moveTo>
                  <a:cubicBezTo>
                    <a:pt x="443" y="1"/>
                    <a:pt x="398" y="6"/>
                    <a:pt x="356" y="19"/>
                  </a:cubicBezTo>
                  <a:cubicBezTo>
                    <a:pt x="1" y="48"/>
                    <a:pt x="49" y="597"/>
                    <a:pt x="389" y="597"/>
                  </a:cubicBezTo>
                  <a:cubicBezTo>
                    <a:pt x="398" y="597"/>
                    <a:pt x="408" y="597"/>
                    <a:pt x="417" y="596"/>
                  </a:cubicBezTo>
                  <a:cubicBezTo>
                    <a:pt x="690" y="870"/>
                    <a:pt x="994" y="1143"/>
                    <a:pt x="1238" y="1447"/>
                  </a:cubicBezTo>
                  <a:cubicBezTo>
                    <a:pt x="1268" y="1538"/>
                    <a:pt x="1329" y="1599"/>
                    <a:pt x="1390" y="1690"/>
                  </a:cubicBezTo>
                  <a:cubicBezTo>
                    <a:pt x="1390" y="1690"/>
                    <a:pt x="1390" y="1660"/>
                    <a:pt x="1390" y="1660"/>
                  </a:cubicBezTo>
                  <a:cubicBezTo>
                    <a:pt x="1542" y="1934"/>
                    <a:pt x="1694" y="2268"/>
                    <a:pt x="2028" y="2298"/>
                  </a:cubicBezTo>
                  <a:cubicBezTo>
                    <a:pt x="3615" y="2067"/>
                    <a:pt x="1421"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4"/>
            <p:cNvSpPr/>
            <p:nvPr/>
          </p:nvSpPr>
          <p:spPr>
            <a:xfrm>
              <a:off x="2925925" y="835700"/>
              <a:ext cx="146600" cy="883475"/>
            </a:xfrm>
            <a:custGeom>
              <a:rect b="b" l="l" r="r" t="t"/>
              <a:pathLst>
                <a:path extrusionOk="0" h="35339" w="5864">
                  <a:moveTo>
                    <a:pt x="368" y="0"/>
                  </a:moveTo>
                  <a:cubicBezTo>
                    <a:pt x="0" y="0"/>
                    <a:pt x="4007" y="13351"/>
                    <a:pt x="3979" y="13788"/>
                  </a:cubicBezTo>
                  <a:cubicBezTo>
                    <a:pt x="4618" y="17041"/>
                    <a:pt x="5013" y="20384"/>
                    <a:pt x="4770" y="23697"/>
                  </a:cubicBezTo>
                  <a:cubicBezTo>
                    <a:pt x="4739" y="27740"/>
                    <a:pt x="3159" y="31479"/>
                    <a:pt x="2186" y="35339"/>
                  </a:cubicBezTo>
                  <a:cubicBezTo>
                    <a:pt x="4618" y="32664"/>
                    <a:pt x="5043" y="27983"/>
                    <a:pt x="5347" y="24305"/>
                  </a:cubicBezTo>
                  <a:cubicBezTo>
                    <a:pt x="5864" y="16068"/>
                    <a:pt x="2612" y="8378"/>
                    <a:pt x="666" y="536"/>
                  </a:cubicBezTo>
                  <a:cubicBezTo>
                    <a:pt x="505" y="167"/>
                    <a:pt x="409" y="0"/>
                    <a:pt x="3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4"/>
            <p:cNvSpPr/>
            <p:nvPr/>
          </p:nvSpPr>
          <p:spPr>
            <a:xfrm>
              <a:off x="2967650" y="1098975"/>
              <a:ext cx="928425" cy="599925"/>
            </a:xfrm>
            <a:custGeom>
              <a:rect b="b" l="l" r="r" t="t"/>
              <a:pathLst>
                <a:path extrusionOk="0" h="23997" w="37137">
                  <a:moveTo>
                    <a:pt x="28481" y="0"/>
                  </a:moveTo>
                  <a:cubicBezTo>
                    <a:pt x="21378" y="0"/>
                    <a:pt x="14305" y="3515"/>
                    <a:pt x="9697" y="9033"/>
                  </a:cubicBezTo>
                  <a:cubicBezTo>
                    <a:pt x="9698" y="9033"/>
                    <a:pt x="9699" y="9033"/>
                    <a:pt x="9700" y="9033"/>
                  </a:cubicBezTo>
                  <a:lnTo>
                    <a:pt x="9700" y="9033"/>
                  </a:lnTo>
                  <a:cubicBezTo>
                    <a:pt x="8251" y="10635"/>
                    <a:pt x="6893" y="12357"/>
                    <a:pt x="5715" y="14169"/>
                  </a:cubicBezTo>
                  <a:cubicBezTo>
                    <a:pt x="5684" y="14169"/>
                    <a:pt x="5684" y="14200"/>
                    <a:pt x="5684" y="14200"/>
                  </a:cubicBezTo>
                  <a:cubicBezTo>
                    <a:pt x="4712" y="15902"/>
                    <a:pt x="0" y="22528"/>
                    <a:pt x="882" y="23987"/>
                  </a:cubicBezTo>
                  <a:cubicBezTo>
                    <a:pt x="912" y="23993"/>
                    <a:pt x="942" y="23996"/>
                    <a:pt x="971" y="23996"/>
                  </a:cubicBezTo>
                  <a:cubicBezTo>
                    <a:pt x="1822" y="23996"/>
                    <a:pt x="2238" y="21503"/>
                    <a:pt x="2797" y="20857"/>
                  </a:cubicBezTo>
                  <a:cubicBezTo>
                    <a:pt x="2797" y="20826"/>
                    <a:pt x="2827" y="20826"/>
                    <a:pt x="2827" y="20826"/>
                  </a:cubicBezTo>
                  <a:cubicBezTo>
                    <a:pt x="7957" y="10018"/>
                    <a:pt x="17168" y="577"/>
                    <a:pt x="28804" y="577"/>
                  </a:cubicBezTo>
                  <a:cubicBezTo>
                    <a:pt x="31371" y="577"/>
                    <a:pt x="34055" y="1037"/>
                    <a:pt x="36840" y="2042"/>
                  </a:cubicBezTo>
                  <a:cubicBezTo>
                    <a:pt x="36867" y="2063"/>
                    <a:pt x="36895" y="2072"/>
                    <a:pt x="36922" y="2072"/>
                  </a:cubicBezTo>
                  <a:cubicBezTo>
                    <a:pt x="37044" y="2072"/>
                    <a:pt x="37136" y="1879"/>
                    <a:pt x="36962" y="1829"/>
                  </a:cubicBezTo>
                  <a:cubicBezTo>
                    <a:pt x="34237" y="576"/>
                    <a:pt x="31357" y="0"/>
                    <a:pt x="28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4"/>
            <p:cNvSpPr/>
            <p:nvPr/>
          </p:nvSpPr>
          <p:spPr>
            <a:xfrm>
              <a:off x="2026150" y="1510950"/>
              <a:ext cx="974700" cy="671775"/>
            </a:xfrm>
            <a:custGeom>
              <a:rect b="b" l="l" r="r" t="t"/>
              <a:pathLst>
                <a:path extrusionOk="0" h="26871" w="38988">
                  <a:moveTo>
                    <a:pt x="32954" y="2176"/>
                  </a:moveTo>
                  <a:cubicBezTo>
                    <a:pt x="32958" y="2183"/>
                    <a:pt x="32965" y="2189"/>
                    <a:pt x="32979" y="2189"/>
                  </a:cubicBezTo>
                  <a:cubicBezTo>
                    <a:pt x="32971" y="2185"/>
                    <a:pt x="32962" y="2180"/>
                    <a:pt x="32954" y="2176"/>
                  </a:cubicBezTo>
                  <a:close/>
                  <a:moveTo>
                    <a:pt x="28071" y="0"/>
                  </a:moveTo>
                  <a:cubicBezTo>
                    <a:pt x="23465" y="0"/>
                    <a:pt x="18786" y="2538"/>
                    <a:pt x="15988" y="6262"/>
                  </a:cubicBezTo>
                  <a:cubicBezTo>
                    <a:pt x="13253" y="9545"/>
                    <a:pt x="11095" y="13283"/>
                    <a:pt x="8724" y="16809"/>
                  </a:cubicBezTo>
                  <a:cubicBezTo>
                    <a:pt x="6626" y="20001"/>
                    <a:pt x="4286" y="23040"/>
                    <a:pt x="1368" y="25563"/>
                  </a:cubicBezTo>
                  <a:cubicBezTo>
                    <a:pt x="1368" y="25563"/>
                    <a:pt x="1368" y="25533"/>
                    <a:pt x="1368" y="25533"/>
                  </a:cubicBezTo>
                  <a:cubicBezTo>
                    <a:pt x="1064" y="25989"/>
                    <a:pt x="0" y="26293"/>
                    <a:pt x="122" y="26870"/>
                  </a:cubicBezTo>
                  <a:cubicBezTo>
                    <a:pt x="5441" y="24074"/>
                    <a:pt x="8450" y="17478"/>
                    <a:pt x="11946" y="12584"/>
                  </a:cubicBezTo>
                  <a:lnTo>
                    <a:pt x="11946" y="12584"/>
                  </a:lnTo>
                  <a:cubicBezTo>
                    <a:pt x="11915" y="12615"/>
                    <a:pt x="11915" y="12615"/>
                    <a:pt x="11915" y="12615"/>
                  </a:cubicBezTo>
                  <a:cubicBezTo>
                    <a:pt x="15513" y="6954"/>
                    <a:pt x="20834" y="725"/>
                    <a:pt x="27429" y="725"/>
                  </a:cubicBezTo>
                  <a:cubicBezTo>
                    <a:pt x="29183" y="725"/>
                    <a:pt x="31027" y="1166"/>
                    <a:pt x="32954" y="2176"/>
                  </a:cubicBezTo>
                  <a:lnTo>
                    <a:pt x="32954" y="2176"/>
                  </a:lnTo>
                  <a:cubicBezTo>
                    <a:pt x="32949" y="2167"/>
                    <a:pt x="32949" y="2159"/>
                    <a:pt x="32949" y="2159"/>
                  </a:cubicBezTo>
                  <a:lnTo>
                    <a:pt x="32949" y="2159"/>
                  </a:lnTo>
                  <a:cubicBezTo>
                    <a:pt x="35319" y="3496"/>
                    <a:pt x="37295" y="5623"/>
                    <a:pt x="38480" y="8084"/>
                  </a:cubicBezTo>
                  <a:lnTo>
                    <a:pt x="38480" y="8084"/>
                  </a:lnTo>
                  <a:cubicBezTo>
                    <a:pt x="38471" y="8075"/>
                    <a:pt x="38461" y="8066"/>
                    <a:pt x="38451" y="8055"/>
                  </a:cubicBezTo>
                  <a:lnTo>
                    <a:pt x="38451" y="8055"/>
                  </a:lnTo>
                  <a:cubicBezTo>
                    <a:pt x="38453" y="8058"/>
                    <a:pt x="38481" y="8086"/>
                    <a:pt x="38481" y="8086"/>
                  </a:cubicBezTo>
                  <a:cubicBezTo>
                    <a:pt x="38481" y="8085"/>
                    <a:pt x="38481" y="8085"/>
                    <a:pt x="38480" y="8084"/>
                  </a:cubicBezTo>
                  <a:lnTo>
                    <a:pt x="38480" y="8084"/>
                  </a:lnTo>
                  <a:cubicBezTo>
                    <a:pt x="38584" y="8182"/>
                    <a:pt x="38659" y="8224"/>
                    <a:pt x="38713" y="8224"/>
                  </a:cubicBezTo>
                  <a:cubicBezTo>
                    <a:pt x="38988" y="8224"/>
                    <a:pt x="38703" y="7150"/>
                    <a:pt x="38603" y="6900"/>
                  </a:cubicBezTo>
                  <a:cubicBezTo>
                    <a:pt x="37843" y="5016"/>
                    <a:pt x="36414" y="3405"/>
                    <a:pt x="34803" y="2159"/>
                  </a:cubicBezTo>
                  <a:cubicBezTo>
                    <a:pt x="32750" y="660"/>
                    <a:pt x="30420" y="0"/>
                    <a:pt x="28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4"/>
            <p:cNvSpPr/>
            <p:nvPr/>
          </p:nvSpPr>
          <p:spPr>
            <a:xfrm>
              <a:off x="2975800" y="1718675"/>
              <a:ext cx="293275" cy="689575"/>
            </a:xfrm>
            <a:custGeom>
              <a:rect b="b" l="l" r="r" t="t"/>
              <a:pathLst>
                <a:path extrusionOk="0" h="27583" w="11731">
                  <a:moveTo>
                    <a:pt x="353" y="1"/>
                  </a:moveTo>
                  <a:cubicBezTo>
                    <a:pt x="168" y="1"/>
                    <a:pt x="0" y="94"/>
                    <a:pt x="282" y="202"/>
                  </a:cubicBezTo>
                  <a:cubicBezTo>
                    <a:pt x="951" y="567"/>
                    <a:pt x="1529" y="1114"/>
                    <a:pt x="2045" y="1692"/>
                  </a:cubicBezTo>
                  <a:cubicBezTo>
                    <a:pt x="2800" y="2567"/>
                    <a:pt x="3315" y="3593"/>
                    <a:pt x="3709" y="4649"/>
                  </a:cubicBezTo>
                  <a:lnTo>
                    <a:pt x="3709" y="4649"/>
                  </a:lnTo>
                  <a:cubicBezTo>
                    <a:pt x="3705" y="4644"/>
                    <a:pt x="3698" y="4640"/>
                    <a:pt x="3687" y="4640"/>
                  </a:cubicBezTo>
                  <a:cubicBezTo>
                    <a:pt x="6392" y="12239"/>
                    <a:pt x="5997" y="21054"/>
                    <a:pt x="11286" y="27558"/>
                  </a:cubicBezTo>
                  <a:cubicBezTo>
                    <a:pt x="11340" y="27575"/>
                    <a:pt x="11382" y="27582"/>
                    <a:pt x="11414" y="27582"/>
                  </a:cubicBezTo>
                  <a:cubicBezTo>
                    <a:pt x="11731" y="27582"/>
                    <a:pt x="10946" y="26812"/>
                    <a:pt x="10890" y="26646"/>
                  </a:cubicBezTo>
                  <a:lnTo>
                    <a:pt x="10890" y="26616"/>
                  </a:lnTo>
                  <a:cubicBezTo>
                    <a:pt x="9918" y="25127"/>
                    <a:pt x="9067" y="23546"/>
                    <a:pt x="8428" y="21905"/>
                  </a:cubicBezTo>
                  <a:cubicBezTo>
                    <a:pt x="7942" y="20476"/>
                    <a:pt x="7608" y="18987"/>
                    <a:pt x="7273" y="17528"/>
                  </a:cubicBezTo>
                  <a:cubicBezTo>
                    <a:pt x="7273" y="17528"/>
                    <a:pt x="7273" y="17528"/>
                    <a:pt x="7273" y="17558"/>
                  </a:cubicBezTo>
                  <a:cubicBezTo>
                    <a:pt x="6848" y="15400"/>
                    <a:pt x="6483" y="13212"/>
                    <a:pt x="6057" y="11084"/>
                  </a:cubicBezTo>
                  <a:cubicBezTo>
                    <a:pt x="6057" y="11084"/>
                    <a:pt x="6057" y="11084"/>
                    <a:pt x="6057" y="11114"/>
                  </a:cubicBezTo>
                  <a:cubicBezTo>
                    <a:pt x="5085" y="7193"/>
                    <a:pt x="4750" y="1874"/>
                    <a:pt x="556" y="50"/>
                  </a:cubicBezTo>
                  <a:cubicBezTo>
                    <a:pt x="504" y="16"/>
                    <a:pt x="427" y="1"/>
                    <a:pt x="3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4"/>
            <p:cNvSpPr/>
            <p:nvPr/>
          </p:nvSpPr>
          <p:spPr>
            <a:xfrm>
              <a:off x="2207000" y="1196550"/>
              <a:ext cx="808400" cy="517875"/>
            </a:xfrm>
            <a:custGeom>
              <a:rect b="b" l="l" r="r" t="t"/>
              <a:pathLst>
                <a:path extrusionOk="0" h="20715" w="32336">
                  <a:moveTo>
                    <a:pt x="15929" y="0"/>
                  </a:moveTo>
                  <a:cubicBezTo>
                    <a:pt x="13044" y="0"/>
                    <a:pt x="10043" y="1189"/>
                    <a:pt x="7204" y="4005"/>
                  </a:cubicBezTo>
                  <a:cubicBezTo>
                    <a:pt x="4833" y="6680"/>
                    <a:pt x="1915" y="9355"/>
                    <a:pt x="0" y="12181"/>
                  </a:cubicBezTo>
                  <a:cubicBezTo>
                    <a:pt x="2067" y="10692"/>
                    <a:pt x="3830" y="7987"/>
                    <a:pt x="5806" y="6133"/>
                  </a:cubicBezTo>
                  <a:cubicBezTo>
                    <a:pt x="8356" y="2984"/>
                    <a:pt x="12021" y="437"/>
                    <a:pt x="16074" y="437"/>
                  </a:cubicBezTo>
                  <a:cubicBezTo>
                    <a:pt x="16755" y="437"/>
                    <a:pt x="17447" y="508"/>
                    <a:pt x="18147" y="661"/>
                  </a:cubicBezTo>
                  <a:lnTo>
                    <a:pt x="18116" y="661"/>
                  </a:lnTo>
                  <a:cubicBezTo>
                    <a:pt x="23587" y="1847"/>
                    <a:pt x="27417" y="6801"/>
                    <a:pt x="29302" y="11786"/>
                  </a:cubicBezTo>
                  <a:cubicBezTo>
                    <a:pt x="30214" y="14248"/>
                    <a:pt x="30670" y="16862"/>
                    <a:pt x="30852" y="19476"/>
                  </a:cubicBezTo>
                  <a:cubicBezTo>
                    <a:pt x="30882" y="19811"/>
                    <a:pt x="30913" y="20175"/>
                    <a:pt x="30913" y="20510"/>
                  </a:cubicBezTo>
                  <a:cubicBezTo>
                    <a:pt x="30913" y="20647"/>
                    <a:pt x="31011" y="20715"/>
                    <a:pt x="31110" y="20715"/>
                  </a:cubicBezTo>
                  <a:cubicBezTo>
                    <a:pt x="31209" y="20715"/>
                    <a:pt x="31308" y="20647"/>
                    <a:pt x="31308" y="20510"/>
                  </a:cubicBezTo>
                  <a:cubicBezTo>
                    <a:pt x="31308" y="20490"/>
                    <a:pt x="31308" y="20469"/>
                    <a:pt x="31308" y="20449"/>
                  </a:cubicBezTo>
                  <a:cubicBezTo>
                    <a:pt x="32336" y="10877"/>
                    <a:pt x="24659" y="0"/>
                    <a:pt x="15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4"/>
            <p:cNvSpPr/>
            <p:nvPr/>
          </p:nvSpPr>
          <p:spPr>
            <a:xfrm>
              <a:off x="2963075" y="1701125"/>
              <a:ext cx="47150" cy="167750"/>
            </a:xfrm>
            <a:custGeom>
              <a:rect b="b" l="l" r="r" t="t"/>
              <a:pathLst>
                <a:path extrusionOk="0" h="6710" w="1886">
                  <a:moveTo>
                    <a:pt x="894" y="0"/>
                  </a:moveTo>
                  <a:cubicBezTo>
                    <a:pt x="834" y="0"/>
                    <a:pt x="775" y="49"/>
                    <a:pt x="730" y="175"/>
                  </a:cubicBezTo>
                  <a:cubicBezTo>
                    <a:pt x="761" y="540"/>
                    <a:pt x="974" y="874"/>
                    <a:pt x="1095" y="1208"/>
                  </a:cubicBezTo>
                  <a:cubicBezTo>
                    <a:pt x="1278" y="1664"/>
                    <a:pt x="1308" y="2181"/>
                    <a:pt x="1278" y="2667"/>
                  </a:cubicBezTo>
                  <a:cubicBezTo>
                    <a:pt x="1247" y="3154"/>
                    <a:pt x="1126" y="3640"/>
                    <a:pt x="1034" y="4126"/>
                  </a:cubicBezTo>
                  <a:cubicBezTo>
                    <a:pt x="974" y="4430"/>
                    <a:pt x="882" y="4734"/>
                    <a:pt x="791" y="5038"/>
                  </a:cubicBezTo>
                  <a:cubicBezTo>
                    <a:pt x="639" y="5646"/>
                    <a:pt x="183" y="6163"/>
                    <a:pt x="1" y="6710"/>
                  </a:cubicBezTo>
                  <a:cubicBezTo>
                    <a:pt x="1247" y="5099"/>
                    <a:pt x="1886" y="2454"/>
                    <a:pt x="1217" y="448"/>
                  </a:cubicBezTo>
                  <a:cubicBezTo>
                    <a:pt x="1195" y="277"/>
                    <a:pt x="1038" y="0"/>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4"/>
            <p:cNvSpPr/>
            <p:nvPr/>
          </p:nvSpPr>
          <p:spPr>
            <a:xfrm>
              <a:off x="2992875" y="1720200"/>
              <a:ext cx="186050" cy="47625"/>
            </a:xfrm>
            <a:custGeom>
              <a:rect b="b" l="l" r="r" t="t"/>
              <a:pathLst>
                <a:path extrusionOk="0" h="1905" w="7442">
                  <a:moveTo>
                    <a:pt x="73" y="1"/>
                  </a:moveTo>
                  <a:cubicBezTo>
                    <a:pt x="22" y="1"/>
                    <a:pt x="1" y="32"/>
                    <a:pt x="25" y="111"/>
                  </a:cubicBezTo>
                  <a:cubicBezTo>
                    <a:pt x="1879" y="1813"/>
                    <a:pt x="4432" y="1114"/>
                    <a:pt x="6651" y="1783"/>
                  </a:cubicBezTo>
                  <a:cubicBezTo>
                    <a:pt x="6651" y="1783"/>
                    <a:pt x="6651" y="1773"/>
                    <a:pt x="6645" y="1764"/>
                  </a:cubicBezTo>
                  <a:lnTo>
                    <a:pt x="6645" y="1764"/>
                  </a:lnTo>
                  <a:cubicBezTo>
                    <a:pt x="6759" y="1817"/>
                    <a:pt x="6872" y="1848"/>
                    <a:pt x="6985" y="1904"/>
                  </a:cubicBezTo>
                  <a:cubicBezTo>
                    <a:pt x="7441" y="1843"/>
                    <a:pt x="6833" y="1479"/>
                    <a:pt x="6651" y="1418"/>
                  </a:cubicBezTo>
                  <a:cubicBezTo>
                    <a:pt x="5162" y="688"/>
                    <a:pt x="3460" y="1023"/>
                    <a:pt x="1849" y="780"/>
                  </a:cubicBezTo>
                  <a:lnTo>
                    <a:pt x="1879" y="780"/>
                  </a:lnTo>
                  <a:cubicBezTo>
                    <a:pt x="1849" y="780"/>
                    <a:pt x="1818" y="780"/>
                    <a:pt x="1788" y="749"/>
                  </a:cubicBezTo>
                  <a:cubicBezTo>
                    <a:pt x="1788" y="780"/>
                    <a:pt x="1788" y="780"/>
                    <a:pt x="1788" y="780"/>
                  </a:cubicBezTo>
                  <a:cubicBezTo>
                    <a:pt x="1757" y="749"/>
                    <a:pt x="1727" y="749"/>
                    <a:pt x="1697" y="749"/>
                  </a:cubicBezTo>
                  <a:lnTo>
                    <a:pt x="1727" y="749"/>
                  </a:lnTo>
                  <a:cubicBezTo>
                    <a:pt x="1514" y="719"/>
                    <a:pt x="1301" y="658"/>
                    <a:pt x="1119" y="536"/>
                  </a:cubicBezTo>
                  <a:cubicBezTo>
                    <a:pt x="1119" y="536"/>
                    <a:pt x="1119" y="567"/>
                    <a:pt x="1119" y="567"/>
                  </a:cubicBezTo>
                  <a:cubicBezTo>
                    <a:pt x="973" y="518"/>
                    <a:pt x="280" y="1"/>
                    <a:pt x="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4"/>
            <p:cNvSpPr/>
            <p:nvPr/>
          </p:nvSpPr>
          <p:spPr>
            <a:xfrm>
              <a:off x="3010950" y="1836600"/>
              <a:ext cx="76775" cy="185000"/>
            </a:xfrm>
            <a:custGeom>
              <a:rect b="b" l="l" r="r" t="t"/>
              <a:pathLst>
                <a:path extrusionOk="0" h="7400" w="3071">
                  <a:moveTo>
                    <a:pt x="3004" y="1"/>
                  </a:moveTo>
                  <a:cubicBezTo>
                    <a:pt x="2942" y="1"/>
                    <a:pt x="2896" y="189"/>
                    <a:pt x="2919" y="257"/>
                  </a:cubicBezTo>
                  <a:cubicBezTo>
                    <a:pt x="2828" y="592"/>
                    <a:pt x="2706" y="896"/>
                    <a:pt x="2554" y="1200"/>
                  </a:cubicBezTo>
                  <a:cubicBezTo>
                    <a:pt x="1551" y="3115"/>
                    <a:pt x="1" y="4969"/>
                    <a:pt x="244" y="7248"/>
                  </a:cubicBezTo>
                  <a:cubicBezTo>
                    <a:pt x="315" y="7356"/>
                    <a:pt x="372" y="7400"/>
                    <a:pt x="416" y="7400"/>
                  </a:cubicBezTo>
                  <a:cubicBezTo>
                    <a:pt x="598" y="7400"/>
                    <a:pt x="578" y="6654"/>
                    <a:pt x="578" y="6458"/>
                  </a:cubicBezTo>
                  <a:cubicBezTo>
                    <a:pt x="639" y="5607"/>
                    <a:pt x="974" y="4817"/>
                    <a:pt x="1338" y="4057"/>
                  </a:cubicBezTo>
                  <a:cubicBezTo>
                    <a:pt x="1825" y="2689"/>
                    <a:pt x="2858" y="1534"/>
                    <a:pt x="3071" y="75"/>
                  </a:cubicBezTo>
                  <a:cubicBezTo>
                    <a:pt x="3048" y="22"/>
                    <a:pt x="3025" y="1"/>
                    <a:pt x="30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4"/>
            <p:cNvSpPr/>
            <p:nvPr/>
          </p:nvSpPr>
          <p:spPr>
            <a:xfrm>
              <a:off x="3078075" y="1850925"/>
              <a:ext cx="165425" cy="82550"/>
            </a:xfrm>
            <a:custGeom>
              <a:rect b="b" l="l" r="r" t="t"/>
              <a:pathLst>
                <a:path extrusionOk="0" h="3302" w="6617">
                  <a:moveTo>
                    <a:pt x="201" y="1"/>
                  </a:moveTo>
                  <a:cubicBezTo>
                    <a:pt x="0" y="1"/>
                    <a:pt x="1099" y="1113"/>
                    <a:pt x="1298" y="1113"/>
                  </a:cubicBezTo>
                  <a:cubicBezTo>
                    <a:pt x="1359" y="1174"/>
                    <a:pt x="1450" y="1235"/>
                    <a:pt x="1541" y="1295"/>
                  </a:cubicBezTo>
                  <a:cubicBezTo>
                    <a:pt x="1966" y="1569"/>
                    <a:pt x="2422" y="1873"/>
                    <a:pt x="2909" y="2086"/>
                  </a:cubicBezTo>
                  <a:cubicBezTo>
                    <a:pt x="3000" y="2116"/>
                    <a:pt x="3061" y="2116"/>
                    <a:pt x="3122" y="2146"/>
                  </a:cubicBezTo>
                  <a:cubicBezTo>
                    <a:pt x="3973" y="2450"/>
                    <a:pt x="4945" y="2572"/>
                    <a:pt x="5675" y="3150"/>
                  </a:cubicBezTo>
                  <a:cubicBezTo>
                    <a:pt x="5705" y="3210"/>
                    <a:pt x="5766" y="3241"/>
                    <a:pt x="5796" y="3301"/>
                  </a:cubicBezTo>
                  <a:cubicBezTo>
                    <a:pt x="6617" y="2998"/>
                    <a:pt x="3608" y="2025"/>
                    <a:pt x="3243" y="1994"/>
                  </a:cubicBezTo>
                  <a:cubicBezTo>
                    <a:pt x="2331" y="1691"/>
                    <a:pt x="1480" y="1113"/>
                    <a:pt x="690" y="566"/>
                  </a:cubicBezTo>
                  <a:cubicBezTo>
                    <a:pt x="629" y="505"/>
                    <a:pt x="599" y="444"/>
                    <a:pt x="538" y="384"/>
                  </a:cubicBezTo>
                  <a:cubicBezTo>
                    <a:pt x="477" y="323"/>
                    <a:pt x="416" y="232"/>
                    <a:pt x="355" y="140"/>
                  </a:cubicBezTo>
                  <a:cubicBezTo>
                    <a:pt x="325" y="110"/>
                    <a:pt x="295" y="49"/>
                    <a:pt x="264" y="19"/>
                  </a:cubicBezTo>
                  <a:cubicBezTo>
                    <a:pt x="236" y="7"/>
                    <a:pt x="215"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4"/>
            <p:cNvSpPr/>
            <p:nvPr/>
          </p:nvSpPr>
          <p:spPr>
            <a:xfrm>
              <a:off x="3135575" y="2069450"/>
              <a:ext cx="152000" cy="50200"/>
            </a:xfrm>
            <a:custGeom>
              <a:rect b="b" l="l" r="r" t="t"/>
              <a:pathLst>
                <a:path extrusionOk="0" h="2008" w="6080">
                  <a:moveTo>
                    <a:pt x="5552" y="0"/>
                  </a:moveTo>
                  <a:cubicBezTo>
                    <a:pt x="5537" y="0"/>
                    <a:pt x="5520" y="1"/>
                    <a:pt x="5502" y="1"/>
                  </a:cubicBezTo>
                  <a:cubicBezTo>
                    <a:pt x="5290" y="123"/>
                    <a:pt x="5047" y="214"/>
                    <a:pt x="4773" y="244"/>
                  </a:cubicBezTo>
                  <a:cubicBezTo>
                    <a:pt x="4464" y="306"/>
                    <a:pt x="4143" y="321"/>
                    <a:pt x="3819" y="321"/>
                  </a:cubicBezTo>
                  <a:cubicBezTo>
                    <a:pt x="3526" y="321"/>
                    <a:pt x="3229" y="309"/>
                    <a:pt x="2937" y="309"/>
                  </a:cubicBezTo>
                  <a:cubicBezTo>
                    <a:pt x="2281" y="309"/>
                    <a:pt x="1644" y="369"/>
                    <a:pt x="1095" y="761"/>
                  </a:cubicBezTo>
                  <a:cubicBezTo>
                    <a:pt x="822" y="1035"/>
                    <a:pt x="1" y="1643"/>
                    <a:pt x="305" y="2007"/>
                  </a:cubicBezTo>
                  <a:cubicBezTo>
                    <a:pt x="822" y="1825"/>
                    <a:pt x="973" y="944"/>
                    <a:pt x="1581" y="761"/>
                  </a:cubicBezTo>
                  <a:cubicBezTo>
                    <a:pt x="1916" y="579"/>
                    <a:pt x="2311" y="548"/>
                    <a:pt x="2676" y="518"/>
                  </a:cubicBezTo>
                  <a:lnTo>
                    <a:pt x="2645" y="518"/>
                  </a:lnTo>
                  <a:cubicBezTo>
                    <a:pt x="3162" y="488"/>
                    <a:pt x="3679" y="488"/>
                    <a:pt x="4195" y="488"/>
                  </a:cubicBezTo>
                  <a:cubicBezTo>
                    <a:pt x="4256" y="488"/>
                    <a:pt x="4287" y="457"/>
                    <a:pt x="4317" y="457"/>
                  </a:cubicBezTo>
                  <a:lnTo>
                    <a:pt x="4469" y="457"/>
                  </a:lnTo>
                  <a:cubicBezTo>
                    <a:pt x="4482" y="464"/>
                    <a:pt x="4503" y="467"/>
                    <a:pt x="4530" y="467"/>
                  </a:cubicBezTo>
                  <a:cubicBezTo>
                    <a:pt x="4857" y="467"/>
                    <a:pt x="6080" y="0"/>
                    <a:pt x="55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4"/>
            <p:cNvSpPr/>
            <p:nvPr/>
          </p:nvSpPr>
          <p:spPr>
            <a:xfrm>
              <a:off x="3020075" y="2033250"/>
              <a:ext cx="118225" cy="175450"/>
            </a:xfrm>
            <a:custGeom>
              <a:rect b="b" l="l" r="r" t="t"/>
              <a:pathLst>
                <a:path extrusionOk="0" h="7018" w="4729">
                  <a:moveTo>
                    <a:pt x="4519" y="0"/>
                  </a:moveTo>
                  <a:cubicBezTo>
                    <a:pt x="4443" y="0"/>
                    <a:pt x="4291" y="312"/>
                    <a:pt x="4104" y="1115"/>
                  </a:cubicBezTo>
                  <a:cubicBezTo>
                    <a:pt x="3952" y="1601"/>
                    <a:pt x="3618" y="1966"/>
                    <a:pt x="3314" y="2331"/>
                  </a:cubicBezTo>
                  <a:cubicBezTo>
                    <a:pt x="3289" y="2356"/>
                    <a:pt x="3264" y="2380"/>
                    <a:pt x="3223" y="2422"/>
                  </a:cubicBezTo>
                  <a:lnTo>
                    <a:pt x="3223" y="2422"/>
                  </a:lnTo>
                  <a:cubicBezTo>
                    <a:pt x="2979" y="2696"/>
                    <a:pt x="2675" y="2908"/>
                    <a:pt x="2432" y="3151"/>
                  </a:cubicBezTo>
                  <a:cubicBezTo>
                    <a:pt x="2311" y="3243"/>
                    <a:pt x="2159" y="3395"/>
                    <a:pt x="2037" y="3516"/>
                  </a:cubicBezTo>
                  <a:cubicBezTo>
                    <a:pt x="1976" y="3547"/>
                    <a:pt x="1946" y="3607"/>
                    <a:pt x="1885" y="3638"/>
                  </a:cubicBezTo>
                  <a:cubicBezTo>
                    <a:pt x="1247" y="4185"/>
                    <a:pt x="548" y="4793"/>
                    <a:pt x="274" y="5613"/>
                  </a:cubicBezTo>
                  <a:cubicBezTo>
                    <a:pt x="122" y="6039"/>
                    <a:pt x="1" y="6495"/>
                    <a:pt x="31" y="6951"/>
                  </a:cubicBezTo>
                  <a:cubicBezTo>
                    <a:pt x="31" y="6997"/>
                    <a:pt x="58" y="7017"/>
                    <a:pt x="89" y="7017"/>
                  </a:cubicBezTo>
                  <a:cubicBezTo>
                    <a:pt x="139" y="7017"/>
                    <a:pt x="202" y="6965"/>
                    <a:pt x="183" y="6890"/>
                  </a:cubicBezTo>
                  <a:cubicBezTo>
                    <a:pt x="153" y="6708"/>
                    <a:pt x="183" y="6525"/>
                    <a:pt x="213" y="6343"/>
                  </a:cubicBezTo>
                  <a:cubicBezTo>
                    <a:pt x="274" y="6130"/>
                    <a:pt x="335" y="5917"/>
                    <a:pt x="396" y="5705"/>
                  </a:cubicBezTo>
                  <a:cubicBezTo>
                    <a:pt x="426" y="5583"/>
                    <a:pt x="457" y="5492"/>
                    <a:pt x="517" y="5401"/>
                  </a:cubicBezTo>
                  <a:cubicBezTo>
                    <a:pt x="548" y="5310"/>
                    <a:pt x="609" y="5218"/>
                    <a:pt x="669" y="5158"/>
                  </a:cubicBezTo>
                  <a:cubicBezTo>
                    <a:pt x="913" y="4793"/>
                    <a:pt x="1216" y="4489"/>
                    <a:pt x="1551" y="4185"/>
                  </a:cubicBezTo>
                  <a:cubicBezTo>
                    <a:pt x="1764" y="4003"/>
                    <a:pt x="1976" y="3851"/>
                    <a:pt x="2189" y="3668"/>
                  </a:cubicBezTo>
                  <a:cubicBezTo>
                    <a:pt x="2311" y="3547"/>
                    <a:pt x="2463" y="3425"/>
                    <a:pt x="2584" y="3303"/>
                  </a:cubicBezTo>
                  <a:lnTo>
                    <a:pt x="2584" y="3334"/>
                  </a:lnTo>
                  <a:cubicBezTo>
                    <a:pt x="4367" y="2353"/>
                    <a:pt x="4728" y="0"/>
                    <a:pt x="45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4"/>
            <p:cNvSpPr/>
            <p:nvPr/>
          </p:nvSpPr>
          <p:spPr>
            <a:xfrm>
              <a:off x="3083250" y="2134175"/>
              <a:ext cx="68600" cy="219525"/>
            </a:xfrm>
            <a:custGeom>
              <a:rect b="b" l="l" r="r" t="t"/>
              <a:pathLst>
                <a:path extrusionOk="0" h="8781" w="2744">
                  <a:moveTo>
                    <a:pt x="148" y="7412"/>
                  </a:moveTo>
                  <a:cubicBezTo>
                    <a:pt x="148" y="7412"/>
                    <a:pt x="148" y="7413"/>
                    <a:pt x="148" y="7443"/>
                  </a:cubicBezTo>
                  <a:cubicBezTo>
                    <a:pt x="149" y="7438"/>
                    <a:pt x="149" y="7433"/>
                    <a:pt x="149" y="7427"/>
                  </a:cubicBezTo>
                  <a:lnTo>
                    <a:pt x="149" y="7427"/>
                  </a:lnTo>
                  <a:cubicBezTo>
                    <a:pt x="149" y="7422"/>
                    <a:pt x="149" y="7417"/>
                    <a:pt x="148" y="7412"/>
                  </a:cubicBezTo>
                  <a:close/>
                  <a:moveTo>
                    <a:pt x="2613" y="1"/>
                  </a:moveTo>
                  <a:cubicBezTo>
                    <a:pt x="2537" y="1"/>
                    <a:pt x="2417" y="408"/>
                    <a:pt x="2307" y="1485"/>
                  </a:cubicBezTo>
                  <a:lnTo>
                    <a:pt x="2307" y="1516"/>
                  </a:lnTo>
                  <a:cubicBezTo>
                    <a:pt x="2307" y="1546"/>
                    <a:pt x="2307" y="1546"/>
                    <a:pt x="2307" y="1576"/>
                  </a:cubicBezTo>
                  <a:cubicBezTo>
                    <a:pt x="2307" y="1576"/>
                    <a:pt x="2307" y="1607"/>
                    <a:pt x="2307" y="1607"/>
                  </a:cubicBezTo>
                  <a:cubicBezTo>
                    <a:pt x="2276" y="1637"/>
                    <a:pt x="2276" y="1668"/>
                    <a:pt x="2276" y="1668"/>
                  </a:cubicBezTo>
                  <a:lnTo>
                    <a:pt x="2276" y="1728"/>
                  </a:lnTo>
                  <a:cubicBezTo>
                    <a:pt x="2276" y="1728"/>
                    <a:pt x="2276" y="1728"/>
                    <a:pt x="2276" y="1759"/>
                  </a:cubicBezTo>
                  <a:cubicBezTo>
                    <a:pt x="2246" y="1880"/>
                    <a:pt x="2215" y="2032"/>
                    <a:pt x="2185" y="2154"/>
                  </a:cubicBezTo>
                  <a:cubicBezTo>
                    <a:pt x="2094" y="2580"/>
                    <a:pt x="2003" y="3005"/>
                    <a:pt x="1851" y="3431"/>
                  </a:cubicBezTo>
                  <a:cubicBezTo>
                    <a:pt x="1729" y="3826"/>
                    <a:pt x="1486" y="4221"/>
                    <a:pt x="1304" y="4586"/>
                  </a:cubicBezTo>
                  <a:cubicBezTo>
                    <a:pt x="1304" y="4586"/>
                    <a:pt x="1304" y="4616"/>
                    <a:pt x="1273" y="4616"/>
                  </a:cubicBezTo>
                  <a:lnTo>
                    <a:pt x="1304" y="4616"/>
                  </a:lnTo>
                  <a:cubicBezTo>
                    <a:pt x="1273" y="4677"/>
                    <a:pt x="1243" y="4707"/>
                    <a:pt x="1212" y="4768"/>
                  </a:cubicBezTo>
                  <a:cubicBezTo>
                    <a:pt x="1212" y="4768"/>
                    <a:pt x="1212" y="4798"/>
                    <a:pt x="1212" y="4798"/>
                  </a:cubicBezTo>
                  <a:cubicBezTo>
                    <a:pt x="789" y="5645"/>
                    <a:pt x="215" y="6432"/>
                    <a:pt x="149" y="7427"/>
                  </a:cubicBezTo>
                  <a:lnTo>
                    <a:pt x="149" y="7427"/>
                  </a:lnTo>
                  <a:cubicBezTo>
                    <a:pt x="175" y="7853"/>
                    <a:pt x="0" y="8480"/>
                    <a:pt x="300" y="8780"/>
                  </a:cubicBezTo>
                  <a:cubicBezTo>
                    <a:pt x="452" y="8780"/>
                    <a:pt x="513" y="8598"/>
                    <a:pt x="392" y="8537"/>
                  </a:cubicBezTo>
                  <a:cubicBezTo>
                    <a:pt x="88" y="7108"/>
                    <a:pt x="878" y="5893"/>
                    <a:pt x="1516" y="4677"/>
                  </a:cubicBezTo>
                  <a:cubicBezTo>
                    <a:pt x="1516" y="4677"/>
                    <a:pt x="1516" y="4677"/>
                    <a:pt x="1516" y="4707"/>
                  </a:cubicBezTo>
                  <a:cubicBezTo>
                    <a:pt x="1972" y="3917"/>
                    <a:pt x="2246" y="3066"/>
                    <a:pt x="2428" y="2184"/>
                  </a:cubicBezTo>
                  <a:cubicBezTo>
                    <a:pt x="2428" y="2154"/>
                    <a:pt x="2428" y="2124"/>
                    <a:pt x="2428" y="2093"/>
                  </a:cubicBezTo>
                  <a:cubicBezTo>
                    <a:pt x="2428" y="2063"/>
                    <a:pt x="2459" y="2032"/>
                    <a:pt x="2459" y="2002"/>
                  </a:cubicBezTo>
                  <a:cubicBezTo>
                    <a:pt x="2459" y="1972"/>
                    <a:pt x="2459" y="1972"/>
                    <a:pt x="2459" y="1972"/>
                  </a:cubicBezTo>
                  <a:cubicBezTo>
                    <a:pt x="2459" y="1941"/>
                    <a:pt x="2459" y="1911"/>
                    <a:pt x="2489" y="1880"/>
                  </a:cubicBezTo>
                  <a:cubicBezTo>
                    <a:pt x="2489" y="1850"/>
                    <a:pt x="2489" y="1850"/>
                    <a:pt x="2489" y="1820"/>
                  </a:cubicBezTo>
                  <a:cubicBezTo>
                    <a:pt x="2743" y="894"/>
                    <a:pt x="2726" y="1"/>
                    <a:pt x="2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4"/>
            <p:cNvSpPr/>
            <p:nvPr/>
          </p:nvSpPr>
          <p:spPr>
            <a:xfrm>
              <a:off x="3158825" y="2184100"/>
              <a:ext cx="156950" cy="55275"/>
            </a:xfrm>
            <a:custGeom>
              <a:rect b="b" l="l" r="r" t="t"/>
              <a:pathLst>
                <a:path extrusionOk="0" h="2211" w="6278">
                  <a:moveTo>
                    <a:pt x="72" y="0"/>
                  </a:moveTo>
                  <a:cubicBezTo>
                    <a:pt x="24" y="0"/>
                    <a:pt x="1" y="45"/>
                    <a:pt x="13" y="157"/>
                  </a:cubicBezTo>
                  <a:cubicBezTo>
                    <a:pt x="1107" y="1646"/>
                    <a:pt x="3417" y="674"/>
                    <a:pt x="4937" y="1525"/>
                  </a:cubicBezTo>
                  <a:lnTo>
                    <a:pt x="4907" y="1525"/>
                  </a:lnTo>
                  <a:cubicBezTo>
                    <a:pt x="5332" y="1646"/>
                    <a:pt x="5697" y="1859"/>
                    <a:pt x="6001" y="2194"/>
                  </a:cubicBezTo>
                  <a:cubicBezTo>
                    <a:pt x="6025" y="2205"/>
                    <a:pt x="6047" y="2210"/>
                    <a:pt x="6068" y="2210"/>
                  </a:cubicBezTo>
                  <a:cubicBezTo>
                    <a:pt x="6209" y="2210"/>
                    <a:pt x="6278" y="1973"/>
                    <a:pt x="6092" y="1920"/>
                  </a:cubicBezTo>
                  <a:cubicBezTo>
                    <a:pt x="4876" y="856"/>
                    <a:pt x="3113" y="856"/>
                    <a:pt x="1594" y="765"/>
                  </a:cubicBezTo>
                  <a:cubicBezTo>
                    <a:pt x="1563" y="765"/>
                    <a:pt x="1563" y="735"/>
                    <a:pt x="1533" y="735"/>
                  </a:cubicBezTo>
                  <a:cubicBezTo>
                    <a:pt x="1381" y="704"/>
                    <a:pt x="1259" y="674"/>
                    <a:pt x="1107" y="613"/>
                  </a:cubicBezTo>
                  <a:cubicBezTo>
                    <a:pt x="1107" y="613"/>
                    <a:pt x="1107" y="613"/>
                    <a:pt x="1107" y="643"/>
                  </a:cubicBezTo>
                  <a:cubicBezTo>
                    <a:pt x="1102" y="644"/>
                    <a:pt x="1097" y="644"/>
                    <a:pt x="1092" y="644"/>
                  </a:cubicBezTo>
                  <a:cubicBezTo>
                    <a:pt x="798" y="644"/>
                    <a:pt x="255" y="0"/>
                    <a:pt x="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4"/>
            <p:cNvSpPr/>
            <p:nvPr/>
          </p:nvSpPr>
          <p:spPr>
            <a:xfrm>
              <a:off x="3586300" y="1893925"/>
              <a:ext cx="60725" cy="190225"/>
            </a:xfrm>
            <a:custGeom>
              <a:rect b="b" l="l" r="r" t="t"/>
              <a:pathLst>
                <a:path extrusionOk="0" h="7609" w="2429">
                  <a:moveTo>
                    <a:pt x="1547" y="882"/>
                  </a:moveTo>
                  <a:cubicBezTo>
                    <a:pt x="1547" y="882"/>
                    <a:pt x="1547" y="883"/>
                    <a:pt x="1547" y="913"/>
                  </a:cubicBezTo>
                  <a:cubicBezTo>
                    <a:pt x="1548" y="908"/>
                    <a:pt x="1548" y="904"/>
                    <a:pt x="1549" y="900"/>
                  </a:cubicBezTo>
                  <a:lnTo>
                    <a:pt x="1549" y="900"/>
                  </a:lnTo>
                  <a:cubicBezTo>
                    <a:pt x="1548" y="894"/>
                    <a:pt x="1548" y="888"/>
                    <a:pt x="1547" y="882"/>
                  </a:cubicBezTo>
                  <a:close/>
                  <a:moveTo>
                    <a:pt x="1547" y="1"/>
                  </a:moveTo>
                  <a:lnTo>
                    <a:pt x="1547" y="1"/>
                  </a:lnTo>
                  <a:cubicBezTo>
                    <a:pt x="1337" y="180"/>
                    <a:pt x="1599" y="625"/>
                    <a:pt x="1549" y="900"/>
                  </a:cubicBezTo>
                  <a:lnTo>
                    <a:pt x="1549" y="900"/>
                  </a:lnTo>
                  <a:cubicBezTo>
                    <a:pt x="1871" y="3055"/>
                    <a:pt x="1" y="5751"/>
                    <a:pt x="1577" y="7600"/>
                  </a:cubicBezTo>
                  <a:cubicBezTo>
                    <a:pt x="1595" y="7606"/>
                    <a:pt x="1612" y="7609"/>
                    <a:pt x="1628" y="7609"/>
                  </a:cubicBezTo>
                  <a:cubicBezTo>
                    <a:pt x="1775" y="7609"/>
                    <a:pt x="1833" y="7381"/>
                    <a:pt x="1668" y="7326"/>
                  </a:cubicBezTo>
                  <a:cubicBezTo>
                    <a:pt x="1577" y="7326"/>
                    <a:pt x="1547" y="7205"/>
                    <a:pt x="1486" y="7144"/>
                  </a:cubicBezTo>
                  <a:cubicBezTo>
                    <a:pt x="1425" y="7022"/>
                    <a:pt x="1395" y="6931"/>
                    <a:pt x="1364" y="6810"/>
                  </a:cubicBezTo>
                  <a:cubicBezTo>
                    <a:pt x="756" y="4621"/>
                    <a:pt x="2428" y="2098"/>
                    <a:pt x="15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4"/>
            <p:cNvSpPr/>
            <p:nvPr/>
          </p:nvSpPr>
          <p:spPr>
            <a:xfrm>
              <a:off x="3504900" y="1727525"/>
              <a:ext cx="38775" cy="187800"/>
            </a:xfrm>
            <a:custGeom>
              <a:rect b="b" l="l" r="r" t="t"/>
              <a:pathLst>
                <a:path extrusionOk="0" h="7512" w="1551">
                  <a:moveTo>
                    <a:pt x="1550" y="0"/>
                  </a:moveTo>
                  <a:cubicBezTo>
                    <a:pt x="912" y="365"/>
                    <a:pt x="1003" y="1550"/>
                    <a:pt x="790" y="2219"/>
                  </a:cubicBezTo>
                  <a:cubicBezTo>
                    <a:pt x="760" y="2280"/>
                    <a:pt x="760" y="2310"/>
                    <a:pt x="760" y="2371"/>
                  </a:cubicBezTo>
                  <a:cubicBezTo>
                    <a:pt x="486" y="4013"/>
                    <a:pt x="0" y="5958"/>
                    <a:pt x="638" y="7508"/>
                  </a:cubicBezTo>
                  <a:cubicBezTo>
                    <a:pt x="648" y="7510"/>
                    <a:pt x="657" y="7511"/>
                    <a:pt x="665" y="7511"/>
                  </a:cubicBezTo>
                  <a:cubicBezTo>
                    <a:pt x="768" y="7511"/>
                    <a:pt x="812" y="7354"/>
                    <a:pt x="699" y="7326"/>
                  </a:cubicBezTo>
                  <a:cubicBezTo>
                    <a:pt x="699" y="7326"/>
                    <a:pt x="699" y="7295"/>
                    <a:pt x="699" y="7295"/>
                  </a:cubicBezTo>
                  <a:cubicBezTo>
                    <a:pt x="638" y="7052"/>
                    <a:pt x="608" y="6809"/>
                    <a:pt x="578" y="6566"/>
                  </a:cubicBezTo>
                  <a:cubicBezTo>
                    <a:pt x="578" y="6558"/>
                    <a:pt x="578" y="6551"/>
                    <a:pt x="578" y="6535"/>
                  </a:cubicBezTo>
                  <a:lnTo>
                    <a:pt x="547" y="6323"/>
                  </a:lnTo>
                  <a:lnTo>
                    <a:pt x="578" y="6323"/>
                  </a:lnTo>
                  <a:cubicBezTo>
                    <a:pt x="547" y="5958"/>
                    <a:pt x="547" y="5563"/>
                    <a:pt x="578" y="5198"/>
                  </a:cubicBezTo>
                  <a:cubicBezTo>
                    <a:pt x="547" y="3435"/>
                    <a:pt x="1429" y="1642"/>
                    <a:pt x="15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4"/>
            <p:cNvSpPr/>
            <p:nvPr/>
          </p:nvSpPr>
          <p:spPr>
            <a:xfrm>
              <a:off x="3588275" y="1827375"/>
              <a:ext cx="109650" cy="96975"/>
            </a:xfrm>
            <a:custGeom>
              <a:rect b="b" l="l" r="r" t="t"/>
              <a:pathLst>
                <a:path extrusionOk="0" h="3879" w="4386">
                  <a:moveTo>
                    <a:pt x="135" y="0"/>
                  </a:moveTo>
                  <a:cubicBezTo>
                    <a:pt x="1" y="0"/>
                    <a:pt x="547" y="1075"/>
                    <a:pt x="981" y="1447"/>
                  </a:cubicBezTo>
                  <a:lnTo>
                    <a:pt x="981" y="1477"/>
                  </a:lnTo>
                  <a:cubicBezTo>
                    <a:pt x="1346" y="1842"/>
                    <a:pt x="1832" y="2146"/>
                    <a:pt x="2228" y="2511"/>
                  </a:cubicBezTo>
                  <a:cubicBezTo>
                    <a:pt x="2683" y="2906"/>
                    <a:pt x="3200" y="3301"/>
                    <a:pt x="3474" y="3879"/>
                  </a:cubicBezTo>
                  <a:cubicBezTo>
                    <a:pt x="4386" y="3788"/>
                    <a:pt x="1012" y="1356"/>
                    <a:pt x="860" y="900"/>
                  </a:cubicBezTo>
                  <a:cubicBezTo>
                    <a:pt x="412" y="238"/>
                    <a:pt x="198" y="0"/>
                    <a:pt x="1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4"/>
            <p:cNvSpPr/>
            <p:nvPr/>
          </p:nvSpPr>
          <p:spPr>
            <a:xfrm>
              <a:off x="3350625" y="1506400"/>
              <a:ext cx="65825" cy="200000"/>
            </a:xfrm>
            <a:custGeom>
              <a:rect b="b" l="l" r="r" t="t"/>
              <a:pathLst>
                <a:path extrusionOk="0" h="8000" w="2633">
                  <a:moveTo>
                    <a:pt x="122" y="0"/>
                  </a:moveTo>
                  <a:lnTo>
                    <a:pt x="122" y="0"/>
                  </a:lnTo>
                  <a:cubicBezTo>
                    <a:pt x="1" y="122"/>
                    <a:pt x="153" y="274"/>
                    <a:pt x="214" y="395"/>
                  </a:cubicBezTo>
                  <a:cubicBezTo>
                    <a:pt x="700" y="942"/>
                    <a:pt x="1004" y="1642"/>
                    <a:pt x="1277" y="2310"/>
                  </a:cubicBezTo>
                  <a:cubicBezTo>
                    <a:pt x="1429" y="2797"/>
                    <a:pt x="1612" y="3252"/>
                    <a:pt x="1794" y="3708"/>
                  </a:cubicBezTo>
                  <a:cubicBezTo>
                    <a:pt x="2098" y="4499"/>
                    <a:pt x="2220" y="5319"/>
                    <a:pt x="2280" y="6140"/>
                  </a:cubicBezTo>
                  <a:cubicBezTo>
                    <a:pt x="2311" y="6748"/>
                    <a:pt x="2311" y="7386"/>
                    <a:pt x="2280" y="7994"/>
                  </a:cubicBezTo>
                  <a:cubicBezTo>
                    <a:pt x="2289" y="7998"/>
                    <a:pt x="2297" y="8000"/>
                    <a:pt x="2305" y="8000"/>
                  </a:cubicBezTo>
                  <a:cubicBezTo>
                    <a:pt x="2633" y="8000"/>
                    <a:pt x="2370" y="4974"/>
                    <a:pt x="2280" y="4499"/>
                  </a:cubicBezTo>
                  <a:cubicBezTo>
                    <a:pt x="2280" y="4499"/>
                    <a:pt x="2280" y="4499"/>
                    <a:pt x="2280" y="4529"/>
                  </a:cubicBezTo>
                  <a:cubicBezTo>
                    <a:pt x="1825" y="3192"/>
                    <a:pt x="1399" y="669"/>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4"/>
            <p:cNvSpPr/>
            <p:nvPr/>
          </p:nvSpPr>
          <p:spPr>
            <a:xfrm>
              <a:off x="3482850" y="1627675"/>
              <a:ext cx="89525" cy="96300"/>
            </a:xfrm>
            <a:custGeom>
              <a:rect b="b" l="l" r="r" t="t"/>
              <a:pathLst>
                <a:path extrusionOk="0" h="3852" w="3581">
                  <a:moveTo>
                    <a:pt x="297" y="1"/>
                  </a:moveTo>
                  <a:cubicBezTo>
                    <a:pt x="279" y="1"/>
                    <a:pt x="260" y="4"/>
                    <a:pt x="244" y="12"/>
                  </a:cubicBezTo>
                  <a:cubicBezTo>
                    <a:pt x="1" y="590"/>
                    <a:pt x="1794" y="1745"/>
                    <a:pt x="2159" y="2353"/>
                  </a:cubicBezTo>
                  <a:cubicBezTo>
                    <a:pt x="2159" y="2323"/>
                    <a:pt x="2159" y="2323"/>
                    <a:pt x="2159" y="2323"/>
                  </a:cubicBezTo>
                  <a:cubicBezTo>
                    <a:pt x="2524" y="2809"/>
                    <a:pt x="2888" y="3295"/>
                    <a:pt x="3283" y="3782"/>
                  </a:cubicBezTo>
                  <a:cubicBezTo>
                    <a:pt x="3314" y="3782"/>
                    <a:pt x="3344" y="3812"/>
                    <a:pt x="3375" y="3842"/>
                  </a:cubicBezTo>
                  <a:cubicBezTo>
                    <a:pt x="3396" y="3848"/>
                    <a:pt x="3414" y="3851"/>
                    <a:pt x="3431" y="3851"/>
                  </a:cubicBezTo>
                  <a:cubicBezTo>
                    <a:pt x="3580" y="3851"/>
                    <a:pt x="3542" y="3624"/>
                    <a:pt x="3405" y="3569"/>
                  </a:cubicBezTo>
                  <a:cubicBezTo>
                    <a:pt x="2767" y="2809"/>
                    <a:pt x="2220" y="1958"/>
                    <a:pt x="1520" y="1228"/>
                  </a:cubicBezTo>
                  <a:lnTo>
                    <a:pt x="1490" y="1228"/>
                  </a:lnTo>
                  <a:cubicBezTo>
                    <a:pt x="1216" y="772"/>
                    <a:pt x="700" y="529"/>
                    <a:pt x="426" y="73"/>
                  </a:cubicBezTo>
                  <a:cubicBezTo>
                    <a:pt x="404" y="29"/>
                    <a:pt x="349"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4"/>
            <p:cNvSpPr/>
            <p:nvPr/>
          </p:nvSpPr>
          <p:spPr>
            <a:xfrm>
              <a:off x="3266275" y="1456725"/>
              <a:ext cx="129050" cy="34225"/>
            </a:xfrm>
            <a:custGeom>
              <a:rect b="b" l="l" r="r" t="t"/>
              <a:pathLst>
                <a:path extrusionOk="0" h="1369" w="5162">
                  <a:moveTo>
                    <a:pt x="5001" y="1"/>
                  </a:moveTo>
                  <a:cubicBezTo>
                    <a:pt x="4974" y="1"/>
                    <a:pt x="4947" y="13"/>
                    <a:pt x="4925" y="42"/>
                  </a:cubicBezTo>
                  <a:cubicBezTo>
                    <a:pt x="3405" y="407"/>
                    <a:pt x="1034" y="133"/>
                    <a:pt x="1" y="1288"/>
                  </a:cubicBezTo>
                  <a:cubicBezTo>
                    <a:pt x="30" y="1347"/>
                    <a:pt x="73" y="1368"/>
                    <a:pt x="122" y="1368"/>
                  </a:cubicBezTo>
                  <a:cubicBezTo>
                    <a:pt x="224" y="1368"/>
                    <a:pt x="354" y="1278"/>
                    <a:pt x="457" y="1258"/>
                  </a:cubicBezTo>
                  <a:lnTo>
                    <a:pt x="426" y="1258"/>
                  </a:lnTo>
                  <a:cubicBezTo>
                    <a:pt x="457" y="1227"/>
                    <a:pt x="487" y="1227"/>
                    <a:pt x="518" y="1197"/>
                  </a:cubicBezTo>
                  <a:lnTo>
                    <a:pt x="548" y="1197"/>
                  </a:lnTo>
                  <a:cubicBezTo>
                    <a:pt x="1916" y="498"/>
                    <a:pt x="3557" y="467"/>
                    <a:pt x="5047" y="163"/>
                  </a:cubicBezTo>
                  <a:cubicBezTo>
                    <a:pt x="5162" y="117"/>
                    <a:pt x="5085" y="1"/>
                    <a:pt x="5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4"/>
            <p:cNvSpPr/>
            <p:nvPr/>
          </p:nvSpPr>
          <p:spPr>
            <a:xfrm>
              <a:off x="3143950" y="1476000"/>
              <a:ext cx="65375" cy="60800"/>
            </a:xfrm>
            <a:custGeom>
              <a:rect b="b" l="l" r="r" t="t"/>
              <a:pathLst>
                <a:path extrusionOk="0" h="2432" w="2615">
                  <a:moveTo>
                    <a:pt x="2341" y="0"/>
                  </a:moveTo>
                  <a:cubicBezTo>
                    <a:pt x="1520" y="608"/>
                    <a:pt x="152" y="1429"/>
                    <a:pt x="0" y="2432"/>
                  </a:cubicBezTo>
                  <a:cubicBezTo>
                    <a:pt x="730" y="1854"/>
                    <a:pt x="1307" y="760"/>
                    <a:pt x="2249" y="274"/>
                  </a:cubicBezTo>
                  <a:cubicBezTo>
                    <a:pt x="2401" y="213"/>
                    <a:pt x="2614" y="0"/>
                    <a:pt x="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4"/>
            <p:cNvSpPr/>
            <p:nvPr/>
          </p:nvSpPr>
          <p:spPr>
            <a:xfrm>
              <a:off x="3141725" y="1533550"/>
              <a:ext cx="125350" cy="106600"/>
            </a:xfrm>
            <a:custGeom>
              <a:rect b="b" l="l" r="r" t="t"/>
              <a:pathLst>
                <a:path extrusionOk="0" h="4264" w="5014">
                  <a:moveTo>
                    <a:pt x="228" y="0"/>
                  </a:moveTo>
                  <a:cubicBezTo>
                    <a:pt x="76" y="0"/>
                    <a:pt x="0" y="64"/>
                    <a:pt x="150" y="252"/>
                  </a:cubicBezTo>
                  <a:cubicBezTo>
                    <a:pt x="545" y="343"/>
                    <a:pt x="910" y="525"/>
                    <a:pt x="1214" y="799"/>
                  </a:cubicBezTo>
                  <a:lnTo>
                    <a:pt x="1183" y="799"/>
                  </a:lnTo>
                  <a:cubicBezTo>
                    <a:pt x="2278" y="1863"/>
                    <a:pt x="3433" y="2926"/>
                    <a:pt x="4193" y="4264"/>
                  </a:cubicBezTo>
                  <a:cubicBezTo>
                    <a:pt x="5013" y="3869"/>
                    <a:pt x="1548" y="586"/>
                    <a:pt x="910" y="221"/>
                  </a:cubicBezTo>
                  <a:cubicBezTo>
                    <a:pt x="820" y="132"/>
                    <a:pt x="446"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4"/>
            <p:cNvSpPr/>
            <p:nvPr/>
          </p:nvSpPr>
          <p:spPr>
            <a:xfrm>
              <a:off x="3171650" y="1377825"/>
              <a:ext cx="120700" cy="19925"/>
            </a:xfrm>
            <a:custGeom>
              <a:rect b="b" l="l" r="r" t="t"/>
              <a:pathLst>
                <a:path extrusionOk="0" h="797" w="4828">
                  <a:moveTo>
                    <a:pt x="717" y="0"/>
                  </a:moveTo>
                  <a:cubicBezTo>
                    <a:pt x="479" y="0"/>
                    <a:pt x="304" y="12"/>
                    <a:pt x="230" y="37"/>
                  </a:cubicBezTo>
                  <a:cubicBezTo>
                    <a:pt x="1" y="224"/>
                    <a:pt x="213" y="269"/>
                    <a:pt x="428" y="269"/>
                  </a:cubicBezTo>
                  <a:cubicBezTo>
                    <a:pt x="528" y="269"/>
                    <a:pt x="628" y="259"/>
                    <a:pt x="686" y="249"/>
                  </a:cubicBezTo>
                  <a:lnTo>
                    <a:pt x="655" y="249"/>
                  </a:lnTo>
                  <a:cubicBezTo>
                    <a:pt x="837" y="234"/>
                    <a:pt x="1020" y="227"/>
                    <a:pt x="1202" y="227"/>
                  </a:cubicBezTo>
                  <a:cubicBezTo>
                    <a:pt x="1385" y="227"/>
                    <a:pt x="1567" y="234"/>
                    <a:pt x="1749" y="249"/>
                  </a:cubicBezTo>
                  <a:lnTo>
                    <a:pt x="1719" y="249"/>
                  </a:lnTo>
                  <a:cubicBezTo>
                    <a:pt x="2509" y="310"/>
                    <a:pt x="3269" y="462"/>
                    <a:pt x="4029" y="705"/>
                  </a:cubicBezTo>
                  <a:lnTo>
                    <a:pt x="4059" y="705"/>
                  </a:lnTo>
                  <a:cubicBezTo>
                    <a:pt x="4059" y="705"/>
                    <a:pt x="4059" y="705"/>
                    <a:pt x="4059" y="736"/>
                  </a:cubicBezTo>
                  <a:lnTo>
                    <a:pt x="4151" y="736"/>
                  </a:lnTo>
                  <a:cubicBezTo>
                    <a:pt x="4151" y="766"/>
                    <a:pt x="4151" y="766"/>
                    <a:pt x="4181" y="766"/>
                  </a:cubicBezTo>
                  <a:lnTo>
                    <a:pt x="4242" y="797"/>
                  </a:lnTo>
                  <a:cubicBezTo>
                    <a:pt x="4827" y="313"/>
                    <a:pt x="1940" y="0"/>
                    <a:pt x="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4"/>
            <p:cNvSpPr/>
            <p:nvPr/>
          </p:nvSpPr>
          <p:spPr>
            <a:xfrm>
              <a:off x="3253525" y="1278900"/>
              <a:ext cx="128150" cy="20075"/>
            </a:xfrm>
            <a:custGeom>
              <a:rect b="b" l="l" r="r" t="t"/>
              <a:pathLst>
                <a:path extrusionOk="0" h="803" w="5126">
                  <a:moveTo>
                    <a:pt x="512" y="0"/>
                  </a:moveTo>
                  <a:cubicBezTo>
                    <a:pt x="424" y="0"/>
                    <a:pt x="360" y="4"/>
                    <a:pt x="329" y="12"/>
                  </a:cubicBezTo>
                  <a:cubicBezTo>
                    <a:pt x="0" y="291"/>
                    <a:pt x="461" y="340"/>
                    <a:pt x="997" y="340"/>
                  </a:cubicBezTo>
                  <a:cubicBezTo>
                    <a:pt x="1284" y="340"/>
                    <a:pt x="1591" y="326"/>
                    <a:pt x="1812" y="326"/>
                  </a:cubicBezTo>
                  <a:cubicBezTo>
                    <a:pt x="1944" y="326"/>
                    <a:pt x="2045" y="331"/>
                    <a:pt x="2091" y="346"/>
                  </a:cubicBezTo>
                  <a:lnTo>
                    <a:pt x="2061" y="346"/>
                  </a:lnTo>
                  <a:cubicBezTo>
                    <a:pt x="2882" y="407"/>
                    <a:pt x="3642" y="741"/>
                    <a:pt x="4432" y="802"/>
                  </a:cubicBezTo>
                  <a:cubicBezTo>
                    <a:pt x="5125" y="414"/>
                    <a:pt x="1439" y="0"/>
                    <a:pt x="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4"/>
            <p:cNvSpPr/>
            <p:nvPr/>
          </p:nvSpPr>
          <p:spPr>
            <a:xfrm>
              <a:off x="3389375" y="1186350"/>
              <a:ext cx="121200" cy="43350"/>
            </a:xfrm>
            <a:custGeom>
              <a:rect b="b" l="l" r="r" t="t"/>
              <a:pathLst>
                <a:path extrusionOk="0" h="1734" w="4848">
                  <a:moveTo>
                    <a:pt x="424" y="1"/>
                  </a:moveTo>
                  <a:cubicBezTo>
                    <a:pt x="244" y="1"/>
                    <a:pt x="87" y="34"/>
                    <a:pt x="1" y="158"/>
                  </a:cubicBezTo>
                  <a:cubicBezTo>
                    <a:pt x="761" y="492"/>
                    <a:pt x="1946" y="188"/>
                    <a:pt x="2828" y="674"/>
                  </a:cubicBezTo>
                  <a:cubicBezTo>
                    <a:pt x="3436" y="887"/>
                    <a:pt x="4074" y="1161"/>
                    <a:pt x="4469" y="1708"/>
                  </a:cubicBezTo>
                  <a:cubicBezTo>
                    <a:pt x="4525" y="1725"/>
                    <a:pt x="4568" y="1733"/>
                    <a:pt x="4601" y="1733"/>
                  </a:cubicBezTo>
                  <a:cubicBezTo>
                    <a:pt x="4848" y="1733"/>
                    <a:pt x="4452" y="1272"/>
                    <a:pt x="4317" y="1191"/>
                  </a:cubicBezTo>
                  <a:cubicBezTo>
                    <a:pt x="3466" y="522"/>
                    <a:pt x="2372" y="218"/>
                    <a:pt x="1338" y="36"/>
                  </a:cubicBezTo>
                  <a:lnTo>
                    <a:pt x="1217" y="36"/>
                  </a:lnTo>
                  <a:cubicBezTo>
                    <a:pt x="1173" y="43"/>
                    <a:pt x="1125" y="46"/>
                    <a:pt x="1075" y="46"/>
                  </a:cubicBezTo>
                  <a:cubicBezTo>
                    <a:pt x="875" y="46"/>
                    <a:pt x="634" y="1"/>
                    <a:pt x="4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4"/>
            <p:cNvSpPr/>
            <p:nvPr/>
          </p:nvSpPr>
          <p:spPr>
            <a:xfrm>
              <a:off x="3282250" y="1150350"/>
              <a:ext cx="33000" cy="119200"/>
            </a:xfrm>
            <a:custGeom>
              <a:rect b="b" l="l" r="r" t="t"/>
              <a:pathLst>
                <a:path extrusionOk="0" h="4768" w="1320">
                  <a:moveTo>
                    <a:pt x="1299" y="0"/>
                  </a:moveTo>
                  <a:cubicBezTo>
                    <a:pt x="1195" y="0"/>
                    <a:pt x="604" y="1284"/>
                    <a:pt x="578" y="1415"/>
                  </a:cubicBezTo>
                  <a:lnTo>
                    <a:pt x="608" y="1415"/>
                  </a:lnTo>
                  <a:cubicBezTo>
                    <a:pt x="487" y="1750"/>
                    <a:pt x="395" y="2114"/>
                    <a:pt x="304" y="2479"/>
                  </a:cubicBezTo>
                  <a:cubicBezTo>
                    <a:pt x="213" y="3057"/>
                    <a:pt x="61" y="3634"/>
                    <a:pt x="31" y="4212"/>
                  </a:cubicBezTo>
                  <a:cubicBezTo>
                    <a:pt x="31" y="4261"/>
                    <a:pt x="31" y="4291"/>
                    <a:pt x="31" y="4333"/>
                  </a:cubicBezTo>
                  <a:cubicBezTo>
                    <a:pt x="0" y="4455"/>
                    <a:pt x="0" y="4576"/>
                    <a:pt x="0" y="4698"/>
                  </a:cubicBezTo>
                  <a:cubicBezTo>
                    <a:pt x="32" y="4746"/>
                    <a:pt x="61" y="4767"/>
                    <a:pt x="88" y="4767"/>
                  </a:cubicBezTo>
                  <a:cubicBezTo>
                    <a:pt x="372" y="4767"/>
                    <a:pt x="414" y="2361"/>
                    <a:pt x="608" y="2084"/>
                  </a:cubicBezTo>
                  <a:cubicBezTo>
                    <a:pt x="608" y="2054"/>
                    <a:pt x="608" y="2023"/>
                    <a:pt x="608" y="2023"/>
                  </a:cubicBezTo>
                  <a:cubicBezTo>
                    <a:pt x="669" y="1780"/>
                    <a:pt x="730" y="1537"/>
                    <a:pt x="790" y="1294"/>
                  </a:cubicBezTo>
                  <a:lnTo>
                    <a:pt x="790" y="1324"/>
                  </a:lnTo>
                  <a:cubicBezTo>
                    <a:pt x="942" y="959"/>
                    <a:pt x="1064" y="564"/>
                    <a:pt x="1246" y="230"/>
                  </a:cubicBezTo>
                  <a:cubicBezTo>
                    <a:pt x="1246" y="199"/>
                    <a:pt x="1277" y="169"/>
                    <a:pt x="1277" y="139"/>
                  </a:cubicBezTo>
                  <a:cubicBezTo>
                    <a:pt x="1277" y="139"/>
                    <a:pt x="1307" y="108"/>
                    <a:pt x="1307" y="108"/>
                  </a:cubicBezTo>
                  <a:cubicBezTo>
                    <a:pt x="1320" y="33"/>
                    <a:pt x="1316" y="0"/>
                    <a:pt x="12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4"/>
            <p:cNvSpPr/>
            <p:nvPr/>
          </p:nvSpPr>
          <p:spPr>
            <a:xfrm>
              <a:off x="3458525" y="1069950"/>
              <a:ext cx="51700" cy="85400"/>
            </a:xfrm>
            <a:custGeom>
              <a:rect b="b" l="l" r="r" t="t"/>
              <a:pathLst>
                <a:path extrusionOk="0" h="3416" w="2068">
                  <a:moveTo>
                    <a:pt x="1991" y="1"/>
                  </a:moveTo>
                  <a:cubicBezTo>
                    <a:pt x="1660" y="1"/>
                    <a:pt x="366" y="2303"/>
                    <a:pt x="366" y="2595"/>
                  </a:cubicBezTo>
                  <a:cubicBezTo>
                    <a:pt x="335" y="2838"/>
                    <a:pt x="1" y="3233"/>
                    <a:pt x="214" y="3415"/>
                  </a:cubicBezTo>
                  <a:cubicBezTo>
                    <a:pt x="457" y="3415"/>
                    <a:pt x="427" y="3051"/>
                    <a:pt x="518" y="2899"/>
                  </a:cubicBezTo>
                  <a:cubicBezTo>
                    <a:pt x="670" y="2473"/>
                    <a:pt x="822" y="2048"/>
                    <a:pt x="1034" y="1652"/>
                  </a:cubicBezTo>
                  <a:cubicBezTo>
                    <a:pt x="1308" y="1166"/>
                    <a:pt x="1612" y="680"/>
                    <a:pt x="1946" y="254"/>
                  </a:cubicBezTo>
                  <a:cubicBezTo>
                    <a:pt x="1977" y="224"/>
                    <a:pt x="2007" y="193"/>
                    <a:pt x="2007" y="193"/>
                  </a:cubicBezTo>
                  <a:cubicBezTo>
                    <a:pt x="2038" y="193"/>
                    <a:pt x="2038" y="163"/>
                    <a:pt x="2068" y="163"/>
                  </a:cubicBezTo>
                  <a:cubicBezTo>
                    <a:pt x="2068" y="50"/>
                    <a:pt x="2040" y="1"/>
                    <a:pt x="1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4"/>
            <p:cNvSpPr/>
            <p:nvPr/>
          </p:nvSpPr>
          <p:spPr>
            <a:xfrm>
              <a:off x="3514800" y="1122250"/>
              <a:ext cx="135100" cy="52950"/>
            </a:xfrm>
            <a:custGeom>
              <a:rect b="b" l="l" r="r" t="t"/>
              <a:pathLst>
                <a:path extrusionOk="0" h="2118" w="5404">
                  <a:moveTo>
                    <a:pt x="871" y="0"/>
                  </a:moveTo>
                  <a:cubicBezTo>
                    <a:pt x="83" y="0"/>
                    <a:pt x="1" y="179"/>
                    <a:pt x="1975" y="351"/>
                  </a:cubicBezTo>
                  <a:lnTo>
                    <a:pt x="1945" y="351"/>
                  </a:lnTo>
                  <a:cubicBezTo>
                    <a:pt x="2553" y="381"/>
                    <a:pt x="3130" y="594"/>
                    <a:pt x="3677" y="837"/>
                  </a:cubicBezTo>
                  <a:cubicBezTo>
                    <a:pt x="3829" y="928"/>
                    <a:pt x="3981" y="1019"/>
                    <a:pt x="4103" y="1141"/>
                  </a:cubicBezTo>
                  <a:cubicBezTo>
                    <a:pt x="4437" y="1415"/>
                    <a:pt x="4619" y="1810"/>
                    <a:pt x="4954" y="2114"/>
                  </a:cubicBezTo>
                  <a:cubicBezTo>
                    <a:pt x="4975" y="2116"/>
                    <a:pt x="4994" y="2117"/>
                    <a:pt x="5011" y="2117"/>
                  </a:cubicBezTo>
                  <a:cubicBezTo>
                    <a:pt x="5404" y="2117"/>
                    <a:pt x="4646" y="1468"/>
                    <a:pt x="4559" y="1293"/>
                  </a:cubicBezTo>
                  <a:cubicBezTo>
                    <a:pt x="4096" y="299"/>
                    <a:pt x="1892" y="0"/>
                    <a:pt x="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4"/>
            <p:cNvSpPr/>
            <p:nvPr/>
          </p:nvSpPr>
          <p:spPr>
            <a:xfrm>
              <a:off x="3639200" y="1057125"/>
              <a:ext cx="60575" cy="42000"/>
            </a:xfrm>
            <a:custGeom>
              <a:rect b="b" l="l" r="r" t="t"/>
              <a:pathLst>
                <a:path extrusionOk="0" h="1680" w="2423">
                  <a:moveTo>
                    <a:pt x="2360" y="1"/>
                  </a:moveTo>
                  <a:cubicBezTo>
                    <a:pt x="2034" y="1"/>
                    <a:pt x="1" y="1473"/>
                    <a:pt x="130" y="1679"/>
                  </a:cubicBezTo>
                  <a:cubicBezTo>
                    <a:pt x="890" y="1436"/>
                    <a:pt x="1528" y="433"/>
                    <a:pt x="2379" y="159"/>
                  </a:cubicBezTo>
                  <a:lnTo>
                    <a:pt x="2349" y="159"/>
                  </a:lnTo>
                  <a:cubicBezTo>
                    <a:pt x="2423" y="48"/>
                    <a:pt x="2419" y="1"/>
                    <a:pt x="2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4"/>
            <p:cNvSpPr/>
            <p:nvPr/>
          </p:nvSpPr>
          <p:spPr>
            <a:xfrm>
              <a:off x="3701850" y="1107950"/>
              <a:ext cx="62775" cy="71800"/>
            </a:xfrm>
            <a:custGeom>
              <a:rect b="b" l="l" r="r" t="t"/>
              <a:pathLst>
                <a:path extrusionOk="0" h="2872" w="2511">
                  <a:moveTo>
                    <a:pt x="102" y="1"/>
                  </a:moveTo>
                  <a:cubicBezTo>
                    <a:pt x="10" y="1"/>
                    <a:pt x="0" y="78"/>
                    <a:pt x="147" y="284"/>
                  </a:cubicBezTo>
                  <a:lnTo>
                    <a:pt x="116" y="284"/>
                  </a:lnTo>
                  <a:cubicBezTo>
                    <a:pt x="1241" y="771"/>
                    <a:pt x="1788" y="1835"/>
                    <a:pt x="2305" y="2868"/>
                  </a:cubicBezTo>
                  <a:cubicBezTo>
                    <a:pt x="2314" y="2870"/>
                    <a:pt x="2323" y="2871"/>
                    <a:pt x="2332" y="2871"/>
                  </a:cubicBezTo>
                  <a:cubicBezTo>
                    <a:pt x="2439" y="2871"/>
                    <a:pt x="2511" y="2711"/>
                    <a:pt x="2426" y="2655"/>
                  </a:cubicBezTo>
                  <a:cubicBezTo>
                    <a:pt x="2122" y="1926"/>
                    <a:pt x="1788" y="1196"/>
                    <a:pt x="1210" y="649"/>
                  </a:cubicBezTo>
                  <a:cubicBezTo>
                    <a:pt x="1102" y="497"/>
                    <a:pt x="337" y="1"/>
                    <a:pt x="1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4"/>
            <p:cNvSpPr/>
            <p:nvPr/>
          </p:nvSpPr>
          <p:spPr>
            <a:xfrm>
              <a:off x="2959775" y="1306550"/>
              <a:ext cx="97300" cy="93100"/>
            </a:xfrm>
            <a:custGeom>
              <a:rect b="b" l="l" r="r" t="t"/>
              <a:pathLst>
                <a:path extrusionOk="0" h="3724" w="3892">
                  <a:moveTo>
                    <a:pt x="133" y="0"/>
                  </a:moveTo>
                  <a:cubicBezTo>
                    <a:pt x="133" y="0"/>
                    <a:pt x="133" y="0"/>
                    <a:pt x="163" y="31"/>
                  </a:cubicBezTo>
                  <a:cubicBezTo>
                    <a:pt x="144" y="23"/>
                    <a:pt x="127" y="20"/>
                    <a:pt x="112" y="20"/>
                  </a:cubicBezTo>
                  <a:cubicBezTo>
                    <a:pt x="7" y="20"/>
                    <a:pt x="0" y="183"/>
                    <a:pt x="133" y="183"/>
                  </a:cubicBezTo>
                  <a:cubicBezTo>
                    <a:pt x="163" y="183"/>
                    <a:pt x="194" y="213"/>
                    <a:pt x="224" y="213"/>
                  </a:cubicBezTo>
                  <a:cubicBezTo>
                    <a:pt x="346" y="243"/>
                    <a:pt x="467" y="274"/>
                    <a:pt x="589" y="304"/>
                  </a:cubicBezTo>
                  <a:lnTo>
                    <a:pt x="559" y="304"/>
                  </a:lnTo>
                  <a:cubicBezTo>
                    <a:pt x="711" y="365"/>
                    <a:pt x="862" y="426"/>
                    <a:pt x="1014" y="486"/>
                  </a:cubicBezTo>
                  <a:lnTo>
                    <a:pt x="984" y="486"/>
                  </a:lnTo>
                  <a:cubicBezTo>
                    <a:pt x="1136" y="547"/>
                    <a:pt x="1258" y="638"/>
                    <a:pt x="1379" y="699"/>
                  </a:cubicBezTo>
                  <a:cubicBezTo>
                    <a:pt x="1653" y="882"/>
                    <a:pt x="1896" y="1125"/>
                    <a:pt x="2170" y="1338"/>
                  </a:cubicBezTo>
                  <a:lnTo>
                    <a:pt x="2139" y="1338"/>
                  </a:lnTo>
                  <a:cubicBezTo>
                    <a:pt x="2200" y="1398"/>
                    <a:pt x="2291" y="1459"/>
                    <a:pt x="2352" y="1520"/>
                  </a:cubicBezTo>
                  <a:lnTo>
                    <a:pt x="2321" y="1520"/>
                  </a:lnTo>
                  <a:cubicBezTo>
                    <a:pt x="2808" y="1915"/>
                    <a:pt x="3142" y="2432"/>
                    <a:pt x="3416" y="2979"/>
                  </a:cubicBezTo>
                  <a:cubicBezTo>
                    <a:pt x="3416" y="2949"/>
                    <a:pt x="3416" y="2949"/>
                    <a:pt x="3416" y="2949"/>
                  </a:cubicBezTo>
                  <a:cubicBezTo>
                    <a:pt x="3537" y="3192"/>
                    <a:pt x="3628" y="3435"/>
                    <a:pt x="3720" y="3678"/>
                  </a:cubicBezTo>
                  <a:cubicBezTo>
                    <a:pt x="3730" y="3710"/>
                    <a:pt x="3756" y="3723"/>
                    <a:pt x="3783" y="3723"/>
                  </a:cubicBezTo>
                  <a:cubicBezTo>
                    <a:pt x="3834" y="3723"/>
                    <a:pt x="3891" y="3677"/>
                    <a:pt x="3872" y="3617"/>
                  </a:cubicBezTo>
                  <a:cubicBezTo>
                    <a:pt x="3416" y="1915"/>
                    <a:pt x="1896" y="395"/>
                    <a:pt x="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4"/>
            <p:cNvSpPr/>
            <p:nvPr/>
          </p:nvSpPr>
          <p:spPr>
            <a:xfrm>
              <a:off x="3041350" y="1250500"/>
              <a:ext cx="81350" cy="78100"/>
            </a:xfrm>
            <a:custGeom>
              <a:rect b="b" l="l" r="r" t="t"/>
              <a:pathLst>
                <a:path extrusionOk="0" h="3124" w="3254">
                  <a:moveTo>
                    <a:pt x="3105" y="1"/>
                  </a:moveTo>
                  <a:cubicBezTo>
                    <a:pt x="2987" y="1"/>
                    <a:pt x="2836" y="105"/>
                    <a:pt x="2736" y="145"/>
                  </a:cubicBezTo>
                  <a:cubicBezTo>
                    <a:pt x="1794" y="692"/>
                    <a:pt x="1" y="1938"/>
                    <a:pt x="183" y="3124"/>
                  </a:cubicBezTo>
                  <a:cubicBezTo>
                    <a:pt x="457" y="3002"/>
                    <a:pt x="426" y="2516"/>
                    <a:pt x="669" y="2303"/>
                  </a:cubicBezTo>
                  <a:cubicBezTo>
                    <a:pt x="1125" y="1665"/>
                    <a:pt x="1703" y="1117"/>
                    <a:pt x="2341" y="631"/>
                  </a:cubicBezTo>
                  <a:cubicBezTo>
                    <a:pt x="2584" y="388"/>
                    <a:pt x="3101" y="358"/>
                    <a:pt x="3253" y="114"/>
                  </a:cubicBezTo>
                  <a:cubicBezTo>
                    <a:pt x="3221" y="30"/>
                    <a:pt x="3168" y="1"/>
                    <a:pt x="31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4"/>
            <p:cNvSpPr/>
            <p:nvPr/>
          </p:nvSpPr>
          <p:spPr>
            <a:xfrm>
              <a:off x="2941800" y="1195775"/>
              <a:ext cx="101550" cy="66575"/>
            </a:xfrm>
            <a:custGeom>
              <a:rect b="b" l="l" r="r" t="t"/>
              <a:pathLst>
                <a:path extrusionOk="0" h="2663" w="4062">
                  <a:moveTo>
                    <a:pt x="371" y="1"/>
                  </a:moveTo>
                  <a:cubicBezTo>
                    <a:pt x="247" y="1"/>
                    <a:pt x="123" y="8"/>
                    <a:pt x="1" y="24"/>
                  </a:cubicBezTo>
                  <a:cubicBezTo>
                    <a:pt x="639" y="297"/>
                    <a:pt x="1612" y="267"/>
                    <a:pt x="2250" y="753"/>
                  </a:cubicBezTo>
                  <a:cubicBezTo>
                    <a:pt x="2889" y="1209"/>
                    <a:pt x="3375" y="1908"/>
                    <a:pt x="3740" y="2607"/>
                  </a:cubicBezTo>
                  <a:cubicBezTo>
                    <a:pt x="3802" y="2646"/>
                    <a:pt x="3848" y="2662"/>
                    <a:pt x="3881" y="2662"/>
                  </a:cubicBezTo>
                  <a:cubicBezTo>
                    <a:pt x="4061" y="2662"/>
                    <a:pt x="3872" y="2188"/>
                    <a:pt x="3770" y="2060"/>
                  </a:cubicBezTo>
                  <a:cubicBezTo>
                    <a:pt x="3103" y="865"/>
                    <a:pt x="1699" y="1"/>
                    <a:pt x="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4"/>
            <p:cNvSpPr/>
            <p:nvPr/>
          </p:nvSpPr>
          <p:spPr>
            <a:xfrm>
              <a:off x="3029200" y="1090450"/>
              <a:ext cx="72825" cy="109600"/>
            </a:xfrm>
            <a:custGeom>
              <a:rect b="b" l="l" r="r" t="t"/>
              <a:pathLst>
                <a:path extrusionOk="0" h="4384" w="2913">
                  <a:moveTo>
                    <a:pt x="2856" y="1"/>
                  </a:moveTo>
                  <a:cubicBezTo>
                    <a:pt x="2541" y="1"/>
                    <a:pt x="495" y="1921"/>
                    <a:pt x="548" y="2261"/>
                  </a:cubicBezTo>
                  <a:cubicBezTo>
                    <a:pt x="213" y="2869"/>
                    <a:pt x="0" y="3598"/>
                    <a:pt x="31" y="4298"/>
                  </a:cubicBezTo>
                  <a:cubicBezTo>
                    <a:pt x="65" y="4359"/>
                    <a:pt x="93" y="4384"/>
                    <a:pt x="116" y="4384"/>
                  </a:cubicBezTo>
                  <a:cubicBezTo>
                    <a:pt x="195" y="4384"/>
                    <a:pt x="213" y="4088"/>
                    <a:pt x="213" y="3994"/>
                  </a:cubicBezTo>
                  <a:cubicBezTo>
                    <a:pt x="213" y="3994"/>
                    <a:pt x="213" y="3963"/>
                    <a:pt x="213" y="3963"/>
                  </a:cubicBezTo>
                  <a:cubicBezTo>
                    <a:pt x="213" y="3781"/>
                    <a:pt x="244" y="3598"/>
                    <a:pt x="274" y="3416"/>
                  </a:cubicBezTo>
                  <a:cubicBezTo>
                    <a:pt x="274" y="3416"/>
                    <a:pt x="274" y="3416"/>
                    <a:pt x="274" y="3446"/>
                  </a:cubicBezTo>
                  <a:cubicBezTo>
                    <a:pt x="304" y="3234"/>
                    <a:pt x="365" y="3051"/>
                    <a:pt x="426" y="2869"/>
                  </a:cubicBezTo>
                  <a:cubicBezTo>
                    <a:pt x="608" y="2413"/>
                    <a:pt x="821" y="1988"/>
                    <a:pt x="1155" y="1623"/>
                  </a:cubicBezTo>
                  <a:cubicBezTo>
                    <a:pt x="1672" y="1076"/>
                    <a:pt x="2219" y="529"/>
                    <a:pt x="2888" y="164"/>
                  </a:cubicBezTo>
                  <a:lnTo>
                    <a:pt x="2858" y="164"/>
                  </a:lnTo>
                  <a:cubicBezTo>
                    <a:pt x="2912" y="50"/>
                    <a:pt x="2906" y="1"/>
                    <a:pt x="2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4"/>
            <p:cNvSpPr/>
            <p:nvPr/>
          </p:nvSpPr>
          <p:spPr>
            <a:xfrm>
              <a:off x="2999400" y="998375"/>
              <a:ext cx="67000" cy="86200"/>
            </a:xfrm>
            <a:custGeom>
              <a:rect b="b" l="l" r="r" t="t"/>
              <a:pathLst>
                <a:path extrusionOk="0" h="3448" w="2680">
                  <a:moveTo>
                    <a:pt x="2574" y="1"/>
                  </a:moveTo>
                  <a:cubicBezTo>
                    <a:pt x="2263" y="1"/>
                    <a:pt x="0" y="910"/>
                    <a:pt x="159" y="3360"/>
                  </a:cubicBezTo>
                  <a:cubicBezTo>
                    <a:pt x="201" y="3422"/>
                    <a:pt x="234" y="3448"/>
                    <a:pt x="260" y="3448"/>
                  </a:cubicBezTo>
                  <a:cubicBezTo>
                    <a:pt x="400" y="3448"/>
                    <a:pt x="325" y="2668"/>
                    <a:pt x="402" y="2540"/>
                  </a:cubicBezTo>
                  <a:cubicBezTo>
                    <a:pt x="433" y="2418"/>
                    <a:pt x="463" y="2327"/>
                    <a:pt x="493" y="2205"/>
                  </a:cubicBezTo>
                  <a:cubicBezTo>
                    <a:pt x="676" y="1689"/>
                    <a:pt x="949" y="1142"/>
                    <a:pt x="1375" y="746"/>
                  </a:cubicBezTo>
                  <a:cubicBezTo>
                    <a:pt x="1588" y="564"/>
                    <a:pt x="1831" y="442"/>
                    <a:pt x="2074" y="290"/>
                  </a:cubicBezTo>
                  <a:lnTo>
                    <a:pt x="2043" y="290"/>
                  </a:lnTo>
                  <a:cubicBezTo>
                    <a:pt x="2560" y="106"/>
                    <a:pt x="2679" y="1"/>
                    <a:pt x="2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4"/>
            <p:cNvSpPr/>
            <p:nvPr/>
          </p:nvSpPr>
          <p:spPr>
            <a:xfrm>
              <a:off x="2892700" y="1072950"/>
              <a:ext cx="134850" cy="39850"/>
            </a:xfrm>
            <a:custGeom>
              <a:rect b="b" l="l" r="r" t="t"/>
              <a:pathLst>
                <a:path extrusionOk="0" h="1594" w="5394">
                  <a:moveTo>
                    <a:pt x="2539" y="1"/>
                  </a:moveTo>
                  <a:cubicBezTo>
                    <a:pt x="1678" y="1"/>
                    <a:pt x="1" y="301"/>
                    <a:pt x="384" y="469"/>
                  </a:cubicBezTo>
                  <a:cubicBezTo>
                    <a:pt x="597" y="408"/>
                    <a:pt x="810" y="347"/>
                    <a:pt x="1023" y="317"/>
                  </a:cubicBezTo>
                  <a:cubicBezTo>
                    <a:pt x="1394" y="224"/>
                    <a:pt x="1783" y="184"/>
                    <a:pt x="2163" y="184"/>
                  </a:cubicBezTo>
                  <a:cubicBezTo>
                    <a:pt x="2281" y="184"/>
                    <a:pt x="2397" y="188"/>
                    <a:pt x="2512" y="195"/>
                  </a:cubicBezTo>
                  <a:cubicBezTo>
                    <a:pt x="2968" y="225"/>
                    <a:pt x="3394" y="377"/>
                    <a:pt x="3728" y="651"/>
                  </a:cubicBezTo>
                  <a:cubicBezTo>
                    <a:pt x="4032" y="833"/>
                    <a:pt x="4305" y="1046"/>
                    <a:pt x="4549" y="1289"/>
                  </a:cubicBezTo>
                  <a:cubicBezTo>
                    <a:pt x="4640" y="1380"/>
                    <a:pt x="4701" y="1502"/>
                    <a:pt x="4792" y="1593"/>
                  </a:cubicBezTo>
                  <a:cubicBezTo>
                    <a:pt x="5393" y="1473"/>
                    <a:pt x="3435" y="73"/>
                    <a:pt x="3011" y="73"/>
                  </a:cubicBezTo>
                  <a:cubicBezTo>
                    <a:pt x="3007" y="73"/>
                    <a:pt x="3003" y="73"/>
                    <a:pt x="2998" y="73"/>
                  </a:cubicBezTo>
                  <a:cubicBezTo>
                    <a:pt x="2941" y="22"/>
                    <a:pt x="2769" y="1"/>
                    <a:pt x="2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4"/>
            <p:cNvSpPr/>
            <p:nvPr/>
          </p:nvSpPr>
          <p:spPr>
            <a:xfrm>
              <a:off x="2979800" y="921325"/>
              <a:ext cx="43350" cy="96375"/>
            </a:xfrm>
            <a:custGeom>
              <a:rect b="b" l="l" r="r" t="t"/>
              <a:pathLst>
                <a:path extrusionOk="0" h="3855" w="1734">
                  <a:moveTo>
                    <a:pt x="1562" y="0"/>
                  </a:moveTo>
                  <a:cubicBezTo>
                    <a:pt x="1540" y="0"/>
                    <a:pt x="1515" y="9"/>
                    <a:pt x="1490" y="29"/>
                  </a:cubicBezTo>
                  <a:cubicBezTo>
                    <a:pt x="639" y="1062"/>
                    <a:pt x="61" y="2430"/>
                    <a:pt x="1" y="3768"/>
                  </a:cubicBezTo>
                  <a:cubicBezTo>
                    <a:pt x="43" y="3828"/>
                    <a:pt x="81" y="3855"/>
                    <a:pt x="114" y="3855"/>
                  </a:cubicBezTo>
                  <a:cubicBezTo>
                    <a:pt x="368" y="3855"/>
                    <a:pt x="390" y="2311"/>
                    <a:pt x="578" y="2096"/>
                  </a:cubicBezTo>
                  <a:cubicBezTo>
                    <a:pt x="578" y="2126"/>
                    <a:pt x="578" y="2126"/>
                    <a:pt x="578" y="2126"/>
                  </a:cubicBezTo>
                  <a:cubicBezTo>
                    <a:pt x="821" y="1458"/>
                    <a:pt x="1125" y="789"/>
                    <a:pt x="1581" y="242"/>
                  </a:cubicBezTo>
                  <a:cubicBezTo>
                    <a:pt x="1734" y="216"/>
                    <a:pt x="1674" y="0"/>
                    <a:pt x="15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4"/>
            <p:cNvSpPr/>
            <p:nvPr/>
          </p:nvSpPr>
          <p:spPr>
            <a:xfrm>
              <a:off x="2877975" y="972225"/>
              <a:ext cx="117600" cy="38825"/>
            </a:xfrm>
            <a:custGeom>
              <a:rect b="b" l="l" r="r" t="t"/>
              <a:pathLst>
                <a:path extrusionOk="0" h="1553" w="4704">
                  <a:moveTo>
                    <a:pt x="1691" y="1"/>
                  </a:moveTo>
                  <a:cubicBezTo>
                    <a:pt x="1539" y="1"/>
                    <a:pt x="1390" y="19"/>
                    <a:pt x="1247" y="60"/>
                  </a:cubicBezTo>
                  <a:cubicBezTo>
                    <a:pt x="1115" y="80"/>
                    <a:pt x="970" y="84"/>
                    <a:pt x="822" y="84"/>
                  </a:cubicBezTo>
                  <a:cubicBezTo>
                    <a:pt x="749" y="84"/>
                    <a:pt x="674" y="83"/>
                    <a:pt x="601" y="83"/>
                  </a:cubicBezTo>
                  <a:cubicBezTo>
                    <a:pt x="381" y="83"/>
                    <a:pt x="168" y="90"/>
                    <a:pt x="1" y="151"/>
                  </a:cubicBezTo>
                  <a:cubicBezTo>
                    <a:pt x="154" y="194"/>
                    <a:pt x="319" y="208"/>
                    <a:pt x="491" y="208"/>
                  </a:cubicBezTo>
                  <a:cubicBezTo>
                    <a:pt x="815" y="208"/>
                    <a:pt x="1160" y="158"/>
                    <a:pt x="1485" y="158"/>
                  </a:cubicBezTo>
                  <a:cubicBezTo>
                    <a:pt x="1601" y="158"/>
                    <a:pt x="1715" y="164"/>
                    <a:pt x="1824" y="181"/>
                  </a:cubicBezTo>
                  <a:cubicBezTo>
                    <a:pt x="2098" y="181"/>
                    <a:pt x="2341" y="212"/>
                    <a:pt x="2584" y="303"/>
                  </a:cubicBezTo>
                  <a:cubicBezTo>
                    <a:pt x="2675" y="333"/>
                    <a:pt x="2767" y="364"/>
                    <a:pt x="2827" y="394"/>
                  </a:cubicBezTo>
                  <a:cubicBezTo>
                    <a:pt x="3253" y="607"/>
                    <a:pt x="3527" y="972"/>
                    <a:pt x="3861" y="1306"/>
                  </a:cubicBezTo>
                  <a:cubicBezTo>
                    <a:pt x="3861" y="1336"/>
                    <a:pt x="3891" y="1336"/>
                    <a:pt x="3891" y="1367"/>
                  </a:cubicBezTo>
                  <a:cubicBezTo>
                    <a:pt x="3952" y="1428"/>
                    <a:pt x="4013" y="1488"/>
                    <a:pt x="4043" y="1549"/>
                  </a:cubicBezTo>
                  <a:cubicBezTo>
                    <a:pt x="4062" y="1551"/>
                    <a:pt x="4078" y="1552"/>
                    <a:pt x="4094" y="1552"/>
                  </a:cubicBezTo>
                  <a:cubicBezTo>
                    <a:pt x="4703" y="1552"/>
                    <a:pt x="3083" y="1"/>
                    <a:pt x="1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4"/>
            <p:cNvSpPr/>
            <p:nvPr/>
          </p:nvSpPr>
          <p:spPr>
            <a:xfrm>
              <a:off x="3052000" y="1355750"/>
              <a:ext cx="90875" cy="37775"/>
            </a:xfrm>
            <a:custGeom>
              <a:rect b="b" l="l" r="r" t="t"/>
              <a:pathLst>
                <a:path extrusionOk="0" h="1511" w="3635">
                  <a:moveTo>
                    <a:pt x="3204" y="0"/>
                  </a:moveTo>
                  <a:cubicBezTo>
                    <a:pt x="2477" y="0"/>
                    <a:pt x="287" y="371"/>
                    <a:pt x="0" y="1497"/>
                  </a:cubicBezTo>
                  <a:cubicBezTo>
                    <a:pt x="25" y="1507"/>
                    <a:pt x="49" y="1511"/>
                    <a:pt x="72" y="1511"/>
                  </a:cubicBezTo>
                  <a:cubicBezTo>
                    <a:pt x="275" y="1511"/>
                    <a:pt x="417" y="1184"/>
                    <a:pt x="608" y="1102"/>
                  </a:cubicBezTo>
                  <a:cubicBezTo>
                    <a:pt x="1034" y="677"/>
                    <a:pt x="1642" y="433"/>
                    <a:pt x="2219" y="312"/>
                  </a:cubicBezTo>
                  <a:lnTo>
                    <a:pt x="2250" y="312"/>
                  </a:lnTo>
                  <a:cubicBezTo>
                    <a:pt x="3551" y="131"/>
                    <a:pt x="3635" y="0"/>
                    <a:pt x="3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4"/>
            <p:cNvSpPr/>
            <p:nvPr/>
          </p:nvSpPr>
          <p:spPr>
            <a:xfrm>
              <a:off x="3030725" y="1537550"/>
              <a:ext cx="8500" cy="21200"/>
            </a:xfrm>
            <a:custGeom>
              <a:rect b="b" l="l" r="r" t="t"/>
              <a:pathLst>
                <a:path extrusionOk="0" h="848" w="340">
                  <a:moveTo>
                    <a:pt x="122" y="0"/>
                  </a:moveTo>
                  <a:cubicBezTo>
                    <a:pt x="61" y="274"/>
                    <a:pt x="0" y="517"/>
                    <a:pt x="91" y="791"/>
                  </a:cubicBezTo>
                  <a:cubicBezTo>
                    <a:pt x="141" y="830"/>
                    <a:pt x="178" y="847"/>
                    <a:pt x="204" y="847"/>
                  </a:cubicBezTo>
                  <a:cubicBezTo>
                    <a:pt x="340" y="847"/>
                    <a:pt x="208" y="401"/>
                    <a:pt x="183" y="274"/>
                  </a:cubicBezTo>
                  <a:cubicBezTo>
                    <a:pt x="183" y="274"/>
                    <a:pt x="183" y="274"/>
                    <a:pt x="183" y="304"/>
                  </a:cubicBezTo>
                  <a:cubicBezTo>
                    <a:pt x="183" y="183"/>
                    <a:pt x="152" y="92"/>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4"/>
            <p:cNvSpPr/>
            <p:nvPr/>
          </p:nvSpPr>
          <p:spPr>
            <a:xfrm>
              <a:off x="3045150" y="1467625"/>
              <a:ext cx="57775" cy="54000"/>
            </a:xfrm>
            <a:custGeom>
              <a:rect b="b" l="l" r="r" t="t"/>
              <a:pathLst>
                <a:path extrusionOk="0" h="2160" w="2311">
                  <a:moveTo>
                    <a:pt x="2311" y="1"/>
                  </a:moveTo>
                  <a:lnTo>
                    <a:pt x="2311" y="1"/>
                  </a:lnTo>
                  <a:cubicBezTo>
                    <a:pt x="1490" y="62"/>
                    <a:pt x="730" y="1126"/>
                    <a:pt x="244" y="1794"/>
                  </a:cubicBezTo>
                  <a:cubicBezTo>
                    <a:pt x="183" y="1916"/>
                    <a:pt x="1" y="2037"/>
                    <a:pt x="153" y="2159"/>
                  </a:cubicBezTo>
                  <a:cubicBezTo>
                    <a:pt x="548" y="2007"/>
                    <a:pt x="761" y="1338"/>
                    <a:pt x="1125" y="1065"/>
                  </a:cubicBezTo>
                  <a:cubicBezTo>
                    <a:pt x="1429" y="639"/>
                    <a:pt x="2037" y="396"/>
                    <a:pt x="2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4"/>
            <p:cNvSpPr/>
            <p:nvPr/>
          </p:nvSpPr>
          <p:spPr>
            <a:xfrm>
              <a:off x="2750325" y="1617300"/>
              <a:ext cx="49750" cy="130975"/>
            </a:xfrm>
            <a:custGeom>
              <a:rect b="b" l="l" r="r" t="t"/>
              <a:pathLst>
                <a:path extrusionOk="0" h="5239" w="1990">
                  <a:moveTo>
                    <a:pt x="206" y="1"/>
                  </a:moveTo>
                  <a:cubicBezTo>
                    <a:pt x="159" y="1"/>
                    <a:pt x="111" y="11"/>
                    <a:pt x="61" y="32"/>
                  </a:cubicBezTo>
                  <a:cubicBezTo>
                    <a:pt x="0" y="124"/>
                    <a:pt x="91" y="184"/>
                    <a:pt x="183" y="215"/>
                  </a:cubicBezTo>
                  <a:lnTo>
                    <a:pt x="152" y="215"/>
                  </a:lnTo>
                  <a:cubicBezTo>
                    <a:pt x="173" y="215"/>
                    <a:pt x="179" y="215"/>
                    <a:pt x="191" y="224"/>
                  </a:cubicBezTo>
                  <a:lnTo>
                    <a:pt x="191" y="224"/>
                  </a:lnTo>
                  <a:cubicBezTo>
                    <a:pt x="1336" y="1531"/>
                    <a:pt x="1034" y="3532"/>
                    <a:pt x="1307" y="5139"/>
                  </a:cubicBezTo>
                  <a:cubicBezTo>
                    <a:pt x="1373" y="5207"/>
                    <a:pt x="1428" y="5238"/>
                    <a:pt x="1475" y="5238"/>
                  </a:cubicBezTo>
                  <a:cubicBezTo>
                    <a:pt x="1989" y="5238"/>
                    <a:pt x="1401" y="1403"/>
                    <a:pt x="1094" y="1096"/>
                  </a:cubicBezTo>
                  <a:cubicBezTo>
                    <a:pt x="931" y="769"/>
                    <a:pt x="620" y="1"/>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4"/>
            <p:cNvSpPr/>
            <p:nvPr/>
          </p:nvSpPr>
          <p:spPr>
            <a:xfrm>
              <a:off x="2379775" y="1305800"/>
              <a:ext cx="31750" cy="80900"/>
            </a:xfrm>
            <a:custGeom>
              <a:rect b="b" l="l" r="r" t="t"/>
              <a:pathLst>
                <a:path extrusionOk="0" h="3236" w="1270">
                  <a:moveTo>
                    <a:pt x="297" y="1"/>
                  </a:moveTo>
                  <a:cubicBezTo>
                    <a:pt x="0" y="1"/>
                    <a:pt x="625" y="1509"/>
                    <a:pt x="597" y="1763"/>
                  </a:cubicBezTo>
                  <a:cubicBezTo>
                    <a:pt x="658" y="2249"/>
                    <a:pt x="749" y="2705"/>
                    <a:pt x="779" y="3191"/>
                  </a:cubicBezTo>
                  <a:cubicBezTo>
                    <a:pt x="779" y="3199"/>
                    <a:pt x="779" y="3206"/>
                    <a:pt x="779" y="3222"/>
                  </a:cubicBezTo>
                  <a:cubicBezTo>
                    <a:pt x="800" y="3231"/>
                    <a:pt x="819" y="3235"/>
                    <a:pt x="837" y="3235"/>
                  </a:cubicBezTo>
                  <a:cubicBezTo>
                    <a:pt x="1269" y="3235"/>
                    <a:pt x="560" y="410"/>
                    <a:pt x="384" y="30"/>
                  </a:cubicBezTo>
                  <a:cubicBezTo>
                    <a:pt x="349" y="10"/>
                    <a:pt x="320"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4"/>
            <p:cNvSpPr/>
            <p:nvPr/>
          </p:nvSpPr>
          <p:spPr>
            <a:xfrm>
              <a:off x="2265500" y="1319325"/>
              <a:ext cx="122400" cy="12825"/>
            </a:xfrm>
            <a:custGeom>
              <a:rect b="b" l="l" r="r" t="t"/>
              <a:pathLst>
                <a:path extrusionOk="0" h="513" w="4896">
                  <a:moveTo>
                    <a:pt x="2560" y="1"/>
                  </a:moveTo>
                  <a:cubicBezTo>
                    <a:pt x="2382" y="1"/>
                    <a:pt x="2188" y="2"/>
                    <a:pt x="1976" y="6"/>
                  </a:cubicBezTo>
                  <a:lnTo>
                    <a:pt x="1946" y="6"/>
                  </a:lnTo>
                  <a:cubicBezTo>
                    <a:pt x="1338" y="127"/>
                    <a:pt x="365" y="36"/>
                    <a:pt x="1" y="462"/>
                  </a:cubicBezTo>
                  <a:cubicBezTo>
                    <a:pt x="19" y="497"/>
                    <a:pt x="36" y="512"/>
                    <a:pt x="60" y="512"/>
                  </a:cubicBezTo>
                  <a:cubicBezTo>
                    <a:pt x="77" y="512"/>
                    <a:pt x="97" y="505"/>
                    <a:pt x="122" y="492"/>
                  </a:cubicBezTo>
                  <a:lnTo>
                    <a:pt x="153" y="492"/>
                  </a:lnTo>
                  <a:cubicBezTo>
                    <a:pt x="634" y="342"/>
                    <a:pt x="1145" y="281"/>
                    <a:pt x="1686" y="250"/>
                  </a:cubicBezTo>
                  <a:lnTo>
                    <a:pt x="1686" y="250"/>
                  </a:lnTo>
                  <a:cubicBezTo>
                    <a:pt x="2088" y="278"/>
                    <a:pt x="2459" y="290"/>
                    <a:pt x="2784" y="290"/>
                  </a:cubicBezTo>
                  <a:cubicBezTo>
                    <a:pt x="4396" y="290"/>
                    <a:pt x="4896" y="1"/>
                    <a:pt x="2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4"/>
            <p:cNvSpPr/>
            <p:nvPr/>
          </p:nvSpPr>
          <p:spPr>
            <a:xfrm>
              <a:off x="2207750" y="1409850"/>
              <a:ext cx="84625" cy="14475"/>
            </a:xfrm>
            <a:custGeom>
              <a:rect b="b" l="l" r="r" t="t"/>
              <a:pathLst>
                <a:path extrusionOk="0" h="579" w="3385">
                  <a:moveTo>
                    <a:pt x="2612" y="0"/>
                  </a:moveTo>
                  <a:cubicBezTo>
                    <a:pt x="2576" y="0"/>
                    <a:pt x="2536" y="1"/>
                    <a:pt x="2493" y="2"/>
                  </a:cubicBezTo>
                  <a:lnTo>
                    <a:pt x="2432" y="2"/>
                  </a:lnTo>
                  <a:cubicBezTo>
                    <a:pt x="1642" y="124"/>
                    <a:pt x="609" y="124"/>
                    <a:pt x="1" y="549"/>
                  </a:cubicBezTo>
                  <a:cubicBezTo>
                    <a:pt x="22" y="570"/>
                    <a:pt x="48" y="578"/>
                    <a:pt x="77" y="578"/>
                  </a:cubicBezTo>
                  <a:cubicBezTo>
                    <a:pt x="174" y="578"/>
                    <a:pt x="309" y="488"/>
                    <a:pt x="426" y="488"/>
                  </a:cubicBezTo>
                  <a:cubicBezTo>
                    <a:pt x="998" y="398"/>
                    <a:pt x="1569" y="308"/>
                    <a:pt x="2170" y="247"/>
                  </a:cubicBezTo>
                  <a:lnTo>
                    <a:pt x="2170" y="247"/>
                  </a:lnTo>
                  <a:cubicBezTo>
                    <a:pt x="2225" y="256"/>
                    <a:pt x="2283" y="260"/>
                    <a:pt x="2342" y="260"/>
                  </a:cubicBezTo>
                  <a:cubicBezTo>
                    <a:pt x="2825" y="260"/>
                    <a:pt x="3385" y="0"/>
                    <a:pt x="26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4"/>
            <p:cNvSpPr/>
            <p:nvPr/>
          </p:nvSpPr>
          <p:spPr>
            <a:xfrm>
              <a:off x="2311850" y="1376875"/>
              <a:ext cx="14975" cy="72475"/>
            </a:xfrm>
            <a:custGeom>
              <a:rect b="b" l="l" r="r" t="t"/>
              <a:pathLst>
                <a:path extrusionOk="0" h="2899" w="599">
                  <a:moveTo>
                    <a:pt x="322" y="1"/>
                  </a:moveTo>
                  <a:cubicBezTo>
                    <a:pt x="245" y="1"/>
                    <a:pt x="147" y="161"/>
                    <a:pt x="92" y="531"/>
                  </a:cubicBezTo>
                  <a:cubicBezTo>
                    <a:pt x="1" y="1291"/>
                    <a:pt x="122" y="2081"/>
                    <a:pt x="305" y="2841"/>
                  </a:cubicBezTo>
                  <a:cubicBezTo>
                    <a:pt x="330" y="2882"/>
                    <a:pt x="365" y="2898"/>
                    <a:pt x="401" y="2898"/>
                  </a:cubicBezTo>
                  <a:cubicBezTo>
                    <a:pt x="499" y="2898"/>
                    <a:pt x="598" y="2777"/>
                    <a:pt x="487" y="2689"/>
                  </a:cubicBezTo>
                  <a:cubicBezTo>
                    <a:pt x="457" y="2658"/>
                    <a:pt x="457" y="2628"/>
                    <a:pt x="457" y="2598"/>
                  </a:cubicBezTo>
                  <a:cubicBezTo>
                    <a:pt x="335" y="1929"/>
                    <a:pt x="366" y="1260"/>
                    <a:pt x="396" y="622"/>
                  </a:cubicBezTo>
                  <a:cubicBezTo>
                    <a:pt x="479" y="238"/>
                    <a:pt x="416" y="1"/>
                    <a:pt x="3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4"/>
            <p:cNvSpPr/>
            <p:nvPr/>
          </p:nvSpPr>
          <p:spPr>
            <a:xfrm>
              <a:off x="2362925" y="1224700"/>
              <a:ext cx="116200" cy="13475"/>
            </a:xfrm>
            <a:custGeom>
              <a:rect b="b" l="l" r="r" t="t"/>
              <a:pathLst>
                <a:path extrusionOk="0" h="539" w="4648">
                  <a:moveTo>
                    <a:pt x="3779" y="475"/>
                  </a:moveTo>
                  <a:cubicBezTo>
                    <a:pt x="3783" y="477"/>
                    <a:pt x="3788" y="478"/>
                    <a:pt x="3794" y="478"/>
                  </a:cubicBezTo>
                  <a:cubicBezTo>
                    <a:pt x="3789" y="477"/>
                    <a:pt x="3784" y="476"/>
                    <a:pt x="3779" y="475"/>
                  </a:cubicBezTo>
                  <a:close/>
                  <a:moveTo>
                    <a:pt x="2384" y="1"/>
                  </a:moveTo>
                  <a:cubicBezTo>
                    <a:pt x="1349" y="1"/>
                    <a:pt x="244" y="129"/>
                    <a:pt x="116" y="356"/>
                  </a:cubicBezTo>
                  <a:cubicBezTo>
                    <a:pt x="1" y="402"/>
                    <a:pt x="78" y="519"/>
                    <a:pt x="149" y="519"/>
                  </a:cubicBezTo>
                  <a:cubicBezTo>
                    <a:pt x="171" y="519"/>
                    <a:pt x="193" y="507"/>
                    <a:pt x="207" y="478"/>
                  </a:cubicBezTo>
                  <a:cubicBezTo>
                    <a:pt x="238" y="447"/>
                    <a:pt x="268" y="447"/>
                    <a:pt x="268" y="447"/>
                  </a:cubicBezTo>
                  <a:cubicBezTo>
                    <a:pt x="701" y="242"/>
                    <a:pt x="1186" y="191"/>
                    <a:pt x="1670" y="191"/>
                  </a:cubicBezTo>
                  <a:cubicBezTo>
                    <a:pt x="1831" y="191"/>
                    <a:pt x="1993" y="197"/>
                    <a:pt x="2152" y="204"/>
                  </a:cubicBezTo>
                  <a:lnTo>
                    <a:pt x="2122" y="204"/>
                  </a:lnTo>
                  <a:cubicBezTo>
                    <a:pt x="2665" y="234"/>
                    <a:pt x="3207" y="354"/>
                    <a:pt x="3779" y="475"/>
                  </a:cubicBezTo>
                  <a:lnTo>
                    <a:pt x="3779" y="475"/>
                  </a:lnTo>
                  <a:cubicBezTo>
                    <a:pt x="3763" y="467"/>
                    <a:pt x="3763" y="447"/>
                    <a:pt x="3763" y="447"/>
                  </a:cubicBezTo>
                  <a:lnTo>
                    <a:pt x="3763" y="447"/>
                  </a:lnTo>
                  <a:cubicBezTo>
                    <a:pt x="3855" y="478"/>
                    <a:pt x="3976" y="508"/>
                    <a:pt x="4098" y="539"/>
                  </a:cubicBezTo>
                  <a:cubicBezTo>
                    <a:pt x="4648" y="166"/>
                    <a:pt x="3562" y="1"/>
                    <a:pt x="23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4"/>
            <p:cNvSpPr/>
            <p:nvPr/>
          </p:nvSpPr>
          <p:spPr>
            <a:xfrm>
              <a:off x="2498750" y="1226425"/>
              <a:ext cx="22925" cy="103825"/>
            </a:xfrm>
            <a:custGeom>
              <a:rect b="b" l="l" r="r" t="t"/>
              <a:pathLst>
                <a:path extrusionOk="0" h="4153" w="917">
                  <a:moveTo>
                    <a:pt x="290" y="1"/>
                  </a:moveTo>
                  <a:cubicBezTo>
                    <a:pt x="1" y="1"/>
                    <a:pt x="390" y="1568"/>
                    <a:pt x="337" y="1807"/>
                  </a:cubicBezTo>
                  <a:cubicBezTo>
                    <a:pt x="397" y="2567"/>
                    <a:pt x="397" y="3327"/>
                    <a:pt x="397" y="4087"/>
                  </a:cubicBezTo>
                  <a:cubicBezTo>
                    <a:pt x="438" y="4131"/>
                    <a:pt x="473" y="4152"/>
                    <a:pt x="504" y="4152"/>
                  </a:cubicBezTo>
                  <a:cubicBezTo>
                    <a:pt x="917" y="4152"/>
                    <a:pt x="543" y="472"/>
                    <a:pt x="458" y="105"/>
                  </a:cubicBezTo>
                  <a:cubicBezTo>
                    <a:pt x="386" y="33"/>
                    <a:pt x="331" y="1"/>
                    <a:pt x="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4"/>
            <p:cNvSpPr/>
            <p:nvPr/>
          </p:nvSpPr>
          <p:spPr>
            <a:xfrm>
              <a:off x="2479800" y="1163675"/>
              <a:ext cx="103375" cy="41825"/>
            </a:xfrm>
            <a:custGeom>
              <a:rect b="b" l="l" r="r" t="t"/>
              <a:pathLst>
                <a:path extrusionOk="0" h="1673" w="4135">
                  <a:moveTo>
                    <a:pt x="578" y="1"/>
                  </a:moveTo>
                  <a:cubicBezTo>
                    <a:pt x="0" y="214"/>
                    <a:pt x="1034" y="396"/>
                    <a:pt x="1186" y="548"/>
                  </a:cubicBezTo>
                  <a:cubicBezTo>
                    <a:pt x="1794" y="852"/>
                    <a:pt x="2371" y="1217"/>
                    <a:pt x="2888" y="1673"/>
                  </a:cubicBezTo>
                  <a:cubicBezTo>
                    <a:pt x="4134" y="1460"/>
                    <a:pt x="943" y="31"/>
                    <a:pt x="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4"/>
            <p:cNvSpPr/>
            <p:nvPr/>
          </p:nvSpPr>
          <p:spPr>
            <a:xfrm>
              <a:off x="2594850" y="1161000"/>
              <a:ext cx="44700" cy="37325"/>
            </a:xfrm>
            <a:custGeom>
              <a:rect b="b" l="l" r="r" t="t"/>
              <a:pathLst>
                <a:path extrusionOk="0" h="1493" w="1788">
                  <a:moveTo>
                    <a:pt x="184" y="1"/>
                  </a:moveTo>
                  <a:cubicBezTo>
                    <a:pt x="88" y="1"/>
                    <a:pt x="0" y="81"/>
                    <a:pt x="79" y="199"/>
                  </a:cubicBezTo>
                  <a:cubicBezTo>
                    <a:pt x="535" y="503"/>
                    <a:pt x="839" y="1050"/>
                    <a:pt x="1143" y="1476"/>
                  </a:cubicBezTo>
                  <a:cubicBezTo>
                    <a:pt x="1194" y="1487"/>
                    <a:pt x="1236" y="1492"/>
                    <a:pt x="1271" y="1492"/>
                  </a:cubicBezTo>
                  <a:cubicBezTo>
                    <a:pt x="1787" y="1492"/>
                    <a:pt x="493" y="277"/>
                    <a:pt x="322" y="77"/>
                  </a:cubicBezTo>
                  <a:cubicBezTo>
                    <a:pt x="290" y="24"/>
                    <a:pt x="236" y="1"/>
                    <a:pt x="1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4"/>
            <p:cNvSpPr/>
            <p:nvPr/>
          </p:nvSpPr>
          <p:spPr>
            <a:xfrm>
              <a:off x="2587700" y="1197875"/>
              <a:ext cx="27475" cy="97400"/>
            </a:xfrm>
            <a:custGeom>
              <a:rect b="b" l="l" r="r" t="t"/>
              <a:pathLst>
                <a:path extrusionOk="0" h="3896" w="1099">
                  <a:moveTo>
                    <a:pt x="791" y="1"/>
                  </a:moveTo>
                  <a:cubicBezTo>
                    <a:pt x="1" y="730"/>
                    <a:pt x="639" y="2827"/>
                    <a:pt x="821" y="3861"/>
                  </a:cubicBezTo>
                  <a:cubicBezTo>
                    <a:pt x="850" y="3885"/>
                    <a:pt x="873" y="3896"/>
                    <a:pt x="891" y="3896"/>
                  </a:cubicBezTo>
                  <a:cubicBezTo>
                    <a:pt x="1099" y="3896"/>
                    <a:pt x="616" y="2383"/>
                    <a:pt x="700" y="2159"/>
                  </a:cubicBezTo>
                  <a:cubicBezTo>
                    <a:pt x="608" y="1429"/>
                    <a:pt x="760" y="669"/>
                    <a:pt x="7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4"/>
            <p:cNvSpPr/>
            <p:nvPr/>
          </p:nvSpPr>
          <p:spPr>
            <a:xfrm>
              <a:off x="2703250" y="1173550"/>
              <a:ext cx="54100" cy="63900"/>
            </a:xfrm>
            <a:custGeom>
              <a:rect b="b" l="l" r="r" t="t"/>
              <a:pathLst>
                <a:path extrusionOk="0" h="2556" w="2164">
                  <a:moveTo>
                    <a:pt x="126" y="1"/>
                  </a:moveTo>
                  <a:cubicBezTo>
                    <a:pt x="15" y="1"/>
                    <a:pt x="1" y="194"/>
                    <a:pt x="151" y="244"/>
                  </a:cubicBezTo>
                  <a:cubicBezTo>
                    <a:pt x="789" y="852"/>
                    <a:pt x="1093" y="1673"/>
                    <a:pt x="1336" y="2493"/>
                  </a:cubicBezTo>
                  <a:cubicBezTo>
                    <a:pt x="1429" y="2536"/>
                    <a:pt x="1502" y="2556"/>
                    <a:pt x="1557" y="2556"/>
                  </a:cubicBezTo>
                  <a:cubicBezTo>
                    <a:pt x="2164" y="2556"/>
                    <a:pt x="574" y="143"/>
                    <a:pt x="211" y="31"/>
                  </a:cubicBezTo>
                  <a:cubicBezTo>
                    <a:pt x="179" y="10"/>
                    <a:pt x="150" y="1"/>
                    <a:pt x="1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4"/>
            <p:cNvSpPr/>
            <p:nvPr/>
          </p:nvSpPr>
          <p:spPr>
            <a:xfrm>
              <a:off x="2717650" y="1239675"/>
              <a:ext cx="23425" cy="52825"/>
            </a:xfrm>
            <a:custGeom>
              <a:rect b="b" l="l" r="r" t="t"/>
              <a:pathLst>
                <a:path extrusionOk="0" h="2113" w="937">
                  <a:moveTo>
                    <a:pt x="912" y="0"/>
                  </a:moveTo>
                  <a:cubicBezTo>
                    <a:pt x="243" y="183"/>
                    <a:pt x="31" y="1307"/>
                    <a:pt x="0" y="1946"/>
                  </a:cubicBezTo>
                  <a:cubicBezTo>
                    <a:pt x="73" y="2063"/>
                    <a:pt x="133" y="2112"/>
                    <a:pt x="183" y="2112"/>
                  </a:cubicBezTo>
                  <a:cubicBezTo>
                    <a:pt x="443" y="2112"/>
                    <a:pt x="425" y="752"/>
                    <a:pt x="578" y="547"/>
                  </a:cubicBezTo>
                  <a:cubicBezTo>
                    <a:pt x="669" y="395"/>
                    <a:pt x="699" y="61"/>
                    <a:pt x="851" y="61"/>
                  </a:cubicBezTo>
                  <a:cubicBezTo>
                    <a:pt x="863" y="67"/>
                    <a:pt x="873" y="69"/>
                    <a:pt x="883" y="69"/>
                  </a:cubicBezTo>
                  <a:cubicBezTo>
                    <a:pt x="921" y="69"/>
                    <a:pt x="937" y="25"/>
                    <a:pt x="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4"/>
            <p:cNvSpPr/>
            <p:nvPr/>
          </p:nvSpPr>
          <p:spPr>
            <a:xfrm>
              <a:off x="2775800" y="1296650"/>
              <a:ext cx="55100" cy="63125"/>
            </a:xfrm>
            <a:custGeom>
              <a:rect b="b" l="l" r="r" t="t"/>
              <a:pathLst>
                <a:path extrusionOk="0" h="2525" w="2204">
                  <a:moveTo>
                    <a:pt x="1565" y="1"/>
                  </a:moveTo>
                  <a:cubicBezTo>
                    <a:pt x="835" y="579"/>
                    <a:pt x="227" y="1460"/>
                    <a:pt x="15" y="2402"/>
                  </a:cubicBezTo>
                  <a:cubicBezTo>
                    <a:pt x="1" y="2486"/>
                    <a:pt x="57" y="2525"/>
                    <a:pt x="116" y="2525"/>
                  </a:cubicBezTo>
                  <a:cubicBezTo>
                    <a:pt x="186" y="2525"/>
                    <a:pt x="260" y="2471"/>
                    <a:pt x="227" y="2372"/>
                  </a:cubicBezTo>
                  <a:cubicBezTo>
                    <a:pt x="410" y="1734"/>
                    <a:pt x="866" y="1217"/>
                    <a:pt x="1261" y="700"/>
                  </a:cubicBezTo>
                  <a:cubicBezTo>
                    <a:pt x="1261" y="700"/>
                    <a:pt x="1261" y="700"/>
                    <a:pt x="1261" y="730"/>
                  </a:cubicBezTo>
                  <a:cubicBezTo>
                    <a:pt x="1382" y="518"/>
                    <a:pt x="2203" y="1"/>
                    <a:pt x="15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4"/>
            <p:cNvSpPr/>
            <p:nvPr/>
          </p:nvSpPr>
          <p:spPr>
            <a:xfrm>
              <a:off x="2802000" y="1226650"/>
              <a:ext cx="39700" cy="79750"/>
            </a:xfrm>
            <a:custGeom>
              <a:rect b="b" l="l" r="r" t="t"/>
              <a:pathLst>
                <a:path extrusionOk="0" h="3190" w="1588">
                  <a:moveTo>
                    <a:pt x="77" y="1"/>
                  </a:moveTo>
                  <a:cubicBezTo>
                    <a:pt x="49" y="1"/>
                    <a:pt x="23" y="12"/>
                    <a:pt x="0" y="35"/>
                  </a:cubicBezTo>
                  <a:cubicBezTo>
                    <a:pt x="395" y="977"/>
                    <a:pt x="699" y="2102"/>
                    <a:pt x="1003" y="3105"/>
                  </a:cubicBezTo>
                  <a:cubicBezTo>
                    <a:pt x="1068" y="3163"/>
                    <a:pt x="1120" y="3189"/>
                    <a:pt x="1159" y="3189"/>
                  </a:cubicBezTo>
                  <a:cubicBezTo>
                    <a:pt x="1588" y="3189"/>
                    <a:pt x="547" y="1"/>
                    <a:pt x="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4"/>
            <p:cNvSpPr/>
            <p:nvPr/>
          </p:nvSpPr>
          <p:spPr>
            <a:xfrm>
              <a:off x="2860125" y="1288725"/>
              <a:ext cx="53600" cy="65000"/>
            </a:xfrm>
            <a:custGeom>
              <a:rect b="b" l="l" r="r" t="t"/>
              <a:pathLst>
                <a:path extrusionOk="0" h="2600" w="2144">
                  <a:moveTo>
                    <a:pt x="2039" y="0"/>
                  </a:moveTo>
                  <a:cubicBezTo>
                    <a:pt x="1505" y="0"/>
                    <a:pt x="0" y="2400"/>
                    <a:pt x="593" y="2598"/>
                  </a:cubicBezTo>
                  <a:cubicBezTo>
                    <a:pt x="603" y="2599"/>
                    <a:pt x="613" y="2599"/>
                    <a:pt x="623" y="2599"/>
                  </a:cubicBezTo>
                  <a:cubicBezTo>
                    <a:pt x="893" y="2599"/>
                    <a:pt x="838" y="2196"/>
                    <a:pt x="897" y="2020"/>
                  </a:cubicBezTo>
                  <a:cubicBezTo>
                    <a:pt x="927" y="1899"/>
                    <a:pt x="958" y="1777"/>
                    <a:pt x="1019" y="1625"/>
                  </a:cubicBezTo>
                  <a:cubicBezTo>
                    <a:pt x="1049" y="1564"/>
                    <a:pt x="1049" y="1503"/>
                    <a:pt x="1079" y="1443"/>
                  </a:cubicBezTo>
                  <a:cubicBezTo>
                    <a:pt x="1323" y="896"/>
                    <a:pt x="1809" y="500"/>
                    <a:pt x="2143" y="44"/>
                  </a:cubicBezTo>
                  <a:cubicBezTo>
                    <a:pt x="2115" y="14"/>
                    <a:pt x="2080" y="0"/>
                    <a:pt x="20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4"/>
            <p:cNvSpPr/>
            <p:nvPr/>
          </p:nvSpPr>
          <p:spPr>
            <a:xfrm>
              <a:off x="2837050" y="1376275"/>
              <a:ext cx="59450" cy="48875"/>
            </a:xfrm>
            <a:custGeom>
              <a:rect b="b" l="l" r="r" t="t"/>
              <a:pathLst>
                <a:path extrusionOk="0" h="1955" w="2378">
                  <a:moveTo>
                    <a:pt x="2150" y="0"/>
                  </a:moveTo>
                  <a:cubicBezTo>
                    <a:pt x="2133" y="0"/>
                    <a:pt x="2114" y="2"/>
                    <a:pt x="2094" y="8"/>
                  </a:cubicBezTo>
                  <a:cubicBezTo>
                    <a:pt x="1243" y="220"/>
                    <a:pt x="635" y="980"/>
                    <a:pt x="118" y="1649"/>
                  </a:cubicBezTo>
                  <a:cubicBezTo>
                    <a:pt x="87" y="1679"/>
                    <a:pt x="87" y="1710"/>
                    <a:pt x="87" y="1710"/>
                  </a:cubicBezTo>
                  <a:cubicBezTo>
                    <a:pt x="1" y="1840"/>
                    <a:pt x="100" y="1954"/>
                    <a:pt x="207" y="1954"/>
                  </a:cubicBezTo>
                  <a:cubicBezTo>
                    <a:pt x="251" y="1954"/>
                    <a:pt x="296" y="1936"/>
                    <a:pt x="331" y="1892"/>
                  </a:cubicBezTo>
                  <a:cubicBezTo>
                    <a:pt x="726" y="1193"/>
                    <a:pt x="1486" y="737"/>
                    <a:pt x="2154" y="342"/>
                  </a:cubicBezTo>
                  <a:cubicBezTo>
                    <a:pt x="2377" y="286"/>
                    <a:pt x="2345" y="0"/>
                    <a:pt x="2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4"/>
            <p:cNvSpPr/>
            <p:nvPr/>
          </p:nvSpPr>
          <p:spPr>
            <a:xfrm>
              <a:off x="2925100" y="1378700"/>
              <a:ext cx="44100" cy="63200"/>
            </a:xfrm>
            <a:custGeom>
              <a:rect b="b" l="l" r="r" t="t"/>
              <a:pathLst>
                <a:path extrusionOk="0" h="2528" w="1764">
                  <a:moveTo>
                    <a:pt x="1602" y="1"/>
                  </a:moveTo>
                  <a:cubicBezTo>
                    <a:pt x="1120" y="1"/>
                    <a:pt x="386" y="1327"/>
                    <a:pt x="304" y="1734"/>
                  </a:cubicBezTo>
                  <a:cubicBezTo>
                    <a:pt x="304" y="1704"/>
                    <a:pt x="304" y="1704"/>
                    <a:pt x="304" y="1704"/>
                  </a:cubicBezTo>
                  <a:cubicBezTo>
                    <a:pt x="274" y="1947"/>
                    <a:pt x="0" y="2342"/>
                    <a:pt x="213" y="2525"/>
                  </a:cubicBezTo>
                  <a:cubicBezTo>
                    <a:pt x="225" y="2527"/>
                    <a:pt x="236" y="2527"/>
                    <a:pt x="247" y="2527"/>
                  </a:cubicBezTo>
                  <a:cubicBezTo>
                    <a:pt x="395" y="2527"/>
                    <a:pt x="397" y="2334"/>
                    <a:pt x="426" y="2221"/>
                  </a:cubicBezTo>
                  <a:cubicBezTo>
                    <a:pt x="426" y="2221"/>
                    <a:pt x="426" y="2221"/>
                    <a:pt x="426" y="2251"/>
                  </a:cubicBezTo>
                  <a:cubicBezTo>
                    <a:pt x="639" y="1582"/>
                    <a:pt x="882" y="944"/>
                    <a:pt x="1368" y="427"/>
                  </a:cubicBezTo>
                  <a:cubicBezTo>
                    <a:pt x="1368" y="458"/>
                    <a:pt x="1368" y="458"/>
                    <a:pt x="1368" y="458"/>
                  </a:cubicBezTo>
                  <a:cubicBezTo>
                    <a:pt x="1398" y="397"/>
                    <a:pt x="1459" y="336"/>
                    <a:pt x="1520" y="275"/>
                  </a:cubicBezTo>
                  <a:cubicBezTo>
                    <a:pt x="1581" y="245"/>
                    <a:pt x="1611" y="214"/>
                    <a:pt x="1642" y="184"/>
                  </a:cubicBezTo>
                  <a:cubicBezTo>
                    <a:pt x="1702" y="184"/>
                    <a:pt x="1763" y="123"/>
                    <a:pt x="1763" y="63"/>
                  </a:cubicBezTo>
                  <a:cubicBezTo>
                    <a:pt x="1714" y="20"/>
                    <a:pt x="1660" y="1"/>
                    <a:pt x="1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4"/>
            <p:cNvSpPr/>
            <p:nvPr/>
          </p:nvSpPr>
          <p:spPr>
            <a:xfrm>
              <a:off x="2872375" y="1497900"/>
              <a:ext cx="90925" cy="25100"/>
            </a:xfrm>
            <a:custGeom>
              <a:rect b="b" l="l" r="r" t="t"/>
              <a:pathLst>
                <a:path extrusionOk="0" h="1004" w="3637">
                  <a:moveTo>
                    <a:pt x="2990" y="1"/>
                  </a:moveTo>
                  <a:cubicBezTo>
                    <a:pt x="2023" y="1"/>
                    <a:pt x="0" y="578"/>
                    <a:pt x="42" y="978"/>
                  </a:cubicBezTo>
                  <a:cubicBezTo>
                    <a:pt x="77" y="996"/>
                    <a:pt x="113" y="1003"/>
                    <a:pt x="151" y="1003"/>
                  </a:cubicBezTo>
                  <a:cubicBezTo>
                    <a:pt x="380" y="1003"/>
                    <a:pt x="663" y="731"/>
                    <a:pt x="924" y="705"/>
                  </a:cubicBezTo>
                  <a:cubicBezTo>
                    <a:pt x="1714" y="401"/>
                    <a:pt x="2535" y="431"/>
                    <a:pt x="3386" y="401"/>
                  </a:cubicBezTo>
                  <a:cubicBezTo>
                    <a:pt x="3637" y="113"/>
                    <a:pt x="3416" y="1"/>
                    <a:pt x="2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4"/>
            <p:cNvSpPr/>
            <p:nvPr/>
          </p:nvSpPr>
          <p:spPr>
            <a:xfrm>
              <a:off x="2954725" y="1449400"/>
              <a:ext cx="52450" cy="83075"/>
            </a:xfrm>
            <a:custGeom>
              <a:rect b="b" l="l" r="r" t="t"/>
              <a:pathLst>
                <a:path extrusionOk="0" h="3323" w="2098">
                  <a:moveTo>
                    <a:pt x="2098" y="1"/>
                  </a:moveTo>
                  <a:lnTo>
                    <a:pt x="2098" y="1"/>
                  </a:lnTo>
                  <a:cubicBezTo>
                    <a:pt x="1642" y="122"/>
                    <a:pt x="1308" y="730"/>
                    <a:pt x="1004" y="1064"/>
                  </a:cubicBezTo>
                  <a:cubicBezTo>
                    <a:pt x="548" y="1733"/>
                    <a:pt x="213" y="2463"/>
                    <a:pt x="1" y="3222"/>
                  </a:cubicBezTo>
                  <a:cubicBezTo>
                    <a:pt x="1" y="3291"/>
                    <a:pt x="44" y="3322"/>
                    <a:pt x="88" y="3322"/>
                  </a:cubicBezTo>
                  <a:cubicBezTo>
                    <a:pt x="139" y="3322"/>
                    <a:pt x="191" y="3282"/>
                    <a:pt x="186" y="3211"/>
                  </a:cubicBezTo>
                  <a:lnTo>
                    <a:pt x="186" y="3211"/>
                  </a:lnTo>
                  <a:cubicBezTo>
                    <a:pt x="462" y="1940"/>
                    <a:pt x="1401" y="940"/>
                    <a:pt x="20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4"/>
            <p:cNvSpPr/>
            <p:nvPr/>
          </p:nvSpPr>
          <p:spPr>
            <a:xfrm>
              <a:off x="2961575" y="1561750"/>
              <a:ext cx="93450" cy="36150"/>
            </a:xfrm>
            <a:custGeom>
              <a:rect b="b" l="l" r="r" t="t"/>
              <a:pathLst>
                <a:path extrusionOk="0" h="1446" w="3738">
                  <a:moveTo>
                    <a:pt x="3539" y="1"/>
                  </a:moveTo>
                  <a:cubicBezTo>
                    <a:pt x="2962" y="1"/>
                    <a:pt x="862" y="785"/>
                    <a:pt x="669" y="978"/>
                  </a:cubicBezTo>
                  <a:cubicBezTo>
                    <a:pt x="669" y="978"/>
                    <a:pt x="669" y="978"/>
                    <a:pt x="669" y="947"/>
                  </a:cubicBezTo>
                  <a:cubicBezTo>
                    <a:pt x="547" y="1069"/>
                    <a:pt x="0" y="1221"/>
                    <a:pt x="183" y="1434"/>
                  </a:cubicBezTo>
                  <a:cubicBezTo>
                    <a:pt x="199" y="1442"/>
                    <a:pt x="217" y="1446"/>
                    <a:pt x="236" y="1446"/>
                  </a:cubicBezTo>
                  <a:cubicBezTo>
                    <a:pt x="286" y="1446"/>
                    <a:pt x="335" y="1417"/>
                    <a:pt x="335" y="1373"/>
                  </a:cubicBezTo>
                  <a:cubicBezTo>
                    <a:pt x="1307" y="704"/>
                    <a:pt x="2493" y="461"/>
                    <a:pt x="3617" y="187"/>
                  </a:cubicBezTo>
                  <a:cubicBezTo>
                    <a:pt x="3737" y="55"/>
                    <a:pt x="3691" y="1"/>
                    <a:pt x="3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4"/>
            <p:cNvSpPr/>
            <p:nvPr/>
          </p:nvSpPr>
          <p:spPr>
            <a:xfrm>
              <a:off x="2923575" y="1592425"/>
              <a:ext cx="60875" cy="23475"/>
            </a:xfrm>
            <a:custGeom>
              <a:rect b="b" l="l" r="r" t="t"/>
              <a:pathLst>
                <a:path extrusionOk="0" h="939" w="2435">
                  <a:moveTo>
                    <a:pt x="1862" y="0"/>
                  </a:moveTo>
                  <a:cubicBezTo>
                    <a:pt x="1113" y="0"/>
                    <a:pt x="49" y="297"/>
                    <a:pt x="0" y="906"/>
                  </a:cubicBezTo>
                  <a:cubicBezTo>
                    <a:pt x="37" y="929"/>
                    <a:pt x="73" y="938"/>
                    <a:pt x="108" y="938"/>
                  </a:cubicBezTo>
                  <a:cubicBezTo>
                    <a:pt x="308" y="938"/>
                    <a:pt x="493" y="623"/>
                    <a:pt x="700" y="571"/>
                  </a:cubicBezTo>
                  <a:cubicBezTo>
                    <a:pt x="791" y="541"/>
                    <a:pt x="851" y="511"/>
                    <a:pt x="943" y="480"/>
                  </a:cubicBezTo>
                  <a:cubicBezTo>
                    <a:pt x="943" y="480"/>
                    <a:pt x="943" y="450"/>
                    <a:pt x="973" y="450"/>
                  </a:cubicBezTo>
                  <a:lnTo>
                    <a:pt x="943" y="450"/>
                  </a:lnTo>
                  <a:cubicBezTo>
                    <a:pt x="1307" y="359"/>
                    <a:pt x="1703" y="267"/>
                    <a:pt x="2098" y="267"/>
                  </a:cubicBezTo>
                  <a:cubicBezTo>
                    <a:pt x="2126" y="295"/>
                    <a:pt x="2160" y="307"/>
                    <a:pt x="2194" y="307"/>
                  </a:cubicBezTo>
                  <a:cubicBezTo>
                    <a:pt x="2311" y="307"/>
                    <a:pt x="2435" y="172"/>
                    <a:pt x="2341" y="55"/>
                  </a:cubicBezTo>
                  <a:cubicBezTo>
                    <a:pt x="2214" y="18"/>
                    <a:pt x="2048" y="0"/>
                    <a:pt x="1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4" name="Google Shape;1954;p54"/>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
    <p:spTree>
      <p:nvGrpSpPr>
        <p:cNvPr id="1955" name="Shape 1955"/>
        <p:cNvGrpSpPr/>
        <p:nvPr/>
      </p:nvGrpSpPr>
      <p:grpSpPr>
        <a:xfrm>
          <a:off x="0" y="0"/>
          <a:ext cx="0" cy="0"/>
          <a:chOff x="0" y="0"/>
          <a:chExt cx="0" cy="0"/>
        </a:xfrm>
      </p:grpSpPr>
      <p:sp>
        <p:nvSpPr>
          <p:cNvPr id="1956" name="Google Shape;1956;p55"/>
          <p:cNvSpPr/>
          <p:nvPr/>
        </p:nvSpPr>
        <p:spPr>
          <a:xfrm flipH="1" rot="10800000">
            <a:off x="37358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5"/>
          <p:cNvSpPr/>
          <p:nvPr/>
        </p:nvSpPr>
        <p:spPr>
          <a:xfrm flipH="1" rot="10800000">
            <a:off x="4282906"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5"/>
          <p:cNvSpPr/>
          <p:nvPr/>
        </p:nvSpPr>
        <p:spPr>
          <a:xfrm flipH="1" rot="10800000">
            <a:off x="5188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5"/>
          <p:cNvSpPr/>
          <p:nvPr/>
        </p:nvSpPr>
        <p:spPr>
          <a:xfrm flipH="1" rot="10800000">
            <a:off x="7874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5"/>
          <p:cNvSpPr/>
          <p:nvPr/>
        </p:nvSpPr>
        <p:spPr>
          <a:xfrm flipH="1" rot="10800000">
            <a:off x="5032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5"/>
          <p:cNvSpPr/>
          <p:nvPr/>
        </p:nvSpPr>
        <p:spPr>
          <a:xfrm flipH="1" rot="10800000">
            <a:off x="-263880" y="2761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5"/>
          <p:cNvSpPr/>
          <p:nvPr/>
        </p:nvSpPr>
        <p:spPr>
          <a:xfrm flipH="1" rot="10800000">
            <a:off x="8932900" y="3152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5"/>
          <p:cNvSpPr/>
          <p:nvPr/>
        </p:nvSpPr>
        <p:spPr>
          <a:xfrm>
            <a:off x="503213" y="225772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5"/>
          <p:cNvSpPr/>
          <p:nvPr/>
        </p:nvSpPr>
        <p:spPr>
          <a:xfrm>
            <a:off x="8646788" y="37442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5"/>
          <p:cNvSpPr/>
          <p:nvPr/>
        </p:nvSpPr>
        <p:spPr>
          <a:xfrm flipH="1" rot="10800000">
            <a:off x="8298875" y="136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5"/>
          <p:cNvSpPr/>
          <p:nvPr/>
        </p:nvSpPr>
        <p:spPr>
          <a:xfrm flipH="1" rot="10800000">
            <a:off x="82059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5"/>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
    <p:spTree>
      <p:nvGrpSpPr>
        <p:cNvPr id="1968" name="Shape 1968"/>
        <p:cNvGrpSpPr/>
        <p:nvPr/>
      </p:nvGrpSpPr>
      <p:grpSpPr>
        <a:xfrm>
          <a:off x="0" y="0"/>
          <a:ext cx="0" cy="0"/>
          <a:chOff x="0" y="0"/>
          <a:chExt cx="0" cy="0"/>
        </a:xfrm>
      </p:grpSpPr>
      <p:grpSp>
        <p:nvGrpSpPr>
          <p:cNvPr id="1969" name="Google Shape;1969;p56"/>
          <p:cNvGrpSpPr/>
          <p:nvPr/>
        </p:nvGrpSpPr>
        <p:grpSpPr>
          <a:xfrm flipH="1">
            <a:off x="8592050" y="3898500"/>
            <a:ext cx="728775" cy="1325375"/>
            <a:chOff x="5908425" y="3691725"/>
            <a:chExt cx="728775" cy="1325375"/>
          </a:xfrm>
        </p:grpSpPr>
        <p:sp>
          <p:nvSpPr>
            <p:cNvPr id="1970" name="Google Shape;1970;p56"/>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6"/>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6"/>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6"/>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6"/>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6"/>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6"/>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6"/>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6"/>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6"/>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6"/>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6"/>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6"/>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6"/>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6"/>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6"/>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6"/>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6"/>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6"/>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6"/>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6"/>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6"/>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6"/>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6"/>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6"/>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6"/>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6"/>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6"/>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6"/>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6"/>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6"/>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6"/>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6"/>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6"/>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6"/>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6"/>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6"/>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6"/>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6"/>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6"/>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6"/>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6"/>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6"/>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6"/>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6"/>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6"/>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6"/>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6"/>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6"/>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6"/>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6"/>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6"/>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6"/>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6"/>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6"/>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6"/>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6"/>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6"/>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6"/>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6"/>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6"/>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6"/>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6"/>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6"/>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6"/>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6"/>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6"/>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6"/>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6"/>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6"/>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6"/>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6"/>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6"/>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6"/>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6"/>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5" name="Google Shape;2045;p56"/>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6"/>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6"/>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6"/>
          <p:cNvSpPr/>
          <p:nvPr/>
        </p:nvSpPr>
        <p:spPr>
          <a:xfrm flipH="1">
            <a:off x="-226980" y="1365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6"/>
          <p:cNvSpPr/>
          <p:nvPr/>
        </p:nvSpPr>
        <p:spPr>
          <a:xfrm flipH="1">
            <a:off x="501120"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6"/>
          <p:cNvSpPr/>
          <p:nvPr/>
        </p:nvSpPr>
        <p:spPr>
          <a:xfrm>
            <a:off x="8702363" y="325606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6"/>
          <p:cNvSpPr/>
          <p:nvPr/>
        </p:nvSpPr>
        <p:spPr>
          <a:xfrm>
            <a:off x="4073600"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6"/>
          <p:cNvSpPr/>
          <p:nvPr/>
        </p:nvSpPr>
        <p:spPr>
          <a:xfrm>
            <a:off x="4620681"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6"/>
          <p:cNvSpPr/>
          <p:nvPr/>
        </p:nvSpPr>
        <p:spPr>
          <a:xfrm>
            <a:off x="7807431" y="47502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6"/>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4">
    <p:spTree>
      <p:nvGrpSpPr>
        <p:cNvPr id="2055" name="Shape 2055"/>
        <p:cNvGrpSpPr/>
        <p:nvPr/>
      </p:nvGrpSpPr>
      <p:grpSpPr>
        <a:xfrm>
          <a:off x="0" y="0"/>
          <a:ext cx="0" cy="0"/>
          <a:chOff x="0" y="0"/>
          <a:chExt cx="0" cy="0"/>
        </a:xfrm>
      </p:grpSpPr>
      <p:sp>
        <p:nvSpPr>
          <p:cNvPr id="2056" name="Google Shape;2056;p57"/>
          <p:cNvSpPr/>
          <p:nvPr/>
        </p:nvSpPr>
        <p:spPr>
          <a:xfrm flipH="1">
            <a:off x="501106"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7"/>
          <p:cNvSpPr/>
          <p:nvPr/>
        </p:nvSpPr>
        <p:spPr>
          <a:xfrm flipH="1">
            <a:off x="222720"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7"/>
          <p:cNvSpPr/>
          <p:nvPr/>
        </p:nvSpPr>
        <p:spPr>
          <a:xfrm>
            <a:off x="-226980" y="26693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7"/>
          <p:cNvSpPr/>
          <p:nvPr/>
        </p:nvSpPr>
        <p:spPr>
          <a:xfrm>
            <a:off x="8929183" y="1844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7"/>
          <p:cNvSpPr/>
          <p:nvPr/>
        </p:nvSpPr>
        <p:spPr>
          <a:xfrm>
            <a:off x="6584283"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7"/>
          <p:cNvSpPr/>
          <p:nvPr/>
        </p:nvSpPr>
        <p:spPr>
          <a:xfrm flipH="1">
            <a:off x="1894896" y="47502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7"/>
          <p:cNvSpPr/>
          <p:nvPr/>
        </p:nvSpPr>
        <p:spPr>
          <a:xfrm>
            <a:off x="1031025" y="9734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7"/>
          <p:cNvSpPr/>
          <p:nvPr/>
        </p:nvSpPr>
        <p:spPr>
          <a:xfrm>
            <a:off x="274300" y="14539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7"/>
          <p:cNvSpPr/>
          <p:nvPr/>
        </p:nvSpPr>
        <p:spPr>
          <a:xfrm>
            <a:off x="8632500" y="31586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5" name="Google Shape;2065;p57"/>
          <p:cNvGrpSpPr/>
          <p:nvPr/>
        </p:nvGrpSpPr>
        <p:grpSpPr>
          <a:xfrm>
            <a:off x="-166850" y="3818688"/>
            <a:ext cx="728775" cy="1325375"/>
            <a:chOff x="5908425" y="3691725"/>
            <a:chExt cx="728775" cy="1325375"/>
          </a:xfrm>
        </p:grpSpPr>
        <p:sp>
          <p:nvSpPr>
            <p:cNvPr id="2066" name="Google Shape;2066;p57"/>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7"/>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7"/>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7"/>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7"/>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7"/>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7"/>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7"/>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7"/>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7"/>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7"/>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7"/>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7"/>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7"/>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7"/>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7"/>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7"/>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7"/>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7"/>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7"/>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7"/>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7"/>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7"/>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7"/>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7"/>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7"/>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7"/>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7"/>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7"/>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7"/>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7"/>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7"/>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7"/>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7"/>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7"/>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7"/>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7"/>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7"/>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7"/>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7"/>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7"/>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7"/>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7"/>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7"/>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7"/>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7"/>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7"/>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7"/>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7"/>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7"/>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7"/>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7"/>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7"/>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7"/>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7"/>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7"/>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7"/>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7"/>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7"/>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7"/>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7"/>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7"/>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7"/>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7"/>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7"/>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7"/>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7"/>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7"/>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7"/>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7"/>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7"/>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7"/>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7"/>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7"/>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7"/>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1" name="Google Shape;2141;p57"/>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
    <p:spTree>
      <p:nvGrpSpPr>
        <p:cNvPr id="2142" name="Shape 2142"/>
        <p:cNvGrpSpPr/>
        <p:nvPr/>
      </p:nvGrpSpPr>
      <p:grpSpPr>
        <a:xfrm>
          <a:off x="0" y="0"/>
          <a:ext cx="0" cy="0"/>
          <a:chOff x="0" y="0"/>
          <a:chExt cx="0" cy="0"/>
        </a:xfrm>
      </p:grpSpPr>
      <p:sp>
        <p:nvSpPr>
          <p:cNvPr id="2143" name="Google Shape;2143;p58"/>
          <p:cNvSpPr/>
          <p:nvPr/>
        </p:nvSpPr>
        <p:spPr>
          <a:xfrm>
            <a:off x="222720"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8"/>
          <p:cNvSpPr/>
          <p:nvPr/>
        </p:nvSpPr>
        <p:spPr>
          <a:xfrm>
            <a:off x="50110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8"/>
          <p:cNvSpPr/>
          <p:nvPr/>
        </p:nvSpPr>
        <p:spPr>
          <a:xfrm>
            <a:off x="-271630" y="31337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8"/>
          <p:cNvSpPr/>
          <p:nvPr/>
        </p:nvSpPr>
        <p:spPr>
          <a:xfrm>
            <a:off x="8929158" y="2139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8"/>
          <p:cNvSpPr/>
          <p:nvPr/>
        </p:nvSpPr>
        <p:spPr>
          <a:xfrm>
            <a:off x="8201083"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8"/>
          <p:cNvSpPr/>
          <p:nvPr/>
        </p:nvSpPr>
        <p:spPr>
          <a:xfrm flipH="1">
            <a:off x="8479456"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8"/>
          <p:cNvSpPr/>
          <p:nvPr/>
        </p:nvSpPr>
        <p:spPr>
          <a:xfrm flipH="1">
            <a:off x="8201070"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8"/>
          <p:cNvSpPr/>
          <p:nvPr/>
        </p:nvSpPr>
        <p:spPr>
          <a:xfrm>
            <a:off x="222725" y="13685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8"/>
          <p:cNvSpPr/>
          <p:nvPr/>
        </p:nvSpPr>
        <p:spPr>
          <a:xfrm>
            <a:off x="8650775" y="11988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8"/>
          <p:cNvSpPr/>
          <p:nvPr/>
        </p:nvSpPr>
        <p:spPr>
          <a:xfrm>
            <a:off x="8742450" y="40295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8"/>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2154" name="Shape 2154"/>
        <p:cNvGrpSpPr/>
        <p:nvPr/>
      </p:nvGrpSpPr>
      <p:grpSpPr>
        <a:xfrm>
          <a:off x="0" y="0"/>
          <a:ext cx="0" cy="0"/>
          <a:chOff x="0" y="0"/>
          <a:chExt cx="0" cy="0"/>
        </a:xfrm>
      </p:grpSpPr>
      <p:sp>
        <p:nvSpPr>
          <p:cNvPr id="2155" name="Google Shape;2155;p59"/>
          <p:cNvSpPr/>
          <p:nvPr/>
        </p:nvSpPr>
        <p:spPr>
          <a:xfrm flipH="1">
            <a:off x="761908"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9"/>
          <p:cNvSpPr/>
          <p:nvPr/>
        </p:nvSpPr>
        <p:spPr>
          <a:xfrm flipH="1">
            <a:off x="49321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9"/>
          <p:cNvSpPr/>
          <p:nvPr/>
        </p:nvSpPr>
        <p:spPr>
          <a:xfrm flipH="1">
            <a:off x="214826"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9"/>
          <p:cNvSpPr/>
          <p:nvPr/>
        </p:nvSpPr>
        <p:spPr>
          <a:xfrm>
            <a:off x="566539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9"/>
          <p:cNvSpPr/>
          <p:nvPr/>
        </p:nvSpPr>
        <p:spPr>
          <a:xfrm>
            <a:off x="35402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9"/>
          <p:cNvSpPr/>
          <p:nvPr/>
        </p:nvSpPr>
        <p:spPr>
          <a:xfrm>
            <a:off x="6227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9"/>
          <p:cNvSpPr/>
          <p:nvPr/>
        </p:nvSpPr>
        <p:spPr>
          <a:xfrm flipH="1">
            <a:off x="81657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9"/>
          <p:cNvSpPr/>
          <p:nvPr/>
        </p:nvSpPr>
        <p:spPr>
          <a:xfrm flipH="1">
            <a:off x="789710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9"/>
          <p:cNvSpPr/>
          <p:nvPr/>
        </p:nvSpPr>
        <p:spPr>
          <a:xfrm flipH="1">
            <a:off x="8959675" y="32771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9"/>
          <p:cNvSpPr/>
          <p:nvPr/>
        </p:nvSpPr>
        <p:spPr>
          <a:xfrm flipH="1">
            <a:off x="-234880" y="29478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9"/>
          <p:cNvSpPr/>
          <p:nvPr/>
        </p:nvSpPr>
        <p:spPr>
          <a:xfrm>
            <a:off x="788152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9"/>
          <p:cNvSpPr/>
          <p:nvPr/>
        </p:nvSpPr>
        <p:spPr>
          <a:xfrm>
            <a:off x="81502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9"/>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68" name="Google Shape;2168;p59"/>
          <p:cNvSpPr txBox="1"/>
          <p:nvPr>
            <p:ph idx="1" type="body"/>
          </p:nvPr>
        </p:nvSpPr>
        <p:spPr>
          <a:xfrm>
            <a:off x="715100" y="1721325"/>
            <a:ext cx="3788700" cy="938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latin typeface="Arial"/>
                <a:ea typeface="Arial"/>
                <a:cs typeface="Arial"/>
                <a:sym typeface="Aria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2169" name="Google Shape;2169;p59"/>
          <p:cNvSpPr txBox="1"/>
          <p:nvPr>
            <p:ph idx="2" type="body"/>
          </p:nvPr>
        </p:nvSpPr>
        <p:spPr>
          <a:xfrm>
            <a:off x="4572000" y="2180050"/>
            <a:ext cx="3788700" cy="479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170" name="Shape 2170"/>
        <p:cNvGrpSpPr/>
        <p:nvPr/>
      </p:nvGrpSpPr>
      <p:grpSpPr>
        <a:xfrm>
          <a:off x="0" y="0"/>
          <a:ext cx="0" cy="0"/>
          <a:chOff x="0" y="0"/>
          <a:chExt cx="0" cy="0"/>
        </a:xfrm>
      </p:grpSpPr>
      <p:sp>
        <p:nvSpPr>
          <p:cNvPr id="2171" name="Google Shape;2171;p60"/>
          <p:cNvSpPr/>
          <p:nvPr/>
        </p:nvSpPr>
        <p:spPr>
          <a:xfrm>
            <a:off x="761871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0"/>
          <p:cNvSpPr/>
          <p:nvPr/>
        </p:nvSpPr>
        <p:spPr>
          <a:xfrm>
            <a:off x="7887409"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0"/>
          <p:cNvSpPr/>
          <p:nvPr/>
        </p:nvSpPr>
        <p:spPr>
          <a:xfrm>
            <a:off x="816579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0"/>
          <p:cNvSpPr/>
          <p:nvPr/>
        </p:nvSpPr>
        <p:spPr>
          <a:xfrm flipH="1">
            <a:off x="81502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0"/>
          <p:cNvSpPr/>
          <p:nvPr/>
        </p:nvSpPr>
        <p:spPr>
          <a:xfrm flipH="1">
            <a:off x="62272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0"/>
          <p:cNvSpPr/>
          <p:nvPr/>
        </p:nvSpPr>
        <p:spPr>
          <a:xfrm flipH="1">
            <a:off x="35402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0"/>
          <p:cNvSpPr/>
          <p:nvPr/>
        </p:nvSpPr>
        <p:spPr>
          <a:xfrm>
            <a:off x="214826"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0"/>
          <p:cNvSpPr/>
          <p:nvPr/>
        </p:nvSpPr>
        <p:spPr>
          <a:xfrm>
            <a:off x="483521"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0"/>
          <p:cNvSpPr/>
          <p:nvPr/>
        </p:nvSpPr>
        <p:spPr>
          <a:xfrm flipH="1">
            <a:off x="8941825" y="22591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0"/>
          <p:cNvSpPr/>
          <p:nvPr/>
        </p:nvSpPr>
        <p:spPr>
          <a:xfrm flipH="1">
            <a:off x="-234880" y="26085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0"/>
          <p:cNvSpPr/>
          <p:nvPr/>
        </p:nvSpPr>
        <p:spPr>
          <a:xfrm flipH="1">
            <a:off x="4520815"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0"/>
          <p:cNvSpPr/>
          <p:nvPr/>
        </p:nvSpPr>
        <p:spPr>
          <a:xfrm flipH="1">
            <a:off x="425212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0"/>
          <p:cNvSpPr txBox="1"/>
          <p:nvPr>
            <p:ph idx="1" type="body"/>
          </p:nvPr>
        </p:nvSpPr>
        <p:spPr>
          <a:xfrm>
            <a:off x="715100" y="1721325"/>
            <a:ext cx="3788700" cy="269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chemeClr val="dk1"/>
                </a:solidFill>
                <a:latin typeface="Arial"/>
                <a:ea typeface="Arial"/>
                <a:cs typeface="Arial"/>
                <a:sym typeface="Aria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2184" name="Google Shape;2184;p60"/>
          <p:cNvSpPr txBox="1"/>
          <p:nvPr>
            <p:ph idx="2" type="body"/>
          </p:nvPr>
        </p:nvSpPr>
        <p:spPr>
          <a:xfrm>
            <a:off x="4635250" y="1721100"/>
            <a:ext cx="3788700" cy="269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latin typeface="Arial"/>
                <a:ea typeface="Arial"/>
                <a:cs typeface="Arial"/>
                <a:sym typeface="Aria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2185" name="Google Shape;2185;p60"/>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186" name="Shape 2186"/>
        <p:cNvGrpSpPr/>
        <p:nvPr/>
      </p:nvGrpSpPr>
      <p:grpSpPr>
        <a:xfrm>
          <a:off x="0" y="0"/>
          <a:ext cx="0" cy="0"/>
          <a:chOff x="0" y="0"/>
          <a:chExt cx="0" cy="0"/>
        </a:xfrm>
      </p:grpSpPr>
      <p:grpSp>
        <p:nvGrpSpPr>
          <p:cNvPr id="2187" name="Google Shape;2187;p61"/>
          <p:cNvGrpSpPr/>
          <p:nvPr/>
        </p:nvGrpSpPr>
        <p:grpSpPr>
          <a:xfrm flipH="1">
            <a:off x="-565791" y="3210337"/>
            <a:ext cx="1430938" cy="2223633"/>
            <a:chOff x="5288350" y="603500"/>
            <a:chExt cx="1839725" cy="2858875"/>
          </a:xfrm>
        </p:grpSpPr>
        <p:sp>
          <p:nvSpPr>
            <p:cNvPr id="2188" name="Google Shape;2188;p61"/>
            <p:cNvSpPr/>
            <p:nvPr/>
          </p:nvSpPr>
          <p:spPr>
            <a:xfrm>
              <a:off x="5841550" y="2588475"/>
              <a:ext cx="888350" cy="873900"/>
            </a:xfrm>
            <a:custGeom>
              <a:rect b="b" l="l" r="r" t="t"/>
              <a:pathLst>
                <a:path extrusionOk="0" h="34956" w="35534">
                  <a:moveTo>
                    <a:pt x="1" y="0"/>
                  </a:moveTo>
                  <a:lnTo>
                    <a:pt x="5077" y="34955"/>
                  </a:lnTo>
                  <a:lnTo>
                    <a:pt x="30457" y="34955"/>
                  </a:lnTo>
                  <a:lnTo>
                    <a:pt x="355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1"/>
            <p:cNvSpPr/>
            <p:nvPr/>
          </p:nvSpPr>
          <p:spPr>
            <a:xfrm>
              <a:off x="5985175" y="2588475"/>
              <a:ext cx="555500" cy="873900"/>
            </a:xfrm>
            <a:custGeom>
              <a:rect b="b" l="l" r="r" t="t"/>
              <a:pathLst>
                <a:path extrusionOk="0" h="34956" w="22220">
                  <a:moveTo>
                    <a:pt x="1" y="0"/>
                  </a:moveTo>
                  <a:lnTo>
                    <a:pt x="5046" y="34955"/>
                  </a:lnTo>
                  <a:lnTo>
                    <a:pt x="16870" y="34955"/>
                  </a:lnTo>
                  <a:lnTo>
                    <a:pt x="222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1"/>
            <p:cNvSpPr/>
            <p:nvPr/>
          </p:nvSpPr>
          <p:spPr>
            <a:xfrm>
              <a:off x="5837750" y="2495000"/>
              <a:ext cx="892150" cy="174800"/>
            </a:xfrm>
            <a:custGeom>
              <a:rect b="b" l="l" r="r" t="t"/>
              <a:pathLst>
                <a:path extrusionOk="0" h="6992" w="35686">
                  <a:moveTo>
                    <a:pt x="17083" y="1"/>
                  </a:moveTo>
                  <a:cubicBezTo>
                    <a:pt x="16232" y="1"/>
                    <a:pt x="15381" y="1"/>
                    <a:pt x="14560" y="31"/>
                  </a:cubicBezTo>
                  <a:cubicBezTo>
                    <a:pt x="14105" y="62"/>
                    <a:pt x="13649" y="62"/>
                    <a:pt x="13223" y="92"/>
                  </a:cubicBezTo>
                  <a:cubicBezTo>
                    <a:pt x="12646" y="122"/>
                    <a:pt x="12098" y="153"/>
                    <a:pt x="11551" y="183"/>
                  </a:cubicBezTo>
                  <a:cubicBezTo>
                    <a:pt x="11308" y="214"/>
                    <a:pt x="11095" y="214"/>
                    <a:pt x="10883" y="244"/>
                  </a:cubicBezTo>
                  <a:cubicBezTo>
                    <a:pt x="10366" y="274"/>
                    <a:pt x="9880" y="305"/>
                    <a:pt x="9424" y="366"/>
                  </a:cubicBezTo>
                  <a:cubicBezTo>
                    <a:pt x="8573" y="457"/>
                    <a:pt x="7782" y="548"/>
                    <a:pt x="6992" y="639"/>
                  </a:cubicBezTo>
                  <a:cubicBezTo>
                    <a:pt x="6749" y="670"/>
                    <a:pt x="6506" y="730"/>
                    <a:pt x="6293" y="761"/>
                  </a:cubicBezTo>
                  <a:cubicBezTo>
                    <a:pt x="5138" y="943"/>
                    <a:pt x="4104" y="1156"/>
                    <a:pt x="3223" y="1369"/>
                  </a:cubicBezTo>
                  <a:cubicBezTo>
                    <a:pt x="1247" y="1916"/>
                    <a:pt x="31" y="2645"/>
                    <a:pt x="1" y="3496"/>
                  </a:cubicBezTo>
                  <a:cubicBezTo>
                    <a:pt x="31" y="4743"/>
                    <a:pt x="2615" y="5654"/>
                    <a:pt x="6354" y="6232"/>
                  </a:cubicBezTo>
                  <a:cubicBezTo>
                    <a:pt x="6840" y="6323"/>
                    <a:pt x="7296" y="6384"/>
                    <a:pt x="7813" y="6445"/>
                  </a:cubicBezTo>
                  <a:cubicBezTo>
                    <a:pt x="7904" y="6445"/>
                    <a:pt x="7995" y="6475"/>
                    <a:pt x="8086" y="6475"/>
                  </a:cubicBezTo>
                  <a:cubicBezTo>
                    <a:pt x="8421" y="6505"/>
                    <a:pt x="8785" y="6566"/>
                    <a:pt x="9120" y="6597"/>
                  </a:cubicBezTo>
                  <a:cubicBezTo>
                    <a:pt x="9940" y="6688"/>
                    <a:pt x="10822" y="6749"/>
                    <a:pt x="11703" y="6809"/>
                  </a:cubicBezTo>
                  <a:cubicBezTo>
                    <a:pt x="12159" y="6840"/>
                    <a:pt x="12615" y="6870"/>
                    <a:pt x="13101" y="6870"/>
                  </a:cubicBezTo>
                  <a:cubicBezTo>
                    <a:pt x="13497" y="6901"/>
                    <a:pt x="13922" y="6931"/>
                    <a:pt x="14348" y="6931"/>
                  </a:cubicBezTo>
                  <a:cubicBezTo>
                    <a:pt x="14864" y="6961"/>
                    <a:pt x="15381" y="6961"/>
                    <a:pt x="15928" y="6992"/>
                  </a:cubicBezTo>
                  <a:lnTo>
                    <a:pt x="19029" y="6992"/>
                  </a:lnTo>
                  <a:cubicBezTo>
                    <a:pt x="19606" y="6992"/>
                    <a:pt x="20184" y="6961"/>
                    <a:pt x="20761" y="6961"/>
                  </a:cubicBezTo>
                  <a:cubicBezTo>
                    <a:pt x="21156" y="6931"/>
                    <a:pt x="21551" y="6931"/>
                    <a:pt x="21947" y="6901"/>
                  </a:cubicBezTo>
                  <a:cubicBezTo>
                    <a:pt x="22281" y="6901"/>
                    <a:pt x="22615" y="6870"/>
                    <a:pt x="22950" y="6870"/>
                  </a:cubicBezTo>
                  <a:cubicBezTo>
                    <a:pt x="23345" y="6840"/>
                    <a:pt x="23710" y="6840"/>
                    <a:pt x="24074" y="6809"/>
                  </a:cubicBezTo>
                  <a:cubicBezTo>
                    <a:pt x="30457" y="6384"/>
                    <a:pt x="35655" y="5290"/>
                    <a:pt x="35686" y="3496"/>
                  </a:cubicBezTo>
                  <a:cubicBezTo>
                    <a:pt x="35655" y="1794"/>
                    <a:pt x="30974" y="730"/>
                    <a:pt x="25017" y="244"/>
                  </a:cubicBezTo>
                  <a:cubicBezTo>
                    <a:pt x="24591" y="214"/>
                    <a:pt x="24166" y="183"/>
                    <a:pt x="23710" y="153"/>
                  </a:cubicBezTo>
                  <a:cubicBezTo>
                    <a:pt x="23041" y="122"/>
                    <a:pt x="22342" y="92"/>
                    <a:pt x="21643" y="62"/>
                  </a:cubicBezTo>
                  <a:cubicBezTo>
                    <a:pt x="21187" y="31"/>
                    <a:pt x="20731" y="31"/>
                    <a:pt x="20244"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1"/>
            <p:cNvSpPr/>
            <p:nvPr/>
          </p:nvSpPr>
          <p:spPr>
            <a:xfrm>
              <a:off x="6343850" y="890450"/>
              <a:ext cx="419825" cy="1778600"/>
            </a:xfrm>
            <a:custGeom>
              <a:rect b="b" l="l" r="r" t="t"/>
              <a:pathLst>
                <a:path extrusionOk="0" h="71144" w="16793">
                  <a:moveTo>
                    <a:pt x="16047" y="1"/>
                  </a:moveTo>
                  <a:cubicBezTo>
                    <a:pt x="15642" y="1"/>
                    <a:pt x="15199" y="155"/>
                    <a:pt x="14742" y="413"/>
                  </a:cubicBezTo>
                  <a:cubicBezTo>
                    <a:pt x="14530" y="534"/>
                    <a:pt x="14286" y="686"/>
                    <a:pt x="14074" y="838"/>
                  </a:cubicBezTo>
                  <a:cubicBezTo>
                    <a:pt x="12675" y="1902"/>
                    <a:pt x="11217" y="3726"/>
                    <a:pt x="10305" y="5124"/>
                  </a:cubicBezTo>
                  <a:cubicBezTo>
                    <a:pt x="10213" y="5246"/>
                    <a:pt x="10153" y="5367"/>
                    <a:pt x="10061" y="5489"/>
                  </a:cubicBezTo>
                  <a:cubicBezTo>
                    <a:pt x="9849" y="5823"/>
                    <a:pt x="9697" y="6127"/>
                    <a:pt x="9575" y="6370"/>
                  </a:cubicBezTo>
                  <a:cubicBezTo>
                    <a:pt x="8147" y="8924"/>
                    <a:pt x="6991" y="11598"/>
                    <a:pt x="6049" y="14364"/>
                  </a:cubicBezTo>
                  <a:cubicBezTo>
                    <a:pt x="4621" y="18468"/>
                    <a:pt x="3739" y="22754"/>
                    <a:pt x="3162" y="27070"/>
                  </a:cubicBezTo>
                  <a:cubicBezTo>
                    <a:pt x="3070" y="27526"/>
                    <a:pt x="2979" y="27982"/>
                    <a:pt x="2918" y="28438"/>
                  </a:cubicBezTo>
                  <a:cubicBezTo>
                    <a:pt x="2402" y="31386"/>
                    <a:pt x="1946" y="34365"/>
                    <a:pt x="1581" y="37374"/>
                  </a:cubicBezTo>
                  <a:cubicBezTo>
                    <a:pt x="1581" y="37556"/>
                    <a:pt x="1551" y="37739"/>
                    <a:pt x="1520" y="37951"/>
                  </a:cubicBezTo>
                  <a:cubicBezTo>
                    <a:pt x="1368" y="39350"/>
                    <a:pt x="1216" y="40778"/>
                    <a:pt x="1095" y="42207"/>
                  </a:cubicBezTo>
                  <a:cubicBezTo>
                    <a:pt x="1064" y="42876"/>
                    <a:pt x="1004" y="43544"/>
                    <a:pt x="943" y="44213"/>
                  </a:cubicBezTo>
                  <a:cubicBezTo>
                    <a:pt x="912" y="44638"/>
                    <a:pt x="912" y="45094"/>
                    <a:pt x="882" y="45520"/>
                  </a:cubicBezTo>
                  <a:cubicBezTo>
                    <a:pt x="852" y="47830"/>
                    <a:pt x="730" y="50140"/>
                    <a:pt x="578" y="52481"/>
                  </a:cubicBezTo>
                  <a:cubicBezTo>
                    <a:pt x="304" y="56371"/>
                    <a:pt x="0" y="60292"/>
                    <a:pt x="0" y="64183"/>
                  </a:cubicBezTo>
                  <a:cubicBezTo>
                    <a:pt x="31" y="66523"/>
                    <a:pt x="152" y="68833"/>
                    <a:pt x="517" y="71143"/>
                  </a:cubicBezTo>
                  <a:cubicBezTo>
                    <a:pt x="912" y="71113"/>
                    <a:pt x="1307" y="71113"/>
                    <a:pt x="1703" y="71083"/>
                  </a:cubicBezTo>
                  <a:cubicBezTo>
                    <a:pt x="1885" y="69806"/>
                    <a:pt x="1338" y="67040"/>
                    <a:pt x="1368" y="66341"/>
                  </a:cubicBezTo>
                  <a:cubicBezTo>
                    <a:pt x="1368" y="65642"/>
                    <a:pt x="1368" y="64943"/>
                    <a:pt x="1399" y="64244"/>
                  </a:cubicBezTo>
                  <a:cubicBezTo>
                    <a:pt x="1459" y="60475"/>
                    <a:pt x="1733" y="56706"/>
                    <a:pt x="1885" y="52936"/>
                  </a:cubicBezTo>
                  <a:cubicBezTo>
                    <a:pt x="1915" y="52237"/>
                    <a:pt x="1915" y="51569"/>
                    <a:pt x="1946" y="50870"/>
                  </a:cubicBezTo>
                  <a:cubicBezTo>
                    <a:pt x="2037" y="47496"/>
                    <a:pt x="2219" y="44091"/>
                    <a:pt x="2463" y="40717"/>
                  </a:cubicBezTo>
                  <a:cubicBezTo>
                    <a:pt x="2584" y="39471"/>
                    <a:pt x="2675" y="38225"/>
                    <a:pt x="2827" y="36979"/>
                  </a:cubicBezTo>
                  <a:cubicBezTo>
                    <a:pt x="2827" y="36796"/>
                    <a:pt x="2858" y="36614"/>
                    <a:pt x="2858" y="36432"/>
                  </a:cubicBezTo>
                  <a:cubicBezTo>
                    <a:pt x="2979" y="35368"/>
                    <a:pt x="3101" y="34334"/>
                    <a:pt x="3222" y="33301"/>
                  </a:cubicBezTo>
                  <a:cubicBezTo>
                    <a:pt x="3374" y="31872"/>
                    <a:pt x="3587" y="30413"/>
                    <a:pt x="3800" y="28985"/>
                  </a:cubicBezTo>
                  <a:cubicBezTo>
                    <a:pt x="3982" y="27587"/>
                    <a:pt x="4195" y="26219"/>
                    <a:pt x="4438" y="24821"/>
                  </a:cubicBezTo>
                  <a:cubicBezTo>
                    <a:pt x="4803" y="22055"/>
                    <a:pt x="5472" y="18559"/>
                    <a:pt x="6505" y="15064"/>
                  </a:cubicBezTo>
                  <a:cubicBezTo>
                    <a:pt x="7508" y="11659"/>
                    <a:pt x="8876" y="8255"/>
                    <a:pt x="10669" y="5459"/>
                  </a:cubicBezTo>
                  <a:cubicBezTo>
                    <a:pt x="10761" y="5337"/>
                    <a:pt x="10852" y="5185"/>
                    <a:pt x="10943" y="5063"/>
                  </a:cubicBezTo>
                  <a:cubicBezTo>
                    <a:pt x="12037" y="3422"/>
                    <a:pt x="13283" y="2054"/>
                    <a:pt x="14682" y="1021"/>
                  </a:cubicBezTo>
                  <a:cubicBezTo>
                    <a:pt x="14925" y="869"/>
                    <a:pt x="15138" y="717"/>
                    <a:pt x="15350" y="595"/>
                  </a:cubicBezTo>
                  <a:cubicBezTo>
                    <a:pt x="15381" y="565"/>
                    <a:pt x="15411" y="565"/>
                    <a:pt x="15442" y="534"/>
                  </a:cubicBezTo>
                  <a:cubicBezTo>
                    <a:pt x="15654" y="443"/>
                    <a:pt x="15837" y="322"/>
                    <a:pt x="16049" y="291"/>
                  </a:cubicBezTo>
                  <a:cubicBezTo>
                    <a:pt x="16080" y="284"/>
                    <a:pt x="16110" y="280"/>
                    <a:pt x="16140" y="280"/>
                  </a:cubicBezTo>
                  <a:cubicBezTo>
                    <a:pt x="16228" y="280"/>
                    <a:pt x="16308" y="314"/>
                    <a:pt x="16353" y="383"/>
                  </a:cubicBezTo>
                  <a:cubicBezTo>
                    <a:pt x="16400" y="437"/>
                    <a:pt x="16456" y="460"/>
                    <a:pt x="16509" y="460"/>
                  </a:cubicBezTo>
                  <a:cubicBezTo>
                    <a:pt x="16660" y="460"/>
                    <a:pt x="16793" y="275"/>
                    <a:pt x="16657" y="139"/>
                  </a:cubicBezTo>
                  <a:cubicBezTo>
                    <a:pt x="16467" y="44"/>
                    <a:pt x="16263" y="1"/>
                    <a:pt x="160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1"/>
            <p:cNvSpPr/>
            <p:nvPr/>
          </p:nvSpPr>
          <p:spPr>
            <a:xfrm>
              <a:off x="5606050" y="914025"/>
              <a:ext cx="559250" cy="1752750"/>
            </a:xfrm>
            <a:custGeom>
              <a:rect b="b" l="l" r="r" t="t"/>
              <a:pathLst>
                <a:path extrusionOk="0" h="70110" w="22370">
                  <a:moveTo>
                    <a:pt x="190" y="1"/>
                  </a:moveTo>
                  <a:cubicBezTo>
                    <a:pt x="1" y="1"/>
                    <a:pt x="243" y="661"/>
                    <a:pt x="349" y="661"/>
                  </a:cubicBezTo>
                  <a:cubicBezTo>
                    <a:pt x="379" y="661"/>
                    <a:pt x="398" y="609"/>
                    <a:pt x="393" y="473"/>
                  </a:cubicBezTo>
                  <a:lnTo>
                    <a:pt x="393" y="473"/>
                  </a:lnTo>
                  <a:cubicBezTo>
                    <a:pt x="880" y="1202"/>
                    <a:pt x="1336" y="1962"/>
                    <a:pt x="1761" y="2753"/>
                  </a:cubicBezTo>
                  <a:cubicBezTo>
                    <a:pt x="2096" y="3391"/>
                    <a:pt x="2430" y="4060"/>
                    <a:pt x="2764" y="4759"/>
                  </a:cubicBezTo>
                  <a:cubicBezTo>
                    <a:pt x="3494" y="6339"/>
                    <a:pt x="4162" y="8011"/>
                    <a:pt x="4710" y="9683"/>
                  </a:cubicBezTo>
                  <a:cubicBezTo>
                    <a:pt x="6229" y="14121"/>
                    <a:pt x="7263" y="18771"/>
                    <a:pt x="8448" y="23239"/>
                  </a:cubicBezTo>
                  <a:cubicBezTo>
                    <a:pt x="8691" y="24394"/>
                    <a:pt x="8995" y="25519"/>
                    <a:pt x="9299" y="26644"/>
                  </a:cubicBezTo>
                  <a:cubicBezTo>
                    <a:pt x="10485" y="31051"/>
                    <a:pt x="11974" y="35367"/>
                    <a:pt x="13251" y="39774"/>
                  </a:cubicBezTo>
                  <a:cubicBezTo>
                    <a:pt x="13342" y="40139"/>
                    <a:pt x="13433" y="40504"/>
                    <a:pt x="13555" y="40869"/>
                  </a:cubicBezTo>
                  <a:cubicBezTo>
                    <a:pt x="13555" y="40899"/>
                    <a:pt x="13555" y="40899"/>
                    <a:pt x="13555" y="40899"/>
                  </a:cubicBezTo>
                  <a:cubicBezTo>
                    <a:pt x="13980" y="42236"/>
                    <a:pt x="14375" y="43604"/>
                    <a:pt x="14710" y="45002"/>
                  </a:cubicBezTo>
                  <a:cubicBezTo>
                    <a:pt x="14801" y="45428"/>
                    <a:pt x="14923" y="45854"/>
                    <a:pt x="15014" y="46279"/>
                  </a:cubicBezTo>
                  <a:cubicBezTo>
                    <a:pt x="15044" y="46461"/>
                    <a:pt x="15105" y="46644"/>
                    <a:pt x="15135" y="46857"/>
                  </a:cubicBezTo>
                  <a:cubicBezTo>
                    <a:pt x="15166" y="46978"/>
                    <a:pt x="15196" y="47130"/>
                    <a:pt x="15226" y="47282"/>
                  </a:cubicBezTo>
                  <a:cubicBezTo>
                    <a:pt x="15409" y="48133"/>
                    <a:pt x="15591" y="48954"/>
                    <a:pt x="15774" y="49805"/>
                  </a:cubicBezTo>
                  <a:cubicBezTo>
                    <a:pt x="15834" y="50170"/>
                    <a:pt x="15895" y="50534"/>
                    <a:pt x="15986" y="50899"/>
                  </a:cubicBezTo>
                  <a:cubicBezTo>
                    <a:pt x="16473" y="53483"/>
                    <a:pt x="16929" y="56097"/>
                    <a:pt x="17476" y="58650"/>
                  </a:cubicBezTo>
                  <a:cubicBezTo>
                    <a:pt x="17567" y="58954"/>
                    <a:pt x="17628" y="59288"/>
                    <a:pt x="17689" y="59592"/>
                  </a:cubicBezTo>
                  <a:cubicBezTo>
                    <a:pt x="17993" y="60930"/>
                    <a:pt x="18327" y="62267"/>
                    <a:pt x="18692" y="63605"/>
                  </a:cubicBezTo>
                  <a:cubicBezTo>
                    <a:pt x="18935" y="64516"/>
                    <a:pt x="19208" y="65428"/>
                    <a:pt x="19512" y="66340"/>
                  </a:cubicBezTo>
                  <a:cubicBezTo>
                    <a:pt x="19938" y="67586"/>
                    <a:pt x="20424" y="68833"/>
                    <a:pt x="20971" y="70048"/>
                  </a:cubicBezTo>
                  <a:cubicBezTo>
                    <a:pt x="21427" y="70079"/>
                    <a:pt x="21883" y="70109"/>
                    <a:pt x="22369" y="70109"/>
                  </a:cubicBezTo>
                  <a:cubicBezTo>
                    <a:pt x="22005" y="69045"/>
                    <a:pt x="21336" y="67708"/>
                    <a:pt x="21306" y="67252"/>
                  </a:cubicBezTo>
                  <a:cubicBezTo>
                    <a:pt x="20971" y="66279"/>
                    <a:pt x="20667" y="65307"/>
                    <a:pt x="20394" y="64334"/>
                  </a:cubicBezTo>
                  <a:cubicBezTo>
                    <a:pt x="20303" y="64030"/>
                    <a:pt x="20211" y="63757"/>
                    <a:pt x="20151" y="63483"/>
                  </a:cubicBezTo>
                  <a:cubicBezTo>
                    <a:pt x="19968" y="62845"/>
                    <a:pt x="19786" y="62176"/>
                    <a:pt x="19634" y="61538"/>
                  </a:cubicBezTo>
                  <a:cubicBezTo>
                    <a:pt x="19573" y="61325"/>
                    <a:pt x="19543" y="61143"/>
                    <a:pt x="19482" y="60960"/>
                  </a:cubicBezTo>
                  <a:cubicBezTo>
                    <a:pt x="18752" y="57951"/>
                    <a:pt x="18175" y="54942"/>
                    <a:pt x="17597" y="51902"/>
                  </a:cubicBezTo>
                  <a:cubicBezTo>
                    <a:pt x="17506" y="51538"/>
                    <a:pt x="17445" y="51142"/>
                    <a:pt x="17385" y="50778"/>
                  </a:cubicBezTo>
                  <a:cubicBezTo>
                    <a:pt x="17354" y="50747"/>
                    <a:pt x="17354" y="50717"/>
                    <a:pt x="17354" y="50686"/>
                  </a:cubicBezTo>
                  <a:cubicBezTo>
                    <a:pt x="17111" y="49471"/>
                    <a:pt x="16868" y="48255"/>
                    <a:pt x="16564" y="47039"/>
                  </a:cubicBezTo>
                  <a:cubicBezTo>
                    <a:pt x="16503" y="46705"/>
                    <a:pt x="16412" y="46370"/>
                    <a:pt x="16321" y="46036"/>
                  </a:cubicBezTo>
                  <a:cubicBezTo>
                    <a:pt x="16138" y="45246"/>
                    <a:pt x="15926" y="44486"/>
                    <a:pt x="15743" y="43695"/>
                  </a:cubicBezTo>
                  <a:cubicBezTo>
                    <a:pt x="15591" y="43179"/>
                    <a:pt x="15439" y="42662"/>
                    <a:pt x="15287" y="42145"/>
                  </a:cubicBezTo>
                  <a:cubicBezTo>
                    <a:pt x="15257" y="41993"/>
                    <a:pt x="15226" y="41872"/>
                    <a:pt x="15166" y="41720"/>
                  </a:cubicBezTo>
                  <a:cubicBezTo>
                    <a:pt x="15044" y="41233"/>
                    <a:pt x="14892" y="40777"/>
                    <a:pt x="14740" y="40291"/>
                  </a:cubicBezTo>
                  <a:cubicBezTo>
                    <a:pt x="13342" y="35549"/>
                    <a:pt x="11731" y="30869"/>
                    <a:pt x="10394" y="26096"/>
                  </a:cubicBezTo>
                  <a:cubicBezTo>
                    <a:pt x="10363" y="26036"/>
                    <a:pt x="10363" y="26005"/>
                    <a:pt x="10333" y="25944"/>
                  </a:cubicBezTo>
                  <a:cubicBezTo>
                    <a:pt x="8752" y="20473"/>
                    <a:pt x="7445" y="14789"/>
                    <a:pt x="5378" y="9440"/>
                  </a:cubicBezTo>
                  <a:cubicBezTo>
                    <a:pt x="4588" y="7312"/>
                    <a:pt x="3646" y="5275"/>
                    <a:pt x="2521" y="3300"/>
                  </a:cubicBezTo>
                  <a:cubicBezTo>
                    <a:pt x="2156" y="2661"/>
                    <a:pt x="1761" y="2023"/>
                    <a:pt x="1366" y="1385"/>
                  </a:cubicBezTo>
                  <a:cubicBezTo>
                    <a:pt x="1244" y="1202"/>
                    <a:pt x="1123" y="1020"/>
                    <a:pt x="1001" y="838"/>
                  </a:cubicBezTo>
                  <a:cubicBezTo>
                    <a:pt x="533" y="204"/>
                    <a:pt x="295" y="1"/>
                    <a:pt x="1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1"/>
            <p:cNvSpPr/>
            <p:nvPr/>
          </p:nvSpPr>
          <p:spPr>
            <a:xfrm>
              <a:off x="6070300" y="1781550"/>
              <a:ext cx="165675" cy="888250"/>
            </a:xfrm>
            <a:custGeom>
              <a:rect b="b" l="l" r="r" t="t"/>
              <a:pathLst>
                <a:path extrusionOk="0" h="35530" w="6627">
                  <a:moveTo>
                    <a:pt x="161" y="1"/>
                  </a:moveTo>
                  <a:cubicBezTo>
                    <a:pt x="82" y="1"/>
                    <a:pt x="0" y="55"/>
                    <a:pt x="0" y="149"/>
                  </a:cubicBezTo>
                  <a:cubicBezTo>
                    <a:pt x="0" y="149"/>
                    <a:pt x="0" y="180"/>
                    <a:pt x="0" y="210"/>
                  </a:cubicBezTo>
                  <a:cubicBezTo>
                    <a:pt x="91" y="362"/>
                    <a:pt x="243" y="514"/>
                    <a:pt x="365" y="696"/>
                  </a:cubicBezTo>
                  <a:cubicBezTo>
                    <a:pt x="456" y="909"/>
                    <a:pt x="547" y="1122"/>
                    <a:pt x="638" y="1335"/>
                  </a:cubicBezTo>
                  <a:cubicBezTo>
                    <a:pt x="790" y="1700"/>
                    <a:pt x="942" y="2095"/>
                    <a:pt x="1064" y="2459"/>
                  </a:cubicBezTo>
                  <a:cubicBezTo>
                    <a:pt x="1489" y="3584"/>
                    <a:pt x="1824" y="4678"/>
                    <a:pt x="2097" y="5833"/>
                  </a:cubicBezTo>
                  <a:cubicBezTo>
                    <a:pt x="2158" y="6076"/>
                    <a:pt x="2189" y="6320"/>
                    <a:pt x="2249" y="6563"/>
                  </a:cubicBezTo>
                  <a:cubicBezTo>
                    <a:pt x="2614" y="8265"/>
                    <a:pt x="2888" y="9967"/>
                    <a:pt x="3040" y="11700"/>
                  </a:cubicBezTo>
                  <a:cubicBezTo>
                    <a:pt x="3100" y="12064"/>
                    <a:pt x="3131" y="12429"/>
                    <a:pt x="3161" y="12764"/>
                  </a:cubicBezTo>
                  <a:cubicBezTo>
                    <a:pt x="3283" y="14526"/>
                    <a:pt x="3374" y="16320"/>
                    <a:pt x="3435" y="18083"/>
                  </a:cubicBezTo>
                  <a:cubicBezTo>
                    <a:pt x="3435" y="18265"/>
                    <a:pt x="3435" y="18447"/>
                    <a:pt x="3465" y="18630"/>
                  </a:cubicBezTo>
                  <a:cubicBezTo>
                    <a:pt x="3526" y="21122"/>
                    <a:pt x="3587" y="23584"/>
                    <a:pt x="3739" y="26077"/>
                  </a:cubicBezTo>
                  <a:cubicBezTo>
                    <a:pt x="3769" y="26928"/>
                    <a:pt x="3830" y="27779"/>
                    <a:pt x="3921" y="28630"/>
                  </a:cubicBezTo>
                  <a:cubicBezTo>
                    <a:pt x="4103" y="30727"/>
                    <a:pt x="4407" y="32794"/>
                    <a:pt x="4894" y="34831"/>
                  </a:cubicBezTo>
                  <a:cubicBezTo>
                    <a:pt x="4955" y="35013"/>
                    <a:pt x="4985" y="35256"/>
                    <a:pt x="5046" y="35469"/>
                  </a:cubicBezTo>
                  <a:cubicBezTo>
                    <a:pt x="5562" y="35499"/>
                    <a:pt x="6079" y="35499"/>
                    <a:pt x="6626" y="35530"/>
                  </a:cubicBezTo>
                  <a:cubicBezTo>
                    <a:pt x="6596" y="35347"/>
                    <a:pt x="6535" y="35165"/>
                    <a:pt x="6505" y="35013"/>
                  </a:cubicBezTo>
                  <a:cubicBezTo>
                    <a:pt x="6262" y="34314"/>
                    <a:pt x="6414" y="33311"/>
                    <a:pt x="5897" y="32764"/>
                  </a:cubicBezTo>
                  <a:cubicBezTo>
                    <a:pt x="5623" y="31396"/>
                    <a:pt x="5410" y="29998"/>
                    <a:pt x="5258" y="28569"/>
                  </a:cubicBezTo>
                  <a:cubicBezTo>
                    <a:pt x="5107" y="27171"/>
                    <a:pt x="4985" y="25742"/>
                    <a:pt x="4924" y="24283"/>
                  </a:cubicBezTo>
                  <a:cubicBezTo>
                    <a:pt x="4803" y="22460"/>
                    <a:pt x="4711" y="20636"/>
                    <a:pt x="4620" y="18782"/>
                  </a:cubicBezTo>
                  <a:cubicBezTo>
                    <a:pt x="4620" y="18660"/>
                    <a:pt x="4620" y="18539"/>
                    <a:pt x="4590" y="18417"/>
                  </a:cubicBezTo>
                  <a:cubicBezTo>
                    <a:pt x="4499" y="16563"/>
                    <a:pt x="4377" y="14709"/>
                    <a:pt x="4164" y="12855"/>
                  </a:cubicBezTo>
                  <a:cubicBezTo>
                    <a:pt x="4134" y="12520"/>
                    <a:pt x="4073" y="12186"/>
                    <a:pt x="4043" y="11852"/>
                  </a:cubicBezTo>
                  <a:cubicBezTo>
                    <a:pt x="3799" y="9998"/>
                    <a:pt x="3435" y="8174"/>
                    <a:pt x="2948" y="6411"/>
                  </a:cubicBezTo>
                  <a:cubicBezTo>
                    <a:pt x="2888" y="6168"/>
                    <a:pt x="2827" y="5925"/>
                    <a:pt x="2736" y="5712"/>
                  </a:cubicBezTo>
                  <a:cubicBezTo>
                    <a:pt x="2371" y="4526"/>
                    <a:pt x="1945" y="3371"/>
                    <a:pt x="1398" y="2247"/>
                  </a:cubicBezTo>
                  <a:cubicBezTo>
                    <a:pt x="1246" y="1882"/>
                    <a:pt x="1064" y="1548"/>
                    <a:pt x="882" y="1183"/>
                  </a:cubicBezTo>
                  <a:cubicBezTo>
                    <a:pt x="699" y="848"/>
                    <a:pt x="517" y="514"/>
                    <a:pt x="304" y="180"/>
                  </a:cubicBezTo>
                  <a:cubicBezTo>
                    <a:pt x="304" y="180"/>
                    <a:pt x="304" y="180"/>
                    <a:pt x="304" y="149"/>
                  </a:cubicBezTo>
                  <a:cubicBezTo>
                    <a:pt x="304" y="47"/>
                    <a:pt x="234"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1"/>
            <p:cNvSpPr/>
            <p:nvPr/>
          </p:nvSpPr>
          <p:spPr>
            <a:xfrm>
              <a:off x="6393250" y="1613550"/>
              <a:ext cx="484075" cy="648200"/>
            </a:xfrm>
            <a:custGeom>
              <a:rect b="b" l="l" r="r" t="t"/>
              <a:pathLst>
                <a:path extrusionOk="0" h="25928" w="19363">
                  <a:moveTo>
                    <a:pt x="14449" y="8202"/>
                  </a:moveTo>
                  <a:cubicBezTo>
                    <a:pt x="15874" y="8202"/>
                    <a:pt x="17044" y="10739"/>
                    <a:pt x="15046" y="10973"/>
                  </a:cubicBezTo>
                  <a:cubicBezTo>
                    <a:pt x="14984" y="10981"/>
                    <a:pt x="14922" y="10986"/>
                    <a:pt x="14860" y="10986"/>
                  </a:cubicBezTo>
                  <a:cubicBezTo>
                    <a:pt x="13637" y="10986"/>
                    <a:pt x="12667" y="9318"/>
                    <a:pt x="13709" y="8450"/>
                  </a:cubicBezTo>
                  <a:cubicBezTo>
                    <a:pt x="13953" y="8276"/>
                    <a:pt x="14205" y="8202"/>
                    <a:pt x="14449" y="8202"/>
                  </a:cubicBezTo>
                  <a:close/>
                  <a:moveTo>
                    <a:pt x="14619" y="0"/>
                  </a:moveTo>
                  <a:cubicBezTo>
                    <a:pt x="14342" y="0"/>
                    <a:pt x="14049" y="30"/>
                    <a:pt x="13739" y="91"/>
                  </a:cubicBezTo>
                  <a:cubicBezTo>
                    <a:pt x="11581" y="425"/>
                    <a:pt x="11003" y="3070"/>
                    <a:pt x="8876" y="3283"/>
                  </a:cubicBezTo>
                  <a:cubicBezTo>
                    <a:pt x="8055" y="3131"/>
                    <a:pt x="7630" y="2340"/>
                    <a:pt x="6961" y="1884"/>
                  </a:cubicBezTo>
                  <a:cubicBezTo>
                    <a:pt x="6365" y="1437"/>
                    <a:pt x="5754" y="1246"/>
                    <a:pt x="5157" y="1246"/>
                  </a:cubicBezTo>
                  <a:cubicBezTo>
                    <a:pt x="4537" y="1246"/>
                    <a:pt x="3932" y="1453"/>
                    <a:pt x="3374" y="1793"/>
                  </a:cubicBezTo>
                  <a:cubicBezTo>
                    <a:pt x="2462" y="2371"/>
                    <a:pt x="1702" y="3343"/>
                    <a:pt x="1277" y="4347"/>
                  </a:cubicBezTo>
                  <a:cubicBezTo>
                    <a:pt x="1246" y="4347"/>
                    <a:pt x="1246" y="4377"/>
                    <a:pt x="1246" y="4377"/>
                  </a:cubicBezTo>
                  <a:cubicBezTo>
                    <a:pt x="517" y="5532"/>
                    <a:pt x="122" y="6809"/>
                    <a:pt x="31" y="8085"/>
                  </a:cubicBezTo>
                  <a:cubicBezTo>
                    <a:pt x="0" y="8298"/>
                    <a:pt x="0" y="8511"/>
                    <a:pt x="0" y="8693"/>
                  </a:cubicBezTo>
                  <a:cubicBezTo>
                    <a:pt x="0" y="9757"/>
                    <a:pt x="183" y="10790"/>
                    <a:pt x="517" y="11793"/>
                  </a:cubicBezTo>
                  <a:cubicBezTo>
                    <a:pt x="730" y="12553"/>
                    <a:pt x="1064" y="13252"/>
                    <a:pt x="1459" y="13921"/>
                  </a:cubicBezTo>
                  <a:cubicBezTo>
                    <a:pt x="1794" y="14651"/>
                    <a:pt x="2341" y="15593"/>
                    <a:pt x="3040" y="16657"/>
                  </a:cubicBezTo>
                  <a:cubicBezTo>
                    <a:pt x="3222" y="16930"/>
                    <a:pt x="3435" y="17204"/>
                    <a:pt x="3617" y="17508"/>
                  </a:cubicBezTo>
                  <a:cubicBezTo>
                    <a:pt x="3830" y="17812"/>
                    <a:pt x="4043" y="18116"/>
                    <a:pt x="4286" y="18420"/>
                  </a:cubicBezTo>
                  <a:cubicBezTo>
                    <a:pt x="6414" y="21429"/>
                    <a:pt x="8997" y="24681"/>
                    <a:pt x="9788" y="25927"/>
                  </a:cubicBezTo>
                  <a:cubicBezTo>
                    <a:pt x="9788" y="25927"/>
                    <a:pt x="19362" y="13800"/>
                    <a:pt x="19210" y="8116"/>
                  </a:cubicBezTo>
                  <a:cubicBezTo>
                    <a:pt x="19069" y="5175"/>
                    <a:pt x="18297" y="0"/>
                    <a:pt x="1461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1"/>
            <p:cNvSpPr/>
            <p:nvPr/>
          </p:nvSpPr>
          <p:spPr>
            <a:xfrm>
              <a:off x="6410725" y="1811875"/>
              <a:ext cx="210075" cy="854900"/>
            </a:xfrm>
            <a:custGeom>
              <a:rect b="b" l="l" r="r" t="t"/>
              <a:pathLst>
                <a:path extrusionOk="0" h="34196" w="8403">
                  <a:moveTo>
                    <a:pt x="7690" y="0"/>
                  </a:moveTo>
                  <a:cubicBezTo>
                    <a:pt x="7690" y="0"/>
                    <a:pt x="7690" y="31"/>
                    <a:pt x="7660" y="31"/>
                  </a:cubicBezTo>
                  <a:cubicBezTo>
                    <a:pt x="7599" y="122"/>
                    <a:pt x="7508" y="183"/>
                    <a:pt x="7447" y="274"/>
                  </a:cubicBezTo>
                  <a:cubicBezTo>
                    <a:pt x="5198" y="2645"/>
                    <a:pt x="3830" y="5927"/>
                    <a:pt x="2918" y="9575"/>
                  </a:cubicBezTo>
                  <a:cubicBezTo>
                    <a:pt x="1550" y="15168"/>
                    <a:pt x="1277" y="21733"/>
                    <a:pt x="791" y="27478"/>
                  </a:cubicBezTo>
                  <a:cubicBezTo>
                    <a:pt x="608" y="29818"/>
                    <a:pt x="365" y="32007"/>
                    <a:pt x="31" y="33952"/>
                  </a:cubicBezTo>
                  <a:cubicBezTo>
                    <a:pt x="0" y="34043"/>
                    <a:pt x="0" y="34104"/>
                    <a:pt x="31" y="34195"/>
                  </a:cubicBezTo>
                  <a:cubicBezTo>
                    <a:pt x="426" y="34165"/>
                    <a:pt x="791" y="34165"/>
                    <a:pt x="1155" y="34134"/>
                  </a:cubicBezTo>
                  <a:cubicBezTo>
                    <a:pt x="1642" y="32007"/>
                    <a:pt x="1915" y="29818"/>
                    <a:pt x="2098" y="27569"/>
                  </a:cubicBezTo>
                  <a:cubicBezTo>
                    <a:pt x="2554" y="21885"/>
                    <a:pt x="2402" y="15958"/>
                    <a:pt x="3587" y="10487"/>
                  </a:cubicBezTo>
                  <a:cubicBezTo>
                    <a:pt x="4347" y="6930"/>
                    <a:pt x="5684" y="3556"/>
                    <a:pt x="8146" y="547"/>
                  </a:cubicBezTo>
                  <a:cubicBezTo>
                    <a:pt x="8207" y="487"/>
                    <a:pt x="8238" y="426"/>
                    <a:pt x="8298" y="365"/>
                  </a:cubicBezTo>
                  <a:cubicBezTo>
                    <a:pt x="8337" y="384"/>
                    <a:pt x="8359" y="392"/>
                    <a:pt x="8368" y="392"/>
                  </a:cubicBezTo>
                  <a:cubicBezTo>
                    <a:pt x="8403" y="392"/>
                    <a:pt x="8254" y="272"/>
                    <a:pt x="8086" y="152"/>
                  </a:cubicBezTo>
                  <a:cubicBezTo>
                    <a:pt x="7934" y="91"/>
                    <a:pt x="7812" y="0"/>
                    <a:pt x="76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1"/>
            <p:cNvSpPr/>
            <p:nvPr/>
          </p:nvSpPr>
          <p:spPr>
            <a:xfrm>
              <a:off x="6518825" y="1723725"/>
              <a:ext cx="228550" cy="92175"/>
            </a:xfrm>
            <a:custGeom>
              <a:rect b="b" l="l" r="r" t="t"/>
              <a:pathLst>
                <a:path extrusionOk="0" h="3687" w="9142">
                  <a:moveTo>
                    <a:pt x="53" y="0"/>
                  </a:moveTo>
                  <a:cubicBezTo>
                    <a:pt x="1" y="53"/>
                    <a:pt x="39" y="128"/>
                    <a:pt x="89" y="128"/>
                  </a:cubicBezTo>
                  <a:cubicBezTo>
                    <a:pt x="97" y="128"/>
                    <a:pt x="106" y="126"/>
                    <a:pt x="114" y="122"/>
                  </a:cubicBezTo>
                  <a:lnTo>
                    <a:pt x="144" y="122"/>
                  </a:lnTo>
                  <a:cubicBezTo>
                    <a:pt x="996" y="669"/>
                    <a:pt x="1330" y="1733"/>
                    <a:pt x="2029" y="2462"/>
                  </a:cubicBezTo>
                  <a:cubicBezTo>
                    <a:pt x="2394" y="2888"/>
                    <a:pt x="2789" y="3313"/>
                    <a:pt x="3306" y="3526"/>
                  </a:cubicBezTo>
                  <a:cubicBezTo>
                    <a:pt x="3458" y="3617"/>
                    <a:pt x="3610" y="3648"/>
                    <a:pt x="3792" y="3678"/>
                  </a:cubicBezTo>
                  <a:cubicBezTo>
                    <a:pt x="3847" y="3684"/>
                    <a:pt x="3904" y="3686"/>
                    <a:pt x="3962" y="3686"/>
                  </a:cubicBezTo>
                  <a:cubicBezTo>
                    <a:pt x="5531" y="3686"/>
                    <a:pt x="8057" y="1760"/>
                    <a:pt x="9142" y="851"/>
                  </a:cubicBezTo>
                  <a:lnTo>
                    <a:pt x="9142" y="851"/>
                  </a:lnTo>
                  <a:cubicBezTo>
                    <a:pt x="7574" y="1222"/>
                    <a:pt x="5756" y="3246"/>
                    <a:pt x="4091" y="3246"/>
                  </a:cubicBezTo>
                  <a:cubicBezTo>
                    <a:pt x="3432" y="3246"/>
                    <a:pt x="2797" y="2929"/>
                    <a:pt x="2211" y="2067"/>
                  </a:cubicBezTo>
                  <a:lnTo>
                    <a:pt x="2242" y="2067"/>
                  </a:lnTo>
                  <a:cubicBezTo>
                    <a:pt x="2211" y="2067"/>
                    <a:pt x="2211" y="2037"/>
                    <a:pt x="2211" y="2037"/>
                  </a:cubicBezTo>
                  <a:cubicBezTo>
                    <a:pt x="1512" y="1459"/>
                    <a:pt x="1056" y="0"/>
                    <a:pt x="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1"/>
            <p:cNvSpPr/>
            <p:nvPr/>
          </p:nvSpPr>
          <p:spPr>
            <a:xfrm>
              <a:off x="6594700" y="1811825"/>
              <a:ext cx="75475" cy="375475"/>
            </a:xfrm>
            <a:custGeom>
              <a:rect b="b" l="l" r="r" t="t"/>
              <a:pathLst>
                <a:path extrusionOk="0" h="15019" w="3019">
                  <a:moveTo>
                    <a:pt x="1061" y="1431"/>
                  </a:moveTo>
                  <a:cubicBezTo>
                    <a:pt x="1061" y="1431"/>
                    <a:pt x="1061" y="1441"/>
                    <a:pt x="1067" y="1450"/>
                  </a:cubicBezTo>
                  <a:lnTo>
                    <a:pt x="1067" y="1450"/>
                  </a:lnTo>
                  <a:cubicBezTo>
                    <a:pt x="1065" y="1444"/>
                    <a:pt x="1063" y="1437"/>
                    <a:pt x="1061" y="1431"/>
                  </a:cubicBezTo>
                  <a:close/>
                  <a:moveTo>
                    <a:pt x="2363" y="8754"/>
                  </a:moveTo>
                  <a:cubicBezTo>
                    <a:pt x="2364" y="8765"/>
                    <a:pt x="2366" y="8776"/>
                    <a:pt x="2368" y="8787"/>
                  </a:cubicBezTo>
                  <a:cubicBezTo>
                    <a:pt x="2368" y="8770"/>
                    <a:pt x="2368" y="8762"/>
                    <a:pt x="2363" y="8754"/>
                  </a:cubicBezTo>
                  <a:close/>
                  <a:moveTo>
                    <a:pt x="335" y="0"/>
                  </a:moveTo>
                  <a:cubicBezTo>
                    <a:pt x="314" y="0"/>
                    <a:pt x="292" y="1"/>
                    <a:pt x="271" y="2"/>
                  </a:cubicBezTo>
                  <a:cubicBezTo>
                    <a:pt x="113" y="2"/>
                    <a:pt x="0" y="299"/>
                    <a:pt x="131" y="299"/>
                  </a:cubicBezTo>
                  <a:cubicBezTo>
                    <a:pt x="151" y="299"/>
                    <a:pt x="177" y="292"/>
                    <a:pt x="210" y="276"/>
                  </a:cubicBezTo>
                  <a:cubicBezTo>
                    <a:pt x="262" y="260"/>
                    <a:pt x="311" y="253"/>
                    <a:pt x="357" y="253"/>
                  </a:cubicBezTo>
                  <a:cubicBezTo>
                    <a:pt x="839" y="253"/>
                    <a:pt x="952" y="1072"/>
                    <a:pt x="1091" y="1461"/>
                  </a:cubicBezTo>
                  <a:cubicBezTo>
                    <a:pt x="1079" y="1461"/>
                    <a:pt x="1071" y="1456"/>
                    <a:pt x="1067" y="1450"/>
                  </a:cubicBezTo>
                  <a:lnTo>
                    <a:pt x="1067" y="1450"/>
                  </a:lnTo>
                  <a:cubicBezTo>
                    <a:pt x="1091" y="1531"/>
                    <a:pt x="1093" y="1589"/>
                    <a:pt x="1122" y="1674"/>
                  </a:cubicBezTo>
                  <a:cubicBezTo>
                    <a:pt x="1456" y="4045"/>
                    <a:pt x="1578" y="6446"/>
                    <a:pt x="1790" y="8817"/>
                  </a:cubicBezTo>
                  <a:cubicBezTo>
                    <a:pt x="1790" y="8787"/>
                    <a:pt x="1790" y="8787"/>
                    <a:pt x="1790" y="8787"/>
                  </a:cubicBezTo>
                  <a:cubicBezTo>
                    <a:pt x="1790" y="8969"/>
                    <a:pt x="1821" y="9182"/>
                    <a:pt x="1821" y="9364"/>
                  </a:cubicBezTo>
                  <a:cubicBezTo>
                    <a:pt x="1821" y="9364"/>
                    <a:pt x="1821" y="9334"/>
                    <a:pt x="1821" y="9334"/>
                  </a:cubicBezTo>
                  <a:cubicBezTo>
                    <a:pt x="1851" y="9516"/>
                    <a:pt x="1851" y="9729"/>
                    <a:pt x="1882" y="9911"/>
                  </a:cubicBezTo>
                  <a:cubicBezTo>
                    <a:pt x="1882" y="9911"/>
                    <a:pt x="1882" y="9911"/>
                    <a:pt x="1882" y="9881"/>
                  </a:cubicBezTo>
                  <a:cubicBezTo>
                    <a:pt x="1973" y="11583"/>
                    <a:pt x="2155" y="13255"/>
                    <a:pt x="2307" y="14926"/>
                  </a:cubicBezTo>
                  <a:cubicBezTo>
                    <a:pt x="2362" y="14989"/>
                    <a:pt x="2409" y="15019"/>
                    <a:pt x="2450" y="15019"/>
                  </a:cubicBezTo>
                  <a:cubicBezTo>
                    <a:pt x="3018" y="15019"/>
                    <a:pt x="2281" y="9265"/>
                    <a:pt x="2338" y="8726"/>
                  </a:cubicBezTo>
                  <a:lnTo>
                    <a:pt x="2338" y="8726"/>
                  </a:lnTo>
                  <a:cubicBezTo>
                    <a:pt x="2351" y="8739"/>
                    <a:pt x="2359" y="8747"/>
                    <a:pt x="2363" y="8754"/>
                  </a:cubicBezTo>
                  <a:lnTo>
                    <a:pt x="2363" y="8754"/>
                  </a:lnTo>
                  <a:cubicBezTo>
                    <a:pt x="2337" y="8579"/>
                    <a:pt x="2336" y="8381"/>
                    <a:pt x="2307" y="8209"/>
                  </a:cubicBezTo>
                  <a:cubicBezTo>
                    <a:pt x="2307" y="8209"/>
                    <a:pt x="2307" y="8179"/>
                    <a:pt x="2307" y="8179"/>
                  </a:cubicBezTo>
                  <a:cubicBezTo>
                    <a:pt x="2307" y="8129"/>
                    <a:pt x="2307" y="8099"/>
                    <a:pt x="2307" y="8057"/>
                  </a:cubicBezTo>
                  <a:cubicBezTo>
                    <a:pt x="2307" y="8032"/>
                    <a:pt x="2307" y="7985"/>
                    <a:pt x="2307" y="7935"/>
                  </a:cubicBezTo>
                  <a:cubicBezTo>
                    <a:pt x="2307" y="7875"/>
                    <a:pt x="2307" y="7844"/>
                    <a:pt x="2307" y="7814"/>
                  </a:cubicBezTo>
                  <a:cubicBezTo>
                    <a:pt x="2277" y="7662"/>
                    <a:pt x="2277" y="7510"/>
                    <a:pt x="2277" y="7358"/>
                  </a:cubicBezTo>
                  <a:cubicBezTo>
                    <a:pt x="2277" y="7388"/>
                    <a:pt x="2277" y="7388"/>
                    <a:pt x="2277" y="7388"/>
                  </a:cubicBezTo>
                  <a:cubicBezTo>
                    <a:pt x="1946" y="5854"/>
                    <a:pt x="2419"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1"/>
            <p:cNvSpPr/>
            <p:nvPr/>
          </p:nvSpPr>
          <p:spPr>
            <a:xfrm>
              <a:off x="6604400" y="1869275"/>
              <a:ext cx="162700" cy="122750"/>
            </a:xfrm>
            <a:custGeom>
              <a:rect b="b" l="l" r="r" t="t"/>
              <a:pathLst>
                <a:path extrusionOk="0" h="4910" w="6508">
                  <a:moveTo>
                    <a:pt x="1194" y="1"/>
                  </a:moveTo>
                  <a:cubicBezTo>
                    <a:pt x="1" y="1"/>
                    <a:pt x="6118" y="3788"/>
                    <a:pt x="6235" y="4817"/>
                  </a:cubicBezTo>
                  <a:cubicBezTo>
                    <a:pt x="6235" y="4786"/>
                    <a:pt x="6235" y="4786"/>
                    <a:pt x="6235" y="4786"/>
                  </a:cubicBezTo>
                  <a:cubicBezTo>
                    <a:pt x="6235" y="4873"/>
                    <a:pt x="6291" y="4909"/>
                    <a:pt x="6347" y="4909"/>
                  </a:cubicBezTo>
                  <a:cubicBezTo>
                    <a:pt x="6427" y="4909"/>
                    <a:pt x="6508" y="4833"/>
                    <a:pt x="6418" y="4726"/>
                  </a:cubicBezTo>
                  <a:cubicBezTo>
                    <a:pt x="5171" y="2689"/>
                    <a:pt x="3165" y="1412"/>
                    <a:pt x="1342" y="14"/>
                  </a:cubicBezTo>
                  <a:cubicBezTo>
                    <a:pt x="1284" y="5"/>
                    <a:pt x="1235" y="1"/>
                    <a:pt x="11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1"/>
            <p:cNvSpPr/>
            <p:nvPr/>
          </p:nvSpPr>
          <p:spPr>
            <a:xfrm>
              <a:off x="6542000" y="1881025"/>
              <a:ext cx="88350" cy="105450"/>
            </a:xfrm>
            <a:custGeom>
              <a:rect b="b" l="l" r="r" t="t"/>
              <a:pathLst>
                <a:path extrusionOk="0" h="4218" w="3534">
                  <a:moveTo>
                    <a:pt x="3534" y="0"/>
                  </a:moveTo>
                  <a:lnTo>
                    <a:pt x="3534" y="0"/>
                  </a:lnTo>
                  <a:cubicBezTo>
                    <a:pt x="2987" y="31"/>
                    <a:pt x="2622" y="942"/>
                    <a:pt x="2166" y="1307"/>
                  </a:cubicBezTo>
                  <a:cubicBezTo>
                    <a:pt x="2166" y="1307"/>
                    <a:pt x="2166" y="1277"/>
                    <a:pt x="2166" y="1277"/>
                  </a:cubicBezTo>
                  <a:cubicBezTo>
                    <a:pt x="1528" y="2037"/>
                    <a:pt x="859" y="2766"/>
                    <a:pt x="312" y="3587"/>
                  </a:cubicBezTo>
                  <a:lnTo>
                    <a:pt x="342" y="3587"/>
                  </a:lnTo>
                  <a:cubicBezTo>
                    <a:pt x="233" y="3669"/>
                    <a:pt x="1" y="4217"/>
                    <a:pt x="153" y="4217"/>
                  </a:cubicBezTo>
                  <a:cubicBezTo>
                    <a:pt x="171" y="4217"/>
                    <a:pt x="193" y="4210"/>
                    <a:pt x="221" y="4195"/>
                  </a:cubicBezTo>
                  <a:cubicBezTo>
                    <a:pt x="251" y="4164"/>
                    <a:pt x="251" y="4164"/>
                    <a:pt x="281" y="4134"/>
                  </a:cubicBezTo>
                  <a:cubicBezTo>
                    <a:pt x="281" y="4104"/>
                    <a:pt x="312" y="4043"/>
                    <a:pt x="342" y="3982"/>
                  </a:cubicBezTo>
                  <a:cubicBezTo>
                    <a:pt x="373" y="3982"/>
                    <a:pt x="403" y="3952"/>
                    <a:pt x="403" y="3921"/>
                  </a:cubicBezTo>
                  <a:cubicBezTo>
                    <a:pt x="1224" y="2553"/>
                    <a:pt x="3139" y="1459"/>
                    <a:pt x="35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1"/>
            <p:cNvSpPr/>
            <p:nvPr/>
          </p:nvSpPr>
          <p:spPr>
            <a:xfrm>
              <a:off x="6631100" y="2026925"/>
              <a:ext cx="90450" cy="36275"/>
            </a:xfrm>
            <a:custGeom>
              <a:rect b="b" l="l" r="r" t="t"/>
              <a:pathLst>
                <a:path extrusionOk="0" h="1451" w="3618">
                  <a:moveTo>
                    <a:pt x="851" y="0"/>
                  </a:moveTo>
                  <a:cubicBezTo>
                    <a:pt x="0" y="152"/>
                    <a:pt x="1489" y="638"/>
                    <a:pt x="1733" y="760"/>
                  </a:cubicBezTo>
                  <a:cubicBezTo>
                    <a:pt x="2281" y="870"/>
                    <a:pt x="2929" y="1450"/>
                    <a:pt x="3453" y="1450"/>
                  </a:cubicBezTo>
                  <a:cubicBezTo>
                    <a:pt x="3509" y="1450"/>
                    <a:pt x="3564" y="1444"/>
                    <a:pt x="3617" y="1429"/>
                  </a:cubicBezTo>
                  <a:cubicBezTo>
                    <a:pt x="2827" y="882"/>
                    <a:pt x="1763" y="426"/>
                    <a:pt x="8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1"/>
            <p:cNvSpPr/>
            <p:nvPr/>
          </p:nvSpPr>
          <p:spPr>
            <a:xfrm>
              <a:off x="6582450" y="1997250"/>
              <a:ext cx="63850" cy="86175"/>
            </a:xfrm>
            <a:custGeom>
              <a:rect b="b" l="l" r="r" t="t"/>
              <a:pathLst>
                <a:path extrusionOk="0" h="3447" w="2554">
                  <a:moveTo>
                    <a:pt x="2393" y="1"/>
                  </a:moveTo>
                  <a:cubicBezTo>
                    <a:pt x="1371" y="1"/>
                    <a:pt x="271" y="2323"/>
                    <a:pt x="1" y="3224"/>
                  </a:cubicBezTo>
                  <a:cubicBezTo>
                    <a:pt x="49" y="3383"/>
                    <a:pt x="101" y="3446"/>
                    <a:pt x="154" y="3446"/>
                  </a:cubicBezTo>
                  <a:cubicBezTo>
                    <a:pt x="332" y="3446"/>
                    <a:pt x="522" y="2726"/>
                    <a:pt x="639" y="2585"/>
                  </a:cubicBezTo>
                  <a:cubicBezTo>
                    <a:pt x="913" y="1734"/>
                    <a:pt x="2554" y="762"/>
                    <a:pt x="2432" y="2"/>
                  </a:cubicBezTo>
                  <a:cubicBezTo>
                    <a:pt x="2419" y="1"/>
                    <a:pt x="2406" y="1"/>
                    <a:pt x="23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1"/>
            <p:cNvSpPr/>
            <p:nvPr/>
          </p:nvSpPr>
          <p:spPr>
            <a:xfrm>
              <a:off x="5288350" y="603500"/>
              <a:ext cx="677850" cy="788075"/>
            </a:xfrm>
            <a:custGeom>
              <a:rect b="b" l="l" r="r" t="t"/>
              <a:pathLst>
                <a:path extrusionOk="0" h="31523" w="27114">
                  <a:moveTo>
                    <a:pt x="14518" y="0"/>
                  </a:moveTo>
                  <a:cubicBezTo>
                    <a:pt x="11474" y="0"/>
                    <a:pt x="7809" y="1796"/>
                    <a:pt x="5776" y="4170"/>
                  </a:cubicBezTo>
                  <a:cubicBezTo>
                    <a:pt x="3800" y="5964"/>
                    <a:pt x="2828" y="8487"/>
                    <a:pt x="2402" y="11070"/>
                  </a:cubicBezTo>
                  <a:cubicBezTo>
                    <a:pt x="1855" y="13654"/>
                    <a:pt x="852" y="16116"/>
                    <a:pt x="670" y="18760"/>
                  </a:cubicBezTo>
                  <a:cubicBezTo>
                    <a:pt x="578" y="20067"/>
                    <a:pt x="730" y="21344"/>
                    <a:pt x="852" y="22621"/>
                  </a:cubicBezTo>
                  <a:cubicBezTo>
                    <a:pt x="1095" y="25447"/>
                    <a:pt x="244" y="28274"/>
                    <a:pt x="31" y="31010"/>
                  </a:cubicBezTo>
                  <a:cubicBezTo>
                    <a:pt x="1" y="31071"/>
                    <a:pt x="1" y="31101"/>
                    <a:pt x="1" y="31131"/>
                  </a:cubicBezTo>
                  <a:cubicBezTo>
                    <a:pt x="1" y="31253"/>
                    <a:pt x="1" y="31344"/>
                    <a:pt x="1" y="31466"/>
                  </a:cubicBezTo>
                  <a:cubicBezTo>
                    <a:pt x="62" y="31505"/>
                    <a:pt x="115" y="31522"/>
                    <a:pt x="162" y="31522"/>
                  </a:cubicBezTo>
                  <a:cubicBezTo>
                    <a:pt x="436" y="31522"/>
                    <a:pt x="470" y="30914"/>
                    <a:pt x="548" y="30706"/>
                  </a:cubicBezTo>
                  <a:cubicBezTo>
                    <a:pt x="700" y="29885"/>
                    <a:pt x="1095" y="29125"/>
                    <a:pt x="1460" y="28365"/>
                  </a:cubicBezTo>
                  <a:cubicBezTo>
                    <a:pt x="1885" y="27423"/>
                    <a:pt x="2615" y="26663"/>
                    <a:pt x="3496" y="26146"/>
                  </a:cubicBezTo>
                  <a:cubicBezTo>
                    <a:pt x="3527" y="26116"/>
                    <a:pt x="3527" y="26116"/>
                    <a:pt x="3527" y="26116"/>
                  </a:cubicBezTo>
                  <a:cubicBezTo>
                    <a:pt x="5563" y="24657"/>
                    <a:pt x="8025" y="24049"/>
                    <a:pt x="10427" y="23563"/>
                  </a:cubicBezTo>
                  <a:cubicBezTo>
                    <a:pt x="11612" y="23380"/>
                    <a:pt x="12797" y="23198"/>
                    <a:pt x="13952" y="22985"/>
                  </a:cubicBezTo>
                  <a:cubicBezTo>
                    <a:pt x="15138" y="22742"/>
                    <a:pt x="16293" y="22499"/>
                    <a:pt x="17418" y="22104"/>
                  </a:cubicBezTo>
                  <a:lnTo>
                    <a:pt x="17448" y="22104"/>
                  </a:lnTo>
                  <a:cubicBezTo>
                    <a:pt x="17661" y="22013"/>
                    <a:pt x="17874" y="21921"/>
                    <a:pt x="18086" y="21861"/>
                  </a:cubicBezTo>
                  <a:cubicBezTo>
                    <a:pt x="19788" y="21222"/>
                    <a:pt x="21551" y="20736"/>
                    <a:pt x="23041" y="19733"/>
                  </a:cubicBezTo>
                  <a:cubicBezTo>
                    <a:pt x="25564" y="17666"/>
                    <a:pt x="27114" y="14110"/>
                    <a:pt x="25716" y="10979"/>
                  </a:cubicBezTo>
                  <a:cubicBezTo>
                    <a:pt x="24561" y="7939"/>
                    <a:pt x="20852" y="8122"/>
                    <a:pt x="19576" y="6025"/>
                  </a:cubicBezTo>
                  <a:cubicBezTo>
                    <a:pt x="19784" y="1651"/>
                    <a:pt x="17436" y="0"/>
                    <a:pt x="1451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1"/>
            <p:cNvSpPr/>
            <p:nvPr/>
          </p:nvSpPr>
          <p:spPr>
            <a:xfrm>
              <a:off x="5964675" y="721150"/>
              <a:ext cx="626175" cy="777675"/>
            </a:xfrm>
            <a:custGeom>
              <a:rect b="b" l="l" r="r" t="t"/>
              <a:pathLst>
                <a:path extrusionOk="0" h="31107" w="25047">
                  <a:moveTo>
                    <a:pt x="7769" y="0"/>
                  </a:moveTo>
                  <a:cubicBezTo>
                    <a:pt x="6308" y="0"/>
                    <a:pt x="5005" y="1079"/>
                    <a:pt x="4195" y="2352"/>
                  </a:cubicBezTo>
                  <a:lnTo>
                    <a:pt x="4225" y="2352"/>
                  </a:lnTo>
                  <a:cubicBezTo>
                    <a:pt x="0" y="6425"/>
                    <a:pt x="730" y="12747"/>
                    <a:pt x="1033" y="18097"/>
                  </a:cubicBezTo>
                  <a:lnTo>
                    <a:pt x="1003" y="18097"/>
                  </a:lnTo>
                  <a:cubicBezTo>
                    <a:pt x="2280" y="23112"/>
                    <a:pt x="6353" y="26699"/>
                    <a:pt x="9483" y="30650"/>
                  </a:cubicBezTo>
                  <a:cubicBezTo>
                    <a:pt x="9575" y="30802"/>
                    <a:pt x="9696" y="30954"/>
                    <a:pt x="9818" y="31106"/>
                  </a:cubicBezTo>
                  <a:cubicBezTo>
                    <a:pt x="12067" y="28340"/>
                    <a:pt x="14256" y="25574"/>
                    <a:pt x="16839" y="23082"/>
                  </a:cubicBezTo>
                  <a:cubicBezTo>
                    <a:pt x="19210" y="20893"/>
                    <a:pt x="22007" y="18887"/>
                    <a:pt x="23192" y="15726"/>
                  </a:cubicBezTo>
                  <a:cubicBezTo>
                    <a:pt x="24104" y="13173"/>
                    <a:pt x="24894" y="10285"/>
                    <a:pt x="25046" y="7580"/>
                  </a:cubicBezTo>
                  <a:cubicBezTo>
                    <a:pt x="25002" y="3658"/>
                    <a:pt x="22705" y="1413"/>
                    <a:pt x="19685" y="1413"/>
                  </a:cubicBezTo>
                  <a:cubicBezTo>
                    <a:pt x="18539" y="1413"/>
                    <a:pt x="17289" y="1736"/>
                    <a:pt x="16019" y="2413"/>
                  </a:cubicBezTo>
                  <a:cubicBezTo>
                    <a:pt x="15007" y="2666"/>
                    <a:pt x="14143" y="3676"/>
                    <a:pt x="13111" y="3676"/>
                  </a:cubicBezTo>
                  <a:cubicBezTo>
                    <a:pt x="12902" y="3676"/>
                    <a:pt x="12687" y="3635"/>
                    <a:pt x="12462" y="3537"/>
                  </a:cubicBezTo>
                  <a:cubicBezTo>
                    <a:pt x="11277" y="2595"/>
                    <a:pt x="10639" y="1075"/>
                    <a:pt x="9180" y="346"/>
                  </a:cubicBezTo>
                  <a:cubicBezTo>
                    <a:pt x="8701" y="106"/>
                    <a:pt x="8227" y="0"/>
                    <a:pt x="776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1"/>
            <p:cNvSpPr/>
            <p:nvPr/>
          </p:nvSpPr>
          <p:spPr>
            <a:xfrm>
              <a:off x="6095125" y="810800"/>
              <a:ext cx="173500" cy="187050"/>
            </a:xfrm>
            <a:custGeom>
              <a:rect b="b" l="l" r="r" t="t"/>
              <a:pathLst>
                <a:path extrusionOk="0" h="7482" w="6940">
                  <a:moveTo>
                    <a:pt x="136" y="1"/>
                  </a:moveTo>
                  <a:cubicBezTo>
                    <a:pt x="54" y="1"/>
                    <a:pt x="0" y="36"/>
                    <a:pt x="10" y="134"/>
                  </a:cubicBezTo>
                  <a:cubicBezTo>
                    <a:pt x="28" y="151"/>
                    <a:pt x="45" y="169"/>
                    <a:pt x="63" y="169"/>
                  </a:cubicBezTo>
                  <a:cubicBezTo>
                    <a:pt x="76" y="169"/>
                    <a:pt x="88" y="159"/>
                    <a:pt x="101" y="134"/>
                  </a:cubicBezTo>
                  <a:cubicBezTo>
                    <a:pt x="162" y="164"/>
                    <a:pt x="223" y="164"/>
                    <a:pt x="284" y="195"/>
                  </a:cubicBezTo>
                  <a:cubicBezTo>
                    <a:pt x="3718" y="1319"/>
                    <a:pt x="3506" y="5879"/>
                    <a:pt x="6454" y="7459"/>
                  </a:cubicBezTo>
                  <a:cubicBezTo>
                    <a:pt x="6489" y="7475"/>
                    <a:pt x="6524" y="7482"/>
                    <a:pt x="6558" y="7482"/>
                  </a:cubicBezTo>
                  <a:cubicBezTo>
                    <a:pt x="6782" y="7482"/>
                    <a:pt x="6939" y="7162"/>
                    <a:pt x="6728" y="7003"/>
                  </a:cubicBezTo>
                  <a:cubicBezTo>
                    <a:pt x="5907" y="6243"/>
                    <a:pt x="5329" y="5240"/>
                    <a:pt x="4600" y="4389"/>
                  </a:cubicBezTo>
                  <a:cubicBezTo>
                    <a:pt x="3718" y="2657"/>
                    <a:pt x="2533" y="1046"/>
                    <a:pt x="709" y="195"/>
                  </a:cubicBezTo>
                  <a:cubicBezTo>
                    <a:pt x="606" y="153"/>
                    <a:pt x="308" y="1"/>
                    <a:pt x="1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1"/>
            <p:cNvSpPr/>
            <p:nvPr/>
          </p:nvSpPr>
          <p:spPr>
            <a:xfrm>
              <a:off x="6229875" y="827350"/>
              <a:ext cx="256850" cy="172975"/>
            </a:xfrm>
            <a:custGeom>
              <a:rect b="b" l="l" r="r" t="t"/>
              <a:pathLst>
                <a:path extrusionOk="0" h="6919" w="10274">
                  <a:moveTo>
                    <a:pt x="10060" y="1"/>
                  </a:moveTo>
                  <a:cubicBezTo>
                    <a:pt x="9614" y="1"/>
                    <a:pt x="8731" y="1164"/>
                    <a:pt x="8329" y="1265"/>
                  </a:cubicBezTo>
                  <a:cubicBezTo>
                    <a:pt x="8329" y="1265"/>
                    <a:pt x="8329" y="1235"/>
                    <a:pt x="8329" y="1235"/>
                  </a:cubicBezTo>
                  <a:cubicBezTo>
                    <a:pt x="6505" y="2268"/>
                    <a:pt x="4803" y="3484"/>
                    <a:pt x="3131" y="4700"/>
                  </a:cubicBezTo>
                  <a:cubicBezTo>
                    <a:pt x="2614" y="5186"/>
                    <a:pt x="0" y="6250"/>
                    <a:pt x="1338" y="6919"/>
                  </a:cubicBezTo>
                  <a:cubicBezTo>
                    <a:pt x="2888" y="6402"/>
                    <a:pt x="4134" y="5004"/>
                    <a:pt x="5411" y="4001"/>
                  </a:cubicBezTo>
                  <a:cubicBezTo>
                    <a:pt x="5441" y="4001"/>
                    <a:pt x="5441" y="4001"/>
                    <a:pt x="5441" y="3970"/>
                  </a:cubicBezTo>
                  <a:cubicBezTo>
                    <a:pt x="5441" y="3970"/>
                    <a:pt x="5441" y="3970"/>
                    <a:pt x="5441" y="4001"/>
                  </a:cubicBezTo>
                  <a:cubicBezTo>
                    <a:pt x="6930" y="2572"/>
                    <a:pt x="8845" y="1569"/>
                    <a:pt x="10274" y="171"/>
                  </a:cubicBezTo>
                  <a:cubicBezTo>
                    <a:pt x="10227" y="51"/>
                    <a:pt x="10153" y="1"/>
                    <a:pt x="100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1"/>
            <p:cNvSpPr/>
            <p:nvPr/>
          </p:nvSpPr>
          <p:spPr>
            <a:xfrm>
              <a:off x="6026975" y="984850"/>
              <a:ext cx="272150" cy="66125"/>
            </a:xfrm>
            <a:custGeom>
              <a:rect b="b" l="l" r="r" t="t"/>
              <a:pathLst>
                <a:path extrusionOk="0" h="2645" w="10886">
                  <a:moveTo>
                    <a:pt x="8748" y="822"/>
                  </a:moveTo>
                  <a:lnTo>
                    <a:pt x="8748" y="822"/>
                  </a:lnTo>
                  <a:cubicBezTo>
                    <a:pt x="8740" y="825"/>
                    <a:pt x="8732" y="828"/>
                    <a:pt x="8724" y="831"/>
                  </a:cubicBezTo>
                  <a:cubicBezTo>
                    <a:pt x="8735" y="831"/>
                    <a:pt x="8742" y="827"/>
                    <a:pt x="8748" y="822"/>
                  </a:cubicBezTo>
                  <a:close/>
                  <a:moveTo>
                    <a:pt x="10019" y="1"/>
                  </a:moveTo>
                  <a:cubicBezTo>
                    <a:pt x="9344" y="1"/>
                    <a:pt x="8347" y="196"/>
                    <a:pt x="8177" y="315"/>
                  </a:cubicBezTo>
                  <a:cubicBezTo>
                    <a:pt x="8177" y="315"/>
                    <a:pt x="8206" y="286"/>
                    <a:pt x="8207" y="284"/>
                  </a:cubicBezTo>
                  <a:lnTo>
                    <a:pt x="8207" y="284"/>
                  </a:lnTo>
                  <a:cubicBezTo>
                    <a:pt x="8177" y="315"/>
                    <a:pt x="8147" y="315"/>
                    <a:pt x="8116" y="345"/>
                  </a:cubicBezTo>
                  <a:cubicBezTo>
                    <a:pt x="8116" y="345"/>
                    <a:pt x="8116" y="315"/>
                    <a:pt x="8116" y="315"/>
                  </a:cubicBezTo>
                  <a:cubicBezTo>
                    <a:pt x="8086" y="345"/>
                    <a:pt x="8086" y="345"/>
                    <a:pt x="8055" y="345"/>
                  </a:cubicBezTo>
                  <a:lnTo>
                    <a:pt x="8086" y="345"/>
                  </a:lnTo>
                  <a:cubicBezTo>
                    <a:pt x="8025" y="376"/>
                    <a:pt x="7934" y="376"/>
                    <a:pt x="7873" y="406"/>
                  </a:cubicBezTo>
                  <a:lnTo>
                    <a:pt x="7934" y="406"/>
                  </a:lnTo>
                  <a:cubicBezTo>
                    <a:pt x="5988" y="953"/>
                    <a:pt x="4073" y="1683"/>
                    <a:pt x="2098" y="2017"/>
                  </a:cubicBezTo>
                  <a:cubicBezTo>
                    <a:pt x="1490" y="2199"/>
                    <a:pt x="183" y="1926"/>
                    <a:pt x="0" y="2625"/>
                  </a:cubicBezTo>
                  <a:cubicBezTo>
                    <a:pt x="13" y="2637"/>
                    <a:pt x="36" y="2645"/>
                    <a:pt x="57" y="2645"/>
                  </a:cubicBezTo>
                  <a:cubicBezTo>
                    <a:pt x="86" y="2645"/>
                    <a:pt x="109" y="2630"/>
                    <a:pt x="92" y="2594"/>
                  </a:cubicBezTo>
                  <a:cubicBezTo>
                    <a:pt x="3062" y="2534"/>
                    <a:pt x="5971" y="1929"/>
                    <a:pt x="8760" y="811"/>
                  </a:cubicBezTo>
                  <a:lnTo>
                    <a:pt x="8760" y="811"/>
                  </a:lnTo>
                  <a:cubicBezTo>
                    <a:pt x="8756" y="815"/>
                    <a:pt x="8752" y="819"/>
                    <a:pt x="8748" y="822"/>
                  </a:cubicBezTo>
                  <a:lnTo>
                    <a:pt x="8748" y="822"/>
                  </a:lnTo>
                  <a:cubicBezTo>
                    <a:pt x="9289" y="617"/>
                    <a:pt x="9888" y="557"/>
                    <a:pt x="10457" y="497"/>
                  </a:cubicBezTo>
                  <a:cubicBezTo>
                    <a:pt x="10885" y="122"/>
                    <a:pt x="10552" y="1"/>
                    <a:pt x="100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1"/>
            <p:cNvSpPr/>
            <p:nvPr/>
          </p:nvSpPr>
          <p:spPr>
            <a:xfrm>
              <a:off x="6249225" y="982400"/>
              <a:ext cx="203150" cy="27800"/>
            </a:xfrm>
            <a:custGeom>
              <a:rect b="b" l="l" r="r" t="t"/>
              <a:pathLst>
                <a:path extrusionOk="0" h="1112" w="8126">
                  <a:moveTo>
                    <a:pt x="919" y="0"/>
                  </a:moveTo>
                  <a:cubicBezTo>
                    <a:pt x="310" y="0"/>
                    <a:pt x="0" y="169"/>
                    <a:pt x="624" y="717"/>
                  </a:cubicBezTo>
                  <a:cubicBezTo>
                    <a:pt x="2083" y="869"/>
                    <a:pt x="3542" y="1081"/>
                    <a:pt x="5001" y="1112"/>
                  </a:cubicBezTo>
                  <a:cubicBezTo>
                    <a:pt x="5944" y="1112"/>
                    <a:pt x="6886" y="1112"/>
                    <a:pt x="7828" y="1051"/>
                  </a:cubicBezTo>
                  <a:cubicBezTo>
                    <a:pt x="7860" y="1065"/>
                    <a:pt x="7890" y="1072"/>
                    <a:pt x="7916" y="1072"/>
                  </a:cubicBezTo>
                  <a:cubicBezTo>
                    <a:pt x="8104" y="1072"/>
                    <a:pt x="8125" y="746"/>
                    <a:pt x="7887" y="746"/>
                  </a:cubicBezTo>
                  <a:cubicBezTo>
                    <a:pt x="7878" y="746"/>
                    <a:pt x="7868" y="746"/>
                    <a:pt x="7859" y="747"/>
                  </a:cubicBezTo>
                  <a:cubicBezTo>
                    <a:pt x="6369" y="747"/>
                    <a:pt x="4880" y="747"/>
                    <a:pt x="3421" y="413"/>
                  </a:cubicBezTo>
                  <a:lnTo>
                    <a:pt x="3482" y="413"/>
                  </a:lnTo>
                  <a:cubicBezTo>
                    <a:pt x="3181" y="324"/>
                    <a:pt x="1763" y="0"/>
                    <a:pt x="9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1"/>
            <p:cNvSpPr/>
            <p:nvPr/>
          </p:nvSpPr>
          <p:spPr>
            <a:xfrm>
              <a:off x="6087000" y="982975"/>
              <a:ext cx="190000" cy="249875"/>
            </a:xfrm>
            <a:custGeom>
              <a:rect b="b" l="l" r="r" t="t"/>
              <a:pathLst>
                <a:path extrusionOk="0" h="9995" w="7600">
                  <a:moveTo>
                    <a:pt x="7165" y="1"/>
                  </a:moveTo>
                  <a:cubicBezTo>
                    <a:pt x="7081" y="1"/>
                    <a:pt x="7005" y="50"/>
                    <a:pt x="6961" y="116"/>
                  </a:cubicBezTo>
                  <a:cubicBezTo>
                    <a:pt x="5897" y="1758"/>
                    <a:pt x="4986" y="3490"/>
                    <a:pt x="3891" y="5131"/>
                  </a:cubicBezTo>
                  <a:cubicBezTo>
                    <a:pt x="2828" y="6803"/>
                    <a:pt x="1612" y="8384"/>
                    <a:pt x="122" y="9691"/>
                  </a:cubicBezTo>
                  <a:cubicBezTo>
                    <a:pt x="31" y="9782"/>
                    <a:pt x="1" y="9904"/>
                    <a:pt x="92" y="9995"/>
                  </a:cubicBezTo>
                  <a:cubicBezTo>
                    <a:pt x="1824" y="9417"/>
                    <a:pt x="7600" y="1727"/>
                    <a:pt x="7265" y="25"/>
                  </a:cubicBezTo>
                  <a:cubicBezTo>
                    <a:pt x="7231" y="8"/>
                    <a:pt x="7197" y="1"/>
                    <a:pt x="7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1"/>
            <p:cNvSpPr/>
            <p:nvPr/>
          </p:nvSpPr>
          <p:spPr>
            <a:xfrm>
              <a:off x="6222700" y="997200"/>
              <a:ext cx="192900" cy="188550"/>
            </a:xfrm>
            <a:custGeom>
              <a:rect b="b" l="l" r="r" t="t"/>
              <a:pathLst>
                <a:path extrusionOk="0" h="7542" w="7716">
                  <a:moveTo>
                    <a:pt x="1567" y="0"/>
                  </a:moveTo>
                  <a:cubicBezTo>
                    <a:pt x="1" y="0"/>
                    <a:pt x="5549" y="7541"/>
                    <a:pt x="7151" y="7541"/>
                  </a:cubicBezTo>
                  <a:cubicBezTo>
                    <a:pt x="7209" y="7541"/>
                    <a:pt x="7261" y="7531"/>
                    <a:pt x="7309" y="7511"/>
                  </a:cubicBezTo>
                  <a:cubicBezTo>
                    <a:pt x="7327" y="7514"/>
                    <a:pt x="7345" y="7515"/>
                    <a:pt x="7362" y="7515"/>
                  </a:cubicBezTo>
                  <a:cubicBezTo>
                    <a:pt x="7706" y="7515"/>
                    <a:pt x="7715" y="6964"/>
                    <a:pt x="7339" y="6964"/>
                  </a:cubicBezTo>
                  <a:cubicBezTo>
                    <a:pt x="4512" y="6143"/>
                    <a:pt x="3783" y="1979"/>
                    <a:pt x="1777" y="34"/>
                  </a:cubicBezTo>
                  <a:cubicBezTo>
                    <a:pt x="1696" y="11"/>
                    <a:pt x="1626" y="0"/>
                    <a:pt x="15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1"/>
            <p:cNvSpPr/>
            <p:nvPr/>
          </p:nvSpPr>
          <p:spPr>
            <a:xfrm>
              <a:off x="6142475" y="1184750"/>
              <a:ext cx="126225" cy="160575"/>
            </a:xfrm>
            <a:custGeom>
              <a:rect b="b" l="l" r="r" t="t"/>
              <a:pathLst>
                <a:path extrusionOk="0" h="6423" w="5049">
                  <a:moveTo>
                    <a:pt x="3192" y="2744"/>
                  </a:moveTo>
                  <a:lnTo>
                    <a:pt x="3192" y="2744"/>
                  </a:lnTo>
                  <a:cubicBezTo>
                    <a:pt x="3185" y="2754"/>
                    <a:pt x="3177" y="2764"/>
                    <a:pt x="3169" y="2774"/>
                  </a:cubicBezTo>
                  <a:lnTo>
                    <a:pt x="3169" y="2774"/>
                  </a:lnTo>
                  <a:cubicBezTo>
                    <a:pt x="3192" y="2770"/>
                    <a:pt x="3192" y="2744"/>
                    <a:pt x="3192" y="2744"/>
                  </a:cubicBezTo>
                  <a:close/>
                  <a:moveTo>
                    <a:pt x="4364" y="1"/>
                  </a:moveTo>
                  <a:cubicBezTo>
                    <a:pt x="4299" y="1"/>
                    <a:pt x="4214" y="23"/>
                    <a:pt x="4104" y="70"/>
                  </a:cubicBezTo>
                  <a:cubicBezTo>
                    <a:pt x="2827" y="2045"/>
                    <a:pt x="1885" y="4264"/>
                    <a:pt x="274" y="5966"/>
                  </a:cubicBezTo>
                  <a:cubicBezTo>
                    <a:pt x="122" y="6088"/>
                    <a:pt x="1" y="6301"/>
                    <a:pt x="213" y="6422"/>
                  </a:cubicBezTo>
                  <a:cubicBezTo>
                    <a:pt x="1449" y="5638"/>
                    <a:pt x="2237" y="3987"/>
                    <a:pt x="3169" y="2774"/>
                  </a:cubicBezTo>
                  <a:lnTo>
                    <a:pt x="3169" y="2774"/>
                  </a:lnTo>
                  <a:cubicBezTo>
                    <a:pt x="3167" y="2775"/>
                    <a:pt x="3164" y="2775"/>
                    <a:pt x="3162" y="2775"/>
                  </a:cubicBezTo>
                  <a:cubicBezTo>
                    <a:pt x="3356" y="2441"/>
                    <a:pt x="5049" y="1"/>
                    <a:pt x="43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1"/>
            <p:cNvSpPr/>
            <p:nvPr/>
          </p:nvSpPr>
          <p:spPr>
            <a:xfrm>
              <a:off x="6226475" y="1180675"/>
              <a:ext cx="113875" cy="87775"/>
            </a:xfrm>
            <a:custGeom>
              <a:rect b="b" l="l" r="r" t="t"/>
              <a:pathLst>
                <a:path extrusionOk="0" h="3511" w="4555">
                  <a:moveTo>
                    <a:pt x="1209" y="1"/>
                  </a:moveTo>
                  <a:cubicBezTo>
                    <a:pt x="1" y="1"/>
                    <a:pt x="3481" y="3225"/>
                    <a:pt x="3936" y="3424"/>
                  </a:cubicBezTo>
                  <a:lnTo>
                    <a:pt x="3905" y="3424"/>
                  </a:lnTo>
                  <a:cubicBezTo>
                    <a:pt x="3973" y="3486"/>
                    <a:pt x="4043" y="3511"/>
                    <a:pt x="4108" y="3511"/>
                  </a:cubicBezTo>
                  <a:cubicBezTo>
                    <a:pt x="4367" y="3511"/>
                    <a:pt x="4555" y="3114"/>
                    <a:pt x="4240" y="2968"/>
                  </a:cubicBezTo>
                  <a:cubicBezTo>
                    <a:pt x="3236" y="2117"/>
                    <a:pt x="2385" y="1084"/>
                    <a:pt x="1534" y="50"/>
                  </a:cubicBezTo>
                  <a:cubicBezTo>
                    <a:pt x="1401" y="16"/>
                    <a:pt x="1293" y="1"/>
                    <a:pt x="12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1"/>
            <p:cNvSpPr/>
            <p:nvPr/>
          </p:nvSpPr>
          <p:spPr>
            <a:xfrm>
              <a:off x="6241275" y="974750"/>
              <a:ext cx="72975" cy="1695050"/>
            </a:xfrm>
            <a:custGeom>
              <a:rect b="b" l="l" r="r" t="t"/>
              <a:pathLst>
                <a:path extrusionOk="0" h="67802" w="2919">
                  <a:moveTo>
                    <a:pt x="495" y="1"/>
                  </a:moveTo>
                  <a:cubicBezTo>
                    <a:pt x="482" y="1"/>
                    <a:pt x="469" y="7"/>
                    <a:pt x="456" y="20"/>
                  </a:cubicBezTo>
                  <a:cubicBezTo>
                    <a:pt x="426" y="80"/>
                    <a:pt x="395" y="232"/>
                    <a:pt x="395" y="506"/>
                  </a:cubicBezTo>
                  <a:cubicBezTo>
                    <a:pt x="395" y="536"/>
                    <a:pt x="395" y="597"/>
                    <a:pt x="395" y="628"/>
                  </a:cubicBezTo>
                  <a:cubicBezTo>
                    <a:pt x="395" y="688"/>
                    <a:pt x="395" y="719"/>
                    <a:pt x="395" y="780"/>
                  </a:cubicBezTo>
                  <a:cubicBezTo>
                    <a:pt x="426" y="840"/>
                    <a:pt x="426" y="932"/>
                    <a:pt x="426" y="1023"/>
                  </a:cubicBezTo>
                  <a:cubicBezTo>
                    <a:pt x="426" y="1053"/>
                    <a:pt x="426" y="1084"/>
                    <a:pt x="426" y="1144"/>
                  </a:cubicBezTo>
                  <a:cubicBezTo>
                    <a:pt x="486" y="1509"/>
                    <a:pt x="486" y="1874"/>
                    <a:pt x="517" y="2269"/>
                  </a:cubicBezTo>
                  <a:cubicBezTo>
                    <a:pt x="547" y="4336"/>
                    <a:pt x="334" y="6403"/>
                    <a:pt x="182" y="8470"/>
                  </a:cubicBezTo>
                  <a:cubicBezTo>
                    <a:pt x="182" y="8865"/>
                    <a:pt x="152" y="9260"/>
                    <a:pt x="152" y="9685"/>
                  </a:cubicBezTo>
                  <a:cubicBezTo>
                    <a:pt x="122" y="10020"/>
                    <a:pt x="122" y="10354"/>
                    <a:pt x="122" y="10719"/>
                  </a:cubicBezTo>
                  <a:cubicBezTo>
                    <a:pt x="91" y="13546"/>
                    <a:pt x="152" y="16372"/>
                    <a:pt x="182" y="19199"/>
                  </a:cubicBezTo>
                  <a:cubicBezTo>
                    <a:pt x="213" y="20901"/>
                    <a:pt x="213" y="22573"/>
                    <a:pt x="213" y="24275"/>
                  </a:cubicBezTo>
                  <a:cubicBezTo>
                    <a:pt x="182" y="24792"/>
                    <a:pt x="182" y="25278"/>
                    <a:pt x="152" y="25795"/>
                  </a:cubicBezTo>
                  <a:cubicBezTo>
                    <a:pt x="122" y="27588"/>
                    <a:pt x="91" y="29382"/>
                    <a:pt x="61" y="31175"/>
                  </a:cubicBezTo>
                  <a:cubicBezTo>
                    <a:pt x="61" y="31388"/>
                    <a:pt x="30" y="31601"/>
                    <a:pt x="30" y="31813"/>
                  </a:cubicBezTo>
                  <a:cubicBezTo>
                    <a:pt x="0" y="33546"/>
                    <a:pt x="0" y="35248"/>
                    <a:pt x="0" y="36981"/>
                  </a:cubicBezTo>
                  <a:cubicBezTo>
                    <a:pt x="30" y="37163"/>
                    <a:pt x="30" y="37315"/>
                    <a:pt x="30" y="37497"/>
                  </a:cubicBezTo>
                  <a:cubicBezTo>
                    <a:pt x="30" y="39868"/>
                    <a:pt x="122" y="42270"/>
                    <a:pt x="274" y="44640"/>
                  </a:cubicBezTo>
                  <a:cubicBezTo>
                    <a:pt x="274" y="44853"/>
                    <a:pt x="304" y="45066"/>
                    <a:pt x="304" y="45248"/>
                  </a:cubicBezTo>
                  <a:cubicBezTo>
                    <a:pt x="334" y="45704"/>
                    <a:pt x="395" y="46160"/>
                    <a:pt x="426" y="46616"/>
                  </a:cubicBezTo>
                  <a:cubicBezTo>
                    <a:pt x="517" y="48896"/>
                    <a:pt x="547" y="51145"/>
                    <a:pt x="608" y="53425"/>
                  </a:cubicBezTo>
                  <a:cubicBezTo>
                    <a:pt x="669" y="55644"/>
                    <a:pt x="730" y="57893"/>
                    <a:pt x="882" y="60112"/>
                  </a:cubicBezTo>
                  <a:cubicBezTo>
                    <a:pt x="912" y="60324"/>
                    <a:pt x="942" y="60568"/>
                    <a:pt x="942" y="60811"/>
                  </a:cubicBezTo>
                  <a:cubicBezTo>
                    <a:pt x="1185" y="63090"/>
                    <a:pt x="973" y="65613"/>
                    <a:pt x="1611" y="67802"/>
                  </a:cubicBezTo>
                  <a:lnTo>
                    <a:pt x="2888" y="67802"/>
                  </a:lnTo>
                  <a:cubicBezTo>
                    <a:pt x="2918" y="65796"/>
                    <a:pt x="2219" y="62300"/>
                    <a:pt x="2371" y="61571"/>
                  </a:cubicBezTo>
                  <a:cubicBezTo>
                    <a:pt x="2341" y="61328"/>
                    <a:pt x="2310" y="61054"/>
                    <a:pt x="2310" y="60811"/>
                  </a:cubicBezTo>
                  <a:cubicBezTo>
                    <a:pt x="2097" y="57862"/>
                    <a:pt x="2037" y="54914"/>
                    <a:pt x="1945" y="51966"/>
                  </a:cubicBezTo>
                  <a:cubicBezTo>
                    <a:pt x="1885" y="49686"/>
                    <a:pt x="1824" y="47406"/>
                    <a:pt x="1702" y="45127"/>
                  </a:cubicBezTo>
                  <a:cubicBezTo>
                    <a:pt x="1702" y="44944"/>
                    <a:pt x="1702" y="44762"/>
                    <a:pt x="1672" y="44580"/>
                  </a:cubicBezTo>
                  <a:cubicBezTo>
                    <a:pt x="1641" y="43820"/>
                    <a:pt x="1581" y="43060"/>
                    <a:pt x="1520" y="42330"/>
                  </a:cubicBezTo>
                  <a:cubicBezTo>
                    <a:pt x="1398" y="40537"/>
                    <a:pt x="1337" y="38744"/>
                    <a:pt x="1307" y="36981"/>
                  </a:cubicBezTo>
                  <a:cubicBezTo>
                    <a:pt x="1307" y="36829"/>
                    <a:pt x="1307" y="36677"/>
                    <a:pt x="1307" y="36525"/>
                  </a:cubicBezTo>
                  <a:cubicBezTo>
                    <a:pt x="1307" y="34731"/>
                    <a:pt x="1337" y="32938"/>
                    <a:pt x="1368" y="31114"/>
                  </a:cubicBezTo>
                  <a:cubicBezTo>
                    <a:pt x="1368" y="30932"/>
                    <a:pt x="1368" y="30750"/>
                    <a:pt x="1368" y="30567"/>
                  </a:cubicBezTo>
                  <a:cubicBezTo>
                    <a:pt x="1429" y="28713"/>
                    <a:pt x="1459" y="26889"/>
                    <a:pt x="1459" y="25035"/>
                  </a:cubicBezTo>
                  <a:cubicBezTo>
                    <a:pt x="1459" y="24579"/>
                    <a:pt x="1459" y="24093"/>
                    <a:pt x="1459" y="23607"/>
                  </a:cubicBezTo>
                  <a:cubicBezTo>
                    <a:pt x="1398" y="21692"/>
                    <a:pt x="1337" y="19777"/>
                    <a:pt x="1307" y="17831"/>
                  </a:cubicBezTo>
                  <a:cubicBezTo>
                    <a:pt x="1216" y="15096"/>
                    <a:pt x="1155" y="12360"/>
                    <a:pt x="1094" y="9594"/>
                  </a:cubicBezTo>
                  <a:cubicBezTo>
                    <a:pt x="1094" y="9230"/>
                    <a:pt x="1094" y="8834"/>
                    <a:pt x="1094" y="8470"/>
                  </a:cubicBezTo>
                  <a:cubicBezTo>
                    <a:pt x="1064" y="6494"/>
                    <a:pt x="1064" y="4549"/>
                    <a:pt x="1064" y="2573"/>
                  </a:cubicBezTo>
                  <a:cubicBezTo>
                    <a:pt x="1064" y="2512"/>
                    <a:pt x="1064" y="2451"/>
                    <a:pt x="1064" y="2360"/>
                  </a:cubicBezTo>
                  <a:cubicBezTo>
                    <a:pt x="1094" y="2208"/>
                    <a:pt x="1034" y="1783"/>
                    <a:pt x="942" y="1296"/>
                  </a:cubicBezTo>
                  <a:cubicBezTo>
                    <a:pt x="912" y="1205"/>
                    <a:pt x="882" y="1114"/>
                    <a:pt x="882" y="1023"/>
                  </a:cubicBezTo>
                  <a:cubicBezTo>
                    <a:pt x="851" y="992"/>
                    <a:pt x="851" y="962"/>
                    <a:pt x="851" y="962"/>
                  </a:cubicBezTo>
                  <a:cubicBezTo>
                    <a:pt x="851" y="932"/>
                    <a:pt x="851" y="932"/>
                    <a:pt x="851" y="901"/>
                  </a:cubicBezTo>
                  <a:lnTo>
                    <a:pt x="821" y="901"/>
                  </a:lnTo>
                  <a:cubicBezTo>
                    <a:pt x="790" y="749"/>
                    <a:pt x="760" y="628"/>
                    <a:pt x="730" y="536"/>
                  </a:cubicBezTo>
                  <a:cubicBezTo>
                    <a:pt x="730" y="506"/>
                    <a:pt x="730" y="476"/>
                    <a:pt x="730" y="445"/>
                  </a:cubicBezTo>
                  <a:cubicBezTo>
                    <a:pt x="699" y="445"/>
                    <a:pt x="699" y="415"/>
                    <a:pt x="699" y="384"/>
                  </a:cubicBezTo>
                  <a:cubicBezTo>
                    <a:pt x="669" y="354"/>
                    <a:pt x="669" y="293"/>
                    <a:pt x="638" y="263"/>
                  </a:cubicBezTo>
                  <a:cubicBezTo>
                    <a:pt x="638" y="232"/>
                    <a:pt x="638" y="202"/>
                    <a:pt x="638" y="202"/>
                  </a:cubicBezTo>
                  <a:cubicBezTo>
                    <a:pt x="591" y="83"/>
                    <a:pt x="543" y="1"/>
                    <a:pt x="4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1"/>
            <p:cNvSpPr/>
            <p:nvPr/>
          </p:nvSpPr>
          <p:spPr>
            <a:xfrm>
              <a:off x="6444925" y="724600"/>
              <a:ext cx="683150" cy="928475"/>
            </a:xfrm>
            <a:custGeom>
              <a:rect b="b" l="l" r="r" t="t"/>
              <a:pathLst>
                <a:path extrusionOk="0" h="37139" w="27326">
                  <a:moveTo>
                    <a:pt x="8277" y="15740"/>
                  </a:moveTo>
                  <a:cubicBezTo>
                    <a:pt x="9726" y="15740"/>
                    <a:pt x="9422" y="17383"/>
                    <a:pt x="8125" y="17383"/>
                  </a:cubicBezTo>
                  <a:cubicBezTo>
                    <a:pt x="8102" y="17383"/>
                    <a:pt x="8079" y="17382"/>
                    <a:pt x="8055" y="17381"/>
                  </a:cubicBezTo>
                  <a:cubicBezTo>
                    <a:pt x="6687" y="17321"/>
                    <a:pt x="7113" y="15770"/>
                    <a:pt x="8237" y="15740"/>
                  </a:cubicBezTo>
                  <a:cubicBezTo>
                    <a:pt x="8251" y="15740"/>
                    <a:pt x="8264" y="15740"/>
                    <a:pt x="8277" y="15740"/>
                  </a:cubicBezTo>
                  <a:close/>
                  <a:moveTo>
                    <a:pt x="18021" y="0"/>
                  </a:moveTo>
                  <a:cubicBezTo>
                    <a:pt x="16115" y="0"/>
                    <a:pt x="14441" y="1235"/>
                    <a:pt x="13861" y="4372"/>
                  </a:cubicBezTo>
                  <a:lnTo>
                    <a:pt x="13830" y="4372"/>
                  </a:lnTo>
                  <a:cubicBezTo>
                    <a:pt x="13803" y="4381"/>
                    <a:pt x="13777" y="4385"/>
                    <a:pt x="13749" y="4385"/>
                  </a:cubicBezTo>
                  <a:cubicBezTo>
                    <a:pt x="13683" y="4385"/>
                    <a:pt x="13612" y="4363"/>
                    <a:pt x="13526" y="4342"/>
                  </a:cubicBezTo>
                  <a:cubicBezTo>
                    <a:pt x="10918" y="2714"/>
                    <a:pt x="8794" y="1976"/>
                    <a:pt x="7072" y="1976"/>
                  </a:cubicBezTo>
                  <a:cubicBezTo>
                    <a:pt x="5964" y="1976"/>
                    <a:pt x="5022" y="2281"/>
                    <a:pt x="4225" y="2852"/>
                  </a:cubicBezTo>
                  <a:cubicBezTo>
                    <a:pt x="2097" y="4372"/>
                    <a:pt x="973" y="7868"/>
                    <a:pt x="486" y="12427"/>
                  </a:cubicBezTo>
                  <a:cubicBezTo>
                    <a:pt x="486" y="12427"/>
                    <a:pt x="486" y="12427"/>
                    <a:pt x="486" y="12457"/>
                  </a:cubicBezTo>
                  <a:cubicBezTo>
                    <a:pt x="486" y="12579"/>
                    <a:pt x="456" y="12700"/>
                    <a:pt x="456" y="12822"/>
                  </a:cubicBezTo>
                  <a:cubicBezTo>
                    <a:pt x="0" y="15527"/>
                    <a:pt x="365" y="17716"/>
                    <a:pt x="1246" y="19631"/>
                  </a:cubicBezTo>
                  <a:cubicBezTo>
                    <a:pt x="1459" y="20117"/>
                    <a:pt x="1702" y="20573"/>
                    <a:pt x="2006" y="20998"/>
                  </a:cubicBezTo>
                  <a:cubicBezTo>
                    <a:pt x="2128" y="21242"/>
                    <a:pt x="2310" y="21454"/>
                    <a:pt x="2462" y="21698"/>
                  </a:cubicBezTo>
                  <a:cubicBezTo>
                    <a:pt x="4377" y="24312"/>
                    <a:pt x="7295" y="26409"/>
                    <a:pt x="10243" y="28628"/>
                  </a:cubicBezTo>
                  <a:cubicBezTo>
                    <a:pt x="10973" y="29266"/>
                    <a:pt x="11672" y="29965"/>
                    <a:pt x="12280" y="30695"/>
                  </a:cubicBezTo>
                  <a:cubicBezTo>
                    <a:pt x="12979" y="31546"/>
                    <a:pt x="13769" y="32306"/>
                    <a:pt x="14681" y="32853"/>
                  </a:cubicBezTo>
                  <a:cubicBezTo>
                    <a:pt x="16353" y="33795"/>
                    <a:pt x="16839" y="35953"/>
                    <a:pt x="18268" y="37139"/>
                  </a:cubicBezTo>
                  <a:cubicBezTo>
                    <a:pt x="19089" y="36987"/>
                    <a:pt x="18906" y="35680"/>
                    <a:pt x="19271" y="35072"/>
                  </a:cubicBezTo>
                  <a:cubicBezTo>
                    <a:pt x="20791" y="31363"/>
                    <a:pt x="23101" y="28020"/>
                    <a:pt x="24590" y="24312"/>
                  </a:cubicBezTo>
                  <a:cubicBezTo>
                    <a:pt x="25897" y="20330"/>
                    <a:pt x="27326" y="9387"/>
                    <a:pt x="25168" y="5861"/>
                  </a:cubicBezTo>
                  <a:cubicBezTo>
                    <a:pt x="25168" y="5831"/>
                    <a:pt x="25168" y="5831"/>
                    <a:pt x="25168" y="5831"/>
                  </a:cubicBezTo>
                  <a:cubicBezTo>
                    <a:pt x="24085" y="2637"/>
                    <a:pt x="20806" y="0"/>
                    <a:pt x="1802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1"/>
            <p:cNvSpPr/>
            <p:nvPr/>
          </p:nvSpPr>
          <p:spPr>
            <a:xfrm>
              <a:off x="5641700" y="1558775"/>
              <a:ext cx="885300" cy="1154800"/>
            </a:xfrm>
            <a:custGeom>
              <a:rect b="b" l="l" r="r" t="t"/>
              <a:pathLst>
                <a:path extrusionOk="0" h="46192" w="35412">
                  <a:moveTo>
                    <a:pt x="3695" y="15427"/>
                  </a:moveTo>
                  <a:cubicBezTo>
                    <a:pt x="4544" y="15427"/>
                    <a:pt x="5497" y="16814"/>
                    <a:pt x="4925" y="17510"/>
                  </a:cubicBezTo>
                  <a:cubicBezTo>
                    <a:pt x="4760" y="17649"/>
                    <a:pt x="4570" y="17709"/>
                    <a:pt x="4374" y="17709"/>
                  </a:cubicBezTo>
                  <a:cubicBezTo>
                    <a:pt x="3456" y="17709"/>
                    <a:pt x="2410" y="16383"/>
                    <a:pt x="3162" y="15656"/>
                  </a:cubicBezTo>
                  <a:cubicBezTo>
                    <a:pt x="3323" y="15496"/>
                    <a:pt x="3506" y="15427"/>
                    <a:pt x="3695" y="15427"/>
                  </a:cubicBezTo>
                  <a:close/>
                  <a:moveTo>
                    <a:pt x="29459" y="15452"/>
                  </a:moveTo>
                  <a:cubicBezTo>
                    <a:pt x="30612" y="15452"/>
                    <a:pt x="30190" y="16743"/>
                    <a:pt x="29029" y="17480"/>
                  </a:cubicBezTo>
                  <a:cubicBezTo>
                    <a:pt x="28694" y="17693"/>
                    <a:pt x="28299" y="17845"/>
                    <a:pt x="27874" y="17905"/>
                  </a:cubicBezTo>
                  <a:cubicBezTo>
                    <a:pt x="27840" y="17907"/>
                    <a:pt x="27806" y="17907"/>
                    <a:pt x="27774" y="17907"/>
                  </a:cubicBezTo>
                  <a:cubicBezTo>
                    <a:pt x="25989" y="17907"/>
                    <a:pt x="26832" y="16286"/>
                    <a:pt x="28026" y="15839"/>
                  </a:cubicBezTo>
                  <a:cubicBezTo>
                    <a:pt x="28482" y="15626"/>
                    <a:pt x="28877" y="15504"/>
                    <a:pt x="29181" y="15474"/>
                  </a:cubicBezTo>
                  <a:cubicBezTo>
                    <a:pt x="29282" y="15459"/>
                    <a:pt x="29375" y="15452"/>
                    <a:pt x="29459" y="15452"/>
                  </a:cubicBezTo>
                  <a:close/>
                  <a:moveTo>
                    <a:pt x="10707" y="1"/>
                  </a:moveTo>
                  <a:cubicBezTo>
                    <a:pt x="10103" y="1"/>
                    <a:pt x="9524" y="109"/>
                    <a:pt x="8968" y="306"/>
                  </a:cubicBezTo>
                  <a:cubicBezTo>
                    <a:pt x="8572" y="458"/>
                    <a:pt x="8208" y="641"/>
                    <a:pt x="7873" y="854"/>
                  </a:cubicBezTo>
                  <a:cubicBezTo>
                    <a:pt x="4347" y="2981"/>
                    <a:pt x="2037" y="8726"/>
                    <a:pt x="1034" y="12282"/>
                  </a:cubicBezTo>
                  <a:cubicBezTo>
                    <a:pt x="1034" y="12313"/>
                    <a:pt x="1034" y="12313"/>
                    <a:pt x="1034" y="12343"/>
                  </a:cubicBezTo>
                  <a:cubicBezTo>
                    <a:pt x="1" y="17328"/>
                    <a:pt x="1794" y="28331"/>
                    <a:pt x="5229" y="32131"/>
                  </a:cubicBezTo>
                  <a:cubicBezTo>
                    <a:pt x="7022" y="34532"/>
                    <a:pt x="9120" y="36599"/>
                    <a:pt x="11065" y="38818"/>
                  </a:cubicBezTo>
                  <a:cubicBezTo>
                    <a:pt x="11278" y="39061"/>
                    <a:pt x="11490" y="39304"/>
                    <a:pt x="11703" y="39547"/>
                  </a:cubicBezTo>
                  <a:cubicBezTo>
                    <a:pt x="12706" y="40824"/>
                    <a:pt x="13375" y="42313"/>
                    <a:pt x="14196" y="43681"/>
                  </a:cubicBezTo>
                  <a:cubicBezTo>
                    <a:pt x="14743" y="44593"/>
                    <a:pt x="15351" y="45444"/>
                    <a:pt x="16111" y="46173"/>
                  </a:cubicBezTo>
                  <a:cubicBezTo>
                    <a:pt x="16164" y="46186"/>
                    <a:pt x="16213" y="46192"/>
                    <a:pt x="16258" y="46192"/>
                  </a:cubicBezTo>
                  <a:cubicBezTo>
                    <a:pt x="16996" y="46192"/>
                    <a:pt x="16790" y="44647"/>
                    <a:pt x="16962" y="44046"/>
                  </a:cubicBezTo>
                  <a:cubicBezTo>
                    <a:pt x="16962" y="44015"/>
                    <a:pt x="16992" y="44015"/>
                    <a:pt x="16992" y="43985"/>
                  </a:cubicBezTo>
                  <a:cubicBezTo>
                    <a:pt x="17296" y="42830"/>
                    <a:pt x="17661" y="41675"/>
                    <a:pt x="18086" y="40550"/>
                  </a:cubicBezTo>
                  <a:cubicBezTo>
                    <a:pt x="18360" y="39881"/>
                    <a:pt x="18633" y="39213"/>
                    <a:pt x="18968" y="38544"/>
                  </a:cubicBezTo>
                  <a:cubicBezTo>
                    <a:pt x="19089" y="38240"/>
                    <a:pt x="19241" y="37936"/>
                    <a:pt x="19393" y="37632"/>
                  </a:cubicBezTo>
                  <a:cubicBezTo>
                    <a:pt x="19849" y="36720"/>
                    <a:pt x="20336" y="35839"/>
                    <a:pt x="20883" y="34988"/>
                  </a:cubicBezTo>
                  <a:cubicBezTo>
                    <a:pt x="21247" y="34380"/>
                    <a:pt x="21643" y="33772"/>
                    <a:pt x="22068" y="33194"/>
                  </a:cubicBezTo>
                  <a:cubicBezTo>
                    <a:pt x="22828" y="32100"/>
                    <a:pt x="23679" y="31067"/>
                    <a:pt x="24591" y="30064"/>
                  </a:cubicBezTo>
                  <a:cubicBezTo>
                    <a:pt x="24895" y="29699"/>
                    <a:pt x="25229" y="29365"/>
                    <a:pt x="25533" y="29030"/>
                  </a:cubicBezTo>
                  <a:cubicBezTo>
                    <a:pt x="25685" y="28878"/>
                    <a:pt x="25807" y="28757"/>
                    <a:pt x="25928" y="28605"/>
                  </a:cubicBezTo>
                  <a:cubicBezTo>
                    <a:pt x="26840" y="27662"/>
                    <a:pt x="27783" y="26720"/>
                    <a:pt x="28664" y="25748"/>
                  </a:cubicBezTo>
                  <a:cubicBezTo>
                    <a:pt x="29120" y="25231"/>
                    <a:pt x="29606" y="24684"/>
                    <a:pt x="30032" y="24137"/>
                  </a:cubicBezTo>
                  <a:cubicBezTo>
                    <a:pt x="30366" y="23711"/>
                    <a:pt x="30701" y="23285"/>
                    <a:pt x="31004" y="22830"/>
                  </a:cubicBezTo>
                  <a:cubicBezTo>
                    <a:pt x="31035" y="22799"/>
                    <a:pt x="31035" y="22738"/>
                    <a:pt x="31065" y="22708"/>
                  </a:cubicBezTo>
                  <a:cubicBezTo>
                    <a:pt x="31126" y="22647"/>
                    <a:pt x="31156" y="22586"/>
                    <a:pt x="31187" y="22526"/>
                  </a:cubicBezTo>
                  <a:lnTo>
                    <a:pt x="31217" y="22526"/>
                  </a:lnTo>
                  <a:cubicBezTo>
                    <a:pt x="31217" y="22495"/>
                    <a:pt x="31248" y="22465"/>
                    <a:pt x="31248" y="22434"/>
                  </a:cubicBezTo>
                  <a:cubicBezTo>
                    <a:pt x="31947" y="21279"/>
                    <a:pt x="32585" y="20094"/>
                    <a:pt x="33102" y="18848"/>
                  </a:cubicBezTo>
                  <a:cubicBezTo>
                    <a:pt x="34682" y="15200"/>
                    <a:pt x="35412" y="11279"/>
                    <a:pt x="34622" y="7297"/>
                  </a:cubicBezTo>
                  <a:cubicBezTo>
                    <a:pt x="34439" y="6021"/>
                    <a:pt x="34014" y="4896"/>
                    <a:pt x="33436" y="3984"/>
                  </a:cubicBezTo>
                  <a:cubicBezTo>
                    <a:pt x="33011" y="3285"/>
                    <a:pt x="32463" y="2708"/>
                    <a:pt x="31886" y="2252"/>
                  </a:cubicBezTo>
                  <a:cubicBezTo>
                    <a:pt x="31582" y="2039"/>
                    <a:pt x="31308" y="1857"/>
                    <a:pt x="31004" y="1705"/>
                  </a:cubicBezTo>
                  <a:cubicBezTo>
                    <a:pt x="30154" y="1256"/>
                    <a:pt x="29225" y="1028"/>
                    <a:pt x="28266" y="1028"/>
                  </a:cubicBezTo>
                  <a:cubicBezTo>
                    <a:pt x="27339" y="1028"/>
                    <a:pt x="26383" y="1241"/>
                    <a:pt x="25442" y="1674"/>
                  </a:cubicBezTo>
                  <a:cubicBezTo>
                    <a:pt x="25017" y="1887"/>
                    <a:pt x="24561" y="2130"/>
                    <a:pt x="24135" y="2434"/>
                  </a:cubicBezTo>
                  <a:cubicBezTo>
                    <a:pt x="23649" y="2799"/>
                    <a:pt x="23193" y="3224"/>
                    <a:pt x="22737" y="3711"/>
                  </a:cubicBezTo>
                  <a:cubicBezTo>
                    <a:pt x="21722" y="4645"/>
                    <a:pt x="20164" y="5782"/>
                    <a:pt x="18752" y="5782"/>
                  </a:cubicBezTo>
                  <a:cubicBezTo>
                    <a:pt x="18051" y="5782"/>
                    <a:pt x="17385" y="5501"/>
                    <a:pt x="16840" y="4775"/>
                  </a:cubicBezTo>
                  <a:cubicBezTo>
                    <a:pt x="15715" y="3620"/>
                    <a:pt x="15290" y="1857"/>
                    <a:pt x="13861" y="945"/>
                  </a:cubicBezTo>
                  <a:cubicBezTo>
                    <a:pt x="12733" y="287"/>
                    <a:pt x="11686" y="1"/>
                    <a:pt x="1070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1"/>
            <p:cNvSpPr/>
            <p:nvPr/>
          </p:nvSpPr>
          <p:spPr>
            <a:xfrm>
              <a:off x="5912825" y="1721425"/>
              <a:ext cx="178425" cy="987900"/>
            </a:xfrm>
            <a:custGeom>
              <a:rect b="b" l="l" r="r" t="t"/>
              <a:pathLst>
                <a:path extrusionOk="0" h="39516" w="7137">
                  <a:moveTo>
                    <a:pt x="7084" y="1"/>
                  </a:moveTo>
                  <a:cubicBezTo>
                    <a:pt x="6872" y="1"/>
                    <a:pt x="5795" y="1653"/>
                    <a:pt x="5722" y="1946"/>
                  </a:cubicBezTo>
                  <a:cubicBezTo>
                    <a:pt x="1" y="14962"/>
                    <a:pt x="1182" y="26229"/>
                    <a:pt x="5425" y="39349"/>
                  </a:cubicBezTo>
                  <a:lnTo>
                    <a:pt x="5425" y="39349"/>
                  </a:lnTo>
                  <a:cubicBezTo>
                    <a:pt x="4148" y="31978"/>
                    <a:pt x="2290" y="24636"/>
                    <a:pt x="2834" y="17083"/>
                  </a:cubicBezTo>
                  <a:cubicBezTo>
                    <a:pt x="3047" y="11369"/>
                    <a:pt x="4566" y="5472"/>
                    <a:pt x="7059" y="335"/>
                  </a:cubicBezTo>
                  <a:cubicBezTo>
                    <a:pt x="7136" y="98"/>
                    <a:pt x="7136" y="1"/>
                    <a:pt x="7084" y="1"/>
                  </a:cubicBezTo>
                  <a:close/>
                  <a:moveTo>
                    <a:pt x="5425" y="39349"/>
                  </a:moveTo>
                  <a:lnTo>
                    <a:pt x="5425" y="39349"/>
                  </a:lnTo>
                  <a:cubicBezTo>
                    <a:pt x="5432" y="39395"/>
                    <a:pt x="5440" y="39440"/>
                    <a:pt x="5448" y="39485"/>
                  </a:cubicBezTo>
                  <a:lnTo>
                    <a:pt x="5478" y="39515"/>
                  </a:lnTo>
                  <a:cubicBezTo>
                    <a:pt x="5460" y="39460"/>
                    <a:pt x="5442" y="39405"/>
                    <a:pt x="5425" y="3934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1"/>
            <p:cNvSpPr/>
            <p:nvPr/>
          </p:nvSpPr>
          <p:spPr>
            <a:xfrm>
              <a:off x="6786100" y="843775"/>
              <a:ext cx="177850" cy="800850"/>
            </a:xfrm>
            <a:custGeom>
              <a:rect b="b" l="l" r="r" t="t"/>
              <a:pathLst>
                <a:path extrusionOk="0" h="32034" w="7114">
                  <a:moveTo>
                    <a:pt x="548" y="0"/>
                  </a:moveTo>
                  <a:lnTo>
                    <a:pt x="548" y="0"/>
                  </a:lnTo>
                  <a:cubicBezTo>
                    <a:pt x="1" y="122"/>
                    <a:pt x="518" y="669"/>
                    <a:pt x="700" y="912"/>
                  </a:cubicBezTo>
                  <a:cubicBezTo>
                    <a:pt x="7113" y="9848"/>
                    <a:pt x="3739" y="21794"/>
                    <a:pt x="4682" y="31976"/>
                  </a:cubicBezTo>
                  <a:cubicBezTo>
                    <a:pt x="4714" y="32017"/>
                    <a:pt x="4753" y="32034"/>
                    <a:pt x="4791" y="32034"/>
                  </a:cubicBezTo>
                  <a:cubicBezTo>
                    <a:pt x="4897" y="32034"/>
                    <a:pt x="5000" y="31906"/>
                    <a:pt x="4955" y="31794"/>
                  </a:cubicBezTo>
                  <a:cubicBezTo>
                    <a:pt x="4894" y="29484"/>
                    <a:pt x="5077" y="27083"/>
                    <a:pt x="5229" y="24712"/>
                  </a:cubicBezTo>
                  <a:lnTo>
                    <a:pt x="5229" y="24742"/>
                  </a:lnTo>
                  <a:cubicBezTo>
                    <a:pt x="5290" y="23922"/>
                    <a:pt x="5350" y="23131"/>
                    <a:pt x="5411" y="22311"/>
                  </a:cubicBezTo>
                  <a:lnTo>
                    <a:pt x="5411" y="22341"/>
                  </a:lnTo>
                  <a:cubicBezTo>
                    <a:pt x="6050" y="14408"/>
                    <a:pt x="6323" y="7690"/>
                    <a:pt x="1460" y="912"/>
                  </a:cubicBezTo>
                  <a:cubicBezTo>
                    <a:pt x="1247" y="669"/>
                    <a:pt x="943" y="152"/>
                    <a:pt x="5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1"/>
            <p:cNvSpPr/>
            <p:nvPr/>
          </p:nvSpPr>
          <p:spPr>
            <a:xfrm>
              <a:off x="5288350" y="779700"/>
              <a:ext cx="495475" cy="603075"/>
            </a:xfrm>
            <a:custGeom>
              <a:rect b="b" l="l" r="r" t="t"/>
              <a:pathLst>
                <a:path extrusionOk="0" h="24123" w="19819">
                  <a:moveTo>
                    <a:pt x="19361" y="0"/>
                  </a:moveTo>
                  <a:cubicBezTo>
                    <a:pt x="17652" y="0"/>
                    <a:pt x="15922" y="1610"/>
                    <a:pt x="14500" y="2502"/>
                  </a:cubicBezTo>
                  <a:cubicBezTo>
                    <a:pt x="11308" y="4630"/>
                    <a:pt x="8086" y="6910"/>
                    <a:pt x="5776" y="9980"/>
                  </a:cubicBezTo>
                  <a:cubicBezTo>
                    <a:pt x="3010" y="14235"/>
                    <a:pt x="1095" y="19098"/>
                    <a:pt x="1" y="24053"/>
                  </a:cubicBezTo>
                  <a:cubicBezTo>
                    <a:pt x="36" y="24103"/>
                    <a:pt x="64" y="24123"/>
                    <a:pt x="85" y="24123"/>
                  </a:cubicBezTo>
                  <a:cubicBezTo>
                    <a:pt x="154" y="24123"/>
                    <a:pt x="160" y="23910"/>
                    <a:pt x="183" y="23840"/>
                  </a:cubicBezTo>
                  <a:cubicBezTo>
                    <a:pt x="670" y="21773"/>
                    <a:pt x="1399" y="19828"/>
                    <a:pt x="2159" y="17913"/>
                  </a:cubicBezTo>
                  <a:cubicBezTo>
                    <a:pt x="3618" y="14418"/>
                    <a:pt x="5229" y="10770"/>
                    <a:pt x="8177" y="8278"/>
                  </a:cubicBezTo>
                  <a:lnTo>
                    <a:pt x="8177" y="8278"/>
                  </a:lnTo>
                  <a:lnTo>
                    <a:pt x="8147" y="8308"/>
                  </a:lnTo>
                  <a:cubicBezTo>
                    <a:pt x="11673" y="5086"/>
                    <a:pt x="16232" y="2776"/>
                    <a:pt x="19819" y="40"/>
                  </a:cubicBezTo>
                  <a:cubicBezTo>
                    <a:pt x="19666" y="13"/>
                    <a:pt x="19514" y="0"/>
                    <a:pt x="19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1"/>
            <p:cNvSpPr/>
            <p:nvPr/>
          </p:nvSpPr>
          <p:spPr>
            <a:xfrm>
              <a:off x="6792175" y="850975"/>
              <a:ext cx="7625" cy="7450"/>
            </a:xfrm>
            <a:custGeom>
              <a:rect b="b" l="l" r="r" t="t"/>
              <a:pathLst>
                <a:path extrusionOk="0" h="298" w="305">
                  <a:moveTo>
                    <a:pt x="153" y="1"/>
                  </a:moveTo>
                  <a:cubicBezTo>
                    <a:pt x="77" y="1"/>
                    <a:pt x="1" y="47"/>
                    <a:pt x="1" y="138"/>
                  </a:cubicBezTo>
                  <a:cubicBezTo>
                    <a:pt x="1" y="244"/>
                    <a:pt x="77" y="297"/>
                    <a:pt x="153" y="297"/>
                  </a:cubicBezTo>
                  <a:cubicBezTo>
                    <a:pt x="229" y="297"/>
                    <a:pt x="305" y="244"/>
                    <a:pt x="305" y="138"/>
                  </a:cubicBezTo>
                  <a:cubicBezTo>
                    <a:pt x="305" y="47"/>
                    <a:pt x="229"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1"/>
            <p:cNvSpPr/>
            <p:nvPr/>
          </p:nvSpPr>
          <p:spPr>
            <a:xfrm>
              <a:off x="6566500" y="849850"/>
              <a:ext cx="345250" cy="196350"/>
            </a:xfrm>
            <a:custGeom>
              <a:rect b="b" l="l" r="r" t="t"/>
              <a:pathLst>
                <a:path extrusionOk="0" h="7854" w="13810">
                  <a:moveTo>
                    <a:pt x="0" y="0"/>
                  </a:moveTo>
                  <a:cubicBezTo>
                    <a:pt x="4225" y="3557"/>
                    <a:pt x="7903" y="1277"/>
                    <a:pt x="13131" y="7721"/>
                  </a:cubicBezTo>
                  <a:cubicBezTo>
                    <a:pt x="13199" y="7815"/>
                    <a:pt x="13287" y="7853"/>
                    <a:pt x="13373" y="7853"/>
                  </a:cubicBezTo>
                  <a:cubicBezTo>
                    <a:pt x="13594" y="7853"/>
                    <a:pt x="13810" y="7597"/>
                    <a:pt x="13678" y="7356"/>
                  </a:cubicBezTo>
                  <a:cubicBezTo>
                    <a:pt x="11156" y="2037"/>
                    <a:pt x="4499" y="2402"/>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1"/>
            <p:cNvSpPr/>
            <p:nvPr/>
          </p:nvSpPr>
          <p:spPr>
            <a:xfrm>
              <a:off x="6888700" y="793600"/>
              <a:ext cx="90275" cy="310075"/>
            </a:xfrm>
            <a:custGeom>
              <a:rect b="b" l="l" r="r" t="t"/>
              <a:pathLst>
                <a:path extrusionOk="0" h="12403" w="3611">
                  <a:moveTo>
                    <a:pt x="3215" y="0"/>
                  </a:moveTo>
                  <a:cubicBezTo>
                    <a:pt x="3208" y="0"/>
                    <a:pt x="3200" y="1"/>
                    <a:pt x="3192" y="1"/>
                  </a:cubicBezTo>
                  <a:cubicBezTo>
                    <a:pt x="639" y="2098"/>
                    <a:pt x="0" y="8998"/>
                    <a:pt x="213" y="12190"/>
                  </a:cubicBezTo>
                  <a:cubicBezTo>
                    <a:pt x="213" y="12311"/>
                    <a:pt x="365" y="12403"/>
                    <a:pt x="487" y="12403"/>
                  </a:cubicBezTo>
                  <a:cubicBezTo>
                    <a:pt x="851" y="12311"/>
                    <a:pt x="639" y="11855"/>
                    <a:pt x="699" y="11582"/>
                  </a:cubicBezTo>
                  <a:lnTo>
                    <a:pt x="699" y="11582"/>
                  </a:lnTo>
                  <a:cubicBezTo>
                    <a:pt x="699" y="11582"/>
                    <a:pt x="699" y="11582"/>
                    <a:pt x="699" y="11612"/>
                  </a:cubicBezTo>
                  <a:cubicBezTo>
                    <a:pt x="1216" y="8086"/>
                    <a:pt x="1246" y="4348"/>
                    <a:pt x="2614" y="1065"/>
                  </a:cubicBezTo>
                  <a:cubicBezTo>
                    <a:pt x="2614" y="796"/>
                    <a:pt x="3611" y="0"/>
                    <a:pt x="3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1"/>
            <p:cNvSpPr/>
            <p:nvPr/>
          </p:nvSpPr>
          <p:spPr>
            <a:xfrm>
              <a:off x="6508750" y="997950"/>
              <a:ext cx="392875" cy="43425"/>
            </a:xfrm>
            <a:custGeom>
              <a:rect b="b" l="l" r="r" t="t"/>
              <a:pathLst>
                <a:path extrusionOk="0" h="1737" w="15715">
                  <a:moveTo>
                    <a:pt x="13178" y="1"/>
                  </a:moveTo>
                  <a:cubicBezTo>
                    <a:pt x="11430" y="1"/>
                    <a:pt x="9667" y="617"/>
                    <a:pt x="7903" y="642"/>
                  </a:cubicBezTo>
                  <a:cubicBezTo>
                    <a:pt x="5259" y="703"/>
                    <a:pt x="2584" y="672"/>
                    <a:pt x="61" y="1584"/>
                  </a:cubicBezTo>
                  <a:cubicBezTo>
                    <a:pt x="0" y="1614"/>
                    <a:pt x="31" y="1706"/>
                    <a:pt x="92" y="1736"/>
                  </a:cubicBezTo>
                  <a:cubicBezTo>
                    <a:pt x="1967" y="1205"/>
                    <a:pt x="3883" y="1139"/>
                    <a:pt x="5805" y="1139"/>
                  </a:cubicBezTo>
                  <a:cubicBezTo>
                    <a:pt x="6432" y="1139"/>
                    <a:pt x="7059" y="1146"/>
                    <a:pt x="7686" y="1146"/>
                  </a:cubicBezTo>
                  <a:cubicBezTo>
                    <a:pt x="8877" y="1146"/>
                    <a:pt x="10066" y="1121"/>
                    <a:pt x="11247" y="976"/>
                  </a:cubicBezTo>
                  <a:lnTo>
                    <a:pt x="11277" y="976"/>
                  </a:lnTo>
                  <a:cubicBezTo>
                    <a:pt x="11693" y="937"/>
                    <a:pt x="12109" y="913"/>
                    <a:pt x="12524" y="913"/>
                  </a:cubicBezTo>
                  <a:cubicBezTo>
                    <a:pt x="13382" y="913"/>
                    <a:pt x="14236" y="1014"/>
                    <a:pt x="15077" y="1280"/>
                  </a:cubicBezTo>
                  <a:cubicBezTo>
                    <a:pt x="15113" y="1291"/>
                    <a:pt x="15151" y="1296"/>
                    <a:pt x="15188" y="1296"/>
                  </a:cubicBezTo>
                  <a:cubicBezTo>
                    <a:pt x="15367" y="1296"/>
                    <a:pt x="15543" y="1178"/>
                    <a:pt x="15593" y="976"/>
                  </a:cubicBezTo>
                  <a:cubicBezTo>
                    <a:pt x="15715" y="368"/>
                    <a:pt x="14833" y="338"/>
                    <a:pt x="14438" y="125"/>
                  </a:cubicBezTo>
                  <a:cubicBezTo>
                    <a:pt x="14019" y="37"/>
                    <a:pt x="13599" y="1"/>
                    <a:pt x="13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1"/>
            <p:cNvSpPr/>
            <p:nvPr/>
          </p:nvSpPr>
          <p:spPr>
            <a:xfrm>
              <a:off x="6860400" y="923600"/>
              <a:ext cx="190075" cy="143325"/>
            </a:xfrm>
            <a:custGeom>
              <a:rect b="b" l="l" r="r" t="t"/>
              <a:pathLst>
                <a:path extrusionOk="0" h="5733" w="7603">
                  <a:moveTo>
                    <a:pt x="7350" y="0"/>
                  </a:moveTo>
                  <a:cubicBezTo>
                    <a:pt x="6554" y="0"/>
                    <a:pt x="1" y="4575"/>
                    <a:pt x="1223" y="5683"/>
                  </a:cubicBezTo>
                  <a:cubicBezTo>
                    <a:pt x="1289" y="5715"/>
                    <a:pt x="1362" y="5733"/>
                    <a:pt x="1435" y="5733"/>
                  </a:cubicBezTo>
                  <a:cubicBezTo>
                    <a:pt x="1565" y="5733"/>
                    <a:pt x="1693" y="5678"/>
                    <a:pt x="1771" y="5561"/>
                  </a:cubicBezTo>
                  <a:cubicBezTo>
                    <a:pt x="3047" y="4133"/>
                    <a:pt x="4597" y="3008"/>
                    <a:pt x="5935" y="1640"/>
                  </a:cubicBezTo>
                  <a:cubicBezTo>
                    <a:pt x="7275" y="461"/>
                    <a:pt x="7602" y="0"/>
                    <a:pt x="7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1"/>
            <p:cNvSpPr/>
            <p:nvPr/>
          </p:nvSpPr>
          <p:spPr>
            <a:xfrm>
              <a:off x="6545075" y="1083400"/>
              <a:ext cx="361125" cy="131350"/>
            </a:xfrm>
            <a:custGeom>
              <a:rect b="b" l="l" r="r" t="t"/>
              <a:pathLst>
                <a:path extrusionOk="0" h="5254" w="14445">
                  <a:moveTo>
                    <a:pt x="14047" y="1"/>
                  </a:moveTo>
                  <a:cubicBezTo>
                    <a:pt x="14016" y="1"/>
                    <a:pt x="13985" y="7"/>
                    <a:pt x="13958" y="20"/>
                  </a:cubicBezTo>
                  <a:cubicBezTo>
                    <a:pt x="11952" y="993"/>
                    <a:pt x="10128" y="2300"/>
                    <a:pt x="8122" y="3273"/>
                  </a:cubicBezTo>
                  <a:lnTo>
                    <a:pt x="8152" y="3273"/>
                  </a:lnTo>
                  <a:cubicBezTo>
                    <a:pt x="5751" y="4610"/>
                    <a:pt x="3016" y="4914"/>
                    <a:pt x="280" y="4944"/>
                  </a:cubicBezTo>
                  <a:cubicBezTo>
                    <a:pt x="248" y="4933"/>
                    <a:pt x="219" y="4927"/>
                    <a:pt x="195" y="4927"/>
                  </a:cubicBezTo>
                  <a:cubicBezTo>
                    <a:pt x="0" y="4927"/>
                    <a:pt x="41" y="5254"/>
                    <a:pt x="208" y="5254"/>
                  </a:cubicBezTo>
                  <a:cubicBezTo>
                    <a:pt x="238" y="5254"/>
                    <a:pt x="272" y="5243"/>
                    <a:pt x="310" y="5218"/>
                  </a:cubicBezTo>
                  <a:cubicBezTo>
                    <a:pt x="493" y="5212"/>
                    <a:pt x="675" y="5209"/>
                    <a:pt x="857" y="5209"/>
                  </a:cubicBezTo>
                  <a:cubicBezTo>
                    <a:pt x="1587" y="5209"/>
                    <a:pt x="2316" y="5248"/>
                    <a:pt x="3046" y="5248"/>
                  </a:cubicBezTo>
                  <a:cubicBezTo>
                    <a:pt x="3141" y="5251"/>
                    <a:pt x="3236" y="5253"/>
                    <a:pt x="3331" y="5253"/>
                  </a:cubicBezTo>
                  <a:cubicBezTo>
                    <a:pt x="6228" y="5253"/>
                    <a:pt x="8869" y="3923"/>
                    <a:pt x="11253" y="2421"/>
                  </a:cubicBezTo>
                  <a:cubicBezTo>
                    <a:pt x="11830" y="1905"/>
                    <a:pt x="14444" y="811"/>
                    <a:pt x="14323" y="142"/>
                  </a:cubicBezTo>
                  <a:cubicBezTo>
                    <a:pt x="14276" y="71"/>
                    <a:pt x="14156" y="1"/>
                    <a:pt x="140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1"/>
            <p:cNvSpPr/>
            <p:nvPr/>
          </p:nvSpPr>
          <p:spPr>
            <a:xfrm>
              <a:off x="6883225" y="1111375"/>
              <a:ext cx="152175" cy="69050"/>
            </a:xfrm>
            <a:custGeom>
              <a:rect b="b" l="l" r="r" t="t"/>
              <a:pathLst>
                <a:path extrusionOk="0" h="2762" w="6087">
                  <a:moveTo>
                    <a:pt x="941" y="1"/>
                  </a:moveTo>
                  <a:cubicBezTo>
                    <a:pt x="0" y="1"/>
                    <a:pt x="1224" y="1277"/>
                    <a:pt x="5295" y="2640"/>
                  </a:cubicBezTo>
                  <a:cubicBezTo>
                    <a:pt x="5382" y="2726"/>
                    <a:pt x="5468" y="2761"/>
                    <a:pt x="5547" y="2761"/>
                  </a:cubicBezTo>
                  <a:cubicBezTo>
                    <a:pt x="5885" y="2761"/>
                    <a:pt x="6086" y="2117"/>
                    <a:pt x="5569" y="2093"/>
                  </a:cubicBezTo>
                  <a:cubicBezTo>
                    <a:pt x="3186" y="577"/>
                    <a:pt x="1574" y="1"/>
                    <a:pt x="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1"/>
            <p:cNvSpPr/>
            <p:nvPr/>
          </p:nvSpPr>
          <p:spPr>
            <a:xfrm>
              <a:off x="6716950" y="1127100"/>
              <a:ext cx="220250" cy="269125"/>
            </a:xfrm>
            <a:custGeom>
              <a:rect b="b" l="l" r="r" t="t"/>
              <a:pathLst>
                <a:path extrusionOk="0" h="10765" w="8810">
                  <a:moveTo>
                    <a:pt x="8323" y="1"/>
                  </a:moveTo>
                  <a:cubicBezTo>
                    <a:pt x="8246" y="1"/>
                    <a:pt x="8139" y="30"/>
                    <a:pt x="7995" y="96"/>
                  </a:cubicBezTo>
                  <a:cubicBezTo>
                    <a:pt x="6657" y="1980"/>
                    <a:pt x="5563" y="4017"/>
                    <a:pt x="4317" y="5962"/>
                  </a:cubicBezTo>
                  <a:cubicBezTo>
                    <a:pt x="3344" y="7908"/>
                    <a:pt x="1429" y="9367"/>
                    <a:pt x="1" y="10765"/>
                  </a:cubicBezTo>
                  <a:cubicBezTo>
                    <a:pt x="3618" y="9002"/>
                    <a:pt x="6019" y="4990"/>
                    <a:pt x="7904" y="1494"/>
                  </a:cubicBezTo>
                  <a:cubicBezTo>
                    <a:pt x="8061" y="1179"/>
                    <a:pt x="8809" y="1"/>
                    <a:pt x="83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1"/>
            <p:cNvSpPr/>
            <p:nvPr/>
          </p:nvSpPr>
          <p:spPr>
            <a:xfrm>
              <a:off x="6825625" y="1245550"/>
              <a:ext cx="89700" cy="218325"/>
            </a:xfrm>
            <a:custGeom>
              <a:rect b="b" l="l" r="r" t="t"/>
              <a:pathLst>
                <a:path extrusionOk="0" h="8733" w="3588">
                  <a:moveTo>
                    <a:pt x="3422" y="1"/>
                  </a:moveTo>
                  <a:cubicBezTo>
                    <a:pt x="3108" y="1"/>
                    <a:pt x="2588" y="2888"/>
                    <a:pt x="2462" y="3139"/>
                  </a:cubicBezTo>
                  <a:cubicBezTo>
                    <a:pt x="1915" y="5054"/>
                    <a:pt x="1125" y="6939"/>
                    <a:pt x="61" y="8610"/>
                  </a:cubicBezTo>
                  <a:cubicBezTo>
                    <a:pt x="0" y="8641"/>
                    <a:pt x="0" y="8702"/>
                    <a:pt x="61" y="8732"/>
                  </a:cubicBezTo>
                  <a:cubicBezTo>
                    <a:pt x="547" y="8398"/>
                    <a:pt x="791" y="7759"/>
                    <a:pt x="1155" y="7303"/>
                  </a:cubicBezTo>
                  <a:lnTo>
                    <a:pt x="1155" y="7303"/>
                  </a:lnTo>
                  <a:cubicBezTo>
                    <a:pt x="1155" y="7303"/>
                    <a:pt x="1149" y="7303"/>
                    <a:pt x="1142" y="7306"/>
                  </a:cubicBezTo>
                  <a:lnTo>
                    <a:pt x="1142" y="7306"/>
                  </a:lnTo>
                  <a:cubicBezTo>
                    <a:pt x="2408" y="5277"/>
                    <a:pt x="3103" y="2977"/>
                    <a:pt x="3526" y="677"/>
                  </a:cubicBezTo>
                  <a:cubicBezTo>
                    <a:pt x="3526" y="677"/>
                    <a:pt x="3526" y="647"/>
                    <a:pt x="3526" y="647"/>
                  </a:cubicBezTo>
                  <a:cubicBezTo>
                    <a:pt x="3557" y="586"/>
                    <a:pt x="3557" y="525"/>
                    <a:pt x="3587" y="464"/>
                  </a:cubicBezTo>
                  <a:lnTo>
                    <a:pt x="3587" y="434"/>
                  </a:lnTo>
                  <a:cubicBezTo>
                    <a:pt x="3545" y="128"/>
                    <a:pt x="3488" y="1"/>
                    <a:pt x="34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1"/>
            <p:cNvSpPr/>
            <p:nvPr/>
          </p:nvSpPr>
          <p:spPr>
            <a:xfrm>
              <a:off x="6905400" y="1239925"/>
              <a:ext cx="95050" cy="155175"/>
            </a:xfrm>
            <a:custGeom>
              <a:rect b="b" l="l" r="r" t="t"/>
              <a:pathLst>
                <a:path extrusionOk="0" h="6207" w="3802">
                  <a:moveTo>
                    <a:pt x="201" y="1"/>
                  </a:moveTo>
                  <a:cubicBezTo>
                    <a:pt x="115" y="1"/>
                    <a:pt x="45" y="96"/>
                    <a:pt x="1" y="325"/>
                  </a:cubicBezTo>
                  <a:cubicBezTo>
                    <a:pt x="913" y="2331"/>
                    <a:pt x="1794" y="4398"/>
                    <a:pt x="3253" y="6100"/>
                  </a:cubicBezTo>
                  <a:cubicBezTo>
                    <a:pt x="3309" y="6176"/>
                    <a:pt x="3372" y="6207"/>
                    <a:pt x="3432" y="6207"/>
                  </a:cubicBezTo>
                  <a:cubicBezTo>
                    <a:pt x="3636" y="6207"/>
                    <a:pt x="3801" y="5859"/>
                    <a:pt x="3496" y="5765"/>
                  </a:cubicBezTo>
                  <a:cubicBezTo>
                    <a:pt x="3496" y="5735"/>
                    <a:pt x="3467" y="5705"/>
                    <a:pt x="3466" y="5705"/>
                  </a:cubicBezTo>
                  <a:lnTo>
                    <a:pt x="3466" y="5705"/>
                  </a:lnTo>
                  <a:cubicBezTo>
                    <a:pt x="3466" y="5705"/>
                    <a:pt x="3468" y="5707"/>
                    <a:pt x="3496" y="5735"/>
                  </a:cubicBezTo>
                  <a:cubicBezTo>
                    <a:pt x="2737" y="4641"/>
                    <a:pt x="2159" y="3425"/>
                    <a:pt x="1551" y="2270"/>
                  </a:cubicBezTo>
                  <a:cubicBezTo>
                    <a:pt x="1551" y="2240"/>
                    <a:pt x="1551" y="2240"/>
                    <a:pt x="1551" y="2240"/>
                  </a:cubicBezTo>
                  <a:cubicBezTo>
                    <a:pt x="1352" y="1990"/>
                    <a:pt x="599"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1"/>
            <p:cNvSpPr/>
            <p:nvPr/>
          </p:nvSpPr>
          <p:spPr>
            <a:xfrm>
              <a:off x="5605750" y="857350"/>
              <a:ext cx="280550" cy="71250"/>
            </a:xfrm>
            <a:custGeom>
              <a:rect b="b" l="l" r="r" t="t"/>
              <a:pathLst>
                <a:path extrusionOk="0" h="2850" w="11222">
                  <a:moveTo>
                    <a:pt x="2858" y="1"/>
                  </a:moveTo>
                  <a:cubicBezTo>
                    <a:pt x="2071" y="1"/>
                    <a:pt x="1286" y="165"/>
                    <a:pt x="527" y="278"/>
                  </a:cubicBezTo>
                  <a:cubicBezTo>
                    <a:pt x="1" y="696"/>
                    <a:pt x="350" y="799"/>
                    <a:pt x="871" y="799"/>
                  </a:cubicBezTo>
                  <a:cubicBezTo>
                    <a:pt x="1373" y="799"/>
                    <a:pt x="2035" y="703"/>
                    <a:pt x="2229" y="703"/>
                  </a:cubicBezTo>
                  <a:lnTo>
                    <a:pt x="2199" y="703"/>
                  </a:lnTo>
                  <a:cubicBezTo>
                    <a:pt x="2290" y="703"/>
                    <a:pt x="2412" y="673"/>
                    <a:pt x="2503" y="673"/>
                  </a:cubicBezTo>
                  <a:lnTo>
                    <a:pt x="2442" y="673"/>
                  </a:lnTo>
                  <a:cubicBezTo>
                    <a:pt x="2533" y="670"/>
                    <a:pt x="2624" y="669"/>
                    <a:pt x="2715" y="669"/>
                  </a:cubicBezTo>
                  <a:cubicBezTo>
                    <a:pt x="5585" y="669"/>
                    <a:pt x="8180" y="2036"/>
                    <a:pt x="10862" y="2831"/>
                  </a:cubicBezTo>
                  <a:cubicBezTo>
                    <a:pt x="10894" y="2844"/>
                    <a:pt x="10923" y="2850"/>
                    <a:pt x="10950" y="2850"/>
                  </a:cubicBezTo>
                  <a:cubicBezTo>
                    <a:pt x="11180" y="2850"/>
                    <a:pt x="11221" y="2436"/>
                    <a:pt x="10922" y="2436"/>
                  </a:cubicBezTo>
                  <a:cubicBezTo>
                    <a:pt x="8301" y="1713"/>
                    <a:pt x="5948" y="4"/>
                    <a:pt x="3124" y="4"/>
                  </a:cubicBezTo>
                  <a:cubicBezTo>
                    <a:pt x="3099" y="4"/>
                    <a:pt x="3075" y="4"/>
                    <a:pt x="3050" y="4"/>
                  </a:cubicBezTo>
                  <a:cubicBezTo>
                    <a:pt x="2986" y="2"/>
                    <a:pt x="2922" y="1"/>
                    <a:pt x="28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1"/>
            <p:cNvSpPr/>
            <p:nvPr/>
          </p:nvSpPr>
          <p:spPr>
            <a:xfrm>
              <a:off x="5615875" y="668900"/>
              <a:ext cx="68050" cy="218975"/>
            </a:xfrm>
            <a:custGeom>
              <a:rect b="b" l="l" r="r" t="t"/>
              <a:pathLst>
                <a:path extrusionOk="0" h="8759" w="2722">
                  <a:moveTo>
                    <a:pt x="2557" y="0"/>
                  </a:moveTo>
                  <a:cubicBezTo>
                    <a:pt x="2480" y="0"/>
                    <a:pt x="2402" y="53"/>
                    <a:pt x="2402" y="156"/>
                  </a:cubicBezTo>
                  <a:cubicBezTo>
                    <a:pt x="2402" y="1159"/>
                    <a:pt x="2037" y="2132"/>
                    <a:pt x="1733" y="3074"/>
                  </a:cubicBezTo>
                  <a:cubicBezTo>
                    <a:pt x="1125" y="4807"/>
                    <a:pt x="730" y="6630"/>
                    <a:pt x="61" y="8333"/>
                  </a:cubicBezTo>
                  <a:cubicBezTo>
                    <a:pt x="0" y="8485"/>
                    <a:pt x="61" y="8697"/>
                    <a:pt x="244" y="8758"/>
                  </a:cubicBezTo>
                  <a:cubicBezTo>
                    <a:pt x="1368" y="8454"/>
                    <a:pt x="1368" y="6327"/>
                    <a:pt x="1672" y="5323"/>
                  </a:cubicBezTo>
                  <a:cubicBezTo>
                    <a:pt x="1703" y="5202"/>
                    <a:pt x="1733" y="5080"/>
                    <a:pt x="1763" y="4928"/>
                  </a:cubicBezTo>
                  <a:cubicBezTo>
                    <a:pt x="1763" y="4928"/>
                    <a:pt x="1763" y="4928"/>
                    <a:pt x="1763" y="4959"/>
                  </a:cubicBezTo>
                  <a:cubicBezTo>
                    <a:pt x="2067" y="3348"/>
                    <a:pt x="2614" y="1798"/>
                    <a:pt x="2706" y="187"/>
                  </a:cubicBezTo>
                  <a:cubicBezTo>
                    <a:pt x="2721" y="61"/>
                    <a:pt x="2640" y="0"/>
                    <a:pt x="25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1"/>
            <p:cNvSpPr/>
            <p:nvPr/>
          </p:nvSpPr>
          <p:spPr>
            <a:xfrm>
              <a:off x="5597625" y="875675"/>
              <a:ext cx="100075" cy="237925"/>
            </a:xfrm>
            <a:custGeom>
              <a:rect b="b" l="l" r="r" t="t"/>
              <a:pathLst>
                <a:path extrusionOk="0" h="9517" w="4003">
                  <a:moveTo>
                    <a:pt x="396" y="1"/>
                  </a:moveTo>
                  <a:cubicBezTo>
                    <a:pt x="1" y="913"/>
                    <a:pt x="1581" y="2250"/>
                    <a:pt x="1825" y="3253"/>
                  </a:cubicBezTo>
                  <a:cubicBezTo>
                    <a:pt x="2463" y="5290"/>
                    <a:pt x="2402" y="7661"/>
                    <a:pt x="3557" y="9484"/>
                  </a:cubicBezTo>
                  <a:cubicBezTo>
                    <a:pt x="3598" y="9507"/>
                    <a:pt x="3637" y="9517"/>
                    <a:pt x="3674" y="9517"/>
                  </a:cubicBezTo>
                  <a:cubicBezTo>
                    <a:pt x="3883" y="9517"/>
                    <a:pt x="4003" y="9193"/>
                    <a:pt x="3770" y="9089"/>
                  </a:cubicBezTo>
                  <a:cubicBezTo>
                    <a:pt x="2615" y="6202"/>
                    <a:pt x="3284" y="1764"/>
                    <a:pt x="3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1"/>
            <p:cNvSpPr/>
            <p:nvPr/>
          </p:nvSpPr>
          <p:spPr>
            <a:xfrm>
              <a:off x="5472150" y="738900"/>
              <a:ext cx="166275" cy="152825"/>
            </a:xfrm>
            <a:custGeom>
              <a:rect b="b" l="l" r="r" t="t"/>
              <a:pathLst>
                <a:path extrusionOk="0" h="6113" w="6651">
                  <a:moveTo>
                    <a:pt x="165" y="1"/>
                  </a:moveTo>
                  <a:cubicBezTo>
                    <a:pt x="0" y="1"/>
                    <a:pt x="302" y="536"/>
                    <a:pt x="430" y="639"/>
                  </a:cubicBezTo>
                  <a:cubicBezTo>
                    <a:pt x="2132" y="2402"/>
                    <a:pt x="3774" y="4195"/>
                    <a:pt x="5324" y="6080"/>
                  </a:cubicBezTo>
                  <a:cubicBezTo>
                    <a:pt x="5423" y="6102"/>
                    <a:pt x="5507" y="6113"/>
                    <a:pt x="5578" y="6113"/>
                  </a:cubicBezTo>
                  <a:cubicBezTo>
                    <a:pt x="6650" y="6113"/>
                    <a:pt x="4541" y="3656"/>
                    <a:pt x="4199" y="3314"/>
                  </a:cubicBezTo>
                  <a:cubicBezTo>
                    <a:pt x="3044" y="2098"/>
                    <a:pt x="1555" y="1216"/>
                    <a:pt x="309" y="61"/>
                  </a:cubicBezTo>
                  <a:cubicBezTo>
                    <a:pt x="242" y="19"/>
                    <a:pt x="196" y="1"/>
                    <a:pt x="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1"/>
            <p:cNvSpPr/>
            <p:nvPr/>
          </p:nvSpPr>
          <p:spPr>
            <a:xfrm>
              <a:off x="5499600" y="919525"/>
              <a:ext cx="71675" cy="261825"/>
            </a:xfrm>
            <a:custGeom>
              <a:rect b="b" l="l" r="r" t="t"/>
              <a:pathLst>
                <a:path extrusionOk="0" h="10473" w="2867">
                  <a:moveTo>
                    <a:pt x="277" y="7839"/>
                  </a:moveTo>
                  <a:cubicBezTo>
                    <a:pt x="275" y="7843"/>
                    <a:pt x="274" y="7847"/>
                    <a:pt x="274" y="7852"/>
                  </a:cubicBezTo>
                  <a:cubicBezTo>
                    <a:pt x="275" y="7848"/>
                    <a:pt x="276" y="7843"/>
                    <a:pt x="277" y="7839"/>
                  </a:cubicBezTo>
                  <a:close/>
                  <a:moveTo>
                    <a:pt x="2619" y="1"/>
                  </a:moveTo>
                  <a:cubicBezTo>
                    <a:pt x="2554" y="1"/>
                    <a:pt x="2472" y="56"/>
                    <a:pt x="2372" y="192"/>
                  </a:cubicBezTo>
                  <a:cubicBezTo>
                    <a:pt x="2250" y="557"/>
                    <a:pt x="2159" y="922"/>
                    <a:pt x="2068" y="1286"/>
                  </a:cubicBezTo>
                  <a:cubicBezTo>
                    <a:pt x="1643" y="3531"/>
                    <a:pt x="673" y="5595"/>
                    <a:pt x="277" y="7839"/>
                  </a:cubicBezTo>
                  <a:lnTo>
                    <a:pt x="277" y="7839"/>
                  </a:lnTo>
                  <a:cubicBezTo>
                    <a:pt x="284" y="7821"/>
                    <a:pt x="305" y="7821"/>
                    <a:pt x="305" y="7821"/>
                  </a:cubicBezTo>
                  <a:lnTo>
                    <a:pt x="305" y="7821"/>
                  </a:lnTo>
                  <a:cubicBezTo>
                    <a:pt x="183" y="8642"/>
                    <a:pt x="1" y="9493"/>
                    <a:pt x="153" y="10344"/>
                  </a:cubicBezTo>
                  <a:cubicBezTo>
                    <a:pt x="180" y="10436"/>
                    <a:pt x="241" y="10473"/>
                    <a:pt x="306" y="10473"/>
                  </a:cubicBezTo>
                  <a:cubicBezTo>
                    <a:pt x="456" y="10473"/>
                    <a:pt x="626" y="10280"/>
                    <a:pt x="457" y="10132"/>
                  </a:cubicBezTo>
                  <a:cubicBezTo>
                    <a:pt x="426" y="10071"/>
                    <a:pt x="426" y="10010"/>
                    <a:pt x="426" y="9949"/>
                  </a:cubicBezTo>
                  <a:cubicBezTo>
                    <a:pt x="426" y="9980"/>
                    <a:pt x="426" y="9980"/>
                    <a:pt x="426" y="9980"/>
                  </a:cubicBezTo>
                  <a:cubicBezTo>
                    <a:pt x="396" y="6758"/>
                    <a:pt x="2341" y="3961"/>
                    <a:pt x="2797" y="830"/>
                  </a:cubicBezTo>
                  <a:cubicBezTo>
                    <a:pt x="2867" y="575"/>
                    <a:pt x="2830" y="1"/>
                    <a:pt x="26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1"/>
            <p:cNvSpPr/>
            <p:nvPr/>
          </p:nvSpPr>
          <p:spPr>
            <a:xfrm>
              <a:off x="5362825" y="905475"/>
              <a:ext cx="205200" cy="40900"/>
            </a:xfrm>
            <a:custGeom>
              <a:rect b="b" l="l" r="r" t="t"/>
              <a:pathLst>
                <a:path extrusionOk="0" h="1636" w="8208">
                  <a:moveTo>
                    <a:pt x="407" y="1"/>
                  </a:moveTo>
                  <a:cubicBezTo>
                    <a:pt x="163" y="1"/>
                    <a:pt x="0" y="46"/>
                    <a:pt x="335" y="146"/>
                  </a:cubicBezTo>
                  <a:cubicBezTo>
                    <a:pt x="2523" y="724"/>
                    <a:pt x="4712" y="1392"/>
                    <a:pt x="6961" y="1636"/>
                  </a:cubicBezTo>
                  <a:cubicBezTo>
                    <a:pt x="8207" y="997"/>
                    <a:pt x="1794" y="420"/>
                    <a:pt x="1308" y="146"/>
                  </a:cubicBezTo>
                  <a:lnTo>
                    <a:pt x="1277" y="146"/>
                  </a:lnTo>
                  <a:cubicBezTo>
                    <a:pt x="1247" y="146"/>
                    <a:pt x="1216" y="116"/>
                    <a:pt x="1216" y="116"/>
                  </a:cubicBezTo>
                  <a:lnTo>
                    <a:pt x="1095" y="116"/>
                  </a:lnTo>
                  <a:cubicBezTo>
                    <a:pt x="1064" y="85"/>
                    <a:pt x="1034" y="85"/>
                    <a:pt x="1004" y="85"/>
                  </a:cubicBezTo>
                  <a:lnTo>
                    <a:pt x="973" y="85"/>
                  </a:lnTo>
                  <a:cubicBezTo>
                    <a:pt x="973" y="85"/>
                    <a:pt x="943" y="85"/>
                    <a:pt x="943" y="55"/>
                  </a:cubicBezTo>
                  <a:cubicBezTo>
                    <a:pt x="943" y="55"/>
                    <a:pt x="943" y="85"/>
                    <a:pt x="943" y="85"/>
                  </a:cubicBezTo>
                  <a:cubicBezTo>
                    <a:pt x="861" y="31"/>
                    <a:pt x="607" y="1"/>
                    <a:pt x="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1"/>
            <p:cNvSpPr/>
            <p:nvPr/>
          </p:nvSpPr>
          <p:spPr>
            <a:xfrm>
              <a:off x="5331675" y="1039050"/>
              <a:ext cx="114775" cy="40600"/>
            </a:xfrm>
            <a:custGeom>
              <a:rect b="b" l="l" r="r" t="t"/>
              <a:pathLst>
                <a:path extrusionOk="0" h="1624" w="4591">
                  <a:moveTo>
                    <a:pt x="4590" y="1"/>
                  </a:moveTo>
                  <a:lnTo>
                    <a:pt x="4590" y="1"/>
                  </a:lnTo>
                  <a:cubicBezTo>
                    <a:pt x="3405" y="305"/>
                    <a:pt x="2098" y="1095"/>
                    <a:pt x="760" y="1217"/>
                  </a:cubicBezTo>
                  <a:lnTo>
                    <a:pt x="669" y="1217"/>
                  </a:lnTo>
                  <a:cubicBezTo>
                    <a:pt x="669" y="1217"/>
                    <a:pt x="639" y="1217"/>
                    <a:pt x="639" y="1247"/>
                  </a:cubicBezTo>
                  <a:cubicBezTo>
                    <a:pt x="639" y="1217"/>
                    <a:pt x="639" y="1217"/>
                    <a:pt x="639" y="1217"/>
                  </a:cubicBezTo>
                  <a:cubicBezTo>
                    <a:pt x="456" y="1247"/>
                    <a:pt x="0" y="1338"/>
                    <a:pt x="274" y="1612"/>
                  </a:cubicBezTo>
                  <a:cubicBezTo>
                    <a:pt x="290" y="1620"/>
                    <a:pt x="311" y="1624"/>
                    <a:pt x="333" y="1624"/>
                  </a:cubicBezTo>
                  <a:cubicBezTo>
                    <a:pt x="393" y="1624"/>
                    <a:pt x="464" y="1596"/>
                    <a:pt x="487" y="1551"/>
                  </a:cubicBezTo>
                  <a:cubicBezTo>
                    <a:pt x="973" y="1490"/>
                    <a:pt x="1490" y="1429"/>
                    <a:pt x="1976" y="1338"/>
                  </a:cubicBezTo>
                  <a:lnTo>
                    <a:pt x="1946" y="1338"/>
                  </a:lnTo>
                  <a:lnTo>
                    <a:pt x="2189" y="1308"/>
                  </a:lnTo>
                  <a:lnTo>
                    <a:pt x="2158" y="1308"/>
                  </a:lnTo>
                  <a:cubicBezTo>
                    <a:pt x="2949" y="1065"/>
                    <a:pt x="4317" y="791"/>
                    <a:pt x="45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1"/>
            <p:cNvSpPr/>
            <p:nvPr/>
          </p:nvSpPr>
          <p:spPr>
            <a:xfrm>
              <a:off x="5418300" y="1009425"/>
              <a:ext cx="35750" cy="190125"/>
            </a:xfrm>
            <a:custGeom>
              <a:rect b="b" l="l" r="r" t="t"/>
              <a:pathLst>
                <a:path extrusionOk="0" h="7605" w="1430">
                  <a:moveTo>
                    <a:pt x="1186" y="0"/>
                  </a:moveTo>
                  <a:cubicBezTo>
                    <a:pt x="122" y="244"/>
                    <a:pt x="1" y="6657"/>
                    <a:pt x="365" y="7599"/>
                  </a:cubicBezTo>
                  <a:cubicBezTo>
                    <a:pt x="378" y="7603"/>
                    <a:pt x="391" y="7604"/>
                    <a:pt x="403" y="7604"/>
                  </a:cubicBezTo>
                  <a:cubicBezTo>
                    <a:pt x="505" y="7604"/>
                    <a:pt x="572" y="7498"/>
                    <a:pt x="517" y="7417"/>
                  </a:cubicBezTo>
                  <a:cubicBezTo>
                    <a:pt x="487" y="6961"/>
                    <a:pt x="517" y="6505"/>
                    <a:pt x="548" y="6049"/>
                  </a:cubicBezTo>
                  <a:cubicBezTo>
                    <a:pt x="700" y="4134"/>
                    <a:pt x="1034" y="2219"/>
                    <a:pt x="1368" y="335"/>
                  </a:cubicBezTo>
                  <a:cubicBezTo>
                    <a:pt x="1429" y="183"/>
                    <a:pt x="1338" y="31"/>
                    <a:pt x="1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1"/>
            <p:cNvSpPr/>
            <p:nvPr/>
          </p:nvSpPr>
          <p:spPr>
            <a:xfrm>
              <a:off x="5884875" y="1626000"/>
              <a:ext cx="162750" cy="271825"/>
            </a:xfrm>
            <a:custGeom>
              <a:rect b="b" l="l" r="r" t="t"/>
              <a:pathLst>
                <a:path extrusionOk="0" h="10873" w="6510">
                  <a:moveTo>
                    <a:pt x="113" y="0"/>
                  </a:moveTo>
                  <a:cubicBezTo>
                    <a:pt x="42" y="0"/>
                    <a:pt x="10" y="70"/>
                    <a:pt x="31" y="231"/>
                  </a:cubicBezTo>
                  <a:lnTo>
                    <a:pt x="0" y="231"/>
                  </a:lnTo>
                  <a:cubicBezTo>
                    <a:pt x="61" y="262"/>
                    <a:pt x="122" y="292"/>
                    <a:pt x="152" y="353"/>
                  </a:cubicBezTo>
                  <a:cubicBezTo>
                    <a:pt x="1976" y="2116"/>
                    <a:pt x="2311" y="4730"/>
                    <a:pt x="3222" y="6979"/>
                  </a:cubicBezTo>
                  <a:cubicBezTo>
                    <a:pt x="3770" y="8256"/>
                    <a:pt x="4499" y="9441"/>
                    <a:pt x="5046" y="10718"/>
                  </a:cubicBezTo>
                  <a:cubicBezTo>
                    <a:pt x="5207" y="10824"/>
                    <a:pt x="5330" y="10873"/>
                    <a:pt x="5419" y="10873"/>
                  </a:cubicBezTo>
                  <a:cubicBezTo>
                    <a:pt x="6509" y="10873"/>
                    <a:pt x="2605" y="3557"/>
                    <a:pt x="2493" y="2967"/>
                  </a:cubicBezTo>
                  <a:cubicBezTo>
                    <a:pt x="2467" y="2653"/>
                    <a:pt x="551" y="0"/>
                    <a:pt x="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1"/>
            <p:cNvSpPr/>
            <p:nvPr/>
          </p:nvSpPr>
          <p:spPr>
            <a:xfrm>
              <a:off x="6003425" y="1678250"/>
              <a:ext cx="364000" cy="220375"/>
            </a:xfrm>
            <a:custGeom>
              <a:rect b="b" l="l" r="r" t="t"/>
              <a:pathLst>
                <a:path extrusionOk="0" h="8815" w="14560">
                  <a:moveTo>
                    <a:pt x="14340" y="1"/>
                  </a:moveTo>
                  <a:cubicBezTo>
                    <a:pt x="14072" y="1"/>
                    <a:pt x="13736" y="548"/>
                    <a:pt x="13526" y="664"/>
                  </a:cubicBezTo>
                  <a:cubicBezTo>
                    <a:pt x="12341" y="1698"/>
                    <a:pt x="10973" y="2458"/>
                    <a:pt x="9514" y="3066"/>
                  </a:cubicBezTo>
                  <a:cubicBezTo>
                    <a:pt x="6566" y="4160"/>
                    <a:pt x="3313" y="4737"/>
                    <a:pt x="1155" y="7260"/>
                  </a:cubicBezTo>
                  <a:cubicBezTo>
                    <a:pt x="912" y="7686"/>
                    <a:pt x="0" y="8233"/>
                    <a:pt x="456" y="8749"/>
                  </a:cubicBezTo>
                  <a:cubicBezTo>
                    <a:pt x="513" y="8792"/>
                    <a:pt x="589" y="8814"/>
                    <a:pt x="666" y="8814"/>
                  </a:cubicBezTo>
                  <a:cubicBezTo>
                    <a:pt x="756" y="8814"/>
                    <a:pt x="847" y="8784"/>
                    <a:pt x="912" y="8719"/>
                  </a:cubicBezTo>
                  <a:cubicBezTo>
                    <a:pt x="2067" y="7564"/>
                    <a:pt x="3526" y="6774"/>
                    <a:pt x="4864" y="5892"/>
                  </a:cubicBezTo>
                  <a:cubicBezTo>
                    <a:pt x="8116" y="4190"/>
                    <a:pt x="11763" y="3096"/>
                    <a:pt x="14438" y="391"/>
                  </a:cubicBezTo>
                  <a:lnTo>
                    <a:pt x="14408" y="391"/>
                  </a:lnTo>
                  <a:cubicBezTo>
                    <a:pt x="14499" y="360"/>
                    <a:pt x="14560" y="269"/>
                    <a:pt x="14560" y="178"/>
                  </a:cubicBezTo>
                  <a:cubicBezTo>
                    <a:pt x="14496" y="51"/>
                    <a:pt x="14421" y="1"/>
                    <a:pt x="143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1"/>
            <p:cNvSpPr/>
            <p:nvPr/>
          </p:nvSpPr>
          <p:spPr>
            <a:xfrm>
              <a:off x="5726525" y="1834375"/>
              <a:ext cx="290350" cy="134400"/>
            </a:xfrm>
            <a:custGeom>
              <a:rect b="b" l="l" r="r" t="t"/>
              <a:pathLst>
                <a:path extrusionOk="0" h="5376" w="11614">
                  <a:moveTo>
                    <a:pt x="5466" y="2925"/>
                  </a:moveTo>
                  <a:cubicBezTo>
                    <a:pt x="5474" y="2930"/>
                    <a:pt x="5483" y="2930"/>
                    <a:pt x="5483" y="2930"/>
                  </a:cubicBezTo>
                  <a:cubicBezTo>
                    <a:pt x="5477" y="2928"/>
                    <a:pt x="5471" y="2927"/>
                    <a:pt x="5466" y="2925"/>
                  </a:cubicBezTo>
                  <a:close/>
                  <a:moveTo>
                    <a:pt x="289" y="0"/>
                  </a:moveTo>
                  <a:cubicBezTo>
                    <a:pt x="222" y="0"/>
                    <a:pt x="154" y="23"/>
                    <a:pt x="103" y="73"/>
                  </a:cubicBezTo>
                  <a:cubicBezTo>
                    <a:pt x="0" y="202"/>
                    <a:pt x="116" y="397"/>
                    <a:pt x="265" y="397"/>
                  </a:cubicBezTo>
                  <a:cubicBezTo>
                    <a:pt x="292" y="397"/>
                    <a:pt x="319" y="391"/>
                    <a:pt x="347" y="377"/>
                  </a:cubicBezTo>
                  <a:cubicBezTo>
                    <a:pt x="438" y="407"/>
                    <a:pt x="498" y="468"/>
                    <a:pt x="590" y="498"/>
                  </a:cubicBezTo>
                  <a:lnTo>
                    <a:pt x="559" y="498"/>
                  </a:lnTo>
                  <a:cubicBezTo>
                    <a:pt x="590" y="529"/>
                    <a:pt x="650" y="559"/>
                    <a:pt x="681" y="590"/>
                  </a:cubicBezTo>
                  <a:cubicBezTo>
                    <a:pt x="772" y="650"/>
                    <a:pt x="863" y="681"/>
                    <a:pt x="924" y="742"/>
                  </a:cubicBezTo>
                  <a:cubicBezTo>
                    <a:pt x="2317" y="1711"/>
                    <a:pt x="3831" y="2438"/>
                    <a:pt x="5466" y="2925"/>
                  </a:cubicBezTo>
                  <a:lnTo>
                    <a:pt x="5466" y="2925"/>
                  </a:lnTo>
                  <a:cubicBezTo>
                    <a:pt x="5459" y="2921"/>
                    <a:pt x="5453" y="2913"/>
                    <a:pt x="5453" y="2900"/>
                  </a:cubicBezTo>
                  <a:lnTo>
                    <a:pt x="5453" y="2900"/>
                  </a:lnTo>
                  <a:cubicBezTo>
                    <a:pt x="7186" y="3720"/>
                    <a:pt x="9313" y="3963"/>
                    <a:pt x="10772" y="5240"/>
                  </a:cubicBezTo>
                  <a:cubicBezTo>
                    <a:pt x="10866" y="5334"/>
                    <a:pt x="10984" y="5376"/>
                    <a:pt x="11100" y="5376"/>
                  </a:cubicBezTo>
                  <a:cubicBezTo>
                    <a:pt x="11360" y="5376"/>
                    <a:pt x="11614" y="5169"/>
                    <a:pt x="11593" y="4875"/>
                  </a:cubicBezTo>
                  <a:cubicBezTo>
                    <a:pt x="11563" y="4511"/>
                    <a:pt x="11167" y="4267"/>
                    <a:pt x="10924" y="3994"/>
                  </a:cubicBezTo>
                  <a:cubicBezTo>
                    <a:pt x="8888" y="2748"/>
                    <a:pt x="6274" y="2596"/>
                    <a:pt x="3994" y="1805"/>
                  </a:cubicBezTo>
                  <a:lnTo>
                    <a:pt x="4055" y="1805"/>
                  </a:lnTo>
                  <a:lnTo>
                    <a:pt x="3872" y="1775"/>
                  </a:lnTo>
                  <a:lnTo>
                    <a:pt x="3903" y="1775"/>
                  </a:lnTo>
                  <a:cubicBezTo>
                    <a:pt x="3842" y="1745"/>
                    <a:pt x="3812" y="1745"/>
                    <a:pt x="3751" y="1714"/>
                  </a:cubicBezTo>
                  <a:lnTo>
                    <a:pt x="3720" y="1714"/>
                  </a:lnTo>
                  <a:cubicBezTo>
                    <a:pt x="3720" y="1714"/>
                    <a:pt x="3720" y="1714"/>
                    <a:pt x="3690" y="1684"/>
                  </a:cubicBezTo>
                  <a:lnTo>
                    <a:pt x="3690" y="1684"/>
                  </a:lnTo>
                  <a:cubicBezTo>
                    <a:pt x="3690" y="1684"/>
                    <a:pt x="3690" y="1695"/>
                    <a:pt x="3697" y="1704"/>
                  </a:cubicBezTo>
                  <a:lnTo>
                    <a:pt x="3697" y="1704"/>
                  </a:lnTo>
                  <a:lnTo>
                    <a:pt x="3508" y="1623"/>
                  </a:lnTo>
                  <a:lnTo>
                    <a:pt x="3538" y="1653"/>
                  </a:lnTo>
                  <a:cubicBezTo>
                    <a:pt x="2444" y="1258"/>
                    <a:pt x="1441" y="650"/>
                    <a:pt x="438" y="42"/>
                  </a:cubicBezTo>
                  <a:cubicBezTo>
                    <a:pt x="397" y="15"/>
                    <a:pt x="343" y="0"/>
                    <a:pt x="2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1"/>
            <p:cNvSpPr/>
            <p:nvPr/>
          </p:nvSpPr>
          <p:spPr>
            <a:xfrm>
              <a:off x="5992775" y="1797600"/>
              <a:ext cx="443025" cy="174375"/>
            </a:xfrm>
            <a:custGeom>
              <a:rect b="b" l="l" r="r" t="t"/>
              <a:pathLst>
                <a:path extrusionOk="0" h="6975" w="17721">
                  <a:moveTo>
                    <a:pt x="17415" y="0"/>
                  </a:moveTo>
                  <a:cubicBezTo>
                    <a:pt x="16524" y="0"/>
                    <a:pt x="15381" y="1509"/>
                    <a:pt x="14530" y="1878"/>
                  </a:cubicBezTo>
                  <a:cubicBezTo>
                    <a:pt x="11521" y="4036"/>
                    <a:pt x="7752" y="4705"/>
                    <a:pt x="4165" y="5374"/>
                  </a:cubicBezTo>
                  <a:cubicBezTo>
                    <a:pt x="3101" y="5617"/>
                    <a:pt x="183" y="5374"/>
                    <a:pt x="1" y="6741"/>
                  </a:cubicBezTo>
                  <a:cubicBezTo>
                    <a:pt x="83" y="6921"/>
                    <a:pt x="222" y="6975"/>
                    <a:pt x="378" y="6975"/>
                  </a:cubicBezTo>
                  <a:cubicBezTo>
                    <a:pt x="565" y="6975"/>
                    <a:pt x="777" y="6896"/>
                    <a:pt x="943" y="6863"/>
                  </a:cubicBezTo>
                  <a:cubicBezTo>
                    <a:pt x="2463" y="6255"/>
                    <a:pt x="4104" y="6316"/>
                    <a:pt x="5624" y="5860"/>
                  </a:cubicBezTo>
                  <a:cubicBezTo>
                    <a:pt x="9910" y="4887"/>
                    <a:pt x="13952" y="3185"/>
                    <a:pt x="17296" y="328"/>
                  </a:cubicBezTo>
                  <a:cubicBezTo>
                    <a:pt x="17333" y="359"/>
                    <a:pt x="17374" y="372"/>
                    <a:pt x="17414" y="372"/>
                  </a:cubicBezTo>
                  <a:cubicBezTo>
                    <a:pt x="17572" y="372"/>
                    <a:pt x="17721" y="169"/>
                    <a:pt x="17600" y="24"/>
                  </a:cubicBezTo>
                  <a:cubicBezTo>
                    <a:pt x="17539" y="8"/>
                    <a:pt x="17478" y="0"/>
                    <a:pt x="174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1"/>
            <p:cNvSpPr/>
            <p:nvPr/>
          </p:nvSpPr>
          <p:spPr>
            <a:xfrm>
              <a:off x="5726025" y="2061600"/>
              <a:ext cx="249300" cy="45475"/>
            </a:xfrm>
            <a:custGeom>
              <a:rect b="b" l="l" r="r" t="t"/>
              <a:pathLst>
                <a:path extrusionOk="0" h="1819" w="9972">
                  <a:moveTo>
                    <a:pt x="9114" y="0"/>
                  </a:moveTo>
                  <a:cubicBezTo>
                    <a:pt x="7862" y="0"/>
                    <a:pt x="5744" y="1112"/>
                    <a:pt x="4804" y="1136"/>
                  </a:cubicBezTo>
                  <a:cubicBezTo>
                    <a:pt x="3811" y="1379"/>
                    <a:pt x="2791" y="1379"/>
                    <a:pt x="1780" y="1379"/>
                  </a:cubicBezTo>
                  <a:lnTo>
                    <a:pt x="1780" y="1379"/>
                  </a:lnTo>
                  <a:cubicBezTo>
                    <a:pt x="1275" y="1379"/>
                    <a:pt x="772" y="1379"/>
                    <a:pt x="275" y="1410"/>
                  </a:cubicBezTo>
                  <a:cubicBezTo>
                    <a:pt x="1" y="1410"/>
                    <a:pt x="95" y="1737"/>
                    <a:pt x="255" y="1737"/>
                  </a:cubicBezTo>
                  <a:cubicBezTo>
                    <a:pt x="290" y="1737"/>
                    <a:pt x="328" y="1721"/>
                    <a:pt x="367" y="1683"/>
                  </a:cubicBezTo>
                  <a:cubicBezTo>
                    <a:pt x="447" y="1679"/>
                    <a:pt x="528" y="1677"/>
                    <a:pt x="608" y="1677"/>
                  </a:cubicBezTo>
                  <a:cubicBezTo>
                    <a:pt x="1105" y="1677"/>
                    <a:pt x="1602" y="1748"/>
                    <a:pt x="2099" y="1774"/>
                  </a:cubicBezTo>
                  <a:lnTo>
                    <a:pt x="2221" y="1774"/>
                  </a:lnTo>
                  <a:cubicBezTo>
                    <a:pt x="2312" y="1805"/>
                    <a:pt x="2403" y="1805"/>
                    <a:pt x="2464" y="1805"/>
                  </a:cubicBezTo>
                  <a:lnTo>
                    <a:pt x="2646" y="1805"/>
                  </a:lnTo>
                  <a:cubicBezTo>
                    <a:pt x="2687" y="1815"/>
                    <a:pt x="2727" y="1818"/>
                    <a:pt x="2769" y="1818"/>
                  </a:cubicBezTo>
                  <a:cubicBezTo>
                    <a:pt x="2852" y="1818"/>
                    <a:pt x="2940" y="1805"/>
                    <a:pt x="3041" y="1805"/>
                  </a:cubicBezTo>
                  <a:cubicBezTo>
                    <a:pt x="3122" y="1807"/>
                    <a:pt x="3202" y="1808"/>
                    <a:pt x="3282" y="1808"/>
                  </a:cubicBezTo>
                  <a:cubicBezTo>
                    <a:pt x="5140" y="1808"/>
                    <a:pt x="6919" y="1155"/>
                    <a:pt x="8725" y="893"/>
                  </a:cubicBezTo>
                  <a:cubicBezTo>
                    <a:pt x="9151" y="802"/>
                    <a:pt x="9972" y="923"/>
                    <a:pt x="9941" y="346"/>
                  </a:cubicBezTo>
                  <a:cubicBezTo>
                    <a:pt x="9775" y="97"/>
                    <a:pt x="9482" y="0"/>
                    <a:pt x="9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1"/>
            <p:cNvSpPr/>
            <p:nvPr/>
          </p:nvSpPr>
          <p:spPr>
            <a:xfrm>
              <a:off x="5965550" y="2064850"/>
              <a:ext cx="372250" cy="42650"/>
            </a:xfrm>
            <a:custGeom>
              <a:rect b="b" l="l" r="r" t="t"/>
              <a:pathLst>
                <a:path extrusionOk="0" h="1706" w="14890">
                  <a:moveTo>
                    <a:pt x="2560" y="0"/>
                  </a:moveTo>
                  <a:cubicBezTo>
                    <a:pt x="1000" y="0"/>
                    <a:pt x="1" y="216"/>
                    <a:pt x="816" y="854"/>
                  </a:cubicBezTo>
                  <a:cubicBezTo>
                    <a:pt x="3825" y="1219"/>
                    <a:pt x="6926" y="1340"/>
                    <a:pt x="9996" y="1705"/>
                  </a:cubicBezTo>
                  <a:cubicBezTo>
                    <a:pt x="11029" y="1675"/>
                    <a:pt x="14585" y="1614"/>
                    <a:pt x="14889" y="611"/>
                  </a:cubicBezTo>
                  <a:cubicBezTo>
                    <a:pt x="14820" y="498"/>
                    <a:pt x="14728" y="457"/>
                    <a:pt x="14624" y="457"/>
                  </a:cubicBezTo>
                  <a:cubicBezTo>
                    <a:pt x="14365" y="457"/>
                    <a:pt x="14034" y="711"/>
                    <a:pt x="13795" y="732"/>
                  </a:cubicBezTo>
                  <a:cubicBezTo>
                    <a:pt x="13050" y="960"/>
                    <a:pt x="12283" y="1059"/>
                    <a:pt x="11512" y="1059"/>
                  </a:cubicBezTo>
                  <a:cubicBezTo>
                    <a:pt x="10740" y="1059"/>
                    <a:pt x="9965" y="960"/>
                    <a:pt x="9205" y="793"/>
                  </a:cubicBezTo>
                  <a:cubicBezTo>
                    <a:pt x="8852" y="533"/>
                    <a:pt x="5013" y="0"/>
                    <a:pt x="25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1"/>
            <p:cNvSpPr/>
            <p:nvPr/>
          </p:nvSpPr>
          <p:spPr>
            <a:xfrm>
              <a:off x="5814200" y="2134050"/>
              <a:ext cx="175575" cy="213650"/>
            </a:xfrm>
            <a:custGeom>
              <a:rect b="b" l="l" r="r" t="t"/>
              <a:pathLst>
                <a:path extrusionOk="0" h="8546" w="7023">
                  <a:moveTo>
                    <a:pt x="1" y="8481"/>
                  </a:moveTo>
                  <a:lnTo>
                    <a:pt x="1" y="8512"/>
                  </a:lnTo>
                  <a:cubicBezTo>
                    <a:pt x="3" y="8507"/>
                    <a:pt x="5" y="8503"/>
                    <a:pt x="8" y="8498"/>
                  </a:cubicBezTo>
                  <a:lnTo>
                    <a:pt x="8" y="8498"/>
                  </a:lnTo>
                  <a:cubicBezTo>
                    <a:pt x="5" y="8493"/>
                    <a:pt x="3" y="8487"/>
                    <a:pt x="1" y="8481"/>
                  </a:cubicBezTo>
                  <a:close/>
                  <a:moveTo>
                    <a:pt x="6475" y="1"/>
                  </a:moveTo>
                  <a:lnTo>
                    <a:pt x="6475" y="1"/>
                  </a:lnTo>
                  <a:cubicBezTo>
                    <a:pt x="5259" y="183"/>
                    <a:pt x="4621" y="2676"/>
                    <a:pt x="3770" y="3618"/>
                  </a:cubicBezTo>
                  <a:cubicBezTo>
                    <a:pt x="2709" y="5376"/>
                    <a:pt x="952" y="6712"/>
                    <a:pt x="8" y="8498"/>
                  </a:cubicBezTo>
                  <a:lnTo>
                    <a:pt x="8" y="8498"/>
                  </a:lnTo>
                  <a:cubicBezTo>
                    <a:pt x="24" y="8532"/>
                    <a:pt x="40" y="8546"/>
                    <a:pt x="56" y="8546"/>
                  </a:cubicBezTo>
                  <a:cubicBezTo>
                    <a:pt x="96" y="8546"/>
                    <a:pt x="132" y="8453"/>
                    <a:pt x="153" y="8390"/>
                  </a:cubicBezTo>
                  <a:lnTo>
                    <a:pt x="153" y="8390"/>
                  </a:lnTo>
                  <a:cubicBezTo>
                    <a:pt x="153" y="8390"/>
                    <a:pt x="144" y="8390"/>
                    <a:pt x="136" y="8395"/>
                  </a:cubicBezTo>
                  <a:lnTo>
                    <a:pt x="136" y="8395"/>
                  </a:lnTo>
                  <a:cubicBezTo>
                    <a:pt x="161" y="8350"/>
                    <a:pt x="183" y="8325"/>
                    <a:pt x="183" y="8299"/>
                  </a:cubicBezTo>
                  <a:cubicBezTo>
                    <a:pt x="609" y="7721"/>
                    <a:pt x="1156" y="7265"/>
                    <a:pt x="1672" y="6779"/>
                  </a:cubicBezTo>
                  <a:cubicBezTo>
                    <a:pt x="2797" y="5989"/>
                    <a:pt x="7022" y="1156"/>
                    <a:pt x="6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1"/>
            <p:cNvSpPr/>
            <p:nvPr/>
          </p:nvSpPr>
          <p:spPr>
            <a:xfrm>
              <a:off x="5967350" y="2145725"/>
              <a:ext cx="245825" cy="106900"/>
            </a:xfrm>
            <a:custGeom>
              <a:rect b="b" l="l" r="r" t="t"/>
              <a:pathLst>
                <a:path extrusionOk="0" h="4276" w="9833">
                  <a:moveTo>
                    <a:pt x="287" y="1"/>
                  </a:moveTo>
                  <a:cubicBezTo>
                    <a:pt x="0" y="1"/>
                    <a:pt x="75" y="402"/>
                    <a:pt x="319" y="537"/>
                  </a:cubicBezTo>
                  <a:cubicBezTo>
                    <a:pt x="2507" y="2969"/>
                    <a:pt x="6124" y="4002"/>
                    <a:pt x="9316" y="4276"/>
                  </a:cubicBezTo>
                  <a:cubicBezTo>
                    <a:pt x="9832" y="4002"/>
                    <a:pt x="8738" y="3911"/>
                    <a:pt x="8556" y="3789"/>
                  </a:cubicBezTo>
                  <a:cubicBezTo>
                    <a:pt x="5577" y="3121"/>
                    <a:pt x="3054" y="1418"/>
                    <a:pt x="410" y="20"/>
                  </a:cubicBezTo>
                  <a:cubicBezTo>
                    <a:pt x="363" y="7"/>
                    <a:pt x="323" y="1"/>
                    <a:pt x="2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1"/>
            <p:cNvSpPr/>
            <p:nvPr/>
          </p:nvSpPr>
          <p:spPr>
            <a:xfrm>
              <a:off x="5915275" y="2306825"/>
              <a:ext cx="66125" cy="183100"/>
            </a:xfrm>
            <a:custGeom>
              <a:rect b="b" l="l" r="r" t="t"/>
              <a:pathLst>
                <a:path extrusionOk="0" h="7324" w="2645">
                  <a:moveTo>
                    <a:pt x="2406" y="0"/>
                  </a:moveTo>
                  <a:cubicBezTo>
                    <a:pt x="2067" y="0"/>
                    <a:pt x="1672" y="1515"/>
                    <a:pt x="1550" y="1783"/>
                  </a:cubicBezTo>
                  <a:cubicBezTo>
                    <a:pt x="1550" y="1783"/>
                    <a:pt x="1550" y="1783"/>
                    <a:pt x="1550" y="1753"/>
                  </a:cubicBezTo>
                  <a:cubicBezTo>
                    <a:pt x="1003" y="3485"/>
                    <a:pt x="669" y="5279"/>
                    <a:pt x="122" y="6981"/>
                  </a:cubicBezTo>
                  <a:cubicBezTo>
                    <a:pt x="31" y="7102"/>
                    <a:pt x="0" y="7254"/>
                    <a:pt x="152" y="7315"/>
                  </a:cubicBezTo>
                  <a:cubicBezTo>
                    <a:pt x="176" y="7321"/>
                    <a:pt x="198" y="7324"/>
                    <a:pt x="219" y="7324"/>
                  </a:cubicBezTo>
                  <a:cubicBezTo>
                    <a:pt x="510" y="7324"/>
                    <a:pt x="466" y="6752"/>
                    <a:pt x="608" y="6525"/>
                  </a:cubicBezTo>
                  <a:lnTo>
                    <a:pt x="608" y="6525"/>
                  </a:lnTo>
                  <a:cubicBezTo>
                    <a:pt x="608" y="6525"/>
                    <a:pt x="595" y="6525"/>
                    <a:pt x="586" y="6533"/>
                  </a:cubicBezTo>
                  <a:lnTo>
                    <a:pt x="586" y="6533"/>
                  </a:lnTo>
                  <a:cubicBezTo>
                    <a:pt x="1373" y="4504"/>
                    <a:pt x="2009" y="2414"/>
                    <a:pt x="2645" y="324"/>
                  </a:cubicBezTo>
                  <a:cubicBezTo>
                    <a:pt x="2572" y="94"/>
                    <a:pt x="2491" y="0"/>
                    <a:pt x="24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1"/>
            <p:cNvSpPr/>
            <p:nvPr/>
          </p:nvSpPr>
          <p:spPr>
            <a:xfrm>
              <a:off x="5955000" y="2309600"/>
              <a:ext cx="150275" cy="142450"/>
            </a:xfrm>
            <a:custGeom>
              <a:rect b="b" l="l" r="r" t="t"/>
              <a:pathLst>
                <a:path extrusionOk="0" h="5698" w="6011">
                  <a:moveTo>
                    <a:pt x="1633" y="1672"/>
                  </a:moveTo>
                  <a:cubicBezTo>
                    <a:pt x="1633" y="1698"/>
                    <a:pt x="1655" y="1702"/>
                    <a:pt x="1661" y="1702"/>
                  </a:cubicBezTo>
                  <a:lnTo>
                    <a:pt x="1661" y="1702"/>
                  </a:lnTo>
                  <a:cubicBezTo>
                    <a:pt x="1652" y="1692"/>
                    <a:pt x="1643" y="1682"/>
                    <a:pt x="1633" y="1672"/>
                  </a:cubicBezTo>
                  <a:close/>
                  <a:moveTo>
                    <a:pt x="711" y="0"/>
                  </a:moveTo>
                  <a:cubicBezTo>
                    <a:pt x="0" y="0"/>
                    <a:pt x="1467" y="1422"/>
                    <a:pt x="1664" y="1702"/>
                  </a:cubicBezTo>
                  <a:cubicBezTo>
                    <a:pt x="1664" y="1702"/>
                    <a:pt x="1663" y="1702"/>
                    <a:pt x="1661" y="1702"/>
                  </a:cubicBezTo>
                  <a:lnTo>
                    <a:pt x="1661" y="1702"/>
                  </a:lnTo>
                  <a:cubicBezTo>
                    <a:pt x="2901" y="3027"/>
                    <a:pt x="4287" y="4205"/>
                    <a:pt x="5494" y="5563"/>
                  </a:cubicBezTo>
                  <a:cubicBezTo>
                    <a:pt x="5514" y="5644"/>
                    <a:pt x="5588" y="5698"/>
                    <a:pt x="5662" y="5698"/>
                  </a:cubicBezTo>
                  <a:cubicBezTo>
                    <a:pt x="5700" y="5698"/>
                    <a:pt x="5737" y="5684"/>
                    <a:pt x="5767" y="5654"/>
                  </a:cubicBezTo>
                  <a:cubicBezTo>
                    <a:pt x="6010" y="5380"/>
                    <a:pt x="5433" y="5137"/>
                    <a:pt x="5311" y="4894"/>
                  </a:cubicBezTo>
                  <a:cubicBezTo>
                    <a:pt x="3943" y="3222"/>
                    <a:pt x="2424" y="1611"/>
                    <a:pt x="934" y="31"/>
                  </a:cubicBezTo>
                  <a:cubicBezTo>
                    <a:pt x="844" y="10"/>
                    <a:pt x="770" y="0"/>
                    <a:pt x="7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6" name="Google Shape;2246;p61"/>
          <p:cNvSpPr/>
          <p:nvPr/>
        </p:nvSpPr>
        <p:spPr>
          <a:xfrm rot="10800000">
            <a:off x="73663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1"/>
          <p:cNvSpPr/>
          <p:nvPr/>
        </p:nvSpPr>
        <p:spPr>
          <a:xfrm rot="10800000">
            <a:off x="467938"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1"/>
          <p:cNvSpPr/>
          <p:nvPr/>
        </p:nvSpPr>
        <p:spPr>
          <a:xfrm rot="10800000">
            <a:off x="189551"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1"/>
          <p:cNvSpPr/>
          <p:nvPr/>
        </p:nvSpPr>
        <p:spPr>
          <a:xfrm rot="10800000">
            <a:off x="815022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1"/>
          <p:cNvSpPr/>
          <p:nvPr/>
        </p:nvSpPr>
        <p:spPr>
          <a:xfrm rot="10800000">
            <a:off x="788152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1"/>
          <p:cNvSpPr/>
          <p:nvPr/>
        </p:nvSpPr>
        <p:spPr>
          <a:xfrm rot="10800000">
            <a:off x="8932900" y="2761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1"/>
          <p:cNvSpPr/>
          <p:nvPr/>
        </p:nvSpPr>
        <p:spPr>
          <a:xfrm rot="10800000">
            <a:off x="-192455" y="19608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1"/>
          <p:cNvSpPr/>
          <p:nvPr/>
        </p:nvSpPr>
        <p:spPr>
          <a:xfrm rot="10800000">
            <a:off x="307054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1"/>
          <p:cNvSpPr/>
          <p:nvPr/>
        </p:nvSpPr>
        <p:spPr>
          <a:xfrm>
            <a:off x="412438" y="12227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1"/>
          <p:cNvSpPr/>
          <p:nvPr/>
        </p:nvSpPr>
        <p:spPr>
          <a:xfrm>
            <a:off x="412438" y="27227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1"/>
          <p:cNvSpPr/>
          <p:nvPr/>
        </p:nvSpPr>
        <p:spPr>
          <a:xfrm>
            <a:off x="8705763" y="40353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1"/>
          <p:cNvSpPr txBox="1"/>
          <p:nvPr>
            <p:ph idx="1" type="subTitle"/>
          </p:nvPr>
        </p:nvSpPr>
        <p:spPr>
          <a:xfrm>
            <a:off x="1074975" y="3056375"/>
            <a:ext cx="2197800" cy="412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58" name="Google Shape;2258;p61"/>
          <p:cNvSpPr txBox="1"/>
          <p:nvPr>
            <p:ph idx="2" type="subTitle"/>
          </p:nvPr>
        </p:nvSpPr>
        <p:spPr>
          <a:xfrm>
            <a:off x="1074975" y="3377475"/>
            <a:ext cx="2197800" cy="10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9" name="Google Shape;2259;p61"/>
          <p:cNvSpPr txBox="1"/>
          <p:nvPr>
            <p:ph idx="3" type="subTitle"/>
          </p:nvPr>
        </p:nvSpPr>
        <p:spPr>
          <a:xfrm>
            <a:off x="3482588" y="3377475"/>
            <a:ext cx="2197800" cy="10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0" name="Google Shape;2260;p61"/>
          <p:cNvSpPr txBox="1"/>
          <p:nvPr>
            <p:ph idx="4" type="subTitle"/>
          </p:nvPr>
        </p:nvSpPr>
        <p:spPr>
          <a:xfrm>
            <a:off x="5890200" y="3377475"/>
            <a:ext cx="2197800" cy="10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1" name="Google Shape;2261;p61"/>
          <p:cNvSpPr txBox="1"/>
          <p:nvPr>
            <p:ph idx="5" type="subTitle"/>
          </p:nvPr>
        </p:nvSpPr>
        <p:spPr>
          <a:xfrm>
            <a:off x="3482588" y="3056375"/>
            <a:ext cx="2197800" cy="412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2" name="Google Shape;2262;p61"/>
          <p:cNvSpPr txBox="1"/>
          <p:nvPr>
            <p:ph idx="6" type="subTitle"/>
          </p:nvPr>
        </p:nvSpPr>
        <p:spPr>
          <a:xfrm>
            <a:off x="5890200" y="3056375"/>
            <a:ext cx="2197800" cy="412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500">
                <a:solidFill>
                  <a:schemeClr val="accent6"/>
                </a:solidFill>
                <a:highlight>
                  <a:schemeClr val="lt2"/>
                </a:highlight>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3" name="Google Shape;2263;p61"/>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2264" name="Shape 2264"/>
        <p:cNvGrpSpPr/>
        <p:nvPr/>
      </p:nvGrpSpPr>
      <p:grpSpPr>
        <a:xfrm>
          <a:off x="0" y="0"/>
          <a:ext cx="0" cy="0"/>
          <a:chOff x="0" y="0"/>
          <a:chExt cx="0" cy="0"/>
        </a:xfrm>
      </p:grpSpPr>
      <p:grpSp>
        <p:nvGrpSpPr>
          <p:cNvPr id="2265" name="Google Shape;2265;p62"/>
          <p:cNvGrpSpPr/>
          <p:nvPr/>
        </p:nvGrpSpPr>
        <p:grpSpPr>
          <a:xfrm flipH="1">
            <a:off x="8378731" y="4037324"/>
            <a:ext cx="987816" cy="1124202"/>
            <a:chOff x="4058100" y="726350"/>
            <a:chExt cx="1120100" cy="1274750"/>
          </a:xfrm>
        </p:grpSpPr>
        <p:sp>
          <p:nvSpPr>
            <p:cNvPr id="2266" name="Google Shape;2266;p62"/>
            <p:cNvSpPr/>
            <p:nvPr/>
          </p:nvSpPr>
          <p:spPr>
            <a:xfrm>
              <a:off x="4166000" y="1538300"/>
              <a:ext cx="1012200" cy="462800"/>
            </a:xfrm>
            <a:custGeom>
              <a:rect b="b" l="l" r="r" t="t"/>
              <a:pathLst>
                <a:path extrusionOk="0" h="18512" w="40488">
                  <a:moveTo>
                    <a:pt x="0" y="1"/>
                  </a:moveTo>
                  <a:lnTo>
                    <a:pt x="1885" y="8299"/>
                  </a:lnTo>
                  <a:lnTo>
                    <a:pt x="1976" y="8724"/>
                  </a:lnTo>
                  <a:lnTo>
                    <a:pt x="2523" y="11186"/>
                  </a:lnTo>
                  <a:cubicBezTo>
                    <a:pt x="2675" y="11794"/>
                    <a:pt x="2858" y="12372"/>
                    <a:pt x="3131" y="12949"/>
                  </a:cubicBezTo>
                  <a:cubicBezTo>
                    <a:pt x="3192" y="13101"/>
                    <a:pt x="3253" y="13253"/>
                    <a:pt x="3344" y="13405"/>
                  </a:cubicBezTo>
                  <a:cubicBezTo>
                    <a:pt x="4317" y="15290"/>
                    <a:pt x="5867" y="16779"/>
                    <a:pt x="7782" y="17661"/>
                  </a:cubicBezTo>
                  <a:cubicBezTo>
                    <a:pt x="7934" y="17721"/>
                    <a:pt x="8116" y="17813"/>
                    <a:pt x="8298" y="17873"/>
                  </a:cubicBezTo>
                  <a:cubicBezTo>
                    <a:pt x="9362" y="18299"/>
                    <a:pt x="10517" y="18512"/>
                    <a:pt x="11733" y="18512"/>
                  </a:cubicBezTo>
                  <a:lnTo>
                    <a:pt x="28876" y="18512"/>
                  </a:lnTo>
                  <a:cubicBezTo>
                    <a:pt x="30062" y="18512"/>
                    <a:pt x="31217" y="18299"/>
                    <a:pt x="32281" y="17873"/>
                  </a:cubicBezTo>
                  <a:cubicBezTo>
                    <a:pt x="32463" y="17813"/>
                    <a:pt x="32645" y="17752"/>
                    <a:pt x="32828" y="17661"/>
                  </a:cubicBezTo>
                  <a:cubicBezTo>
                    <a:pt x="34165" y="17053"/>
                    <a:pt x="35320" y="16110"/>
                    <a:pt x="36232" y="14986"/>
                  </a:cubicBezTo>
                  <a:cubicBezTo>
                    <a:pt x="36354" y="14834"/>
                    <a:pt x="36475" y="14682"/>
                    <a:pt x="36566" y="14530"/>
                  </a:cubicBezTo>
                  <a:cubicBezTo>
                    <a:pt x="37296" y="13527"/>
                    <a:pt x="37813" y="12372"/>
                    <a:pt x="38086" y="11095"/>
                  </a:cubicBezTo>
                  <a:lnTo>
                    <a:pt x="38360" y="9910"/>
                  </a:lnTo>
                  <a:lnTo>
                    <a:pt x="38421" y="9515"/>
                  </a:lnTo>
                  <a:lnTo>
                    <a:pt x="4048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2"/>
            <p:cNvSpPr/>
            <p:nvPr/>
          </p:nvSpPr>
          <p:spPr>
            <a:xfrm>
              <a:off x="4213100" y="1538300"/>
              <a:ext cx="913425" cy="462800"/>
            </a:xfrm>
            <a:custGeom>
              <a:rect b="b" l="l" r="r" t="t"/>
              <a:pathLst>
                <a:path extrusionOk="0" h="18512" w="36537">
                  <a:moveTo>
                    <a:pt x="3709" y="9545"/>
                  </a:moveTo>
                  <a:lnTo>
                    <a:pt x="3709" y="9545"/>
                  </a:lnTo>
                  <a:cubicBezTo>
                    <a:pt x="4378" y="9667"/>
                    <a:pt x="5047" y="9819"/>
                    <a:pt x="5685" y="9940"/>
                  </a:cubicBezTo>
                  <a:cubicBezTo>
                    <a:pt x="7114" y="10183"/>
                    <a:pt x="8542" y="10396"/>
                    <a:pt x="9971" y="10578"/>
                  </a:cubicBezTo>
                  <a:cubicBezTo>
                    <a:pt x="10244" y="12129"/>
                    <a:pt x="10579" y="13618"/>
                    <a:pt x="10974" y="15138"/>
                  </a:cubicBezTo>
                  <a:cubicBezTo>
                    <a:pt x="8907" y="14834"/>
                    <a:pt x="6870" y="14439"/>
                    <a:pt x="4864" y="13922"/>
                  </a:cubicBezTo>
                  <a:cubicBezTo>
                    <a:pt x="4682" y="13375"/>
                    <a:pt x="4499" y="12828"/>
                    <a:pt x="4348" y="12250"/>
                  </a:cubicBezTo>
                  <a:cubicBezTo>
                    <a:pt x="4104" y="11369"/>
                    <a:pt x="3892" y="10457"/>
                    <a:pt x="3709" y="9545"/>
                  </a:cubicBezTo>
                  <a:close/>
                  <a:moveTo>
                    <a:pt x="33041" y="10457"/>
                  </a:moveTo>
                  <a:lnTo>
                    <a:pt x="33041" y="10457"/>
                  </a:lnTo>
                  <a:cubicBezTo>
                    <a:pt x="32859" y="11186"/>
                    <a:pt x="32676" y="11916"/>
                    <a:pt x="32464" y="12645"/>
                  </a:cubicBezTo>
                  <a:cubicBezTo>
                    <a:pt x="32220" y="13466"/>
                    <a:pt x="31916" y="14287"/>
                    <a:pt x="31612" y="15077"/>
                  </a:cubicBezTo>
                  <a:cubicBezTo>
                    <a:pt x="31035" y="15168"/>
                    <a:pt x="30488" y="15259"/>
                    <a:pt x="29910" y="15320"/>
                  </a:cubicBezTo>
                  <a:cubicBezTo>
                    <a:pt x="28482" y="15503"/>
                    <a:pt x="27053" y="15655"/>
                    <a:pt x="25655" y="15746"/>
                  </a:cubicBezTo>
                  <a:cubicBezTo>
                    <a:pt x="26080" y="14226"/>
                    <a:pt x="26476" y="12676"/>
                    <a:pt x="26840" y="11095"/>
                  </a:cubicBezTo>
                  <a:cubicBezTo>
                    <a:pt x="28907" y="10974"/>
                    <a:pt x="30974" y="10761"/>
                    <a:pt x="33041" y="10457"/>
                  </a:cubicBezTo>
                  <a:close/>
                  <a:moveTo>
                    <a:pt x="10335" y="10639"/>
                  </a:moveTo>
                  <a:lnTo>
                    <a:pt x="10335" y="10639"/>
                  </a:lnTo>
                  <a:cubicBezTo>
                    <a:pt x="13010" y="10974"/>
                    <a:pt x="15685" y="11186"/>
                    <a:pt x="18390" y="11278"/>
                  </a:cubicBezTo>
                  <a:cubicBezTo>
                    <a:pt x="18390" y="11946"/>
                    <a:pt x="18390" y="12645"/>
                    <a:pt x="18390" y="13314"/>
                  </a:cubicBezTo>
                  <a:cubicBezTo>
                    <a:pt x="18421" y="14165"/>
                    <a:pt x="18451" y="15016"/>
                    <a:pt x="18482" y="15837"/>
                  </a:cubicBezTo>
                  <a:cubicBezTo>
                    <a:pt x="17083" y="15776"/>
                    <a:pt x="15716" y="15685"/>
                    <a:pt x="14348" y="15563"/>
                  </a:cubicBezTo>
                  <a:cubicBezTo>
                    <a:pt x="13345" y="15472"/>
                    <a:pt x="12372" y="15351"/>
                    <a:pt x="11369" y="15199"/>
                  </a:cubicBezTo>
                  <a:cubicBezTo>
                    <a:pt x="11156" y="14408"/>
                    <a:pt x="10974" y="13618"/>
                    <a:pt x="10791" y="12797"/>
                  </a:cubicBezTo>
                  <a:cubicBezTo>
                    <a:pt x="10609" y="12068"/>
                    <a:pt x="10487" y="11369"/>
                    <a:pt x="10335" y="10639"/>
                  </a:cubicBezTo>
                  <a:close/>
                  <a:moveTo>
                    <a:pt x="26445" y="11126"/>
                  </a:moveTo>
                  <a:cubicBezTo>
                    <a:pt x="26324" y="11764"/>
                    <a:pt x="26172" y="12372"/>
                    <a:pt x="26020" y="13010"/>
                  </a:cubicBezTo>
                  <a:cubicBezTo>
                    <a:pt x="25776" y="13922"/>
                    <a:pt x="25503" y="14834"/>
                    <a:pt x="25260" y="15776"/>
                  </a:cubicBezTo>
                  <a:cubicBezTo>
                    <a:pt x="23971" y="15850"/>
                    <a:pt x="22672" y="15890"/>
                    <a:pt x="21375" y="15890"/>
                  </a:cubicBezTo>
                  <a:cubicBezTo>
                    <a:pt x="20530" y="15890"/>
                    <a:pt x="19686" y="15873"/>
                    <a:pt x="18846" y="15837"/>
                  </a:cubicBezTo>
                  <a:cubicBezTo>
                    <a:pt x="18785" y="14317"/>
                    <a:pt x="18755" y="12797"/>
                    <a:pt x="18755" y="11278"/>
                  </a:cubicBezTo>
                  <a:lnTo>
                    <a:pt x="18755" y="11278"/>
                  </a:lnTo>
                  <a:cubicBezTo>
                    <a:pt x="19393" y="11293"/>
                    <a:pt x="20039" y="11300"/>
                    <a:pt x="20685" y="11300"/>
                  </a:cubicBezTo>
                  <a:cubicBezTo>
                    <a:pt x="21331" y="11300"/>
                    <a:pt x="21977" y="11293"/>
                    <a:pt x="22615" y="11278"/>
                  </a:cubicBezTo>
                  <a:cubicBezTo>
                    <a:pt x="23892" y="11278"/>
                    <a:pt x="25169" y="11217"/>
                    <a:pt x="26445" y="11126"/>
                  </a:cubicBezTo>
                  <a:close/>
                  <a:moveTo>
                    <a:pt x="2797" y="1"/>
                  </a:moveTo>
                  <a:cubicBezTo>
                    <a:pt x="2615" y="2524"/>
                    <a:pt x="2676" y="5046"/>
                    <a:pt x="3010" y="7569"/>
                  </a:cubicBezTo>
                  <a:cubicBezTo>
                    <a:pt x="3071" y="8056"/>
                    <a:pt x="3162" y="8572"/>
                    <a:pt x="3253" y="9059"/>
                  </a:cubicBezTo>
                  <a:cubicBezTo>
                    <a:pt x="2159" y="8816"/>
                    <a:pt x="1095" y="8572"/>
                    <a:pt x="1" y="8299"/>
                  </a:cubicBezTo>
                  <a:lnTo>
                    <a:pt x="1" y="8299"/>
                  </a:lnTo>
                  <a:lnTo>
                    <a:pt x="92" y="8724"/>
                  </a:lnTo>
                  <a:cubicBezTo>
                    <a:pt x="1156" y="8998"/>
                    <a:pt x="2250" y="9241"/>
                    <a:pt x="3314" y="9454"/>
                  </a:cubicBezTo>
                  <a:cubicBezTo>
                    <a:pt x="3618" y="10943"/>
                    <a:pt x="3983" y="12402"/>
                    <a:pt x="4439" y="13831"/>
                  </a:cubicBezTo>
                  <a:cubicBezTo>
                    <a:pt x="3344" y="13557"/>
                    <a:pt x="2281" y="13253"/>
                    <a:pt x="1247" y="12949"/>
                  </a:cubicBezTo>
                  <a:lnTo>
                    <a:pt x="1247" y="12949"/>
                  </a:lnTo>
                  <a:cubicBezTo>
                    <a:pt x="1308" y="13101"/>
                    <a:pt x="1369" y="13253"/>
                    <a:pt x="1460" y="13405"/>
                  </a:cubicBezTo>
                  <a:cubicBezTo>
                    <a:pt x="2493" y="13709"/>
                    <a:pt x="3527" y="13983"/>
                    <a:pt x="4560" y="14256"/>
                  </a:cubicBezTo>
                  <a:cubicBezTo>
                    <a:pt x="4743" y="14834"/>
                    <a:pt x="4955" y="15411"/>
                    <a:pt x="5199" y="15989"/>
                  </a:cubicBezTo>
                  <a:cubicBezTo>
                    <a:pt x="5411" y="16536"/>
                    <a:pt x="5655" y="17113"/>
                    <a:pt x="5898" y="17661"/>
                  </a:cubicBezTo>
                  <a:cubicBezTo>
                    <a:pt x="6050" y="17721"/>
                    <a:pt x="6232" y="17813"/>
                    <a:pt x="6414" y="17873"/>
                  </a:cubicBezTo>
                  <a:cubicBezTo>
                    <a:pt x="5867" y="16718"/>
                    <a:pt x="5411" y="15563"/>
                    <a:pt x="4986" y="14347"/>
                  </a:cubicBezTo>
                  <a:lnTo>
                    <a:pt x="4986" y="14347"/>
                  </a:lnTo>
                  <a:cubicBezTo>
                    <a:pt x="5807" y="14560"/>
                    <a:pt x="6627" y="14743"/>
                    <a:pt x="7478" y="14895"/>
                  </a:cubicBezTo>
                  <a:cubicBezTo>
                    <a:pt x="8664" y="15138"/>
                    <a:pt x="9880" y="15351"/>
                    <a:pt x="11095" y="15533"/>
                  </a:cubicBezTo>
                  <a:cubicBezTo>
                    <a:pt x="11187" y="15898"/>
                    <a:pt x="11247" y="16232"/>
                    <a:pt x="11369" y="16597"/>
                  </a:cubicBezTo>
                  <a:cubicBezTo>
                    <a:pt x="11551" y="17235"/>
                    <a:pt x="11734" y="17873"/>
                    <a:pt x="11946" y="18512"/>
                  </a:cubicBezTo>
                  <a:lnTo>
                    <a:pt x="12342" y="18512"/>
                  </a:lnTo>
                  <a:cubicBezTo>
                    <a:pt x="12038" y="17539"/>
                    <a:pt x="11764" y="16566"/>
                    <a:pt x="11491" y="15594"/>
                  </a:cubicBezTo>
                  <a:lnTo>
                    <a:pt x="11491" y="15594"/>
                  </a:lnTo>
                  <a:cubicBezTo>
                    <a:pt x="13801" y="15928"/>
                    <a:pt x="16141" y="16110"/>
                    <a:pt x="18512" y="16202"/>
                  </a:cubicBezTo>
                  <a:cubicBezTo>
                    <a:pt x="18542" y="16992"/>
                    <a:pt x="18573" y="17752"/>
                    <a:pt x="18633" y="18512"/>
                  </a:cubicBezTo>
                  <a:lnTo>
                    <a:pt x="18998" y="18512"/>
                  </a:lnTo>
                  <a:cubicBezTo>
                    <a:pt x="18998" y="18147"/>
                    <a:pt x="18968" y="17782"/>
                    <a:pt x="18937" y="17417"/>
                  </a:cubicBezTo>
                  <a:cubicBezTo>
                    <a:pt x="18907" y="17022"/>
                    <a:pt x="18907" y="16627"/>
                    <a:pt x="18877" y="16232"/>
                  </a:cubicBezTo>
                  <a:lnTo>
                    <a:pt x="18877" y="16232"/>
                  </a:lnTo>
                  <a:cubicBezTo>
                    <a:pt x="19684" y="16250"/>
                    <a:pt x="20501" y="16267"/>
                    <a:pt x="21317" y="16267"/>
                  </a:cubicBezTo>
                  <a:cubicBezTo>
                    <a:pt x="21914" y="16267"/>
                    <a:pt x="22511" y="16258"/>
                    <a:pt x="23102" y="16232"/>
                  </a:cubicBezTo>
                  <a:cubicBezTo>
                    <a:pt x="23801" y="16232"/>
                    <a:pt x="24469" y="16202"/>
                    <a:pt x="25138" y="16141"/>
                  </a:cubicBezTo>
                  <a:lnTo>
                    <a:pt x="25138" y="16141"/>
                  </a:lnTo>
                  <a:cubicBezTo>
                    <a:pt x="24895" y="16931"/>
                    <a:pt x="24621" y="17752"/>
                    <a:pt x="24348" y="18512"/>
                  </a:cubicBezTo>
                  <a:lnTo>
                    <a:pt x="24743" y="18512"/>
                  </a:lnTo>
                  <a:cubicBezTo>
                    <a:pt x="24956" y="17934"/>
                    <a:pt x="25138" y="17357"/>
                    <a:pt x="25351" y="16779"/>
                  </a:cubicBezTo>
                  <a:cubicBezTo>
                    <a:pt x="25412" y="16566"/>
                    <a:pt x="25473" y="16354"/>
                    <a:pt x="25533" y="16110"/>
                  </a:cubicBezTo>
                  <a:cubicBezTo>
                    <a:pt x="27509" y="15989"/>
                    <a:pt x="29485" y="15776"/>
                    <a:pt x="31460" y="15472"/>
                  </a:cubicBezTo>
                  <a:lnTo>
                    <a:pt x="31460" y="15472"/>
                  </a:lnTo>
                  <a:cubicBezTo>
                    <a:pt x="31157" y="16293"/>
                    <a:pt x="30792" y="17083"/>
                    <a:pt x="30427" y="17873"/>
                  </a:cubicBezTo>
                  <a:cubicBezTo>
                    <a:pt x="30579" y="17813"/>
                    <a:pt x="30761" y="17752"/>
                    <a:pt x="30944" y="17661"/>
                  </a:cubicBezTo>
                  <a:cubicBezTo>
                    <a:pt x="31126" y="17235"/>
                    <a:pt x="31339" y="16779"/>
                    <a:pt x="31521" y="16354"/>
                  </a:cubicBezTo>
                  <a:cubicBezTo>
                    <a:pt x="31643" y="16019"/>
                    <a:pt x="31764" y="15715"/>
                    <a:pt x="31886" y="15411"/>
                  </a:cubicBezTo>
                  <a:cubicBezTo>
                    <a:pt x="32737" y="15290"/>
                    <a:pt x="33527" y="15138"/>
                    <a:pt x="34348" y="14986"/>
                  </a:cubicBezTo>
                  <a:cubicBezTo>
                    <a:pt x="34470" y="14834"/>
                    <a:pt x="34591" y="14682"/>
                    <a:pt x="34682" y="14530"/>
                  </a:cubicBezTo>
                  <a:lnTo>
                    <a:pt x="34682" y="14530"/>
                  </a:lnTo>
                  <a:cubicBezTo>
                    <a:pt x="33801" y="14712"/>
                    <a:pt x="32919" y="14864"/>
                    <a:pt x="32038" y="15016"/>
                  </a:cubicBezTo>
                  <a:cubicBezTo>
                    <a:pt x="32616" y="13496"/>
                    <a:pt x="33071" y="11977"/>
                    <a:pt x="33436" y="10396"/>
                  </a:cubicBezTo>
                  <a:cubicBezTo>
                    <a:pt x="34439" y="10244"/>
                    <a:pt x="35442" y="10092"/>
                    <a:pt x="36476" y="9910"/>
                  </a:cubicBezTo>
                  <a:lnTo>
                    <a:pt x="36537" y="9515"/>
                  </a:lnTo>
                  <a:lnTo>
                    <a:pt x="36537" y="9515"/>
                  </a:lnTo>
                  <a:cubicBezTo>
                    <a:pt x="35534" y="9697"/>
                    <a:pt x="34530" y="9849"/>
                    <a:pt x="33527" y="10001"/>
                  </a:cubicBezTo>
                  <a:cubicBezTo>
                    <a:pt x="33679" y="9332"/>
                    <a:pt x="33801" y="8664"/>
                    <a:pt x="33923" y="7964"/>
                  </a:cubicBezTo>
                  <a:cubicBezTo>
                    <a:pt x="34348" y="5350"/>
                    <a:pt x="34470" y="2676"/>
                    <a:pt x="34287" y="1"/>
                  </a:cubicBezTo>
                  <a:lnTo>
                    <a:pt x="33923" y="1"/>
                  </a:lnTo>
                  <a:cubicBezTo>
                    <a:pt x="34014" y="1369"/>
                    <a:pt x="34014" y="2767"/>
                    <a:pt x="33953" y="4135"/>
                  </a:cubicBezTo>
                  <a:cubicBezTo>
                    <a:pt x="33831" y="6141"/>
                    <a:pt x="33558" y="8116"/>
                    <a:pt x="33132" y="10062"/>
                  </a:cubicBezTo>
                  <a:cubicBezTo>
                    <a:pt x="32068" y="10214"/>
                    <a:pt x="31005" y="10366"/>
                    <a:pt x="29941" y="10457"/>
                  </a:cubicBezTo>
                  <a:cubicBezTo>
                    <a:pt x="28938" y="10578"/>
                    <a:pt x="27935" y="10670"/>
                    <a:pt x="26901" y="10730"/>
                  </a:cubicBezTo>
                  <a:cubicBezTo>
                    <a:pt x="27114" y="9849"/>
                    <a:pt x="27266" y="8998"/>
                    <a:pt x="27418" y="8116"/>
                  </a:cubicBezTo>
                  <a:cubicBezTo>
                    <a:pt x="27904" y="5442"/>
                    <a:pt x="28178" y="2706"/>
                    <a:pt x="28299" y="1"/>
                  </a:cubicBezTo>
                  <a:lnTo>
                    <a:pt x="27935" y="1"/>
                  </a:lnTo>
                  <a:cubicBezTo>
                    <a:pt x="27874" y="1429"/>
                    <a:pt x="27752" y="2828"/>
                    <a:pt x="27600" y="4256"/>
                  </a:cubicBezTo>
                  <a:cubicBezTo>
                    <a:pt x="27357" y="6445"/>
                    <a:pt x="26992" y="8603"/>
                    <a:pt x="26536" y="10761"/>
                  </a:cubicBezTo>
                  <a:cubicBezTo>
                    <a:pt x="24781" y="10864"/>
                    <a:pt x="23011" y="10925"/>
                    <a:pt x="21247" y="10925"/>
                  </a:cubicBezTo>
                  <a:cubicBezTo>
                    <a:pt x="20415" y="10925"/>
                    <a:pt x="19583" y="10912"/>
                    <a:pt x="18755" y="10882"/>
                  </a:cubicBezTo>
                  <a:cubicBezTo>
                    <a:pt x="18755" y="9971"/>
                    <a:pt x="18785" y="9028"/>
                    <a:pt x="18816" y="8086"/>
                  </a:cubicBezTo>
                  <a:cubicBezTo>
                    <a:pt x="18907" y="5381"/>
                    <a:pt x="19120" y="2676"/>
                    <a:pt x="19424" y="1"/>
                  </a:cubicBezTo>
                  <a:lnTo>
                    <a:pt x="19059" y="1"/>
                  </a:lnTo>
                  <a:cubicBezTo>
                    <a:pt x="18877" y="1338"/>
                    <a:pt x="18755" y="2645"/>
                    <a:pt x="18664" y="3983"/>
                  </a:cubicBezTo>
                  <a:cubicBezTo>
                    <a:pt x="18482" y="6293"/>
                    <a:pt x="18390" y="8572"/>
                    <a:pt x="18390" y="10882"/>
                  </a:cubicBezTo>
                  <a:cubicBezTo>
                    <a:pt x="16627" y="10822"/>
                    <a:pt x="14864" y="10730"/>
                    <a:pt x="13101" y="10578"/>
                  </a:cubicBezTo>
                  <a:cubicBezTo>
                    <a:pt x="12159" y="10487"/>
                    <a:pt x="11217" y="10366"/>
                    <a:pt x="10275" y="10244"/>
                  </a:cubicBezTo>
                  <a:cubicBezTo>
                    <a:pt x="9910" y="8177"/>
                    <a:pt x="9606" y="6110"/>
                    <a:pt x="9424" y="4013"/>
                  </a:cubicBezTo>
                  <a:cubicBezTo>
                    <a:pt x="9332" y="2676"/>
                    <a:pt x="9241" y="1338"/>
                    <a:pt x="9211" y="1"/>
                  </a:cubicBezTo>
                  <a:lnTo>
                    <a:pt x="8846" y="1"/>
                  </a:lnTo>
                  <a:cubicBezTo>
                    <a:pt x="8907" y="2645"/>
                    <a:pt x="9120" y="5259"/>
                    <a:pt x="9515" y="7873"/>
                  </a:cubicBezTo>
                  <a:cubicBezTo>
                    <a:pt x="9606" y="8664"/>
                    <a:pt x="9758" y="9423"/>
                    <a:pt x="9880" y="10183"/>
                  </a:cubicBezTo>
                  <a:cubicBezTo>
                    <a:pt x="7782" y="9910"/>
                    <a:pt x="5715" y="9575"/>
                    <a:pt x="3648" y="9150"/>
                  </a:cubicBezTo>
                  <a:cubicBezTo>
                    <a:pt x="3314" y="7357"/>
                    <a:pt x="3132" y="5533"/>
                    <a:pt x="3101" y="3739"/>
                  </a:cubicBezTo>
                  <a:cubicBezTo>
                    <a:pt x="3040" y="2493"/>
                    <a:pt x="3101" y="1247"/>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2"/>
            <p:cNvSpPr/>
            <p:nvPr/>
          </p:nvSpPr>
          <p:spPr>
            <a:xfrm>
              <a:off x="4166000" y="1538300"/>
              <a:ext cx="1012200" cy="231050"/>
            </a:xfrm>
            <a:custGeom>
              <a:rect b="b" l="l" r="r" t="t"/>
              <a:pathLst>
                <a:path extrusionOk="0" h="9242" w="40488">
                  <a:moveTo>
                    <a:pt x="0" y="1"/>
                  </a:moveTo>
                  <a:lnTo>
                    <a:pt x="0" y="6019"/>
                  </a:lnTo>
                  <a:cubicBezTo>
                    <a:pt x="0" y="7812"/>
                    <a:pt x="9058" y="9241"/>
                    <a:pt x="20244" y="9241"/>
                  </a:cubicBezTo>
                  <a:cubicBezTo>
                    <a:pt x="31430" y="9241"/>
                    <a:pt x="40487" y="7812"/>
                    <a:pt x="40487" y="6019"/>
                  </a:cubicBezTo>
                  <a:lnTo>
                    <a:pt x="40487" y="1"/>
                  </a:lnTo>
                  <a:cubicBezTo>
                    <a:pt x="40487" y="1764"/>
                    <a:pt x="31430" y="3223"/>
                    <a:pt x="20244" y="3223"/>
                  </a:cubicBezTo>
                  <a:cubicBezTo>
                    <a:pt x="9058" y="3223"/>
                    <a:pt x="0" y="176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2"/>
            <p:cNvSpPr/>
            <p:nvPr/>
          </p:nvSpPr>
          <p:spPr>
            <a:xfrm>
              <a:off x="4166000" y="1457750"/>
              <a:ext cx="1012200" cy="161125"/>
            </a:xfrm>
            <a:custGeom>
              <a:rect b="b" l="l" r="r" t="t"/>
              <a:pathLst>
                <a:path extrusionOk="0" h="6445" w="40488">
                  <a:moveTo>
                    <a:pt x="20244" y="1"/>
                  </a:moveTo>
                  <a:cubicBezTo>
                    <a:pt x="18755" y="1"/>
                    <a:pt x="17296" y="31"/>
                    <a:pt x="15867" y="62"/>
                  </a:cubicBezTo>
                  <a:cubicBezTo>
                    <a:pt x="15533" y="92"/>
                    <a:pt x="15168" y="92"/>
                    <a:pt x="14833" y="122"/>
                  </a:cubicBezTo>
                  <a:cubicBezTo>
                    <a:pt x="14256" y="153"/>
                    <a:pt x="13678" y="183"/>
                    <a:pt x="13131" y="214"/>
                  </a:cubicBezTo>
                  <a:cubicBezTo>
                    <a:pt x="5441" y="670"/>
                    <a:pt x="0" y="1825"/>
                    <a:pt x="0" y="3223"/>
                  </a:cubicBezTo>
                  <a:cubicBezTo>
                    <a:pt x="0" y="4773"/>
                    <a:pt x="6991" y="6080"/>
                    <a:pt x="16262" y="6384"/>
                  </a:cubicBezTo>
                  <a:cubicBezTo>
                    <a:pt x="17539" y="6414"/>
                    <a:pt x="18876" y="6445"/>
                    <a:pt x="20244" y="6445"/>
                  </a:cubicBezTo>
                  <a:cubicBezTo>
                    <a:pt x="21703" y="6445"/>
                    <a:pt x="23162" y="6414"/>
                    <a:pt x="24530" y="6384"/>
                  </a:cubicBezTo>
                  <a:cubicBezTo>
                    <a:pt x="33648" y="6050"/>
                    <a:pt x="40487" y="4773"/>
                    <a:pt x="40487" y="3223"/>
                  </a:cubicBezTo>
                  <a:cubicBezTo>
                    <a:pt x="40487" y="1977"/>
                    <a:pt x="36141" y="913"/>
                    <a:pt x="29758" y="366"/>
                  </a:cubicBezTo>
                  <a:cubicBezTo>
                    <a:pt x="26931" y="122"/>
                    <a:pt x="23679" y="1"/>
                    <a:pt x="20244"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2"/>
            <p:cNvSpPr/>
            <p:nvPr/>
          </p:nvSpPr>
          <p:spPr>
            <a:xfrm>
              <a:off x="4058100" y="738650"/>
              <a:ext cx="489400" cy="422875"/>
            </a:xfrm>
            <a:custGeom>
              <a:rect b="b" l="l" r="r" t="t"/>
              <a:pathLst>
                <a:path extrusionOk="0" h="16915" w="19576">
                  <a:moveTo>
                    <a:pt x="8626" y="1"/>
                  </a:moveTo>
                  <a:cubicBezTo>
                    <a:pt x="8130" y="1"/>
                    <a:pt x="7634" y="43"/>
                    <a:pt x="7143" y="132"/>
                  </a:cubicBezTo>
                  <a:cubicBezTo>
                    <a:pt x="2401" y="1226"/>
                    <a:pt x="0" y="7549"/>
                    <a:pt x="2614" y="11591"/>
                  </a:cubicBezTo>
                  <a:cubicBezTo>
                    <a:pt x="3952" y="13689"/>
                    <a:pt x="6383" y="14449"/>
                    <a:pt x="8572" y="15239"/>
                  </a:cubicBezTo>
                  <a:cubicBezTo>
                    <a:pt x="10979" y="16312"/>
                    <a:pt x="13581" y="16915"/>
                    <a:pt x="16191" y="16915"/>
                  </a:cubicBezTo>
                  <a:cubicBezTo>
                    <a:pt x="16316" y="16915"/>
                    <a:pt x="16441" y="16913"/>
                    <a:pt x="16566" y="16911"/>
                  </a:cubicBezTo>
                  <a:cubicBezTo>
                    <a:pt x="17539" y="16911"/>
                    <a:pt x="18602" y="16607"/>
                    <a:pt x="19119" y="15725"/>
                  </a:cubicBezTo>
                  <a:cubicBezTo>
                    <a:pt x="19362" y="15360"/>
                    <a:pt x="19575" y="14631"/>
                    <a:pt x="19210" y="14297"/>
                  </a:cubicBezTo>
                  <a:cubicBezTo>
                    <a:pt x="19271" y="11318"/>
                    <a:pt x="19149" y="8187"/>
                    <a:pt x="17660" y="5543"/>
                  </a:cubicBezTo>
                  <a:cubicBezTo>
                    <a:pt x="17052" y="4144"/>
                    <a:pt x="16201" y="2837"/>
                    <a:pt x="14864" y="2078"/>
                  </a:cubicBezTo>
                  <a:cubicBezTo>
                    <a:pt x="13052" y="837"/>
                    <a:pt x="10835" y="1"/>
                    <a:pt x="862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2"/>
            <p:cNvSpPr/>
            <p:nvPr/>
          </p:nvSpPr>
          <p:spPr>
            <a:xfrm>
              <a:off x="4142450" y="944675"/>
              <a:ext cx="281175" cy="165850"/>
            </a:xfrm>
            <a:custGeom>
              <a:rect b="b" l="l" r="r" t="t"/>
              <a:pathLst>
                <a:path extrusionOk="0" h="6634" w="11247">
                  <a:moveTo>
                    <a:pt x="348" y="1"/>
                  </a:moveTo>
                  <a:cubicBezTo>
                    <a:pt x="250" y="1"/>
                    <a:pt x="178" y="80"/>
                    <a:pt x="152" y="159"/>
                  </a:cubicBezTo>
                  <a:cubicBezTo>
                    <a:pt x="0" y="1405"/>
                    <a:pt x="395" y="2773"/>
                    <a:pt x="1459" y="3533"/>
                  </a:cubicBezTo>
                  <a:cubicBezTo>
                    <a:pt x="4075" y="5246"/>
                    <a:pt x="7077" y="6603"/>
                    <a:pt x="10260" y="6603"/>
                  </a:cubicBezTo>
                  <a:cubicBezTo>
                    <a:pt x="10295" y="6603"/>
                    <a:pt x="10330" y="6603"/>
                    <a:pt x="10365" y="6603"/>
                  </a:cubicBezTo>
                  <a:cubicBezTo>
                    <a:pt x="10639" y="6572"/>
                    <a:pt x="11186" y="6633"/>
                    <a:pt x="11247" y="6299"/>
                  </a:cubicBezTo>
                  <a:cubicBezTo>
                    <a:pt x="11230" y="6215"/>
                    <a:pt x="11149" y="6168"/>
                    <a:pt x="11074" y="6168"/>
                  </a:cubicBezTo>
                  <a:cubicBezTo>
                    <a:pt x="11013" y="6168"/>
                    <a:pt x="10956" y="6200"/>
                    <a:pt x="10943" y="6268"/>
                  </a:cubicBezTo>
                  <a:cubicBezTo>
                    <a:pt x="10851" y="6299"/>
                    <a:pt x="10730" y="6299"/>
                    <a:pt x="10639" y="6329"/>
                  </a:cubicBezTo>
                  <a:lnTo>
                    <a:pt x="9970" y="6329"/>
                  </a:lnTo>
                  <a:cubicBezTo>
                    <a:pt x="8298" y="6147"/>
                    <a:pt x="6596" y="5752"/>
                    <a:pt x="5107" y="4992"/>
                  </a:cubicBezTo>
                  <a:lnTo>
                    <a:pt x="5137" y="4992"/>
                  </a:lnTo>
                  <a:cubicBezTo>
                    <a:pt x="3344" y="4019"/>
                    <a:pt x="669" y="3168"/>
                    <a:pt x="578" y="767"/>
                  </a:cubicBezTo>
                  <a:cubicBezTo>
                    <a:pt x="517" y="524"/>
                    <a:pt x="669" y="98"/>
                    <a:pt x="395" y="7"/>
                  </a:cubicBezTo>
                  <a:cubicBezTo>
                    <a:pt x="379" y="3"/>
                    <a:pt x="363" y="1"/>
                    <a:pt x="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2"/>
            <p:cNvSpPr/>
            <p:nvPr/>
          </p:nvSpPr>
          <p:spPr>
            <a:xfrm>
              <a:off x="4450950" y="791850"/>
              <a:ext cx="32300" cy="51125"/>
            </a:xfrm>
            <a:custGeom>
              <a:rect b="b" l="l" r="r" t="t"/>
              <a:pathLst>
                <a:path extrusionOk="0" h="2045" w="1292">
                  <a:moveTo>
                    <a:pt x="113" y="0"/>
                  </a:moveTo>
                  <a:cubicBezTo>
                    <a:pt x="78" y="0"/>
                    <a:pt x="40" y="40"/>
                    <a:pt x="1" y="132"/>
                  </a:cubicBezTo>
                  <a:cubicBezTo>
                    <a:pt x="142" y="443"/>
                    <a:pt x="126" y="2044"/>
                    <a:pt x="490" y="2044"/>
                  </a:cubicBezTo>
                  <a:cubicBezTo>
                    <a:pt x="517" y="2044"/>
                    <a:pt x="547" y="2035"/>
                    <a:pt x="578" y="2016"/>
                  </a:cubicBezTo>
                  <a:cubicBezTo>
                    <a:pt x="821" y="1712"/>
                    <a:pt x="913" y="1287"/>
                    <a:pt x="1125" y="953"/>
                  </a:cubicBezTo>
                  <a:cubicBezTo>
                    <a:pt x="1291" y="897"/>
                    <a:pt x="1231" y="641"/>
                    <a:pt x="1081" y="641"/>
                  </a:cubicBezTo>
                  <a:cubicBezTo>
                    <a:pt x="1066" y="641"/>
                    <a:pt x="1051" y="643"/>
                    <a:pt x="1034" y="649"/>
                  </a:cubicBezTo>
                  <a:cubicBezTo>
                    <a:pt x="913" y="679"/>
                    <a:pt x="852" y="770"/>
                    <a:pt x="821" y="861"/>
                  </a:cubicBezTo>
                  <a:cubicBezTo>
                    <a:pt x="700" y="1105"/>
                    <a:pt x="609" y="1348"/>
                    <a:pt x="518" y="1561"/>
                  </a:cubicBezTo>
                  <a:cubicBezTo>
                    <a:pt x="465" y="1404"/>
                    <a:pt x="324" y="0"/>
                    <a:pt x="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2"/>
            <p:cNvSpPr/>
            <p:nvPr/>
          </p:nvSpPr>
          <p:spPr>
            <a:xfrm>
              <a:off x="4336975" y="728275"/>
              <a:ext cx="34975" cy="51775"/>
            </a:xfrm>
            <a:custGeom>
              <a:rect b="b" l="l" r="r" t="t"/>
              <a:pathLst>
                <a:path extrusionOk="0" h="2071" w="1399">
                  <a:moveTo>
                    <a:pt x="61" y="0"/>
                  </a:moveTo>
                  <a:cubicBezTo>
                    <a:pt x="31" y="30"/>
                    <a:pt x="0" y="91"/>
                    <a:pt x="0" y="122"/>
                  </a:cubicBezTo>
                  <a:cubicBezTo>
                    <a:pt x="122" y="486"/>
                    <a:pt x="213" y="821"/>
                    <a:pt x="335" y="1155"/>
                  </a:cubicBezTo>
                  <a:cubicBezTo>
                    <a:pt x="443" y="1372"/>
                    <a:pt x="479" y="2070"/>
                    <a:pt x="743" y="2070"/>
                  </a:cubicBezTo>
                  <a:cubicBezTo>
                    <a:pt x="776" y="2070"/>
                    <a:pt x="812" y="2060"/>
                    <a:pt x="852" y="2037"/>
                  </a:cubicBezTo>
                  <a:cubicBezTo>
                    <a:pt x="1064" y="1641"/>
                    <a:pt x="1125" y="1155"/>
                    <a:pt x="1277" y="730"/>
                  </a:cubicBezTo>
                  <a:cubicBezTo>
                    <a:pt x="1399" y="730"/>
                    <a:pt x="1399" y="608"/>
                    <a:pt x="1368" y="517"/>
                  </a:cubicBezTo>
                  <a:cubicBezTo>
                    <a:pt x="1334" y="463"/>
                    <a:pt x="1300" y="439"/>
                    <a:pt x="1268" y="439"/>
                  </a:cubicBezTo>
                  <a:cubicBezTo>
                    <a:pt x="1042" y="439"/>
                    <a:pt x="867" y="1573"/>
                    <a:pt x="760" y="1733"/>
                  </a:cubicBezTo>
                  <a:cubicBezTo>
                    <a:pt x="730" y="1702"/>
                    <a:pt x="730" y="1702"/>
                    <a:pt x="730" y="1672"/>
                  </a:cubicBezTo>
                  <a:cubicBezTo>
                    <a:pt x="578" y="1155"/>
                    <a:pt x="426" y="578"/>
                    <a:pt x="183" y="61"/>
                  </a:cubicBezTo>
                  <a:cubicBezTo>
                    <a:pt x="183" y="30"/>
                    <a:pt x="122"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2"/>
            <p:cNvSpPr/>
            <p:nvPr/>
          </p:nvSpPr>
          <p:spPr>
            <a:xfrm>
              <a:off x="4214625" y="726350"/>
              <a:ext cx="49425" cy="39125"/>
            </a:xfrm>
            <a:custGeom>
              <a:rect b="b" l="l" r="r" t="t"/>
              <a:pathLst>
                <a:path extrusionOk="0" h="1565" w="1977">
                  <a:moveTo>
                    <a:pt x="1436" y="1"/>
                  </a:moveTo>
                  <a:cubicBezTo>
                    <a:pt x="1332" y="1"/>
                    <a:pt x="1222" y="122"/>
                    <a:pt x="1308" y="229"/>
                  </a:cubicBezTo>
                  <a:cubicBezTo>
                    <a:pt x="1429" y="563"/>
                    <a:pt x="1521" y="867"/>
                    <a:pt x="1612" y="1202"/>
                  </a:cubicBezTo>
                  <a:cubicBezTo>
                    <a:pt x="1125" y="867"/>
                    <a:pt x="669" y="563"/>
                    <a:pt x="183" y="259"/>
                  </a:cubicBezTo>
                  <a:cubicBezTo>
                    <a:pt x="165" y="251"/>
                    <a:pt x="147" y="247"/>
                    <a:pt x="130" y="247"/>
                  </a:cubicBezTo>
                  <a:cubicBezTo>
                    <a:pt x="89" y="247"/>
                    <a:pt x="53" y="268"/>
                    <a:pt x="31" y="290"/>
                  </a:cubicBezTo>
                  <a:cubicBezTo>
                    <a:pt x="1" y="351"/>
                    <a:pt x="1" y="411"/>
                    <a:pt x="62" y="442"/>
                  </a:cubicBezTo>
                  <a:cubicBezTo>
                    <a:pt x="396" y="685"/>
                    <a:pt x="761" y="928"/>
                    <a:pt x="1125" y="1202"/>
                  </a:cubicBezTo>
                  <a:cubicBezTo>
                    <a:pt x="1296" y="1275"/>
                    <a:pt x="1526" y="1565"/>
                    <a:pt x="1736" y="1565"/>
                  </a:cubicBezTo>
                  <a:cubicBezTo>
                    <a:pt x="1788" y="1565"/>
                    <a:pt x="1838" y="1547"/>
                    <a:pt x="1885" y="1506"/>
                  </a:cubicBezTo>
                  <a:cubicBezTo>
                    <a:pt x="1976" y="1050"/>
                    <a:pt x="1642" y="533"/>
                    <a:pt x="1551" y="77"/>
                  </a:cubicBezTo>
                  <a:cubicBezTo>
                    <a:pt x="1524" y="23"/>
                    <a:pt x="1480"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2"/>
            <p:cNvSpPr/>
            <p:nvPr/>
          </p:nvSpPr>
          <p:spPr>
            <a:xfrm>
              <a:off x="4150050" y="766075"/>
              <a:ext cx="57775" cy="38300"/>
            </a:xfrm>
            <a:custGeom>
              <a:rect b="b" l="l" r="r" t="t"/>
              <a:pathLst>
                <a:path extrusionOk="0" h="1532" w="2311">
                  <a:moveTo>
                    <a:pt x="529" y="0"/>
                  </a:moveTo>
                  <a:cubicBezTo>
                    <a:pt x="379" y="0"/>
                    <a:pt x="407" y="253"/>
                    <a:pt x="555" y="253"/>
                  </a:cubicBezTo>
                  <a:cubicBezTo>
                    <a:pt x="562" y="253"/>
                    <a:pt x="570" y="252"/>
                    <a:pt x="578" y="251"/>
                  </a:cubicBezTo>
                  <a:cubicBezTo>
                    <a:pt x="912" y="555"/>
                    <a:pt x="1186" y="889"/>
                    <a:pt x="1459" y="1254"/>
                  </a:cubicBezTo>
                  <a:cubicBezTo>
                    <a:pt x="1003" y="1224"/>
                    <a:pt x="578" y="1133"/>
                    <a:pt x="152" y="1072"/>
                  </a:cubicBezTo>
                  <a:cubicBezTo>
                    <a:pt x="91" y="1072"/>
                    <a:pt x="30" y="1102"/>
                    <a:pt x="30" y="1163"/>
                  </a:cubicBezTo>
                  <a:cubicBezTo>
                    <a:pt x="0" y="1224"/>
                    <a:pt x="30" y="1284"/>
                    <a:pt x="91" y="1315"/>
                  </a:cubicBezTo>
                  <a:cubicBezTo>
                    <a:pt x="541" y="1371"/>
                    <a:pt x="990" y="1531"/>
                    <a:pt x="1439" y="1531"/>
                  </a:cubicBezTo>
                  <a:cubicBezTo>
                    <a:pt x="1476" y="1531"/>
                    <a:pt x="1513" y="1530"/>
                    <a:pt x="1550" y="1528"/>
                  </a:cubicBezTo>
                  <a:cubicBezTo>
                    <a:pt x="2310" y="1406"/>
                    <a:pt x="821" y="160"/>
                    <a:pt x="578" y="8"/>
                  </a:cubicBezTo>
                  <a:cubicBezTo>
                    <a:pt x="560" y="3"/>
                    <a:pt x="544" y="0"/>
                    <a:pt x="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2"/>
            <p:cNvSpPr/>
            <p:nvPr/>
          </p:nvSpPr>
          <p:spPr>
            <a:xfrm>
              <a:off x="4086800" y="858675"/>
              <a:ext cx="54150" cy="33750"/>
            </a:xfrm>
            <a:custGeom>
              <a:rect b="b" l="l" r="r" t="t"/>
              <a:pathLst>
                <a:path extrusionOk="0" h="1350" w="2166">
                  <a:moveTo>
                    <a:pt x="469" y="0"/>
                  </a:moveTo>
                  <a:cubicBezTo>
                    <a:pt x="385" y="0"/>
                    <a:pt x="335" y="38"/>
                    <a:pt x="342" y="134"/>
                  </a:cubicBezTo>
                  <a:cubicBezTo>
                    <a:pt x="363" y="155"/>
                    <a:pt x="385" y="177"/>
                    <a:pt x="417" y="177"/>
                  </a:cubicBezTo>
                  <a:cubicBezTo>
                    <a:pt x="430" y="177"/>
                    <a:pt x="445" y="173"/>
                    <a:pt x="463" y="164"/>
                  </a:cubicBezTo>
                  <a:cubicBezTo>
                    <a:pt x="524" y="195"/>
                    <a:pt x="585" y="225"/>
                    <a:pt x="615" y="255"/>
                  </a:cubicBezTo>
                  <a:cubicBezTo>
                    <a:pt x="980" y="438"/>
                    <a:pt x="1314" y="620"/>
                    <a:pt x="1679" y="833"/>
                  </a:cubicBezTo>
                  <a:cubicBezTo>
                    <a:pt x="1672" y="832"/>
                    <a:pt x="1664" y="831"/>
                    <a:pt x="1654" y="831"/>
                  </a:cubicBezTo>
                  <a:cubicBezTo>
                    <a:pt x="1388" y="831"/>
                    <a:pt x="0" y="1203"/>
                    <a:pt x="615" y="1350"/>
                  </a:cubicBezTo>
                  <a:cubicBezTo>
                    <a:pt x="737" y="1319"/>
                    <a:pt x="828" y="1289"/>
                    <a:pt x="950" y="1228"/>
                  </a:cubicBezTo>
                  <a:cubicBezTo>
                    <a:pt x="1284" y="1076"/>
                    <a:pt x="1649" y="1167"/>
                    <a:pt x="1983" y="1015"/>
                  </a:cubicBezTo>
                  <a:cubicBezTo>
                    <a:pt x="2165" y="863"/>
                    <a:pt x="1953" y="681"/>
                    <a:pt x="1770" y="620"/>
                  </a:cubicBezTo>
                  <a:cubicBezTo>
                    <a:pt x="1602" y="548"/>
                    <a:pt x="787" y="0"/>
                    <a:pt x="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2"/>
            <p:cNvSpPr/>
            <p:nvPr/>
          </p:nvSpPr>
          <p:spPr>
            <a:xfrm>
              <a:off x="4093750" y="985200"/>
              <a:ext cx="42525" cy="42950"/>
            </a:xfrm>
            <a:custGeom>
              <a:rect b="b" l="l" r="r" t="t"/>
              <a:pathLst>
                <a:path extrusionOk="0" h="1718" w="1701">
                  <a:moveTo>
                    <a:pt x="1115" y="1"/>
                  </a:moveTo>
                  <a:cubicBezTo>
                    <a:pt x="915" y="1"/>
                    <a:pt x="590" y="92"/>
                    <a:pt x="94" y="301"/>
                  </a:cubicBezTo>
                  <a:cubicBezTo>
                    <a:pt x="1" y="394"/>
                    <a:pt x="104" y="523"/>
                    <a:pt x="199" y="523"/>
                  </a:cubicBezTo>
                  <a:cubicBezTo>
                    <a:pt x="227" y="523"/>
                    <a:pt x="255" y="511"/>
                    <a:pt x="276" y="483"/>
                  </a:cubicBezTo>
                  <a:cubicBezTo>
                    <a:pt x="550" y="392"/>
                    <a:pt x="823" y="362"/>
                    <a:pt x="1067" y="301"/>
                  </a:cubicBezTo>
                  <a:lnTo>
                    <a:pt x="1067" y="301"/>
                  </a:lnTo>
                  <a:cubicBezTo>
                    <a:pt x="1036" y="392"/>
                    <a:pt x="975" y="483"/>
                    <a:pt x="945" y="605"/>
                  </a:cubicBezTo>
                  <a:cubicBezTo>
                    <a:pt x="945" y="605"/>
                    <a:pt x="945" y="574"/>
                    <a:pt x="945" y="574"/>
                  </a:cubicBezTo>
                  <a:cubicBezTo>
                    <a:pt x="793" y="878"/>
                    <a:pt x="611" y="1213"/>
                    <a:pt x="459" y="1517"/>
                  </a:cubicBezTo>
                  <a:cubicBezTo>
                    <a:pt x="428" y="1577"/>
                    <a:pt x="459" y="1669"/>
                    <a:pt x="520" y="1699"/>
                  </a:cubicBezTo>
                  <a:cubicBezTo>
                    <a:pt x="542" y="1710"/>
                    <a:pt x="568" y="1717"/>
                    <a:pt x="596" y="1717"/>
                  </a:cubicBezTo>
                  <a:cubicBezTo>
                    <a:pt x="643" y="1717"/>
                    <a:pt x="694" y="1696"/>
                    <a:pt x="732" y="1638"/>
                  </a:cubicBezTo>
                  <a:cubicBezTo>
                    <a:pt x="1208" y="777"/>
                    <a:pt x="1701" y="1"/>
                    <a:pt x="1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2"/>
            <p:cNvSpPr/>
            <p:nvPr/>
          </p:nvSpPr>
          <p:spPr>
            <a:xfrm>
              <a:off x="4156125" y="1055375"/>
              <a:ext cx="50300" cy="55625"/>
            </a:xfrm>
            <a:custGeom>
              <a:rect b="b" l="l" r="r" t="t"/>
              <a:pathLst>
                <a:path extrusionOk="0" h="2225" w="2012">
                  <a:moveTo>
                    <a:pt x="1442" y="0"/>
                  </a:moveTo>
                  <a:cubicBezTo>
                    <a:pt x="1411" y="0"/>
                    <a:pt x="1376" y="5"/>
                    <a:pt x="1338" y="17"/>
                  </a:cubicBezTo>
                  <a:cubicBezTo>
                    <a:pt x="912" y="351"/>
                    <a:pt x="578" y="807"/>
                    <a:pt x="122" y="1111"/>
                  </a:cubicBezTo>
                  <a:cubicBezTo>
                    <a:pt x="61" y="1111"/>
                    <a:pt x="0" y="1172"/>
                    <a:pt x="0" y="1232"/>
                  </a:cubicBezTo>
                  <a:cubicBezTo>
                    <a:pt x="23" y="1295"/>
                    <a:pt x="64" y="1322"/>
                    <a:pt x="118" y="1322"/>
                  </a:cubicBezTo>
                  <a:cubicBezTo>
                    <a:pt x="432" y="1322"/>
                    <a:pt x="1191" y="420"/>
                    <a:pt x="1398" y="290"/>
                  </a:cubicBezTo>
                  <a:lnTo>
                    <a:pt x="1398" y="290"/>
                  </a:lnTo>
                  <a:cubicBezTo>
                    <a:pt x="1368" y="868"/>
                    <a:pt x="1246" y="1476"/>
                    <a:pt x="1155" y="2053"/>
                  </a:cubicBezTo>
                  <a:cubicBezTo>
                    <a:pt x="1138" y="2159"/>
                    <a:pt x="1233" y="2224"/>
                    <a:pt x="1328" y="2224"/>
                  </a:cubicBezTo>
                  <a:cubicBezTo>
                    <a:pt x="1396" y="2224"/>
                    <a:pt x="1464" y="2190"/>
                    <a:pt x="1490" y="2114"/>
                  </a:cubicBezTo>
                  <a:cubicBezTo>
                    <a:pt x="1518" y="1739"/>
                    <a:pt x="2011" y="0"/>
                    <a:pt x="1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2"/>
            <p:cNvSpPr/>
            <p:nvPr/>
          </p:nvSpPr>
          <p:spPr>
            <a:xfrm>
              <a:off x="4243550" y="1097475"/>
              <a:ext cx="38725" cy="51800"/>
            </a:xfrm>
            <a:custGeom>
              <a:rect b="b" l="l" r="r" t="t"/>
              <a:pathLst>
                <a:path extrusionOk="0" h="2072" w="1549">
                  <a:moveTo>
                    <a:pt x="1160" y="1"/>
                  </a:moveTo>
                  <a:cubicBezTo>
                    <a:pt x="949" y="1"/>
                    <a:pt x="642" y="428"/>
                    <a:pt x="212" y="1433"/>
                  </a:cubicBezTo>
                  <a:lnTo>
                    <a:pt x="181" y="1433"/>
                  </a:lnTo>
                  <a:cubicBezTo>
                    <a:pt x="151" y="1494"/>
                    <a:pt x="120" y="1585"/>
                    <a:pt x="90" y="1646"/>
                  </a:cubicBezTo>
                  <a:cubicBezTo>
                    <a:pt x="1" y="1713"/>
                    <a:pt x="59" y="1813"/>
                    <a:pt x="132" y="1813"/>
                  </a:cubicBezTo>
                  <a:cubicBezTo>
                    <a:pt x="159" y="1813"/>
                    <a:pt x="187" y="1800"/>
                    <a:pt x="212" y="1767"/>
                  </a:cubicBezTo>
                  <a:cubicBezTo>
                    <a:pt x="515" y="1311"/>
                    <a:pt x="698" y="795"/>
                    <a:pt x="1063" y="369"/>
                  </a:cubicBezTo>
                  <a:lnTo>
                    <a:pt x="1093" y="369"/>
                  </a:lnTo>
                  <a:cubicBezTo>
                    <a:pt x="1093" y="339"/>
                    <a:pt x="1093" y="339"/>
                    <a:pt x="1093" y="339"/>
                  </a:cubicBezTo>
                  <a:cubicBezTo>
                    <a:pt x="1154" y="612"/>
                    <a:pt x="1154" y="855"/>
                    <a:pt x="1154" y="1129"/>
                  </a:cubicBezTo>
                  <a:cubicBezTo>
                    <a:pt x="1245" y="1403"/>
                    <a:pt x="1063" y="2010"/>
                    <a:pt x="1397" y="2071"/>
                  </a:cubicBezTo>
                  <a:cubicBezTo>
                    <a:pt x="1488" y="2071"/>
                    <a:pt x="1549" y="2010"/>
                    <a:pt x="1549" y="1919"/>
                  </a:cubicBezTo>
                  <a:cubicBezTo>
                    <a:pt x="1549" y="757"/>
                    <a:pt x="1440" y="1"/>
                    <a:pt x="11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2"/>
            <p:cNvSpPr/>
            <p:nvPr/>
          </p:nvSpPr>
          <p:spPr>
            <a:xfrm>
              <a:off x="4327850" y="1132400"/>
              <a:ext cx="34975" cy="42150"/>
            </a:xfrm>
            <a:custGeom>
              <a:rect b="b" l="l" r="r" t="t"/>
              <a:pathLst>
                <a:path extrusionOk="0" h="1686" w="1399">
                  <a:moveTo>
                    <a:pt x="954" y="0"/>
                  </a:moveTo>
                  <a:cubicBezTo>
                    <a:pt x="698" y="0"/>
                    <a:pt x="360" y="730"/>
                    <a:pt x="92" y="1039"/>
                  </a:cubicBezTo>
                  <a:cubicBezTo>
                    <a:pt x="31" y="1069"/>
                    <a:pt x="1" y="1161"/>
                    <a:pt x="61" y="1221"/>
                  </a:cubicBezTo>
                  <a:cubicBezTo>
                    <a:pt x="88" y="1248"/>
                    <a:pt x="117" y="1260"/>
                    <a:pt x="146" y="1260"/>
                  </a:cubicBezTo>
                  <a:cubicBezTo>
                    <a:pt x="383" y="1260"/>
                    <a:pt x="693" y="475"/>
                    <a:pt x="882" y="340"/>
                  </a:cubicBezTo>
                  <a:cubicBezTo>
                    <a:pt x="973" y="735"/>
                    <a:pt x="1004" y="1161"/>
                    <a:pt x="1095" y="1556"/>
                  </a:cubicBezTo>
                  <a:cubicBezTo>
                    <a:pt x="1095" y="1631"/>
                    <a:pt x="1157" y="1685"/>
                    <a:pt x="1212" y="1685"/>
                  </a:cubicBezTo>
                  <a:cubicBezTo>
                    <a:pt x="1224" y="1685"/>
                    <a:pt x="1236" y="1683"/>
                    <a:pt x="1247" y="1677"/>
                  </a:cubicBezTo>
                  <a:cubicBezTo>
                    <a:pt x="1338" y="1677"/>
                    <a:pt x="1399" y="1586"/>
                    <a:pt x="1399" y="1525"/>
                  </a:cubicBezTo>
                  <a:cubicBezTo>
                    <a:pt x="1338" y="1221"/>
                    <a:pt x="1277" y="917"/>
                    <a:pt x="1247" y="613"/>
                  </a:cubicBezTo>
                  <a:cubicBezTo>
                    <a:pt x="1179" y="164"/>
                    <a:pt x="1076" y="0"/>
                    <a:pt x="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2"/>
            <p:cNvSpPr/>
            <p:nvPr/>
          </p:nvSpPr>
          <p:spPr>
            <a:xfrm>
              <a:off x="4207800" y="870475"/>
              <a:ext cx="54725" cy="26500"/>
            </a:xfrm>
            <a:custGeom>
              <a:rect b="b" l="l" r="r" t="t"/>
              <a:pathLst>
                <a:path extrusionOk="0" h="1060" w="2189">
                  <a:moveTo>
                    <a:pt x="501" y="0"/>
                  </a:moveTo>
                  <a:cubicBezTo>
                    <a:pt x="376" y="0"/>
                    <a:pt x="257" y="32"/>
                    <a:pt x="152" y="118"/>
                  </a:cubicBezTo>
                  <a:cubicBezTo>
                    <a:pt x="152" y="118"/>
                    <a:pt x="152" y="118"/>
                    <a:pt x="183" y="87"/>
                  </a:cubicBezTo>
                  <a:lnTo>
                    <a:pt x="183" y="87"/>
                  </a:lnTo>
                  <a:cubicBezTo>
                    <a:pt x="0" y="224"/>
                    <a:pt x="143" y="446"/>
                    <a:pt x="302" y="446"/>
                  </a:cubicBezTo>
                  <a:cubicBezTo>
                    <a:pt x="355" y="446"/>
                    <a:pt x="411" y="422"/>
                    <a:pt x="456" y="361"/>
                  </a:cubicBezTo>
                  <a:cubicBezTo>
                    <a:pt x="669" y="391"/>
                    <a:pt x="851" y="482"/>
                    <a:pt x="1034" y="574"/>
                  </a:cubicBezTo>
                  <a:cubicBezTo>
                    <a:pt x="821" y="695"/>
                    <a:pt x="304" y="665"/>
                    <a:pt x="274" y="969"/>
                  </a:cubicBezTo>
                  <a:cubicBezTo>
                    <a:pt x="304" y="1030"/>
                    <a:pt x="395" y="1060"/>
                    <a:pt x="456" y="1060"/>
                  </a:cubicBezTo>
                  <a:cubicBezTo>
                    <a:pt x="851" y="969"/>
                    <a:pt x="2189" y="726"/>
                    <a:pt x="1307" y="239"/>
                  </a:cubicBezTo>
                  <a:cubicBezTo>
                    <a:pt x="1077" y="156"/>
                    <a:pt x="775" y="0"/>
                    <a:pt x="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2"/>
            <p:cNvSpPr/>
            <p:nvPr/>
          </p:nvSpPr>
          <p:spPr>
            <a:xfrm>
              <a:off x="4192600" y="972625"/>
              <a:ext cx="65375" cy="33775"/>
            </a:xfrm>
            <a:custGeom>
              <a:rect b="b" l="l" r="r" t="t"/>
              <a:pathLst>
                <a:path extrusionOk="0" h="1351" w="2615">
                  <a:moveTo>
                    <a:pt x="515" y="1"/>
                  </a:moveTo>
                  <a:cubicBezTo>
                    <a:pt x="487" y="1"/>
                    <a:pt x="456" y="22"/>
                    <a:pt x="456" y="44"/>
                  </a:cubicBezTo>
                  <a:cubicBezTo>
                    <a:pt x="517" y="165"/>
                    <a:pt x="699" y="105"/>
                    <a:pt x="821" y="165"/>
                  </a:cubicBezTo>
                  <a:cubicBezTo>
                    <a:pt x="1155" y="226"/>
                    <a:pt x="1490" y="348"/>
                    <a:pt x="1794" y="500"/>
                  </a:cubicBezTo>
                  <a:cubicBezTo>
                    <a:pt x="1794" y="500"/>
                    <a:pt x="1794" y="500"/>
                    <a:pt x="1794" y="469"/>
                  </a:cubicBezTo>
                  <a:cubicBezTo>
                    <a:pt x="1824" y="500"/>
                    <a:pt x="1824" y="500"/>
                    <a:pt x="1854" y="530"/>
                  </a:cubicBezTo>
                  <a:cubicBezTo>
                    <a:pt x="1794" y="743"/>
                    <a:pt x="0" y="1199"/>
                    <a:pt x="730" y="1351"/>
                  </a:cubicBezTo>
                  <a:cubicBezTo>
                    <a:pt x="2614" y="652"/>
                    <a:pt x="2493" y="226"/>
                    <a:pt x="547" y="13"/>
                  </a:cubicBezTo>
                  <a:cubicBezTo>
                    <a:pt x="538" y="5"/>
                    <a:pt x="527" y="1"/>
                    <a:pt x="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2"/>
            <p:cNvSpPr/>
            <p:nvPr/>
          </p:nvSpPr>
          <p:spPr>
            <a:xfrm>
              <a:off x="4326825" y="870350"/>
              <a:ext cx="49675" cy="28750"/>
            </a:xfrm>
            <a:custGeom>
              <a:rect b="b" l="l" r="r" t="t"/>
              <a:pathLst>
                <a:path extrusionOk="0" h="1150" w="1987">
                  <a:moveTo>
                    <a:pt x="1412" y="1"/>
                  </a:moveTo>
                  <a:cubicBezTo>
                    <a:pt x="1324" y="1"/>
                    <a:pt x="1264" y="175"/>
                    <a:pt x="1379" y="244"/>
                  </a:cubicBezTo>
                  <a:cubicBezTo>
                    <a:pt x="1409" y="457"/>
                    <a:pt x="1501" y="670"/>
                    <a:pt x="1531" y="883"/>
                  </a:cubicBezTo>
                  <a:lnTo>
                    <a:pt x="1501" y="883"/>
                  </a:lnTo>
                  <a:cubicBezTo>
                    <a:pt x="1197" y="852"/>
                    <a:pt x="923" y="700"/>
                    <a:pt x="650" y="579"/>
                  </a:cubicBezTo>
                  <a:lnTo>
                    <a:pt x="650" y="579"/>
                  </a:lnTo>
                  <a:cubicBezTo>
                    <a:pt x="0" y="660"/>
                    <a:pt x="1108" y="1150"/>
                    <a:pt x="1489" y="1150"/>
                  </a:cubicBezTo>
                  <a:cubicBezTo>
                    <a:pt x="1536" y="1150"/>
                    <a:pt x="1572" y="1142"/>
                    <a:pt x="1592" y="1126"/>
                  </a:cubicBezTo>
                  <a:cubicBezTo>
                    <a:pt x="1987" y="943"/>
                    <a:pt x="1531" y="366"/>
                    <a:pt x="1501" y="62"/>
                  </a:cubicBezTo>
                  <a:cubicBezTo>
                    <a:pt x="1471" y="18"/>
                    <a:pt x="1440" y="1"/>
                    <a:pt x="1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2"/>
            <p:cNvSpPr/>
            <p:nvPr/>
          </p:nvSpPr>
          <p:spPr>
            <a:xfrm>
              <a:off x="4327850" y="977500"/>
              <a:ext cx="46375" cy="35000"/>
            </a:xfrm>
            <a:custGeom>
              <a:rect b="b" l="l" r="r" t="t"/>
              <a:pathLst>
                <a:path extrusionOk="0" h="1400" w="1855">
                  <a:moveTo>
                    <a:pt x="365" y="1"/>
                  </a:moveTo>
                  <a:cubicBezTo>
                    <a:pt x="213" y="1"/>
                    <a:pt x="213" y="274"/>
                    <a:pt x="396" y="274"/>
                  </a:cubicBezTo>
                  <a:cubicBezTo>
                    <a:pt x="639" y="548"/>
                    <a:pt x="913" y="822"/>
                    <a:pt x="1156" y="1095"/>
                  </a:cubicBezTo>
                  <a:cubicBezTo>
                    <a:pt x="933" y="1095"/>
                    <a:pt x="710" y="1082"/>
                    <a:pt x="487" y="1082"/>
                  </a:cubicBezTo>
                  <a:cubicBezTo>
                    <a:pt x="376" y="1082"/>
                    <a:pt x="264" y="1085"/>
                    <a:pt x="153" y="1095"/>
                  </a:cubicBezTo>
                  <a:cubicBezTo>
                    <a:pt x="92" y="1095"/>
                    <a:pt x="31" y="1125"/>
                    <a:pt x="31" y="1186"/>
                  </a:cubicBezTo>
                  <a:cubicBezTo>
                    <a:pt x="1" y="1277"/>
                    <a:pt x="61" y="1338"/>
                    <a:pt x="122" y="1338"/>
                  </a:cubicBezTo>
                  <a:cubicBezTo>
                    <a:pt x="487" y="1369"/>
                    <a:pt x="852" y="1399"/>
                    <a:pt x="1217" y="1399"/>
                  </a:cubicBezTo>
                  <a:cubicBezTo>
                    <a:pt x="1855" y="1338"/>
                    <a:pt x="1490" y="974"/>
                    <a:pt x="1186" y="730"/>
                  </a:cubicBezTo>
                  <a:cubicBezTo>
                    <a:pt x="913" y="518"/>
                    <a:pt x="730" y="122"/>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2"/>
            <p:cNvSpPr/>
            <p:nvPr/>
          </p:nvSpPr>
          <p:spPr>
            <a:xfrm>
              <a:off x="4420550" y="942650"/>
              <a:ext cx="35000" cy="25175"/>
            </a:xfrm>
            <a:custGeom>
              <a:rect b="b" l="l" r="r" t="t"/>
              <a:pathLst>
                <a:path extrusionOk="0" h="1007" w="1400">
                  <a:moveTo>
                    <a:pt x="1097" y="1"/>
                  </a:moveTo>
                  <a:cubicBezTo>
                    <a:pt x="1071" y="1"/>
                    <a:pt x="1040" y="9"/>
                    <a:pt x="1004" y="27"/>
                  </a:cubicBezTo>
                  <a:cubicBezTo>
                    <a:pt x="852" y="209"/>
                    <a:pt x="974" y="483"/>
                    <a:pt x="974" y="665"/>
                  </a:cubicBezTo>
                  <a:cubicBezTo>
                    <a:pt x="784" y="618"/>
                    <a:pt x="427" y="348"/>
                    <a:pt x="193" y="348"/>
                  </a:cubicBezTo>
                  <a:cubicBezTo>
                    <a:pt x="127" y="348"/>
                    <a:pt x="71" y="369"/>
                    <a:pt x="31" y="422"/>
                  </a:cubicBezTo>
                  <a:cubicBezTo>
                    <a:pt x="1" y="483"/>
                    <a:pt x="31" y="574"/>
                    <a:pt x="92" y="605"/>
                  </a:cubicBezTo>
                  <a:cubicBezTo>
                    <a:pt x="429" y="689"/>
                    <a:pt x="740" y="1007"/>
                    <a:pt x="1073" y="1007"/>
                  </a:cubicBezTo>
                  <a:cubicBezTo>
                    <a:pt x="1101" y="1007"/>
                    <a:pt x="1128" y="1004"/>
                    <a:pt x="1156" y="1000"/>
                  </a:cubicBezTo>
                  <a:cubicBezTo>
                    <a:pt x="1399" y="878"/>
                    <a:pt x="1247" y="574"/>
                    <a:pt x="1247" y="362"/>
                  </a:cubicBezTo>
                  <a:lnTo>
                    <a:pt x="1247" y="362"/>
                  </a:lnTo>
                  <a:cubicBezTo>
                    <a:pt x="1247" y="392"/>
                    <a:pt x="1247" y="392"/>
                    <a:pt x="1247" y="392"/>
                  </a:cubicBezTo>
                  <a:cubicBezTo>
                    <a:pt x="1247" y="262"/>
                    <a:pt x="1247" y="1"/>
                    <a:pt x="10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2"/>
            <p:cNvSpPr/>
            <p:nvPr/>
          </p:nvSpPr>
          <p:spPr>
            <a:xfrm>
              <a:off x="4355475" y="1058050"/>
              <a:ext cx="47625" cy="21450"/>
            </a:xfrm>
            <a:custGeom>
              <a:rect b="b" l="l" r="r" t="t"/>
              <a:pathLst>
                <a:path extrusionOk="0" h="858" w="1905">
                  <a:moveTo>
                    <a:pt x="1327" y="1"/>
                  </a:moveTo>
                  <a:cubicBezTo>
                    <a:pt x="1267" y="1"/>
                    <a:pt x="1236" y="31"/>
                    <a:pt x="1236" y="62"/>
                  </a:cubicBezTo>
                  <a:cubicBezTo>
                    <a:pt x="1206" y="122"/>
                    <a:pt x="1236" y="153"/>
                    <a:pt x="1267" y="183"/>
                  </a:cubicBezTo>
                  <a:cubicBezTo>
                    <a:pt x="1358" y="274"/>
                    <a:pt x="1449" y="396"/>
                    <a:pt x="1510" y="487"/>
                  </a:cubicBezTo>
                  <a:cubicBezTo>
                    <a:pt x="1540" y="548"/>
                    <a:pt x="1571" y="578"/>
                    <a:pt x="1601" y="639"/>
                  </a:cubicBezTo>
                  <a:cubicBezTo>
                    <a:pt x="1267" y="609"/>
                    <a:pt x="932" y="457"/>
                    <a:pt x="628" y="335"/>
                  </a:cubicBezTo>
                  <a:lnTo>
                    <a:pt x="628" y="335"/>
                  </a:lnTo>
                  <a:cubicBezTo>
                    <a:pt x="1" y="449"/>
                    <a:pt x="1246" y="857"/>
                    <a:pt x="1553" y="857"/>
                  </a:cubicBezTo>
                  <a:cubicBezTo>
                    <a:pt x="1573" y="857"/>
                    <a:pt x="1590" y="856"/>
                    <a:pt x="1601" y="852"/>
                  </a:cubicBezTo>
                  <a:cubicBezTo>
                    <a:pt x="1662" y="852"/>
                    <a:pt x="1722" y="791"/>
                    <a:pt x="1783" y="761"/>
                  </a:cubicBezTo>
                  <a:lnTo>
                    <a:pt x="1753" y="761"/>
                  </a:lnTo>
                  <a:cubicBezTo>
                    <a:pt x="1905" y="669"/>
                    <a:pt x="1783" y="548"/>
                    <a:pt x="1692" y="426"/>
                  </a:cubicBezTo>
                  <a:cubicBezTo>
                    <a:pt x="1571" y="305"/>
                    <a:pt x="1510" y="62"/>
                    <a:pt x="1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2"/>
            <p:cNvSpPr/>
            <p:nvPr/>
          </p:nvSpPr>
          <p:spPr>
            <a:xfrm>
              <a:off x="4434250" y="907525"/>
              <a:ext cx="600325" cy="711550"/>
            </a:xfrm>
            <a:custGeom>
              <a:rect b="b" l="l" r="r" t="t"/>
              <a:pathLst>
                <a:path extrusionOk="0" h="28462" w="24013">
                  <a:moveTo>
                    <a:pt x="10588" y="1"/>
                  </a:moveTo>
                  <a:cubicBezTo>
                    <a:pt x="7565" y="1"/>
                    <a:pt x="4435" y="990"/>
                    <a:pt x="2310" y="3165"/>
                  </a:cubicBezTo>
                  <a:cubicBezTo>
                    <a:pt x="213" y="5323"/>
                    <a:pt x="30" y="8484"/>
                    <a:pt x="61" y="11341"/>
                  </a:cubicBezTo>
                  <a:cubicBezTo>
                    <a:pt x="0" y="14350"/>
                    <a:pt x="1034" y="17207"/>
                    <a:pt x="1763" y="20095"/>
                  </a:cubicBezTo>
                  <a:cubicBezTo>
                    <a:pt x="2614" y="23013"/>
                    <a:pt x="3313" y="26174"/>
                    <a:pt x="5532" y="28393"/>
                  </a:cubicBezTo>
                  <a:cubicBezTo>
                    <a:pt x="6854" y="28439"/>
                    <a:pt x="8260" y="28461"/>
                    <a:pt x="9666" y="28461"/>
                  </a:cubicBezTo>
                  <a:cubicBezTo>
                    <a:pt x="11072" y="28461"/>
                    <a:pt x="12478" y="28439"/>
                    <a:pt x="13800" y="28393"/>
                  </a:cubicBezTo>
                  <a:cubicBezTo>
                    <a:pt x="14438" y="27663"/>
                    <a:pt x="15228" y="27086"/>
                    <a:pt x="15593" y="26174"/>
                  </a:cubicBezTo>
                  <a:cubicBezTo>
                    <a:pt x="19727" y="22071"/>
                    <a:pt x="24013" y="16934"/>
                    <a:pt x="23253" y="10733"/>
                  </a:cubicBezTo>
                  <a:cubicBezTo>
                    <a:pt x="22250" y="5475"/>
                    <a:pt x="17782" y="1310"/>
                    <a:pt x="12645" y="155"/>
                  </a:cubicBezTo>
                  <a:cubicBezTo>
                    <a:pt x="11974" y="53"/>
                    <a:pt x="11284" y="1"/>
                    <a:pt x="1058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2"/>
            <p:cNvSpPr/>
            <p:nvPr/>
          </p:nvSpPr>
          <p:spPr>
            <a:xfrm>
              <a:off x="4927400" y="1035250"/>
              <a:ext cx="5350" cy="5350"/>
            </a:xfrm>
            <a:custGeom>
              <a:rect b="b" l="l" r="r" t="t"/>
              <a:pathLst>
                <a:path extrusionOk="0" h="214" w="214">
                  <a:moveTo>
                    <a:pt x="1" y="1"/>
                  </a:moveTo>
                  <a:cubicBezTo>
                    <a:pt x="62" y="62"/>
                    <a:pt x="122" y="153"/>
                    <a:pt x="214" y="214"/>
                  </a:cubicBezTo>
                  <a:cubicBezTo>
                    <a:pt x="122" y="153"/>
                    <a:pt x="62" y="62"/>
                    <a:pt x="1"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2"/>
            <p:cNvSpPr/>
            <p:nvPr/>
          </p:nvSpPr>
          <p:spPr>
            <a:xfrm>
              <a:off x="4484400" y="1023825"/>
              <a:ext cx="144400" cy="589450"/>
            </a:xfrm>
            <a:custGeom>
              <a:rect b="b" l="l" r="r" t="t"/>
              <a:pathLst>
                <a:path extrusionOk="0" h="23578" w="5776">
                  <a:moveTo>
                    <a:pt x="3241" y="1"/>
                  </a:moveTo>
                  <a:cubicBezTo>
                    <a:pt x="3178" y="1"/>
                    <a:pt x="3120" y="34"/>
                    <a:pt x="3101" y="93"/>
                  </a:cubicBezTo>
                  <a:cubicBezTo>
                    <a:pt x="0" y="4470"/>
                    <a:pt x="1064" y="14197"/>
                    <a:pt x="2553" y="19151"/>
                  </a:cubicBezTo>
                  <a:cubicBezTo>
                    <a:pt x="2839" y="19836"/>
                    <a:pt x="4143" y="23577"/>
                    <a:pt x="5006" y="23577"/>
                  </a:cubicBezTo>
                  <a:cubicBezTo>
                    <a:pt x="5062" y="23577"/>
                    <a:pt x="5116" y="23561"/>
                    <a:pt x="5167" y="23528"/>
                  </a:cubicBezTo>
                  <a:cubicBezTo>
                    <a:pt x="5775" y="23103"/>
                    <a:pt x="4803" y="22191"/>
                    <a:pt x="4651" y="21644"/>
                  </a:cubicBezTo>
                  <a:cubicBezTo>
                    <a:pt x="4073" y="20367"/>
                    <a:pt x="3587" y="19060"/>
                    <a:pt x="3222" y="17692"/>
                  </a:cubicBezTo>
                  <a:cubicBezTo>
                    <a:pt x="2128" y="12647"/>
                    <a:pt x="608" y="5260"/>
                    <a:pt x="3131" y="549"/>
                  </a:cubicBezTo>
                  <a:cubicBezTo>
                    <a:pt x="3192" y="458"/>
                    <a:pt x="3222" y="397"/>
                    <a:pt x="3283" y="336"/>
                  </a:cubicBezTo>
                  <a:cubicBezTo>
                    <a:pt x="3313" y="306"/>
                    <a:pt x="3344" y="306"/>
                    <a:pt x="3374" y="276"/>
                  </a:cubicBezTo>
                  <a:cubicBezTo>
                    <a:pt x="3435" y="184"/>
                    <a:pt x="3405" y="93"/>
                    <a:pt x="3344" y="32"/>
                  </a:cubicBezTo>
                  <a:cubicBezTo>
                    <a:pt x="3311" y="11"/>
                    <a:pt x="3275" y="1"/>
                    <a:pt x="3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2"/>
            <p:cNvSpPr/>
            <p:nvPr/>
          </p:nvSpPr>
          <p:spPr>
            <a:xfrm>
              <a:off x="4848375" y="1148775"/>
              <a:ext cx="42575" cy="66050"/>
            </a:xfrm>
            <a:custGeom>
              <a:rect b="b" l="l" r="r" t="t"/>
              <a:pathLst>
                <a:path extrusionOk="0" h="2642" w="1703">
                  <a:moveTo>
                    <a:pt x="858" y="0"/>
                  </a:moveTo>
                  <a:cubicBezTo>
                    <a:pt x="814" y="0"/>
                    <a:pt x="753" y="34"/>
                    <a:pt x="669" y="110"/>
                  </a:cubicBezTo>
                  <a:cubicBezTo>
                    <a:pt x="487" y="779"/>
                    <a:pt x="335" y="1448"/>
                    <a:pt x="92" y="2117"/>
                  </a:cubicBezTo>
                  <a:cubicBezTo>
                    <a:pt x="92" y="2117"/>
                    <a:pt x="92" y="2086"/>
                    <a:pt x="92" y="2086"/>
                  </a:cubicBezTo>
                  <a:cubicBezTo>
                    <a:pt x="62" y="2238"/>
                    <a:pt x="1" y="2390"/>
                    <a:pt x="62" y="2512"/>
                  </a:cubicBezTo>
                  <a:cubicBezTo>
                    <a:pt x="62" y="2587"/>
                    <a:pt x="123" y="2641"/>
                    <a:pt x="179" y="2641"/>
                  </a:cubicBezTo>
                  <a:cubicBezTo>
                    <a:pt x="191" y="2641"/>
                    <a:pt x="203" y="2639"/>
                    <a:pt x="214" y="2633"/>
                  </a:cubicBezTo>
                  <a:cubicBezTo>
                    <a:pt x="730" y="2512"/>
                    <a:pt x="1095" y="1995"/>
                    <a:pt x="1581" y="1934"/>
                  </a:cubicBezTo>
                  <a:cubicBezTo>
                    <a:pt x="1642" y="1934"/>
                    <a:pt x="1703" y="1873"/>
                    <a:pt x="1703" y="1843"/>
                  </a:cubicBezTo>
                  <a:cubicBezTo>
                    <a:pt x="1688" y="1702"/>
                    <a:pt x="1619" y="1648"/>
                    <a:pt x="1519" y="1648"/>
                  </a:cubicBezTo>
                  <a:cubicBezTo>
                    <a:pt x="1210" y="1648"/>
                    <a:pt x="603" y="2169"/>
                    <a:pt x="396" y="2238"/>
                  </a:cubicBezTo>
                  <a:cubicBezTo>
                    <a:pt x="450" y="2050"/>
                    <a:pt x="1195"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2"/>
            <p:cNvSpPr/>
            <p:nvPr/>
          </p:nvSpPr>
          <p:spPr>
            <a:xfrm>
              <a:off x="4663725" y="1007625"/>
              <a:ext cx="37675" cy="52350"/>
            </a:xfrm>
            <a:custGeom>
              <a:rect b="b" l="l" r="r" t="t"/>
              <a:pathLst>
                <a:path extrusionOk="0" h="2094" w="1507">
                  <a:moveTo>
                    <a:pt x="225" y="0"/>
                  </a:moveTo>
                  <a:cubicBezTo>
                    <a:pt x="200" y="0"/>
                    <a:pt x="175" y="4"/>
                    <a:pt x="153" y="12"/>
                  </a:cubicBezTo>
                  <a:cubicBezTo>
                    <a:pt x="61" y="72"/>
                    <a:pt x="1" y="194"/>
                    <a:pt x="31" y="285"/>
                  </a:cubicBezTo>
                  <a:cubicBezTo>
                    <a:pt x="244" y="741"/>
                    <a:pt x="457" y="1197"/>
                    <a:pt x="669" y="1653"/>
                  </a:cubicBezTo>
                  <a:cubicBezTo>
                    <a:pt x="738" y="1813"/>
                    <a:pt x="892" y="2093"/>
                    <a:pt x="1081" y="2093"/>
                  </a:cubicBezTo>
                  <a:cubicBezTo>
                    <a:pt x="1143" y="2093"/>
                    <a:pt x="1209" y="2063"/>
                    <a:pt x="1277" y="1987"/>
                  </a:cubicBezTo>
                  <a:cubicBezTo>
                    <a:pt x="1429" y="1440"/>
                    <a:pt x="1399" y="802"/>
                    <a:pt x="1490" y="194"/>
                  </a:cubicBezTo>
                  <a:cubicBezTo>
                    <a:pt x="1506" y="80"/>
                    <a:pt x="1418" y="18"/>
                    <a:pt x="1332" y="18"/>
                  </a:cubicBezTo>
                  <a:cubicBezTo>
                    <a:pt x="1258" y="18"/>
                    <a:pt x="1186" y="65"/>
                    <a:pt x="1186" y="164"/>
                  </a:cubicBezTo>
                  <a:cubicBezTo>
                    <a:pt x="1156" y="589"/>
                    <a:pt x="1095" y="1015"/>
                    <a:pt x="1034" y="1410"/>
                  </a:cubicBezTo>
                  <a:cubicBezTo>
                    <a:pt x="852" y="984"/>
                    <a:pt x="639" y="528"/>
                    <a:pt x="396" y="103"/>
                  </a:cubicBezTo>
                  <a:cubicBezTo>
                    <a:pt x="373" y="34"/>
                    <a:pt x="29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2"/>
            <p:cNvSpPr/>
            <p:nvPr/>
          </p:nvSpPr>
          <p:spPr>
            <a:xfrm>
              <a:off x="4802775" y="972950"/>
              <a:ext cx="34800" cy="50075"/>
            </a:xfrm>
            <a:custGeom>
              <a:rect b="b" l="l" r="r" t="t"/>
              <a:pathLst>
                <a:path extrusionOk="0" h="2003" w="1392">
                  <a:moveTo>
                    <a:pt x="183" y="0"/>
                  </a:moveTo>
                  <a:cubicBezTo>
                    <a:pt x="1" y="0"/>
                    <a:pt x="31" y="213"/>
                    <a:pt x="31" y="335"/>
                  </a:cubicBezTo>
                  <a:cubicBezTo>
                    <a:pt x="62" y="396"/>
                    <a:pt x="62" y="426"/>
                    <a:pt x="62" y="487"/>
                  </a:cubicBezTo>
                  <a:cubicBezTo>
                    <a:pt x="116" y="785"/>
                    <a:pt x="25" y="2003"/>
                    <a:pt x="458" y="2003"/>
                  </a:cubicBezTo>
                  <a:cubicBezTo>
                    <a:pt x="511" y="2003"/>
                    <a:pt x="571" y="1985"/>
                    <a:pt x="639" y="1946"/>
                  </a:cubicBezTo>
                  <a:cubicBezTo>
                    <a:pt x="822" y="1763"/>
                    <a:pt x="1004" y="1581"/>
                    <a:pt x="1186" y="1429"/>
                  </a:cubicBezTo>
                  <a:cubicBezTo>
                    <a:pt x="1194" y="1431"/>
                    <a:pt x="1202" y="1432"/>
                    <a:pt x="1210" y="1432"/>
                  </a:cubicBezTo>
                  <a:cubicBezTo>
                    <a:pt x="1319" y="1432"/>
                    <a:pt x="1391" y="1241"/>
                    <a:pt x="1278" y="1156"/>
                  </a:cubicBezTo>
                  <a:cubicBezTo>
                    <a:pt x="1260" y="1152"/>
                    <a:pt x="1242" y="1150"/>
                    <a:pt x="1225" y="1150"/>
                  </a:cubicBezTo>
                  <a:cubicBezTo>
                    <a:pt x="949" y="1150"/>
                    <a:pt x="745" y="1590"/>
                    <a:pt x="487" y="1733"/>
                  </a:cubicBezTo>
                  <a:cubicBezTo>
                    <a:pt x="396" y="1186"/>
                    <a:pt x="396" y="639"/>
                    <a:pt x="305" y="122"/>
                  </a:cubicBezTo>
                  <a:cubicBezTo>
                    <a:pt x="305" y="61"/>
                    <a:pt x="24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2"/>
            <p:cNvSpPr/>
            <p:nvPr/>
          </p:nvSpPr>
          <p:spPr>
            <a:xfrm>
              <a:off x="4904825" y="966100"/>
              <a:ext cx="37050" cy="60100"/>
            </a:xfrm>
            <a:custGeom>
              <a:rect b="b" l="l" r="r" t="t"/>
              <a:pathLst>
                <a:path extrusionOk="0" h="2404" w="1482">
                  <a:moveTo>
                    <a:pt x="387" y="1"/>
                  </a:moveTo>
                  <a:cubicBezTo>
                    <a:pt x="326" y="1"/>
                    <a:pt x="266" y="62"/>
                    <a:pt x="235" y="153"/>
                  </a:cubicBezTo>
                  <a:cubicBezTo>
                    <a:pt x="235" y="578"/>
                    <a:pt x="205" y="1004"/>
                    <a:pt x="174" y="1430"/>
                  </a:cubicBezTo>
                  <a:cubicBezTo>
                    <a:pt x="204" y="1727"/>
                    <a:pt x="1" y="2403"/>
                    <a:pt x="420" y="2403"/>
                  </a:cubicBezTo>
                  <a:cubicBezTo>
                    <a:pt x="429" y="2403"/>
                    <a:pt x="438" y="2403"/>
                    <a:pt x="448" y="2402"/>
                  </a:cubicBezTo>
                  <a:cubicBezTo>
                    <a:pt x="478" y="2402"/>
                    <a:pt x="509" y="2372"/>
                    <a:pt x="539" y="2341"/>
                  </a:cubicBezTo>
                  <a:cubicBezTo>
                    <a:pt x="843" y="2159"/>
                    <a:pt x="1086" y="1916"/>
                    <a:pt x="1390" y="1703"/>
                  </a:cubicBezTo>
                  <a:cubicBezTo>
                    <a:pt x="1421" y="1703"/>
                    <a:pt x="1481" y="1673"/>
                    <a:pt x="1481" y="1612"/>
                  </a:cubicBezTo>
                  <a:cubicBezTo>
                    <a:pt x="1476" y="1538"/>
                    <a:pt x="1443" y="1508"/>
                    <a:pt x="1393" y="1508"/>
                  </a:cubicBezTo>
                  <a:cubicBezTo>
                    <a:pt x="1175" y="1508"/>
                    <a:pt x="621" y="2079"/>
                    <a:pt x="448" y="2129"/>
                  </a:cubicBezTo>
                  <a:cubicBezTo>
                    <a:pt x="448" y="2078"/>
                    <a:pt x="448" y="2027"/>
                    <a:pt x="448" y="1977"/>
                  </a:cubicBezTo>
                  <a:cubicBezTo>
                    <a:pt x="509" y="1369"/>
                    <a:pt x="539" y="761"/>
                    <a:pt x="539" y="153"/>
                  </a:cubicBezTo>
                  <a:cubicBezTo>
                    <a:pt x="539" y="62"/>
                    <a:pt x="478" y="1"/>
                    <a:pt x="3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2"/>
            <p:cNvSpPr/>
            <p:nvPr/>
          </p:nvSpPr>
          <p:spPr>
            <a:xfrm>
              <a:off x="4589250" y="909125"/>
              <a:ext cx="27400" cy="38675"/>
            </a:xfrm>
            <a:custGeom>
              <a:rect b="b" l="l" r="r" t="t"/>
              <a:pathLst>
                <a:path extrusionOk="0" h="1547" w="1096">
                  <a:moveTo>
                    <a:pt x="122" y="0"/>
                  </a:moveTo>
                  <a:cubicBezTo>
                    <a:pt x="62" y="61"/>
                    <a:pt x="1" y="152"/>
                    <a:pt x="31" y="213"/>
                  </a:cubicBezTo>
                  <a:cubicBezTo>
                    <a:pt x="216" y="424"/>
                    <a:pt x="560" y="1547"/>
                    <a:pt x="905" y="1547"/>
                  </a:cubicBezTo>
                  <a:cubicBezTo>
                    <a:pt x="958" y="1547"/>
                    <a:pt x="1012" y="1520"/>
                    <a:pt x="1065" y="1459"/>
                  </a:cubicBezTo>
                  <a:cubicBezTo>
                    <a:pt x="1095" y="1368"/>
                    <a:pt x="1095" y="1307"/>
                    <a:pt x="1095" y="1246"/>
                  </a:cubicBezTo>
                  <a:lnTo>
                    <a:pt x="1065" y="1216"/>
                  </a:lnTo>
                  <a:cubicBezTo>
                    <a:pt x="1004" y="882"/>
                    <a:pt x="943" y="547"/>
                    <a:pt x="913" y="213"/>
                  </a:cubicBezTo>
                  <a:cubicBezTo>
                    <a:pt x="913" y="183"/>
                    <a:pt x="882" y="152"/>
                    <a:pt x="821" y="152"/>
                  </a:cubicBezTo>
                  <a:cubicBezTo>
                    <a:pt x="639" y="213"/>
                    <a:pt x="791" y="639"/>
                    <a:pt x="761" y="821"/>
                  </a:cubicBezTo>
                  <a:cubicBezTo>
                    <a:pt x="578" y="608"/>
                    <a:pt x="457"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2"/>
            <p:cNvSpPr/>
            <p:nvPr/>
          </p:nvSpPr>
          <p:spPr>
            <a:xfrm>
              <a:off x="4480600" y="1143900"/>
              <a:ext cx="68400" cy="41075"/>
            </a:xfrm>
            <a:custGeom>
              <a:rect b="b" l="l" r="r" t="t"/>
              <a:pathLst>
                <a:path extrusionOk="0" h="1643" w="2736">
                  <a:moveTo>
                    <a:pt x="564" y="0"/>
                  </a:moveTo>
                  <a:cubicBezTo>
                    <a:pt x="482" y="0"/>
                    <a:pt x="404" y="34"/>
                    <a:pt x="365" y="93"/>
                  </a:cubicBezTo>
                  <a:cubicBezTo>
                    <a:pt x="122" y="488"/>
                    <a:pt x="1064" y="822"/>
                    <a:pt x="1277" y="1126"/>
                  </a:cubicBezTo>
                  <a:cubicBezTo>
                    <a:pt x="1213" y="1132"/>
                    <a:pt x="1149" y="1134"/>
                    <a:pt x="1085" y="1134"/>
                  </a:cubicBezTo>
                  <a:cubicBezTo>
                    <a:pt x="815" y="1134"/>
                    <a:pt x="544" y="1090"/>
                    <a:pt x="274" y="1065"/>
                  </a:cubicBezTo>
                  <a:cubicBezTo>
                    <a:pt x="258" y="1061"/>
                    <a:pt x="242" y="1060"/>
                    <a:pt x="227" y="1060"/>
                  </a:cubicBezTo>
                  <a:cubicBezTo>
                    <a:pt x="122" y="1060"/>
                    <a:pt x="27" y="1146"/>
                    <a:pt x="0" y="1278"/>
                  </a:cubicBezTo>
                  <a:cubicBezTo>
                    <a:pt x="0" y="1620"/>
                    <a:pt x="530" y="1637"/>
                    <a:pt x="936" y="1637"/>
                  </a:cubicBezTo>
                  <a:cubicBezTo>
                    <a:pt x="981" y="1637"/>
                    <a:pt x="1025" y="1637"/>
                    <a:pt x="1066" y="1637"/>
                  </a:cubicBezTo>
                  <a:cubicBezTo>
                    <a:pt x="1148" y="1637"/>
                    <a:pt x="1221" y="1638"/>
                    <a:pt x="1277" y="1643"/>
                  </a:cubicBezTo>
                  <a:cubicBezTo>
                    <a:pt x="2736" y="1430"/>
                    <a:pt x="1155" y="457"/>
                    <a:pt x="699" y="32"/>
                  </a:cubicBezTo>
                  <a:cubicBezTo>
                    <a:pt x="656" y="10"/>
                    <a:pt x="609"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2"/>
            <p:cNvSpPr/>
            <p:nvPr/>
          </p:nvSpPr>
          <p:spPr>
            <a:xfrm>
              <a:off x="4843050" y="1364775"/>
              <a:ext cx="62350" cy="40425"/>
            </a:xfrm>
            <a:custGeom>
              <a:rect b="b" l="l" r="r" t="t"/>
              <a:pathLst>
                <a:path extrusionOk="0" h="1617" w="2494">
                  <a:moveTo>
                    <a:pt x="2141" y="0"/>
                  </a:moveTo>
                  <a:cubicBezTo>
                    <a:pt x="2118" y="0"/>
                    <a:pt x="2094" y="4"/>
                    <a:pt x="2068" y="12"/>
                  </a:cubicBezTo>
                  <a:cubicBezTo>
                    <a:pt x="1703" y="255"/>
                    <a:pt x="1" y="316"/>
                    <a:pt x="943" y="923"/>
                  </a:cubicBezTo>
                  <a:cubicBezTo>
                    <a:pt x="1308" y="1136"/>
                    <a:pt x="1673" y="1349"/>
                    <a:pt x="2037" y="1592"/>
                  </a:cubicBezTo>
                  <a:cubicBezTo>
                    <a:pt x="2063" y="1609"/>
                    <a:pt x="2093" y="1617"/>
                    <a:pt x="2125" y="1617"/>
                  </a:cubicBezTo>
                  <a:cubicBezTo>
                    <a:pt x="2206" y="1617"/>
                    <a:pt x="2298" y="1567"/>
                    <a:pt x="2341" y="1501"/>
                  </a:cubicBezTo>
                  <a:cubicBezTo>
                    <a:pt x="2493" y="1106"/>
                    <a:pt x="1430" y="832"/>
                    <a:pt x="1156" y="620"/>
                  </a:cubicBezTo>
                  <a:cubicBezTo>
                    <a:pt x="1460" y="528"/>
                    <a:pt x="1794" y="437"/>
                    <a:pt x="2098" y="316"/>
                  </a:cubicBezTo>
                  <a:cubicBezTo>
                    <a:pt x="2125" y="323"/>
                    <a:pt x="2148" y="327"/>
                    <a:pt x="2170" y="327"/>
                  </a:cubicBezTo>
                  <a:cubicBezTo>
                    <a:pt x="2374" y="327"/>
                    <a:pt x="2352" y="0"/>
                    <a:pt x="2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2"/>
            <p:cNvSpPr/>
            <p:nvPr/>
          </p:nvSpPr>
          <p:spPr>
            <a:xfrm>
              <a:off x="4693375" y="1466075"/>
              <a:ext cx="48650" cy="37950"/>
            </a:xfrm>
            <a:custGeom>
              <a:rect b="b" l="l" r="r" t="t"/>
              <a:pathLst>
                <a:path extrusionOk="0" h="1518" w="1946">
                  <a:moveTo>
                    <a:pt x="1607" y="1"/>
                  </a:moveTo>
                  <a:cubicBezTo>
                    <a:pt x="1579" y="1"/>
                    <a:pt x="1549" y="10"/>
                    <a:pt x="1520" y="33"/>
                  </a:cubicBezTo>
                  <a:cubicBezTo>
                    <a:pt x="973" y="124"/>
                    <a:pt x="0" y="2"/>
                    <a:pt x="699" y="823"/>
                  </a:cubicBezTo>
                  <a:cubicBezTo>
                    <a:pt x="898" y="997"/>
                    <a:pt x="1362" y="1517"/>
                    <a:pt x="1690" y="1517"/>
                  </a:cubicBezTo>
                  <a:cubicBezTo>
                    <a:pt x="1763" y="1517"/>
                    <a:pt x="1829" y="1492"/>
                    <a:pt x="1885" y="1431"/>
                  </a:cubicBezTo>
                  <a:cubicBezTo>
                    <a:pt x="1945" y="1340"/>
                    <a:pt x="1885" y="1188"/>
                    <a:pt x="1793" y="1157"/>
                  </a:cubicBezTo>
                  <a:cubicBezTo>
                    <a:pt x="1459" y="944"/>
                    <a:pt x="1094" y="732"/>
                    <a:pt x="821" y="397"/>
                  </a:cubicBezTo>
                  <a:cubicBezTo>
                    <a:pt x="1094" y="306"/>
                    <a:pt x="1550" y="428"/>
                    <a:pt x="1733" y="185"/>
                  </a:cubicBezTo>
                  <a:cubicBezTo>
                    <a:pt x="1756" y="93"/>
                    <a:pt x="1692"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2"/>
            <p:cNvSpPr/>
            <p:nvPr/>
          </p:nvSpPr>
          <p:spPr>
            <a:xfrm>
              <a:off x="4690325" y="1210800"/>
              <a:ext cx="45200" cy="40575"/>
            </a:xfrm>
            <a:custGeom>
              <a:rect b="b" l="l" r="r" t="t"/>
              <a:pathLst>
                <a:path extrusionOk="0" h="1623" w="1808">
                  <a:moveTo>
                    <a:pt x="335" y="0"/>
                  </a:moveTo>
                  <a:cubicBezTo>
                    <a:pt x="0" y="122"/>
                    <a:pt x="304" y="608"/>
                    <a:pt x="304" y="851"/>
                  </a:cubicBezTo>
                  <a:cubicBezTo>
                    <a:pt x="328" y="1136"/>
                    <a:pt x="499" y="1623"/>
                    <a:pt x="775" y="1623"/>
                  </a:cubicBezTo>
                  <a:cubicBezTo>
                    <a:pt x="853" y="1623"/>
                    <a:pt x="940" y="1584"/>
                    <a:pt x="1034" y="1490"/>
                  </a:cubicBezTo>
                  <a:cubicBezTo>
                    <a:pt x="1186" y="1338"/>
                    <a:pt x="1277" y="1155"/>
                    <a:pt x="1399" y="1003"/>
                  </a:cubicBezTo>
                  <a:cubicBezTo>
                    <a:pt x="1808" y="912"/>
                    <a:pt x="1605" y="499"/>
                    <a:pt x="1363" y="499"/>
                  </a:cubicBezTo>
                  <a:cubicBezTo>
                    <a:pt x="1281" y="499"/>
                    <a:pt x="1194" y="546"/>
                    <a:pt x="1125" y="669"/>
                  </a:cubicBezTo>
                  <a:cubicBezTo>
                    <a:pt x="1003" y="821"/>
                    <a:pt x="912" y="973"/>
                    <a:pt x="791" y="1125"/>
                  </a:cubicBezTo>
                  <a:cubicBezTo>
                    <a:pt x="639" y="821"/>
                    <a:pt x="730" y="61"/>
                    <a:pt x="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2"/>
            <p:cNvSpPr/>
            <p:nvPr/>
          </p:nvSpPr>
          <p:spPr>
            <a:xfrm>
              <a:off x="4531425" y="1305925"/>
              <a:ext cx="71525" cy="44775"/>
            </a:xfrm>
            <a:custGeom>
              <a:rect b="b" l="l" r="r" t="t"/>
              <a:pathLst>
                <a:path extrusionOk="0" h="1791" w="2861">
                  <a:moveTo>
                    <a:pt x="1046" y="0"/>
                  </a:moveTo>
                  <a:cubicBezTo>
                    <a:pt x="896" y="0"/>
                    <a:pt x="855" y="273"/>
                    <a:pt x="1037" y="299"/>
                  </a:cubicBezTo>
                  <a:cubicBezTo>
                    <a:pt x="1493" y="663"/>
                    <a:pt x="1827" y="1119"/>
                    <a:pt x="2192" y="1545"/>
                  </a:cubicBezTo>
                  <a:cubicBezTo>
                    <a:pt x="1675" y="1484"/>
                    <a:pt x="1128" y="1393"/>
                    <a:pt x="612" y="1241"/>
                  </a:cubicBezTo>
                  <a:lnTo>
                    <a:pt x="612" y="1241"/>
                  </a:lnTo>
                  <a:cubicBezTo>
                    <a:pt x="1" y="1474"/>
                    <a:pt x="1952" y="1790"/>
                    <a:pt x="2280" y="1790"/>
                  </a:cubicBezTo>
                  <a:cubicBezTo>
                    <a:pt x="2295" y="1790"/>
                    <a:pt x="2306" y="1789"/>
                    <a:pt x="2314" y="1788"/>
                  </a:cubicBezTo>
                  <a:cubicBezTo>
                    <a:pt x="2861" y="1727"/>
                    <a:pt x="2223" y="1211"/>
                    <a:pt x="2071" y="998"/>
                  </a:cubicBezTo>
                  <a:lnTo>
                    <a:pt x="2071" y="998"/>
                  </a:lnTo>
                  <a:lnTo>
                    <a:pt x="2101" y="1028"/>
                  </a:lnTo>
                  <a:cubicBezTo>
                    <a:pt x="1827" y="724"/>
                    <a:pt x="1584" y="390"/>
                    <a:pt x="1280" y="147"/>
                  </a:cubicBezTo>
                  <a:cubicBezTo>
                    <a:pt x="1250" y="86"/>
                    <a:pt x="1189" y="56"/>
                    <a:pt x="1128" y="25"/>
                  </a:cubicBezTo>
                  <a:cubicBezTo>
                    <a:pt x="1098" y="8"/>
                    <a:pt x="1070"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2"/>
            <p:cNvSpPr/>
            <p:nvPr/>
          </p:nvSpPr>
          <p:spPr>
            <a:xfrm>
              <a:off x="4947925" y="1239375"/>
              <a:ext cx="37250" cy="31225"/>
            </a:xfrm>
            <a:custGeom>
              <a:rect b="b" l="l" r="r" t="t"/>
              <a:pathLst>
                <a:path extrusionOk="0" h="1249" w="1490">
                  <a:moveTo>
                    <a:pt x="1040" y="1"/>
                  </a:moveTo>
                  <a:cubicBezTo>
                    <a:pt x="1019" y="1"/>
                    <a:pt x="996" y="5"/>
                    <a:pt x="973" y="12"/>
                  </a:cubicBezTo>
                  <a:cubicBezTo>
                    <a:pt x="760" y="104"/>
                    <a:pt x="517" y="104"/>
                    <a:pt x="274" y="164"/>
                  </a:cubicBezTo>
                  <a:cubicBezTo>
                    <a:pt x="1" y="407"/>
                    <a:pt x="426" y="651"/>
                    <a:pt x="578" y="772"/>
                  </a:cubicBezTo>
                  <a:cubicBezTo>
                    <a:pt x="806" y="873"/>
                    <a:pt x="1034" y="1249"/>
                    <a:pt x="1279" y="1249"/>
                  </a:cubicBezTo>
                  <a:cubicBezTo>
                    <a:pt x="1328" y="1249"/>
                    <a:pt x="1378" y="1233"/>
                    <a:pt x="1429" y="1198"/>
                  </a:cubicBezTo>
                  <a:cubicBezTo>
                    <a:pt x="1490" y="1137"/>
                    <a:pt x="1460" y="1015"/>
                    <a:pt x="1399" y="955"/>
                  </a:cubicBezTo>
                  <a:cubicBezTo>
                    <a:pt x="1125" y="772"/>
                    <a:pt x="852" y="590"/>
                    <a:pt x="578" y="377"/>
                  </a:cubicBezTo>
                  <a:cubicBezTo>
                    <a:pt x="760" y="316"/>
                    <a:pt x="1186" y="377"/>
                    <a:pt x="1156" y="104"/>
                  </a:cubicBezTo>
                  <a:cubicBezTo>
                    <a:pt x="1156" y="35"/>
                    <a:pt x="1104"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2"/>
            <p:cNvSpPr/>
            <p:nvPr/>
          </p:nvSpPr>
          <p:spPr>
            <a:xfrm>
              <a:off x="4439950" y="1292725"/>
              <a:ext cx="59675" cy="43750"/>
            </a:xfrm>
            <a:custGeom>
              <a:rect b="b" l="l" r="r" t="t"/>
              <a:pathLst>
                <a:path extrusionOk="0" h="1750" w="2387">
                  <a:moveTo>
                    <a:pt x="210" y="0"/>
                  </a:moveTo>
                  <a:cubicBezTo>
                    <a:pt x="1" y="0"/>
                    <a:pt x="1" y="346"/>
                    <a:pt x="210" y="346"/>
                  </a:cubicBezTo>
                  <a:cubicBezTo>
                    <a:pt x="225" y="346"/>
                    <a:pt x="241" y="344"/>
                    <a:pt x="258" y="340"/>
                  </a:cubicBezTo>
                  <a:cubicBezTo>
                    <a:pt x="319" y="371"/>
                    <a:pt x="410" y="432"/>
                    <a:pt x="471" y="492"/>
                  </a:cubicBezTo>
                  <a:cubicBezTo>
                    <a:pt x="471" y="492"/>
                    <a:pt x="471" y="492"/>
                    <a:pt x="471" y="462"/>
                  </a:cubicBezTo>
                  <a:cubicBezTo>
                    <a:pt x="714" y="644"/>
                    <a:pt x="958" y="827"/>
                    <a:pt x="1201" y="1009"/>
                  </a:cubicBezTo>
                  <a:cubicBezTo>
                    <a:pt x="1049" y="1283"/>
                    <a:pt x="380" y="1313"/>
                    <a:pt x="441" y="1647"/>
                  </a:cubicBezTo>
                  <a:cubicBezTo>
                    <a:pt x="464" y="1716"/>
                    <a:pt x="521" y="1750"/>
                    <a:pt x="573" y="1750"/>
                  </a:cubicBezTo>
                  <a:cubicBezTo>
                    <a:pt x="591" y="1750"/>
                    <a:pt x="608" y="1746"/>
                    <a:pt x="623" y="1739"/>
                  </a:cubicBezTo>
                  <a:cubicBezTo>
                    <a:pt x="2386" y="1100"/>
                    <a:pt x="1322" y="553"/>
                    <a:pt x="258" y="6"/>
                  </a:cubicBezTo>
                  <a:cubicBezTo>
                    <a:pt x="241" y="2"/>
                    <a:pt x="225"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2"/>
            <p:cNvSpPr/>
            <p:nvPr/>
          </p:nvSpPr>
          <p:spPr>
            <a:xfrm>
              <a:off x="4421325" y="1100725"/>
              <a:ext cx="47125" cy="35825"/>
            </a:xfrm>
            <a:custGeom>
              <a:rect b="b" l="l" r="r" t="t"/>
              <a:pathLst>
                <a:path extrusionOk="0" h="1433" w="1885">
                  <a:moveTo>
                    <a:pt x="95" y="0"/>
                  </a:moveTo>
                  <a:cubicBezTo>
                    <a:pt x="45" y="0"/>
                    <a:pt x="12" y="25"/>
                    <a:pt x="0" y="87"/>
                  </a:cubicBezTo>
                  <a:cubicBezTo>
                    <a:pt x="0" y="148"/>
                    <a:pt x="61" y="178"/>
                    <a:pt x="92" y="178"/>
                  </a:cubicBezTo>
                  <a:cubicBezTo>
                    <a:pt x="122" y="178"/>
                    <a:pt x="122" y="209"/>
                    <a:pt x="152" y="209"/>
                  </a:cubicBezTo>
                  <a:cubicBezTo>
                    <a:pt x="304" y="300"/>
                    <a:pt x="426" y="452"/>
                    <a:pt x="578" y="573"/>
                  </a:cubicBezTo>
                  <a:cubicBezTo>
                    <a:pt x="578" y="543"/>
                    <a:pt x="578" y="543"/>
                    <a:pt x="578" y="543"/>
                  </a:cubicBezTo>
                  <a:cubicBezTo>
                    <a:pt x="699" y="665"/>
                    <a:pt x="821" y="786"/>
                    <a:pt x="973" y="908"/>
                  </a:cubicBezTo>
                  <a:cubicBezTo>
                    <a:pt x="699" y="1029"/>
                    <a:pt x="395" y="1090"/>
                    <a:pt x="92" y="1181"/>
                  </a:cubicBezTo>
                  <a:cubicBezTo>
                    <a:pt x="31" y="1181"/>
                    <a:pt x="0" y="1242"/>
                    <a:pt x="0" y="1333"/>
                  </a:cubicBezTo>
                  <a:cubicBezTo>
                    <a:pt x="0" y="1383"/>
                    <a:pt x="61" y="1433"/>
                    <a:pt x="117" y="1433"/>
                  </a:cubicBezTo>
                  <a:cubicBezTo>
                    <a:pt x="129" y="1433"/>
                    <a:pt x="141" y="1430"/>
                    <a:pt x="152" y="1425"/>
                  </a:cubicBezTo>
                  <a:cubicBezTo>
                    <a:pt x="608" y="1333"/>
                    <a:pt x="1885" y="1121"/>
                    <a:pt x="973" y="573"/>
                  </a:cubicBezTo>
                  <a:cubicBezTo>
                    <a:pt x="824" y="499"/>
                    <a:pt x="311"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2"/>
            <p:cNvSpPr/>
            <p:nvPr/>
          </p:nvSpPr>
          <p:spPr>
            <a:xfrm>
              <a:off x="4450950" y="972650"/>
              <a:ext cx="54750" cy="42325"/>
            </a:xfrm>
            <a:custGeom>
              <a:rect b="b" l="l" r="r" t="t"/>
              <a:pathLst>
                <a:path extrusionOk="0" h="1693" w="2190">
                  <a:moveTo>
                    <a:pt x="937" y="0"/>
                  </a:moveTo>
                  <a:cubicBezTo>
                    <a:pt x="735" y="0"/>
                    <a:pt x="623" y="336"/>
                    <a:pt x="852" y="438"/>
                  </a:cubicBezTo>
                  <a:cubicBezTo>
                    <a:pt x="1004" y="712"/>
                    <a:pt x="1156" y="985"/>
                    <a:pt x="1338" y="1228"/>
                  </a:cubicBezTo>
                  <a:cubicBezTo>
                    <a:pt x="943" y="1076"/>
                    <a:pt x="578" y="955"/>
                    <a:pt x="183" y="833"/>
                  </a:cubicBezTo>
                  <a:cubicBezTo>
                    <a:pt x="167" y="825"/>
                    <a:pt x="151" y="821"/>
                    <a:pt x="135" y="821"/>
                  </a:cubicBezTo>
                  <a:cubicBezTo>
                    <a:pt x="92" y="821"/>
                    <a:pt x="53" y="849"/>
                    <a:pt x="31" y="894"/>
                  </a:cubicBezTo>
                  <a:cubicBezTo>
                    <a:pt x="1" y="1198"/>
                    <a:pt x="518" y="1198"/>
                    <a:pt x="730" y="1350"/>
                  </a:cubicBezTo>
                  <a:cubicBezTo>
                    <a:pt x="1035" y="1433"/>
                    <a:pt x="1339" y="1692"/>
                    <a:pt x="1666" y="1692"/>
                  </a:cubicBezTo>
                  <a:cubicBezTo>
                    <a:pt x="1699" y="1692"/>
                    <a:pt x="1731" y="1690"/>
                    <a:pt x="1764" y="1684"/>
                  </a:cubicBezTo>
                  <a:cubicBezTo>
                    <a:pt x="2189" y="1502"/>
                    <a:pt x="1217" y="560"/>
                    <a:pt x="1156" y="225"/>
                  </a:cubicBezTo>
                  <a:cubicBezTo>
                    <a:pt x="1156" y="134"/>
                    <a:pt x="1125" y="73"/>
                    <a:pt x="1065" y="43"/>
                  </a:cubicBezTo>
                  <a:cubicBezTo>
                    <a:pt x="1020" y="13"/>
                    <a:pt x="977" y="0"/>
                    <a:pt x="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2"/>
            <p:cNvSpPr/>
            <p:nvPr/>
          </p:nvSpPr>
          <p:spPr>
            <a:xfrm>
              <a:off x="4818550" y="1513950"/>
              <a:ext cx="51125" cy="48000"/>
            </a:xfrm>
            <a:custGeom>
              <a:rect b="b" l="l" r="r" t="t"/>
              <a:pathLst>
                <a:path extrusionOk="0" h="1920" w="2045">
                  <a:moveTo>
                    <a:pt x="794" y="1"/>
                  </a:moveTo>
                  <a:cubicBezTo>
                    <a:pt x="351" y="1"/>
                    <a:pt x="0" y="103"/>
                    <a:pt x="312" y="640"/>
                  </a:cubicBezTo>
                  <a:cubicBezTo>
                    <a:pt x="555" y="1066"/>
                    <a:pt x="859" y="1461"/>
                    <a:pt x="1163" y="1856"/>
                  </a:cubicBezTo>
                  <a:cubicBezTo>
                    <a:pt x="1201" y="1894"/>
                    <a:pt x="1250" y="1920"/>
                    <a:pt x="1297" y="1920"/>
                  </a:cubicBezTo>
                  <a:cubicBezTo>
                    <a:pt x="1325" y="1920"/>
                    <a:pt x="1353" y="1910"/>
                    <a:pt x="1376" y="1887"/>
                  </a:cubicBezTo>
                  <a:cubicBezTo>
                    <a:pt x="1437" y="1826"/>
                    <a:pt x="1467" y="1704"/>
                    <a:pt x="1407" y="1643"/>
                  </a:cubicBezTo>
                  <a:cubicBezTo>
                    <a:pt x="1103" y="1218"/>
                    <a:pt x="738" y="823"/>
                    <a:pt x="525" y="336"/>
                  </a:cubicBezTo>
                  <a:cubicBezTo>
                    <a:pt x="890" y="336"/>
                    <a:pt x="1285" y="336"/>
                    <a:pt x="1680" y="367"/>
                  </a:cubicBezTo>
                  <a:cubicBezTo>
                    <a:pt x="1728" y="398"/>
                    <a:pt x="1772" y="411"/>
                    <a:pt x="1809" y="411"/>
                  </a:cubicBezTo>
                  <a:cubicBezTo>
                    <a:pt x="2013" y="411"/>
                    <a:pt x="2044" y="24"/>
                    <a:pt x="1784" y="24"/>
                  </a:cubicBezTo>
                  <a:cubicBezTo>
                    <a:pt x="1762" y="24"/>
                    <a:pt x="1737" y="26"/>
                    <a:pt x="1710" y="33"/>
                  </a:cubicBezTo>
                  <a:cubicBezTo>
                    <a:pt x="1674" y="37"/>
                    <a:pt x="1632" y="39"/>
                    <a:pt x="1585" y="39"/>
                  </a:cubicBezTo>
                  <a:cubicBezTo>
                    <a:pt x="1374" y="39"/>
                    <a:pt x="1067" y="1"/>
                    <a:pt x="7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2"/>
            <p:cNvSpPr/>
            <p:nvPr/>
          </p:nvSpPr>
          <p:spPr>
            <a:xfrm>
              <a:off x="4526175" y="1543400"/>
              <a:ext cx="59300" cy="46150"/>
            </a:xfrm>
            <a:custGeom>
              <a:rect b="b" l="l" r="r" t="t"/>
              <a:pathLst>
                <a:path extrusionOk="0" h="1846" w="2372">
                  <a:moveTo>
                    <a:pt x="306" y="1"/>
                  </a:moveTo>
                  <a:cubicBezTo>
                    <a:pt x="179" y="1"/>
                    <a:pt x="87" y="44"/>
                    <a:pt x="62" y="162"/>
                  </a:cubicBezTo>
                  <a:cubicBezTo>
                    <a:pt x="62" y="283"/>
                    <a:pt x="153" y="344"/>
                    <a:pt x="244" y="344"/>
                  </a:cubicBezTo>
                  <a:cubicBezTo>
                    <a:pt x="578" y="405"/>
                    <a:pt x="913" y="557"/>
                    <a:pt x="1247" y="678"/>
                  </a:cubicBezTo>
                  <a:cubicBezTo>
                    <a:pt x="882" y="982"/>
                    <a:pt x="487" y="1225"/>
                    <a:pt x="123" y="1499"/>
                  </a:cubicBezTo>
                  <a:cubicBezTo>
                    <a:pt x="31" y="1560"/>
                    <a:pt x="1" y="1681"/>
                    <a:pt x="62" y="1772"/>
                  </a:cubicBezTo>
                  <a:cubicBezTo>
                    <a:pt x="95" y="1823"/>
                    <a:pt x="147" y="1845"/>
                    <a:pt x="202" y="1845"/>
                  </a:cubicBezTo>
                  <a:cubicBezTo>
                    <a:pt x="247" y="1845"/>
                    <a:pt x="294" y="1830"/>
                    <a:pt x="335" y="1803"/>
                  </a:cubicBezTo>
                  <a:cubicBezTo>
                    <a:pt x="639" y="1529"/>
                    <a:pt x="2372" y="709"/>
                    <a:pt x="1430" y="344"/>
                  </a:cubicBezTo>
                  <a:cubicBezTo>
                    <a:pt x="1209" y="300"/>
                    <a:pt x="639" y="1"/>
                    <a:pt x="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6" name="Google Shape;2306;p62"/>
          <p:cNvSpPr/>
          <p:nvPr/>
        </p:nvSpPr>
        <p:spPr>
          <a:xfrm flipH="1">
            <a:off x="866421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2"/>
          <p:cNvSpPr/>
          <p:nvPr/>
        </p:nvSpPr>
        <p:spPr>
          <a:xfrm flipH="1">
            <a:off x="83955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2"/>
          <p:cNvSpPr/>
          <p:nvPr/>
        </p:nvSpPr>
        <p:spPr>
          <a:xfrm flipH="1">
            <a:off x="8117131"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2"/>
          <p:cNvSpPr/>
          <p:nvPr/>
        </p:nvSpPr>
        <p:spPr>
          <a:xfrm flipH="1">
            <a:off x="62272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2"/>
          <p:cNvSpPr/>
          <p:nvPr/>
        </p:nvSpPr>
        <p:spPr>
          <a:xfrm flipH="1">
            <a:off x="35403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2"/>
          <p:cNvSpPr/>
          <p:nvPr/>
        </p:nvSpPr>
        <p:spPr>
          <a:xfrm flipH="1">
            <a:off x="245275"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2"/>
          <p:cNvSpPr/>
          <p:nvPr/>
        </p:nvSpPr>
        <p:spPr>
          <a:xfrm>
            <a:off x="21968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2"/>
          <p:cNvSpPr/>
          <p:nvPr/>
        </p:nvSpPr>
        <p:spPr>
          <a:xfrm>
            <a:off x="48837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2"/>
          <p:cNvSpPr/>
          <p:nvPr/>
        </p:nvSpPr>
        <p:spPr>
          <a:xfrm flipH="1">
            <a:off x="8845230" y="22201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2"/>
          <p:cNvSpPr/>
          <p:nvPr/>
        </p:nvSpPr>
        <p:spPr>
          <a:xfrm>
            <a:off x="219663" y="34736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2"/>
          <p:cNvSpPr/>
          <p:nvPr/>
        </p:nvSpPr>
        <p:spPr>
          <a:xfrm>
            <a:off x="8697513" y="3393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2"/>
          <p:cNvSpPr/>
          <p:nvPr/>
        </p:nvSpPr>
        <p:spPr>
          <a:xfrm>
            <a:off x="8759225" y="1107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2"/>
          <p:cNvSpPr/>
          <p:nvPr/>
        </p:nvSpPr>
        <p:spPr>
          <a:xfrm>
            <a:off x="261575" y="1107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2"/>
          <p:cNvSpPr txBox="1"/>
          <p:nvPr>
            <p:ph idx="1" type="subTitle"/>
          </p:nvPr>
        </p:nvSpPr>
        <p:spPr>
          <a:xfrm>
            <a:off x="5914300" y="2103651"/>
            <a:ext cx="2380800" cy="7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2320" name="Google Shape;2320;p62"/>
          <p:cNvSpPr txBox="1"/>
          <p:nvPr>
            <p:ph idx="2" type="subTitle"/>
          </p:nvPr>
        </p:nvSpPr>
        <p:spPr>
          <a:xfrm>
            <a:off x="5914300" y="3583525"/>
            <a:ext cx="2380800" cy="6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2321" name="Google Shape;2321;p62"/>
          <p:cNvSpPr txBox="1"/>
          <p:nvPr>
            <p:ph idx="3" type="subTitle"/>
          </p:nvPr>
        </p:nvSpPr>
        <p:spPr>
          <a:xfrm>
            <a:off x="3381600" y="2100325"/>
            <a:ext cx="2380800" cy="7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2322" name="Google Shape;2322;p62"/>
          <p:cNvSpPr txBox="1"/>
          <p:nvPr>
            <p:ph idx="4" type="subTitle"/>
          </p:nvPr>
        </p:nvSpPr>
        <p:spPr>
          <a:xfrm>
            <a:off x="3381600" y="1714850"/>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2323" name="Google Shape;2323;p62"/>
          <p:cNvSpPr txBox="1"/>
          <p:nvPr>
            <p:ph idx="5" type="subTitle"/>
          </p:nvPr>
        </p:nvSpPr>
        <p:spPr>
          <a:xfrm>
            <a:off x="848900" y="2100325"/>
            <a:ext cx="2380800" cy="7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2324" name="Google Shape;2324;p62"/>
          <p:cNvSpPr txBox="1"/>
          <p:nvPr>
            <p:ph idx="6" type="subTitle"/>
          </p:nvPr>
        </p:nvSpPr>
        <p:spPr>
          <a:xfrm>
            <a:off x="848900" y="1714850"/>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2325" name="Google Shape;2325;p62"/>
          <p:cNvSpPr txBox="1"/>
          <p:nvPr>
            <p:ph idx="7" type="subTitle"/>
          </p:nvPr>
        </p:nvSpPr>
        <p:spPr>
          <a:xfrm>
            <a:off x="3381600" y="3573800"/>
            <a:ext cx="2380800" cy="6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2326" name="Google Shape;2326;p62"/>
          <p:cNvSpPr txBox="1"/>
          <p:nvPr>
            <p:ph idx="8" type="subTitle"/>
          </p:nvPr>
        </p:nvSpPr>
        <p:spPr>
          <a:xfrm>
            <a:off x="3381600" y="3193444"/>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2327" name="Google Shape;2327;p62"/>
          <p:cNvSpPr txBox="1"/>
          <p:nvPr>
            <p:ph idx="9" type="subTitle"/>
          </p:nvPr>
        </p:nvSpPr>
        <p:spPr>
          <a:xfrm>
            <a:off x="848900" y="3573800"/>
            <a:ext cx="2380800" cy="69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None/>
              <a:defRPr>
                <a:solidFill>
                  <a:schemeClr val="dk1"/>
                </a:solidFill>
              </a:defRPr>
            </a:lvl1pPr>
            <a:lvl2pPr lvl="1" rtl="0">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a:solidFill>
                  <a:schemeClr val="dk1"/>
                </a:solidFill>
                <a:latin typeface="Arial"/>
                <a:ea typeface="Arial"/>
                <a:cs typeface="Arial"/>
                <a:sym typeface="Arial"/>
              </a:defRPr>
            </a:lvl9pPr>
          </a:lstStyle>
          <a:p/>
        </p:txBody>
      </p:sp>
      <p:sp>
        <p:nvSpPr>
          <p:cNvPr id="2328" name="Google Shape;2328;p62"/>
          <p:cNvSpPr txBox="1"/>
          <p:nvPr>
            <p:ph idx="13" type="subTitle"/>
          </p:nvPr>
        </p:nvSpPr>
        <p:spPr>
          <a:xfrm>
            <a:off x="848900" y="3193427"/>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2329" name="Google Shape;2329;p62"/>
          <p:cNvSpPr txBox="1"/>
          <p:nvPr>
            <p:ph idx="14" type="subTitle"/>
          </p:nvPr>
        </p:nvSpPr>
        <p:spPr>
          <a:xfrm>
            <a:off x="5914300" y="1714850"/>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2330" name="Google Shape;2330;p62"/>
          <p:cNvSpPr txBox="1"/>
          <p:nvPr>
            <p:ph idx="15" type="subTitle"/>
          </p:nvPr>
        </p:nvSpPr>
        <p:spPr>
          <a:xfrm>
            <a:off x="5914300" y="3193423"/>
            <a:ext cx="2380800" cy="46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500"/>
              <a:buFont typeface="Arial"/>
              <a:buNone/>
              <a:defRPr b="1" sz="2500">
                <a:solidFill>
                  <a:schemeClr val="accent6"/>
                </a:solidFill>
                <a:highlight>
                  <a:schemeClr val="lt2"/>
                </a:highlight>
                <a:latin typeface="Big Shoulders Text"/>
                <a:ea typeface="Big Shoulders Text"/>
                <a:cs typeface="Big Shoulders Text"/>
                <a:sym typeface="Big Shoulders Text"/>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p:txBody>
      </p:sp>
      <p:sp>
        <p:nvSpPr>
          <p:cNvPr id="2331" name="Google Shape;2331;p62"/>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332" name="Shape 2332"/>
        <p:cNvGrpSpPr/>
        <p:nvPr/>
      </p:nvGrpSpPr>
      <p:grpSpPr>
        <a:xfrm>
          <a:off x="0" y="0"/>
          <a:ext cx="0" cy="0"/>
          <a:chOff x="0" y="0"/>
          <a:chExt cx="0" cy="0"/>
        </a:xfrm>
      </p:grpSpPr>
      <p:sp>
        <p:nvSpPr>
          <p:cNvPr id="2333" name="Google Shape;2333;p63"/>
          <p:cNvSpPr txBox="1"/>
          <p:nvPr>
            <p:ph hasCustomPrompt="1" type="title"/>
          </p:nvPr>
        </p:nvSpPr>
        <p:spPr>
          <a:xfrm>
            <a:off x="2510700" y="2037238"/>
            <a:ext cx="4122600" cy="7179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34" name="Google Shape;2334;p63"/>
          <p:cNvSpPr/>
          <p:nvPr/>
        </p:nvSpPr>
        <p:spPr>
          <a:xfrm flipH="1" rot="10800000">
            <a:off x="2653550"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3"/>
          <p:cNvSpPr/>
          <p:nvPr/>
        </p:nvSpPr>
        <p:spPr>
          <a:xfrm flipH="1" rot="10800000">
            <a:off x="2922245"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3"/>
          <p:cNvSpPr/>
          <p:nvPr/>
        </p:nvSpPr>
        <p:spPr>
          <a:xfrm flipH="1" rot="10800000">
            <a:off x="3200631"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3"/>
          <p:cNvSpPr/>
          <p:nvPr/>
        </p:nvSpPr>
        <p:spPr>
          <a:xfrm flipH="1" rot="10800000">
            <a:off x="-10627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3"/>
          <p:cNvSpPr/>
          <p:nvPr/>
        </p:nvSpPr>
        <p:spPr>
          <a:xfrm rot="10800000">
            <a:off x="8529119" y="44179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3"/>
          <p:cNvSpPr/>
          <p:nvPr/>
        </p:nvSpPr>
        <p:spPr>
          <a:xfrm rot="10800000">
            <a:off x="8250733" y="4630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3"/>
          <p:cNvSpPr/>
          <p:nvPr/>
        </p:nvSpPr>
        <p:spPr>
          <a:xfrm flipH="1" rot="10800000">
            <a:off x="8932900" y="31932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3"/>
          <p:cNvSpPr/>
          <p:nvPr/>
        </p:nvSpPr>
        <p:spPr>
          <a:xfrm flipH="1" rot="10800000">
            <a:off x="5205633"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3"/>
          <p:cNvSpPr/>
          <p:nvPr/>
        </p:nvSpPr>
        <p:spPr>
          <a:xfrm flipH="1" rot="10800000">
            <a:off x="5484019"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3"/>
          <p:cNvSpPr/>
          <p:nvPr/>
        </p:nvSpPr>
        <p:spPr>
          <a:xfrm flipH="1" rot="10800000">
            <a:off x="8121225" y="6560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3"/>
          <p:cNvSpPr/>
          <p:nvPr/>
        </p:nvSpPr>
        <p:spPr>
          <a:xfrm flipH="1" rot="10800000">
            <a:off x="8389920" y="443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3"/>
          <p:cNvSpPr/>
          <p:nvPr/>
        </p:nvSpPr>
        <p:spPr>
          <a:xfrm flipH="1" rot="10800000">
            <a:off x="410800" y="2214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3"/>
          <p:cNvSpPr txBox="1"/>
          <p:nvPr>
            <p:ph hasCustomPrompt="1" idx="2" type="title"/>
          </p:nvPr>
        </p:nvSpPr>
        <p:spPr>
          <a:xfrm>
            <a:off x="713225" y="655725"/>
            <a:ext cx="4122600" cy="7179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47" name="Google Shape;2347;p63"/>
          <p:cNvSpPr txBox="1"/>
          <p:nvPr>
            <p:ph idx="1" type="subTitle"/>
          </p:nvPr>
        </p:nvSpPr>
        <p:spPr>
          <a:xfrm>
            <a:off x="713225" y="1412563"/>
            <a:ext cx="4122600" cy="30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6"/>
                </a:solidFill>
                <a:highlight>
                  <a:schemeClr val="lt2"/>
                </a:highlight>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2348" name="Google Shape;2348;p63"/>
          <p:cNvSpPr txBox="1"/>
          <p:nvPr>
            <p:ph idx="3" type="subTitle"/>
          </p:nvPr>
        </p:nvSpPr>
        <p:spPr>
          <a:xfrm>
            <a:off x="2510700" y="2796269"/>
            <a:ext cx="4122600" cy="30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6"/>
                </a:solidFill>
                <a:highlight>
                  <a:schemeClr val="lt2"/>
                </a:highlight>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2349" name="Google Shape;2349;p63"/>
          <p:cNvSpPr txBox="1"/>
          <p:nvPr>
            <p:ph hasCustomPrompt="1" idx="4" type="title"/>
          </p:nvPr>
        </p:nvSpPr>
        <p:spPr>
          <a:xfrm>
            <a:off x="4308175" y="3418750"/>
            <a:ext cx="4122600" cy="717900"/>
          </a:xfrm>
          <a:prstGeom prst="rect">
            <a:avLst/>
          </a:prstGeom>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0" name="Google Shape;2350;p63"/>
          <p:cNvSpPr txBox="1"/>
          <p:nvPr>
            <p:ph idx="5" type="subTitle"/>
          </p:nvPr>
        </p:nvSpPr>
        <p:spPr>
          <a:xfrm>
            <a:off x="4308175" y="4179975"/>
            <a:ext cx="4122600" cy="30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6"/>
                </a:solidFill>
                <a:highlight>
                  <a:schemeClr val="lt2"/>
                </a:highlight>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51" name="Shape 2351"/>
        <p:cNvGrpSpPr/>
        <p:nvPr/>
      </p:nvGrpSpPr>
      <p:grpSpPr>
        <a:xfrm>
          <a:off x="0" y="0"/>
          <a:ext cx="0" cy="0"/>
          <a:chOff x="0" y="0"/>
          <a:chExt cx="0" cy="0"/>
        </a:xfrm>
      </p:grpSpPr>
      <p:sp>
        <p:nvSpPr>
          <p:cNvPr id="2352" name="Google Shape;2352;p64"/>
          <p:cNvSpPr/>
          <p:nvPr/>
        </p:nvSpPr>
        <p:spPr>
          <a:xfrm flipH="1" rot="10800000">
            <a:off x="8003813"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4"/>
          <p:cNvSpPr/>
          <p:nvPr/>
        </p:nvSpPr>
        <p:spPr>
          <a:xfrm flipH="1" rot="10800000">
            <a:off x="8272508"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4"/>
          <p:cNvSpPr/>
          <p:nvPr/>
        </p:nvSpPr>
        <p:spPr>
          <a:xfrm flipH="1" rot="10800000">
            <a:off x="8550894"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4"/>
          <p:cNvSpPr/>
          <p:nvPr/>
        </p:nvSpPr>
        <p:spPr>
          <a:xfrm flipH="1" rot="10800000">
            <a:off x="354025"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4"/>
          <p:cNvSpPr/>
          <p:nvPr/>
        </p:nvSpPr>
        <p:spPr>
          <a:xfrm flipH="1" rot="10800000">
            <a:off x="622720"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4"/>
          <p:cNvSpPr/>
          <p:nvPr/>
        </p:nvSpPr>
        <p:spPr>
          <a:xfrm flipH="1" rot="10800000">
            <a:off x="-192455" y="27611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4"/>
          <p:cNvSpPr/>
          <p:nvPr/>
        </p:nvSpPr>
        <p:spPr>
          <a:xfrm flipH="1" rot="10800000">
            <a:off x="8932900" y="19608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4"/>
          <p:cNvSpPr/>
          <p:nvPr/>
        </p:nvSpPr>
        <p:spPr>
          <a:xfrm>
            <a:off x="531850" y="168998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4"/>
          <p:cNvSpPr/>
          <p:nvPr/>
        </p:nvSpPr>
        <p:spPr>
          <a:xfrm>
            <a:off x="257250" y="41052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4"/>
          <p:cNvSpPr/>
          <p:nvPr/>
        </p:nvSpPr>
        <p:spPr>
          <a:xfrm>
            <a:off x="8528175" y="13533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4"/>
          <p:cNvSpPr txBox="1"/>
          <p:nvPr>
            <p:ph idx="1" type="subTitle"/>
          </p:nvPr>
        </p:nvSpPr>
        <p:spPr>
          <a:xfrm>
            <a:off x="758650" y="1539800"/>
            <a:ext cx="3769800" cy="11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363" name="Google Shape;2363;p64"/>
          <p:cNvSpPr txBox="1"/>
          <p:nvPr>
            <p:ph idx="2" type="body"/>
          </p:nvPr>
        </p:nvSpPr>
        <p:spPr>
          <a:xfrm>
            <a:off x="758650" y="4325525"/>
            <a:ext cx="3769800" cy="24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200">
                <a:solidFill>
                  <a:schemeClr val="dk1"/>
                </a:solidFill>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64" name="Google Shape;2364;p64"/>
          <p:cNvSpPr txBox="1"/>
          <p:nvPr>
            <p:ph type="ctrTitle"/>
          </p:nvPr>
        </p:nvSpPr>
        <p:spPr>
          <a:xfrm>
            <a:off x="810850" y="539500"/>
            <a:ext cx="3769800" cy="98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77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65" name="Shape 2365"/>
        <p:cNvGrpSpPr/>
        <p:nvPr/>
      </p:nvGrpSpPr>
      <p:grpSpPr>
        <a:xfrm>
          <a:off x="0" y="0"/>
          <a:ext cx="0" cy="0"/>
          <a:chOff x="0" y="0"/>
          <a:chExt cx="0" cy="0"/>
        </a:xfrm>
      </p:grpSpPr>
      <p:sp>
        <p:nvSpPr>
          <p:cNvPr id="2366" name="Google Shape;2366;p65"/>
          <p:cNvSpPr/>
          <p:nvPr/>
        </p:nvSpPr>
        <p:spPr>
          <a:xfrm flipH="1">
            <a:off x="5715875"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5"/>
          <p:cNvSpPr/>
          <p:nvPr/>
        </p:nvSpPr>
        <p:spPr>
          <a:xfrm flipH="1">
            <a:off x="5447180"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5"/>
          <p:cNvSpPr/>
          <p:nvPr/>
        </p:nvSpPr>
        <p:spPr>
          <a:xfrm flipH="1">
            <a:off x="5168794"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5"/>
          <p:cNvSpPr/>
          <p:nvPr/>
        </p:nvSpPr>
        <p:spPr>
          <a:xfrm flipH="1">
            <a:off x="6332394"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0" name="Google Shape;2370;p65"/>
          <p:cNvGrpSpPr/>
          <p:nvPr/>
        </p:nvGrpSpPr>
        <p:grpSpPr>
          <a:xfrm>
            <a:off x="647528" y="3160272"/>
            <a:ext cx="1008891" cy="2406797"/>
            <a:chOff x="471400" y="846650"/>
            <a:chExt cx="1277400" cy="3047350"/>
          </a:xfrm>
        </p:grpSpPr>
        <p:sp>
          <p:nvSpPr>
            <p:cNvPr id="2371" name="Google Shape;2371;p65"/>
            <p:cNvSpPr/>
            <p:nvPr/>
          </p:nvSpPr>
          <p:spPr>
            <a:xfrm>
              <a:off x="725200" y="3067975"/>
              <a:ext cx="862500" cy="826025"/>
            </a:xfrm>
            <a:custGeom>
              <a:rect b="b" l="l" r="r" t="t"/>
              <a:pathLst>
                <a:path extrusionOk="0" h="33041" w="34500">
                  <a:moveTo>
                    <a:pt x="1" y="0"/>
                  </a:moveTo>
                  <a:lnTo>
                    <a:pt x="5138" y="33040"/>
                  </a:lnTo>
                  <a:lnTo>
                    <a:pt x="29484" y="33040"/>
                  </a:lnTo>
                  <a:lnTo>
                    <a:pt x="34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5"/>
            <p:cNvSpPr/>
            <p:nvPr/>
          </p:nvSpPr>
          <p:spPr>
            <a:xfrm>
              <a:off x="725200" y="2982850"/>
              <a:ext cx="862500" cy="169475"/>
            </a:xfrm>
            <a:custGeom>
              <a:rect b="b" l="l" r="r" t="t"/>
              <a:pathLst>
                <a:path extrusionOk="0" h="6779" w="34500">
                  <a:moveTo>
                    <a:pt x="16019" y="1"/>
                  </a:moveTo>
                  <a:cubicBezTo>
                    <a:pt x="7843" y="122"/>
                    <a:pt x="61" y="1247"/>
                    <a:pt x="1" y="3405"/>
                  </a:cubicBezTo>
                  <a:cubicBezTo>
                    <a:pt x="61" y="5563"/>
                    <a:pt x="8056" y="6718"/>
                    <a:pt x="16323" y="6779"/>
                  </a:cubicBezTo>
                  <a:lnTo>
                    <a:pt x="18147" y="6779"/>
                  </a:lnTo>
                  <a:cubicBezTo>
                    <a:pt x="26445" y="6718"/>
                    <a:pt x="34469" y="5563"/>
                    <a:pt x="34500" y="3405"/>
                  </a:cubicBezTo>
                  <a:cubicBezTo>
                    <a:pt x="34469" y="1399"/>
                    <a:pt x="27661" y="274"/>
                    <a:pt x="20092" y="31"/>
                  </a:cubicBezTo>
                  <a:cubicBezTo>
                    <a:pt x="19697" y="31"/>
                    <a:pt x="19272" y="31"/>
                    <a:pt x="18876"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5"/>
            <p:cNvSpPr/>
            <p:nvPr/>
          </p:nvSpPr>
          <p:spPr>
            <a:xfrm>
              <a:off x="1214575" y="2603675"/>
              <a:ext cx="468875" cy="372375"/>
            </a:xfrm>
            <a:custGeom>
              <a:rect b="b" l="l" r="r" t="t"/>
              <a:pathLst>
                <a:path extrusionOk="0" h="14895" w="18755">
                  <a:moveTo>
                    <a:pt x="14256" y="0"/>
                  </a:moveTo>
                  <a:cubicBezTo>
                    <a:pt x="8523" y="0"/>
                    <a:pt x="1607" y="4246"/>
                    <a:pt x="396" y="10092"/>
                  </a:cubicBezTo>
                  <a:cubicBezTo>
                    <a:pt x="274" y="10548"/>
                    <a:pt x="0" y="13040"/>
                    <a:pt x="639" y="13040"/>
                  </a:cubicBezTo>
                  <a:cubicBezTo>
                    <a:pt x="852" y="13435"/>
                    <a:pt x="1156" y="13739"/>
                    <a:pt x="1490" y="14013"/>
                  </a:cubicBezTo>
                  <a:cubicBezTo>
                    <a:pt x="2189" y="14590"/>
                    <a:pt x="3101" y="14894"/>
                    <a:pt x="4013" y="14894"/>
                  </a:cubicBezTo>
                  <a:cubicBezTo>
                    <a:pt x="8754" y="14408"/>
                    <a:pt x="13253" y="11368"/>
                    <a:pt x="16141" y="7660"/>
                  </a:cubicBezTo>
                  <a:cubicBezTo>
                    <a:pt x="18390" y="5016"/>
                    <a:pt x="18755" y="244"/>
                    <a:pt x="14317" y="0"/>
                  </a:cubicBezTo>
                  <a:cubicBezTo>
                    <a:pt x="14296" y="0"/>
                    <a:pt x="14276" y="0"/>
                    <a:pt x="14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5"/>
            <p:cNvSpPr/>
            <p:nvPr/>
          </p:nvSpPr>
          <p:spPr>
            <a:xfrm>
              <a:off x="472925" y="2448175"/>
              <a:ext cx="530425" cy="347775"/>
            </a:xfrm>
            <a:custGeom>
              <a:rect b="b" l="l" r="r" t="t"/>
              <a:pathLst>
                <a:path extrusionOk="0" h="13911" w="21217">
                  <a:moveTo>
                    <a:pt x="3648" y="8834"/>
                  </a:moveTo>
                  <a:cubicBezTo>
                    <a:pt x="3648" y="8861"/>
                    <a:pt x="3672" y="8864"/>
                    <a:pt x="3677" y="8865"/>
                  </a:cubicBezTo>
                  <a:lnTo>
                    <a:pt x="3677" y="8865"/>
                  </a:lnTo>
                  <a:cubicBezTo>
                    <a:pt x="3667" y="8855"/>
                    <a:pt x="3658" y="8845"/>
                    <a:pt x="3648" y="8834"/>
                  </a:cubicBezTo>
                  <a:close/>
                  <a:moveTo>
                    <a:pt x="7761" y="0"/>
                  </a:moveTo>
                  <a:cubicBezTo>
                    <a:pt x="7515" y="0"/>
                    <a:pt x="7268" y="7"/>
                    <a:pt x="7022" y="20"/>
                  </a:cubicBezTo>
                  <a:lnTo>
                    <a:pt x="7052" y="20"/>
                  </a:lnTo>
                  <a:cubicBezTo>
                    <a:pt x="6900" y="50"/>
                    <a:pt x="6748" y="50"/>
                    <a:pt x="6566" y="80"/>
                  </a:cubicBezTo>
                  <a:lnTo>
                    <a:pt x="6535" y="80"/>
                  </a:lnTo>
                  <a:cubicBezTo>
                    <a:pt x="1186" y="688"/>
                    <a:pt x="0" y="5187"/>
                    <a:pt x="3678" y="8865"/>
                  </a:cubicBezTo>
                  <a:cubicBezTo>
                    <a:pt x="3678" y="8865"/>
                    <a:pt x="3678" y="8865"/>
                    <a:pt x="3677" y="8865"/>
                  </a:cubicBezTo>
                  <a:lnTo>
                    <a:pt x="3677" y="8865"/>
                  </a:lnTo>
                  <a:cubicBezTo>
                    <a:pt x="4491" y="9703"/>
                    <a:pt x="5423" y="10423"/>
                    <a:pt x="6414" y="11053"/>
                  </a:cubicBezTo>
                  <a:cubicBezTo>
                    <a:pt x="6414" y="11084"/>
                    <a:pt x="6414" y="11084"/>
                    <a:pt x="6414" y="11084"/>
                  </a:cubicBezTo>
                  <a:lnTo>
                    <a:pt x="6444" y="11084"/>
                  </a:lnTo>
                  <a:cubicBezTo>
                    <a:pt x="6475" y="11114"/>
                    <a:pt x="6475" y="11114"/>
                    <a:pt x="6505" y="11144"/>
                  </a:cubicBezTo>
                  <a:cubicBezTo>
                    <a:pt x="6505" y="11141"/>
                    <a:pt x="6505" y="11139"/>
                    <a:pt x="6504" y="11136"/>
                  </a:cubicBezTo>
                  <a:lnTo>
                    <a:pt x="6504" y="11136"/>
                  </a:lnTo>
                  <a:cubicBezTo>
                    <a:pt x="6525" y="11148"/>
                    <a:pt x="6545" y="11154"/>
                    <a:pt x="6566" y="11175"/>
                  </a:cubicBezTo>
                  <a:cubicBezTo>
                    <a:pt x="6566" y="11175"/>
                    <a:pt x="6566" y="11165"/>
                    <a:pt x="6560" y="11157"/>
                  </a:cubicBezTo>
                  <a:lnTo>
                    <a:pt x="6560" y="11157"/>
                  </a:lnTo>
                  <a:cubicBezTo>
                    <a:pt x="6612" y="11183"/>
                    <a:pt x="6661" y="11209"/>
                    <a:pt x="6687" y="11236"/>
                  </a:cubicBezTo>
                  <a:lnTo>
                    <a:pt x="6657" y="11236"/>
                  </a:lnTo>
                  <a:lnTo>
                    <a:pt x="6748" y="11266"/>
                  </a:lnTo>
                  <a:lnTo>
                    <a:pt x="6718" y="11266"/>
                  </a:lnTo>
                  <a:cubicBezTo>
                    <a:pt x="6748" y="11296"/>
                    <a:pt x="6809" y="11327"/>
                    <a:pt x="6839" y="11357"/>
                  </a:cubicBezTo>
                  <a:cubicBezTo>
                    <a:pt x="9089" y="12664"/>
                    <a:pt x="11611" y="13910"/>
                    <a:pt x="14286" y="13910"/>
                  </a:cubicBezTo>
                  <a:cubicBezTo>
                    <a:pt x="15928" y="13850"/>
                    <a:pt x="17599" y="13607"/>
                    <a:pt x="19150" y="12999"/>
                  </a:cubicBezTo>
                  <a:lnTo>
                    <a:pt x="19119" y="12999"/>
                  </a:lnTo>
                  <a:cubicBezTo>
                    <a:pt x="21216" y="12391"/>
                    <a:pt x="20943" y="9169"/>
                    <a:pt x="20578" y="7436"/>
                  </a:cubicBezTo>
                  <a:cubicBezTo>
                    <a:pt x="20153" y="5339"/>
                    <a:pt x="18815" y="3758"/>
                    <a:pt x="16961" y="2694"/>
                  </a:cubicBezTo>
                  <a:cubicBezTo>
                    <a:pt x="14194" y="1085"/>
                    <a:pt x="10981" y="0"/>
                    <a:pt x="77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5"/>
            <p:cNvSpPr/>
            <p:nvPr/>
          </p:nvSpPr>
          <p:spPr>
            <a:xfrm>
              <a:off x="1226725" y="1550100"/>
              <a:ext cx="522075" cy="540025"/>
            </a:xfrm>
            <a:custGeom>
              <a:rect b="b" l="l" r="r" t="t"/>
              <a:pathLst>
                <a:path extrusionOk="0" h="21601" w="20883">
                  <a:moveTo>
                    <a:pt x="426" y="19681"/>
                  </a:moveTo>
                  <a:cubicBezTo>
                    <a:pt x="426" y="19742"/>
                    <a:pt x="457" y="19772"/>
                    <a:pt x="457" y="19803"/>
                  </a:cubicBezTo>
                  <a:cubicBezTo>
                    <a:pt x="457" y="19803"/>
                    <a:pt x="426" y="19803"/>
                    <a:pt x="426" y="19772"/>
                  </a:cubicBezTo>
                  <a:cubicBezTo>
                    <a:pt x="426" y="19742"/>
                    <a:pt x="426" y="19711"/>
                    <a:pt x="426" y="19681"/>
                  </a:cubicBezTo>
                  <a:close/>
                  <a:moveTo>
                    <a:pt x="15154" y="0"/>
                  </a:moveTo>
                  <a:cubicBezTo>
                    <a:pt x="13009" y="0"/>
                    <a:pt x="10538" y="1226"/>
                    <a:pt x="8907" y="2052"/>
                  </a:cubicBezTo>
                  <a:cubicBezTo>
                    <a:pt x="4347" y="4666"/>
                    <a:pt x="1460" y="8465"/>
                    <a:pt x="426" y="13663"/>
                  </a:cubicBezTo>
                  <a:cubicBezTo>
                    <a:pt x="122" y="14848"/>
                    <a:pt x="1" y="16094"/>
                    <a:pt x="1" y="17341"/>
                  </a:cubicBezTo>
                  <a:cubicBezTo>
                    <a:pt x="1" y="18404"/>
                    <a:pt x="92" y="19468"/>
                    <a:pt x="214" y="20502"/>
                  </a:cubicBezTo>
                  <a:cubicBezTo>
                    <a:pt x="214" y="20502"/>
                    <a:pt x="214" y="20532"/>
                    <a:pt x="214" y="20532"/>
                  </a:cubicBezTo>
                  <a:cubicBezTo>
                    <a:pt x="244" y="20806"/>
                    <a:pt x="274" y="21049"/>
                    <a:pt x="274" y="21322"/>
                  </a:cubicBezTo>
                  <a:cubicBezTo>
                    <a:pt x="274" y="21414"/>
                    <a:pt x="335" y="21474"/>
                    <a:pt x="396" y="21474"/>
                  </a:cubicBezTo>
                  <a:cubicBezTo>
                    <a:pt x="670" y="21414"/>
                    <a:pt x="487" y="20866"/>
                    <a:pt x="518" y="20654"/>
                  </a:cubicBezTo>
                  <a:lnTo>
                    <a:pt x="518" y="20654"/>
                  </a:lnTo>
                  <a:cubicBezTo>
                    <a:pt x="670" y="20866"/>
                    <a:pt x="852" y="21049"/>
                    <a:pt x="1095" y="21170"/>
                  </a:cubicBezTo>
                  <a:cubicBezTo>
                    <a:pt x="1616" y="21472"/>
                    <a:pt x="2260" y="21600"/>
                    <a:pt x="2850" y="21600"/>
                  </a:cubicBezTo>
                  <a:cubicBezTo>
                    <a:pt x="2914" y="21600"/>
                    <a:pt x="2978" y="21599"/>
                    <a:pt x="3040" y="21596"/>
                  </a:cubicBezTo>
                  <a:cubicBezTo>
                    <a:pt x="4773" y="21505"/>
                    <a:pt x="6202" y="20350"/>
                    <a:pt x="7539" y="19377"/>
                  </a:cubicBezTo>
                  <a:cubicBezTo>
                    <a:pt x="9332" y="18192"/>
                    <a:pt x="11004" y="16854"/>
                    <a:pt x="12463" y="15243"/>
                  </a:cubicBezTo>
                  <a:cubicBezTo>
                    <a:pt x="14925" y="12325"/>
                    <a:pt x="20883" y="4909"/>
                    <a:pt x="18025" y="1170"/>
                  </a:cubicBezTo>
                  <a:cubicBezTo>
                    <a:pt x="17256" y="319"/>
                    <a:pt x="16247" y="0"/>
                    <a:pt x="15154"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5"/>
            <p:cNvSpPr/>
            <p:nvPr/>
          </p:nvSpPr>
          <p:spPr>
            <a:xfrm>
              <a:off x="1232050" y="2228450"/>
              <a:ext cx="512200" cy="382875"/>
            </a:xfrm>
            <a:custGeom>
              <a:rect b="b" l="l" r="r" t="t"/>
              <a:pathLst>
                <a:path extrusionOk="0" h="15315" w="20488">
                  <a:moveTo>
                    <a:pt x="16310" y="0"/>
                  </a:moveTo>
                  <a:cubicBezTo>
                    <a:pt x="14465" y="0"/>
                    <a:pt x="12383" y="596"/>
                    <a:pt x="10973" y="997"/>
                  </a:cubicBezTo>
                  <a:cubicBezTo>
                    <a:pt x="6657" y="2304"/>
                    <a:pt x="2767" y="5465"/>
                    <a:pt x="1064" y="9690"/>
                  </a:cubicBezTo>
                  <a:cubicBezTo>
                    <a:pt x="578" y="11210"/>
                    <a:pt x="1" y="13155"/>
                    <a:pt x="1004" y="14553"/>
                  </a:cubicBezTo>
                  <a:cubicBezTo>
                    <a:pt x="1042" y="14630"/>
                    <a:pt x="1107" y="14664"/>
                    <a:pt x="1171" y="14664"/>
                  </a:cubicBezTo>
                  <a:cubicBezTo>
                    <a:pt x="1261" y="14664"/>
                    <a:pt x="1351" y="14599"/>
                    <a:pt x="1368" y="14493"/>
                  </a:cubicBezTo>
                  <a:cubicBezTo>
                    <a:pt x="2143" y="15077"/>
                    <a:pt x="2995" y="15314"/>
                    <a:pt x="3884" y="15314"/>
                  </a:cubicBezTo>
                  <a:cubicBezTo>
                    <a:pt x="6829" y="15314"/>
                    <a:pt x="10182" y="12712"/>
                    <a:pt x="12493" y="11544"/>
                  </a:cubicBezTo>
                  <a:cubicBezTo>
                    <a:pt x="14469" y="10420"/>
                    <a:pt x="16597" y="9477"/>
                    <a:pt x="18238" y="7897"/>
                  </a:cubicBezTo>
                  <a:cubicBezTo>
                    <a:pt x="19484" y="6590"/>
                    <a:pt x="20487" y="4766"/>
                    <a:pt x="20275" y="2882"/>
                  </a:cubicBezTo>
                  <a:cubicBezTo>
                    <a:pt x="19917" y="656"/>
                    <a:pt x="18244" y="0"/>
                    <a:pt x="1631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5"/>
            <p:cNvSpPr/>
            <p:nvPr/>
          </p:nvSpPr>
          <p:spPr>
            <a:xfrm>
              <a:off x="471400" y="1506850"/>
              <a:ext cx="541075" cy="389675"/>
            </a:xfrm>
            <a:custGeom>
              <a:rect b="b" l="l" r="r" t="t"/>
              <a:pathLst>
                <a:path extrusionOk="0" h="15587" w="21643">
                  <a:moveTo>
                    <a:pt x="7994" y="0"/>
                  </a:moveTo>
                  <a:cubicBezTo>
                    <a:pt x="6621" y="0"/>
                    <a:pt x="5256" y="235"/>
                    <a:pt x="3982" y="742"/>
                  </a:cubicBezTo>
                  <a:cubicBezTo>
                    <a:pt x="1520" y="1836"/>
                    <a:pt x="0" y="4268"/>
                    <a:pt x="2007" y="6578"/>
                  </a:cubicBezTo>
                  <a:cubicBezTo>
                    <a:pt x="4651" y="9587"/>
                    <a:pt x="8967" y="10195"/>
                    <a:pt x="12220" y="12353"/>
                  </a:cubicBezTo>
                  <a:cubicBezTo>
                    <a:pt x="13955" y="13432"/>
                    <a:pt x="16382" y="15586"/>
                    <a:pt x="18496" y="15586"/>
                  </a:cubicBezTo>
                  <a:cubicBezTo>
                    <a:pt x="19420" y="15586"/>
                    <a:pt x="20283" y="15176"/>
                    <a:pt x="21004" y="14086"/>
                  </a:cubicBezTo>
                  <a:cubicBezTo>
                    <a:pt x="21095" y="14086"/>
                    <a:pt x="21186" y="14025"/>
                    <a:pt x="21217" y="13934"/>
                  </a:cubicBezTo>
                  <a:cubicBezTo>
                    <a:pt x="21429" y="13539"/>
                    <a:pt x="21490" y="12961"/>
                    <a:pt x="21521" y="12505"/>
                  </a:cubicBezTo>
                  <a:cubicBezTo>
                    <a:pt x="21460" y="12262"/>
                    <a:pt x="21642" y="11958"/>
                    <a:pt x="21490" y="11745"/>
                  </a:cubicBezTo>
                  <a:cubicBezTo>
                    <a:pt x="21490" y="11472"/>
                    <a:pt x="21429" y="11229"/>
                    <a:pt x="21399" y="11016"/>
                  </a:cubicBezTo>
                  <a:cubicBezTo>
                    <a:pt x="20852" y="7763"/>
                    <a:pt x="18724" y="5271"/>
                    <a:pt x="16232" y="3234"/>
                  </a:cubicBezTo>
                  <a:cubicBezTo>
                    <a:pt x="15290" y="2414"/>
                    <a:pt x="14074" y="1502"/>
                    <a:pt x="12888" y="985"/>
                  </a:cubicBezTo>
                  <a:cubicBezTo>
                    <a:pt x="11351" y="350"/>
                    <a:pt x="9668" y="0"/>
                    <a:pt x="79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5"/>
            <p:cNvSpPr/>
            <p:nvPr/>
          </p:nvSpPr>
          <p:spPr>
            <a:xfrm>
              <a:off x="1172025" y="1247450"/>
              <a:ext cx="565375" cy="502900"/>
            </a:xfrm>
            <a:custGeom>
              <a:rect b="b" l="l" r="r" t="t"/>
              <a:pathLst>
                <a:path extrusionOk="0" h="20116" w="22615">
                  <a:moveTo>
                    <a:pt x="19641" y="1"/>
                  </a:moveTo>
                  <a:cubicBezTo>
                    <a:pt x="16605" y="1"/>
                    <a:pt x="13628" y="2097"/>
                    <a:pt x="11247" y="3732"/>
                  </a:cubicBezTo>
                  <a:cubicBezTo>
                    <a:pt x="10244" y="4461"/>
                    <a:pt x="9271" y="5282"/>
                    <a:pt x="8359" y="6103"/>
                  </a:cubicBezTo>
                  <a:cubicBezTo>
                    <a:pt x="8359" y="6103"/>
                    <a:pt x="8329" y="6133"/>
                    <a:pt x="8329" y="6133"/>
                  </a:cubicBezTo>
                  <a:lnTo>
                    <a:pt x="8298" y="6164"/>
                  </a:lnTo>
                  <a:cubicBezTo>
                    <a:pt x="8268" y="6164"/>
                    <a:pt x="8268" y="6164"/>
                    <a:pt x="8268" y="6194"/>
                  </a:cubicBezTo>
                  <a:lnTo>
                    <a:pt x="8268" y="6164"/>
                  </a:lnTo>
                  <a:cubicBezTo>
                    <a:pt x="8207" y="6255"/>
                    <a:pt x="8146" y="6316"/>
                    <a:pt x="8086" y="6376"/>
                  </a:cubicBezTo>
                  <a:cubicBezTo>
                    <a:pt x="8055" y="6376"/>
                    <a:pt x="8025" y="6407"/>
                    <a:pt x="7994" y="6437"/>
                  </a:cubicBezTo>
                  <a:cubicBezTo>
                    <a:pt x="7994" y="6437"/>
                    <a:pt x="7994" y="6468"/>
                    <a:pt x="7964" y="6468"/>
                  </a:cubicBezTo>
                  <a:cubicBezTo>
                    <a:pt x="7964" y="6468"/>
                    <a:pt x="7934" y="6498"/>
                    <a:pt x="7903" y="6528"/>
                  </a:cubicBezTo>
                  <a:cubicBezTo>
                    <a:pt x="5289" y="9112"/>
                    <a:pt x="2827" y="12091"/>
                    <a:pt x="1520" y="15586"/>
                  </a:cubicBezTo>
                  <a:cubicBezTo>
                    <a:pt x="1490" y="15708"/>
                    <a:pt x="1429" y="15829"/>
                    <a:pt x="1399" y="15951"/>
                  </a:cubicBezTo>
                  <a:cubicBezTo>
                    <a:pt x="791" y="16924"/>
                    <a:pt x="608" y="18048"/>
                    <a:pt x="274" y="19142"/>
                  </a:cubicBezTo>
                  <a:cubicBezTo>
                    <a:pt x="213" y="19355"/>
                    <a:pt x="122" y="19568"/>
                    <a:pt x="61" y="19781"/>
                  </a:cubicBezTo>
                  <a:cubicBezTo>
                    <a:pt x="0" y="19902"/>
                    <a:pt x="61" y="20054"/>
                    <a:pt x="183" y="20085"/>
                  </a:cubicBezTo>
                  <a:cubicBezTo>
                    <a:pt x="213" y="20085"/>
                    <a:pt x="213" y="20115"/>
                    <a:pt x="243" y="20115"/>
                  </a:cubicBezTo>
                  <a:cubicBezTo>
                    <a:pt x="335" y="20115"/>
                    <a:pt x="456" y="20054"/>
                    <a:pt x="487" y="19963"/>
                  </a:cubicBezTo>
                  <a:cubicBezTo>
                    <a:pt x="730" y="19142"/>
                    <a:pt x="1095" y="18352"/>
                    <a:pt x="1459" y="17592"/>
                  </a:cubicBezTo>
                  <a:cubicBezTo>
                    <a:pt x="1459" y="17532"/>
                    <a:pt x="1490" y="17501"/>
                    <a:pt x="1490" y="17471"/>
                  </a:cubicBezTo>
                  <a:cubicBezTo>
                    <a:pt x="2067" y="16255"/>
                    <a:pt x="2766" y="15100"/>
                    <a:pt x="3739" y="14158"/>
                  </a:cubicBezTo>
                  <a:cubicBezTo>
                    <a:pt x="4955" y="12911"/>
                    <a:pt x="6596" y="12364"/>
                    <a:pt x="8207" y="11756"/>
                  </a:cubicBezTo>
                  <a:cubicBezTo>
                    <a:pt x="10973" y="10480"/>
                    <a:pt x="13922" y="9446"/>
                    <a:pt x="16475" y="7714"/>
                  </a:cubicBezTo>
                  <a:cubicBezTo>
                    <a:pt x="17478" y="6984"/>
                    <a:pt x="18481" y="6255"/>
                    <a:pt x="19393" y="5464"/>
                  </a:cubicBezTo>
                  <a:lnTo>
                    <a:pt x="19423" y="5434"/>
                  </a:lnTo>
                  <a:lnTo>
                    <a:pt x="19454" y="5404"/>
                  </a:lnTo>
                  <a:cubicBezTo>
                    <a:pt x="19454" y="5404"/>
                    <a:pt x="19484" y="5404"/>
                    <a:pt x="19484" y="5373"/>
                  </a:cubicBezTo>
                  <a:cubicBezTo>
                    <a:pt x="20882" y="4157"/>
                    <a:pt x="22615" y="1057"/>
                    <a:pt x="20183" y="24"/>
                  </a:cubicBezTo>
                  <a:cubicBezTo>
                    <a:pt x="20002" y="8"/>
                    <a:pt x="19822" y="1"/>
                    <a:pt x="1964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5"/>
            <p:cNvSpPr/>
            <p:nvPr/>
          </p:nvSpPr>
          <p:spPr>
            <a:xfrm>
              <a:off x="1586925" y="1438750"/>
              <a:ext cx="775" cy="25"/>
            </a:xfrm>
            <a:custGeom>
              <a:rect b="b" l="l" r="r" t="t"/>
              <a:pathLst>
                <a:path extrusionOk="0" h="1" w="31">
                  <a:moveTo>
                    <a:pt x="31" y="1"/>
                  </a:moveTo>
                  <a:cubicBezTo>
                    <a:pt x="0" y="1"/>
                    <a:pt x="0" y="1"/>
                    <a:pt x="0" y="1"/>
                  </a:cubicBezTo>
                  <a:cubicBezTo>
                    <a:pt x="0" y="1"/>
                    <a:pt x="0"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5"/>
            <p:cNvSpPr/>
            <p:nvPr/>
          </p:nvSpPr>
          <p:spPr>
            <a:xfrm>
              <a:off x="1549675" y="1462325"/>
              <a:ext cx="800" cy="25"/>
            </a:xfrm>
            <a:custGeom>
              <a:rect b="b" l="l" r="r" t="t"/>
              <a:pathLst>
                <a:path extrusionOk="0" h="1" w="32">
                  <a:moveTo>
                    <a:pt x="31" y="0"/>
                  </a:moveTo>
                  <a:cubicBezTo>
                    <a:pt x="31" y="0"/>
                    <a:pt x="31" y="0"/>
                    <a:pt x="1" y="0"/>
                  </a:cubicBezTo>
                  <a:cubicBezTo>
                    <a:pt x="31" y="0"/>
                    <a:pt x="31" y="0"/>
                    <a:pt x="3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5"/>
            <p:cNvSpPr/>
            <p:nvPr/>
          </p:nvSpPr>
          <p:spPr>
            <a:xfrm>
              <a:off x="1134025" y="846650"/>
              <a:ext cx="410400" cy="637075"/>
            </a:xfrm>
            <a:custGeom>
              <a:rect b="b" l="l" r="r" t="t"/>
              <a:pathLst>
                <a:path extrusionOk="0" h="25483" w="16416">
                  <a:moveTo>
                    <a:pt x="2311" y="24202"/>
                  </a:moveTo>
                  <a:cubicBezTo>
                    <a:pt x="2341" y="24202"/>
                    <a:pt x="2371" y="24232"/>
                    <a:pt x="2402" y="24262"/>
                  </a:cubicBezTo>
                  <a:cubicBezTo>
                    <a:pt x="2402" y="24262"/>
                    <a:pt x="2402" y="24262"/>
                    <a:pt x="2371" y="24293"/>
                  </a:cubicBezTo>
                  <a:cubicBezTo>
                    <a:pt x="2371" y="24262"/>
                    <a:pt x="2341" y="24232"/>
                    <a:pt x="2311" y="24202"/>
                  </a:cubicBezTo>
                  <a:close/>
                  <a:moveTo>
                    <a:pt x="12029" y="0"/>
                  </a:moveTo>
                  <a:cubicBezTo>
                    <a:pt x="10215" y="0"/>
                    <a:pt x="7862" y="1450"/>
                    <a:pt x="5472" y="4688"/>
                  </a:cubicBezTo>
                  <a:cubicBezTo>
                    <a:pt x="3344" y="7788"/>
                    <a:pt x="1581" y="11223"/>
                    <a:pt x="456" y="14809"/>
                  </a:cubicBezTo>
                  <a:cubicBezTo>
                    <a:pt x="183" y="16025"/>
                    <a:pt x="1" y="17302"/>
                    <a:pt x="61" y="18579"/>
                  </a:cubicBezTo>
                  <a:cubicBezTo>
                    <a:pt x="92" y="20767"/>
                    <a:pt x="700" y="22955"/>
                    <a:pt x="2067" y="24658"/>
                  </a:cubicBezTo>
                  <a:cubicBezTo>
                    <a:pt x="2159" y="24779"/>
                    <a:pt x="2280" y="24901"/>
                    <a:pt x="2371" y="24992"/>
                  </a:cubicBezTo>
                  <a:lnTo>
                    <a:pt x="2493" y="25114"/>
                  </a:lnTo>
                  <a:cubicBezTo>
                    <a:pt x="2645" y="25266"/>
                    <a:pt x="2827" y="25418"/>
                    <a:pt x="3040" y="25478"/>
                  </a:cubicBezTo>
                  <a:cubicBezTo>
                    <a:pt x="3064" y="25481"/>
                    <a:pt x="3086" y="25483"/>
                    <a:pt x="3105" y="25483"/>
                  </a:cubicBezTo>
                  <a:cubicBezTo>
                    <a:pt x="3470" y="25483"/>
                    <a:pt x="2944" y="24956"/>
                    <a:pt x="2858" y="24840"/>
                  </a:cubicBezTo>
                  <a:cubicBezTo>
                    <a:pt x="2919" y="24810"/>
                    <a:pt x="3010" y="24749"/>
                    <a:pt x="3040" y="24688"/>
                  </a:cubicBezTo>
                  <a:cubicBezTo>
                    <a:pt x="3222" y="24810"/>
                    <a:pt x="3374" y="24870"/>
                    <a:pt x="3526" y="24931"/>
                  </a:cubicBezTo>
                  <a:cubicBezTo>
                    <a:pt x="3759" y="25012"/>
                    <a:pt x="3995" y="25049"/>
                    <a:pt x="4231" y="25049"/>
                  </a:cubicBezTo>
                  <a:cubicBezTo>
                    <a:pt x="5408" y="25049"/>
                    <a:pt x="6586" y="24141"/>
                    <a:pt x="7447" y="23381"/>
                  </a:cubicBezTo>
                  <a:cubicBezTo>
                    <a:pt x="11460" y="19855"/>
                    <a:pt x="13283" y="14597"/>
                    <a:pt x="14590" y="9551"/>
                  </a:cubicBezTo>
                  <a:cubicBezTo>
                    <a:pt x="16416" y="3629"/>
                    <a:pt x="14897" y="0"/>
                    <a:pt x="1202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5"/>
            <p:cNvSpPr/>
            <p:nvPr/>
          </p:nvSpPr>
          <p:spPr>
            <a:xfrm>
              <a:off x="1121875" y="858625"/>
              <a:ext cx="351100" cy="2277000"/>
            </a:xfrm>
            <a:custGeom>
              <a:rect b="b" l="l" r="r" t="t"/>
              <a:pathLst>
                <a:path extrusionOk="0" h="91080" w="14044">
                  <a:moveTo>
                    <a:pt x="13861" y="0"/>
                  </a:moveTo>
                  <a:cubicBezTo>
                    <a:pt x="13745" y="0"/>
                    <a:pt x="13600" y="58"/>
                    <a:pt x="13496" y="75"/>
                  </a:cubicBezTo>
                  <a:cubicBezTo>
                    <a:pt x="8602" y="2020"/>
                    <a:pt x="6718" y="8251"/>
                    <a:pt x="5167" y="12871"/>
                  </a:cubicBezTo>
                  <a:cubicBezTo>
                    <a:pt x="2553" y="21899"/>
                    <a:pt x="2462" y="31443"/>
                    <a:pt x="2006" y="40775"/>
                  </a:cubicBezTo>
                  <a:cubicBezTo>
                    <a:pt x="2128" y="42477"/>
                    <a:pt x="2067" y="44179"/>
                    <a:pt x="2006" y="45881"/>
                  </a:cubicBezTo>
                  <a:cubicBezTo>
                    <a:pt x="1948" y="46085"/>
                    <a:pt x="2085" y="46706"/>
                    <a:pt x="1804" y="46706"/>
                  </a:cubicBezTo>
                  <a:cubicBezTo>
                    <a:pt x="1791" y="46706"/>
                    <a:pt x="1778" y="46704"/>
                    <a:pt x="1763" y="46702"/>
                  </a:cubicBezTo>
                  <a:cubicBezTo>
                    <a:pt x="1672" y="48921"/>
                    <a:pt x="1581" y="51139"/>
                    <a:pt x="1520" y="53389"/>
                  </a:cubicBezTo>
                  <a:cubicBezTo>
                    <a:pt x="1520" y="53358"/>
                    <a:pt x="1520" y="53358"/>
                    <a:pt x="1520" y="53358"/>
                  </a:cubicBezTo>
                  <a:cubicBezTo>
                    <a:pt x="1429" y="56732"/>
                    <a:pt x="1216" y="60076"/>
                    <a:pt x="1277" y="63450"/>
                  </a:cubicBezTo>
                  <a:cubicBezTo>
                    <a:pt x="1277" y="64818"/>
                    <a:pt x="1307" y="66185"/>
                    <a:pt x="1368" y="67523"/>
                  </a:cubicBezTo>
                  <a:cubicBezTo>
                    <a:pt x="1368" y="67644"/>
                    <a:pt x="1429" y="67796"/>
                    <a:pt x="1307" y="67857"/>
                  </a:cubicBezTo>
                  <a:cubicBezTo>
                    <a:pt x="1281" y="67909"/>
                    <a:pt x="1300" y="68119"/>
                    <a:pt x="1229" y="68119"/>
                  </a:cubicBezTo>
                  <a:cubicBezTo>
                    <a:pt x="1217" y="68119"/>
                    <a:pt x="1203" y="68113"/>
                    <a:pt x="1186" y="68100"/>
                  </a:cubicBezTo>
                  <a:lnTo>
                    <a:pt x="1186" y="68100"/>
                  </a:lnTo>
                  <a:cubicBezTo>
                    <a:pt x="1155" y="73024"/>
                    <a:pt x="1672" y="78009"/>
                    <a:pt x="1186" y="82933"/>
                  </a:cubicBezTo>
                  <a:cubicBezTo>
                    <a:pt x="1034" y="84635"/>
                    <a:pt x="851" y="86338"/>
                    <a:pt x="639" y="88070"/>
                  </a:cubicBezTo>
                  <a:cubicBezTo>
                    <a:pt x="639" y="88678"/>
                    <a:pt x="0" y="90988"/>
                    <a:pt x="882" y="91079"/>
                  </a:cubicBezTo>
                  <a:cubicBezTo>
                    <a:pt x="1094" y="91079"/>
                    <a:pt x="1338" y="90927"/>
                    <a:pt x="1398" y="90715"/>
                  </a:cubicBezTo>
                  <a:cubicBezTo>
                    <a:pt x="1642" y="89651"/>
                    <a:pt x="1702" y="88587"/>
                    <a:pt x="1854" y="87523"/>
                  </a:cubicBezTo>
                  <a:cubicBezTo>
                    <a:pt x="2341" y="83663"/>
                    <a:pt x="2736" y="79772"/>
                    <a:pt x="2493" y="75851"/>
                  </a:cubicBezTo>
                  <a:cubicBezTo>
                    <a:pt x="2219" y="68100"/>
                    <a:pt x="2401" y="60319"/>
                    <a:pt x="2705" y="52568"/>
                  </a:cubicBezTo>
                  <a:cubicBezTo>
                    <a:pt x="2705" y="52568"/>
                    <a:pt x="2705" y="52598"/>
                    <a:pt x="2705" y="52629"/>
                  </a:cubicBezTo>
                  <a:cubicBezTo>
                    <a:pt x="2918" y="46307"/>
                    <a:pt x="3192" y="40015"/>
                    <a:pt x="3435" y="33692"/>
                  </a:cubicBezTo>
                  <a:cubicBezTo>
                    <a:pt x="3648" y="26367"/>
                    <a:pt x="4286" y="18981"/>
                    <a:pt x="6444" y="11929"/>
                  </a:cubicBezTo>
                  <a:cubicBezTo>
                    <a:pt x="7326" y="9011"/>
                    <a:pt x="8237" y="6032"/>
                    <a:pt x="9970" y="3449"/>
                  </a:cubicBezTo>
                  <a:cubicBezTo>
                    <a:pt x="10821" y="2142"/>
                    <a:pt x="11976" y="956"/>
                    <a:pt x="13435" y="348"/>
                  </a:cubicBezTo>
                  <a:cubicBezTo>
                    <a:pt x="13587" y="318"/>
                    <a:pt x="13709" y="257"/>
                    <a:pt x="13861" y="257"/>
                  </a:cubicBezTo>
                  <a:cubicBezTo>
                    <a:pt x="13952" y="257"/>
                    <a:pt x="14043" y="227"/>
                    <a:pt x="14043" y="136"/>
                  </a:cubicBezTo>
                  <a:cubicBezTo>
                    <a:pt x="14017" y="32"/>
                    <a:pt x="13947" y="0"/>
                    <a:pt x="138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5"/>
            <p:cNvSpPr/>
            <p:nvPr/>
          </p:nvSpPr>
          <p:spPr>
            <a:xfrm>
              <a:off x="1142375" y="2656325"/>
              <a:ext cx="485600" cy="462100"/>
            </a:xfrm>
            <a:custGeom>
              <a:rect b="b" l="l" r="r" t="t"/>
              <a:pathLst>
                <a:path extrusionOk="0" h="18484" w="19424">
                  <a:moveTo>
                    <a:pt x="19143" y="1"/>
                  </a:moveTo>
                  <a:cubicBezTo>
                    <a:pt x="18687" y="1"/>
                    <a:pt x="17808" y="304"/>
                    <a:pt x="17539" y="326"/>
                  </a:cubicBezTo>
                  <a:cubicBezTo>
                    <a:pt x="11521" y="1694"/>
                    <a:pt x="6414" y="5919"/>
                    <a:pt x="3314" y="11177"/>
                  </a:cubicBezTo>
                  <a:cubicBezTo>
                    <a:pt x="3314" y="11177"/>
                    <a:pt x="3284" y="11208"/>
                    <a:pt x="3284" y="11238"/>
                  </a:cubicBezTo>
                  <a:cubicBezTo>
                    <a:pt x="3233" y="11314"/>
                    <a:pt x="3182" y="11390"/>
                    <a:pt x="3131" y="11466"/>
                  </a:cubicBezTo>
                  <a:lnTo>
                    <a:pt x="3131" y="11466"/>
                  </a:lnTo>
                  <a:cubicBezTo>
                    <a:pt x="3132" y="11462"/>
                    <a:pt x="3132" y="11457"/>
                    <a:pt x="3132" y="11451"/>
                  </a:cubicBezTo>
                  <a:lnTo>
                    <a:pt x="3132" y="11451"/>
                  </a:lnTo>
                  <a:cubicBezTo>
                    <a:pt x="1866" y="13349"/>
                    <a:pt x="1138" y="15486"/>
                    <a:pt x="208" y="17537"/>
                  </a:cubicBezTo>
                  <a:lnTo>
                    <a:pt x="208" y="17537"/>
                  </a:lnTo>
                  <a:cubicBezTo>
                    <a:pt x="1" y="17781"/>
                    <a:pt x="3" y="18200"/>
                    <a:pt x="274" y="18381"/>
                  </a:cubicBezTo>
                  <a:cubicBezTo>
                    <a:pt x="402" y="18452"/>
                    <a:pt x="518" y="18483"/>
                    <a:pt x="623" y="18483"/>
                  </a:cubicBezTo>
                  <a:cubicBezTo>
                    <a:pt x="1197" y="18483"/>
                    <a:pt x="1467" y="17562"/>
                    <a:pt x="1673" y="17074"/>
                  </a:cubicBezTo>
                  <a:cubicBezTo>
                    <a:pt x="2037" y="16162"/>
                    <a:pt x="2402" y="15220"/>
                    <a:pt x="2828" y="14308"/>
                  </a:cubicBezTo>
                  <a:cubicBezTo>
                    <a:pt x="2828" y="14308"/>
                    <a:pt x="2828" y="14295"/>
                    <a:pt x="2828" y="14278"/>
                  </a:cubicBezTo>
                  <a:cubicBezTo>
                    <a:pt x="5898" y="7530"/>
                    <a:pt x="11187" y="2302"/>
                    <a:pt x="18481" y="387"/>
                  </a:cubicBezTo>
                  <a:lnTo>
                    <a:pt x="18451" y="387"/>
                  </a:lnTo>
                  <a:cubicBezTo>
                    <a:pt x="18694" y="356"/>
                    <a:pt x="18907" y="296"/>
                    <a:pt x="19150" y="265"/>
                  </a:cubicBezTo>
                  <a:lnTo>
                    <a:pt x="19211" y="265"/>
                  </a:lnTo>
                  <a:cubicBezTo>
                    <a:pt x="19302" y="265"/>
                    <a:pt x="19393" y="265"/>
                    <a:pt x="19424" y="144"/>
                  </a:cubicBezTo>
                  <a:cubicBezTo>
                    <a:pt x="19416" y="40"/>
                    <a:pt x="19307" y="1"/>
                    <a:pt x="19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5"/>
            <p:cNvSpPr/>
            <p:nvPr/>
          </p:nvSpPr>
          <p:spPr>
            <a:xfrm>
              <a:off x="1127175" y="3067400"/>
              <a:ext cx="50200" cy="84925"/>
            </a:xfrm>
            <a:custGeom>
              <a:rect b="b" l="l" r="r" t="t"/>
              <a:pathLst>
                <a:path extrusionOk="0" h="3397" w="2008">
                  <a:moveTo>
                    <a:pt x="1411" y="0"/>
                  </a:moveTo>
                  <a:cubicBezTo>
                    <a:pt x="1369" y="0"/>
                    <a:pt x="1323" y="8"/>
                    <a:pt x="1278" y="23"/>
                  </a:cubicBezTo>
                  <a:cubicBezTo>
                    <a:pt x="1156" y="84"/>
                    <a:pt x="1034" y="205"/>
                    <a:pt x="1004" y="388"/>
                  </a:cubicBezTo>
                  <a:cubicBezTo>
                    <a:pt x="852" y="418"/>
                    <a:pt x="761" y="449"/>
                    <a:pt x="670" y="540"/>
                  </a:cubicBezTo>
                  <a:cubicBezTo>
                    <a:pt x="335" y="813"/>
                    <a:pt x="366" y="1421"/>
                    <a:pt x="275" y="1816"/>
                  </a:cubicBezTo>
                  <a:cubicBezTo>
                    <a:pt x="244" y="1877"/>
                    <a:pt x="244" y="1908"/>
                    <a:pt x="214" y="1999"/>
                  </a:cubicBezTo>
                  <a:cubicBezTo>
                    <a:pt x="92" y="2394"/>
                    <a:pt x="1" y="3032"/>
                    <a:pt x="244" y="3397"/>
                  </a:cubicBezTo>
                  <a:lnTo>
                    <a:pt x="1855" y="3397"/>
                  </a:lnTo>
                  <a:cubicBezTo>
                    <a:pt x="2007" y="2880"/>
                    <a:pt x="1977" y="2120"/>
                    <a:pt x="1977" y="1482"/>
                  </a:cubicBezTo>
                  <a:lnTo>
                    <a:pt x="1977" y="1360"/>
                  </a:lnTo>
                  <a:cubicBezTo>
                    <a:pt x="1946" y="1057"/>
                    <a:pt x="1946" y="783"/>
                    <a:pt x="1946" y="631"/>
                  </a:cubicBezTo>
                  <a:cubicBezTo>
                    <a:pt x="1977" y="388"/>
                    <a:pt x="1916" y="236"/>
                    <a:pt x="1764" y="114"/>
                  </a:cubicBezTo>
                  <a:cubicBezTo>
                    <a:pt x="1703" y="53"/>
                    <a:pt x="1612" y="23"/>
                    <a:pt x="1521" y="23"/>
                  </a:cubicBezTo>
                  <a:cubicBezTo>
                    <a:pt x="1490" y="8"/>
                    <a:pt x="1452" y="0"/>
                    <a:pt x="14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5"/>
            <p:cNvSpPr/>
            <p:nvPr/>
          </p:nvSpPr>
          <p:spPr>
            <a:xfrm>
              <a:off x="523300" y="2535900"/>
              <a:ext cx="658625" cy="616425"/>
            </a:xfrm>
            <a:custGeom>
              <a:rect b="b" l="l" r="r" t="t"/>
              <a:pathLst>
                <a:path extrusionOk="0" h="24657" w="26345">
                  <a:moveTo>
                    <a:pt x="1341" y="0"/>
                  </a:moveTo>
                  <a:cubicBezTo>
                    <a:pt x="770" y="0"/>
                    <a:pt x="1" y="30"/>
                    <a:pt x="295" y="219"/>
                  </a:cubicBezTo>
                  <a:cubicBezTo>
                    <a:pt x="3153" y="280"/>
                    <a:pt x="5979" y="827"/>
                    <a:pt x="8715" y="1708"/>
                  </a:cubicBezTo>
                  <a:cubicBezTo>
                    <a:pt x="12423" y="2924"/>
                    <a:pt x="15858" y="5082"/>
                    <a:pt x="18594" y="7909"/>
                  </a:cubicBezTo>
                  <a:cubicBezTo>
                    <a:pt x="19992" y="9338"/>
                    <a:pt x="21177" y="10949"/>
                    <a:pt x="22119" y="12712"/>
                  </a:cubicBezTo>
                  <a:cubicBezTo>
                    <a:pt x="22180" y="12772"/>
                    <a:pt x="22211" y="12864"/>
                    <a:pt x="22241" y="12924"/>
                  </a:cubicBezTo>
                  <a:cubicBezTo>
                    <a:pt x="22271" y="12955"/>
                    <a:pt x="22271" y="12955"/>
                    <a:pt x="22271" y="12985"/>
                  </a:cubicBezTo>
                  <a:cubicBezTo>
                    <a:pt x="22302" y="12985"/>
                    <a:pt x="22302" y="13015"/>
                    <a:pt x="22302" y="13015"/>
                  </a:cubicBezTo>
                  <a:cubicBezTo>
                    <a:pt x="23092" y="14566"/>
                    <a:pt x="23670" y="16207"/>
                    <a:pt x="24095" y="17879"/>
                  </a:cubicBezTo>
                  <a:cubicBezTo>
                    <a:pt x="24308" y="18699"/>
                    <a:pt x="24460" y="19551"/>
                    <a:pt x="24612" y="20402"/>
                  </a:cubicBezTo>
                  <a:cubicBezTo>
                    <a:pt x="24612" y="20432"/>
                    <a:pt x="24612" y="20462"/>
                    <a:pt x="24642" y="20523"/>
                  </a:cubicBezTo>
                  <a:cubicBezTo>
                    <a:pt x="24703" y="20949"/>
                    <a:pt x="24764" y="21374"/>
                    <a:pt x="24825" y="21800"/>
                  </a:cubicBezTo>
                  <a:cubicBezTo>
                    <a:pt x="24855" y="22013"/>
                    <a:pt x="24885" y="22225"/>
                    <a:pt x="24916" y="22438"/>
                  </a:cubicBezTo>
                  <a:cubicBezTo>
                    <a:pt x="24946" y="22681"/>
                    <a:pt x="24977" y="22924"/>
                    <a:pt x="25007" y="23168"/>
                  </a:cubicBezTo>
                  <a:cubicBezTo>
                    <a:pt x="25037" y="23411"/>
                    <a:pt x="25068" y="23654"/>
                    <a:pt x="25098" y="23897"/>
                  </a:cubicBezTo>
                  <a:cubicBezTo>
                    <a:pt x="25129" y="24079"/>
                    <a:pt x="25159" y="24292"/>
                    <a:pt x="25189" y="24475"/>
                  </a:cubicBezTo>
                  <a:cubicBezTo>
                    <a:pt x="25189" y="24535"/>
                    <a:pt x="25220" y="24596"/>
                    <a:pt x="25250" y="24657"/>
                  </a:cubicBezTo>
                  <a:lnTo>
                    <a:pt x="26223" y="24657"/>
                  </a:lnTo>
                  <a:cubicBezTo>
                    <a:pt x="26314" y="24535"/>
                    <a:pt x="26344" y="24414"/>
                    <a:pt x="26314" y="24262"/>
                  </a:cubicBezTo>
                  <a:cubicBezTo>
                    <a:pt x="26253" y="23776"/>
                    <a:pt x="26192" y="23259"/>
                    <a:pt x="26132" y="22742"/>
                  </a:cubicBezTo>
                  <a:cubicBezTo>
                    <a:pt x="26132" y="22712"/>
                    <a:pt x="26101" y="22681"/>
                    <a:pt x="26101" y="22651"/>
                  </a:cubicBezTo>
                  <a:cubicBezTo>
                    <a:pt x="26041" y="22225"/>
                    <a:pt x="25980" y="21800"/>
                    <a:pt x="25919" y="21374"/>
                  </a:cubicBezTo>
                  <a:cubicBezTo>
                    <a:pt x="25889" y="21101"/>
                    <a:pt x="25828" y="20797"/>
                    <a:pt x="25797" y="20493"/>
                  </a:cubicBezTo>
                  <a:lnTo>
                    <a:pt x="25767" y="20493"/>
                  </a:lnTo>
                  <a:cubicBezTo>
                    <a:pt x="25676" y="19794"/>
                    <a:pt x="25524" y="19095"/>
                    <a:pt x="25372" y="18395"/>
                  </a:cubicBezTo>
                  <a:cubicBezTo>
                    <a:pt x="25341" y="18213"/>
                    <a:pt x="25311" y="18061"/>
                    <a:pt x="25250" y="17879"/>
                  </a:cubicBezTo>
                  <a:cubicBezTo>
                    <a:pt x="25189" y="17575"/>
                    <a:pt x="25098" y="17271"/>
                    <a:pt x="25007" y="16967"/>
                  </a:cubicBezTo>
                  <a:cubicBezTo>
                    <a:pt x="23913" y="13107"/>
                    <a:pt x="21694" y="9763"/>
                    <a:pt x="18776" y="7058"/>
                  </a:cubicBezTo>
                  <a:cubicBezTo>
                    <a:pt x="14217" y="2833"/>
                    <a:pt x="8016" y="249"/>
                    <a:pt x="1876" y="6"/>
                  </a:cubicBezTo>
                  <a:cubicBezTo>
                    <a:pt x="1810" y="6"/>
                    <a:pt x="1595" y="0"/>
                    <a:pt x="1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5"/>
            <p:cNvSpPr/>
            <p:nvPr/>
          </p:nvSpPr>
          <p:spPr>
            <a:xfrm>
              <a:off x="1149975" y="2256400"/>
              <a:ext cx="569200" cy="696850"/>
            </a:xfrm>
            <a:custGeom>
              <a:rect b="b" l="l" r="r" t="t"/>
              <a:pathLst>
                <a:path extrusionOk="0" h="27874" w="22768">
                  <a:moveTo>
                    <a:pt x="21704" y="0"/>
                  </a:moveTo>
                  <a:cubicBezTo>
                    <a:pt x="15648" y="0"/>
                    <a:pt x="10110" y="4544"/>
                    <a:pt x="6384" y="8967"/>
                  </a:cubicBezTo>
                  <a:cubicBezTo>
                    <a:pt x="6386" y="8967"/>
                    <a:pt x="6387" y="8967"/>
                    <a:pt x="6389" y="8967"/>
                  </a:cubicBezTo>
                  <a:lnTo>
                    <a:pt x="6389" y="8967"/>
                  </a:lnTo>
                  <a:cubicBezTo>
                    <a:pt x="2485" y="13672"/>
                    <a:pt x="547" y="19224"/>
                    <a:pt x="183" y="25290"/>
                  </a:cubicBezTo>
                  <a:cubicBezTo>
                    <a:pt x="122" y="26019"/>
                    <a:pt x="62" y="26779"/>
                    <a:pt x="1" y="27509"/>
                  </a:cubicBezTo>
                  <a:cubicBezTo>
                    <a:pt x="1" y="27691"/>
                    <a:pt x="122" y="27843"/>
                    <a:pt x="305" y="27873"/>
                  </a:cubicBezTo>
                  <a:cubicBezTo>
                    <a:pt x="457" y="27873"/>
                    <a:pt x="639" y="27752"/>
                    <a:pt x="639" y="27569"/>
                  </a:cubicBezTo>
                  <a:cubicBezTo>
                    <a:pt x="822" y="24895"/>
                    <a:pt x="1277" y="22189"/>
                    <a:pt x="2037" y="19606"/>
                  </a:cubicBezTo>
                  <a:cubicBezTo>
                    <a:pt x="4525" y="11628"/>
                    <a:pt x="10432" y="4529"/>
                    <a:pt x="18310" y="1479"/>
                  </a:cubicBezTo>
                  <a:lnTo>
                    <a:pt x="18310" y="1479"/>
                  </a:lnTo>
                  <a:cubicBezTo>
                    <a:pt x="18307" y="1482"/>
                    <a:pt x="18303" y="1486"/>
                    <a:pt x="18299" y="1490"/>
                  </a:cubicBezTo>
                  <a:cubicBezTo>
                    <a:pt x="19697" y="973"/>
                    <a:pt x="21156" y="639"/>
                    <a:pt x="22615" y="365"/>
                  </a:cubicBezTo>
                  <a:cubicBezTo>
                    <a:pt x="22631" y="371"/>
                    <a:pt x="22647" y="373"/>
                    <a:pt x="22661" y="373"/>
                  </a:cubicBezTo>
                  <a:cubicBezTo>
                    <a:pt x="22726" y="373"/>
                    <a:pt x="22767" y="319"/>
                    <a:pt x="22767" y="244"/>
                  </a:cubicBezTo>
                  <a:cubicBezTo>
                    <a:pt x="22767" y="183"/>
                    <a:pt x="22706" y="122"/>
                    <a:pt x="22646" y="122"/>
                  </a:cubicBezTo>
                  <a:cubicBezTo>
                    <a:pt x="22342" y="61"/>
                    <a:pt x="22038" y="1"/>
                    <a:pt x="21734" y="1"/>
                  </a:cubicBezTo>
                  <a:lnTo>
                    <a:pt x="21764" y="1"/>
                  </a:lnTo>
                  <a:cubicBezTo>
                    <a:pt x="21744" y="1"/>
                    <a:pt x="21724" y="0"/>
                    <a:pt x="217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5"/>
            <p:cNvSpPr/>
            <p:nvPr/>
          </p:nvSpPr>
          <p:spPr>
            <a:xfrm>
              <a:off x="1140100" y="1618100"/>
              <a:ext cx="482550" cy="909600"/>
            </a:xfrm>
            <a:custGeom>
              <a:rect b="b" l="l" r="r" t="t"/>
              <a:pathLst>
                <a:path extrusionOk="0" h="36384" w="19302">
                  <a:moveTo>
                    <a:pt x="19120" y="0"/>
                  </a:moveTo>
                  <a:cubicBezTo>
                    <a:pt x="15411" y="1490"/>
                    <a:pt x="12645" y="4712"/>
                    <a:pt x="10062" y="7660"/>
                  </a:cubicBezTo>
                  <a:cubicBezTo>
                    <a:pt x="10001" y="7721"/>
                    <a:pt x="9970" y="7751"/>
                    <a:pt x="9940" y="7812"/>
                  </a:cubicBezTo>
                  <a:cubicBezTo>
                    <a:pt x="9910" y="7812"/>
                    <a:pt x="9910" y="7842"/>
                    <a:pt x="9879" y="7873"/>
                  </a:cubicBezTo>
                  <a:lnTo>
                    <a:pt x="9849" y="7903"/>
                  </a:lnTo>
                  <a:cubicBezTo>
                    <a:pt x="9819" y="7964"/>
                    <a:pt x="9758" y="8025"/>
                    <a:pt x="9697" y="8116"/>
                  </a:cubicBezTo>
                  <a:cubicBezTo>
                    <a:pt x="9667" y="8116"/>
                    <a:pt x="9667" y="8146"/>
                    <a:pt x="9636" y="8146"/>
                  </a:cubicBezTo>
                  <a:cubicBezTo>
                    <a:pt x="9636" y="8177"/>
                    <a:pt x="9606" y="8207"/>
                    <a:pt x="9606" y="8207"/>
                  </a:cubicBezTo>
                  <a:cubicBezTo>
                    <a:pt x="8613" y="9410"/>
                    <a:pt x="7680" y="10672"/>
                    <a:pt x="6837" y="11994"/>
                  </a:cubicBezTo>
                  <a:lnTo>
                    <a:pt x="6837" y="11994"/>
                  </a:lnTo>
                  <a:cubicBezTo>
                    <a:pt x="6838" y="11989"/>
                    <a:pt x="6840" y="11982"/>
                    <a:pt x="6840" y="11976"/>
                  </a:cubicBezTo>
                  <a:lnTo>
                    <a:pt x="6840" y="11976"/>
                  </a:lnTo>
                  <a:cubicBezTo>
                    <a:pt x="6840" y="12007"/>
                    <a:pt x="6809" y="12007"/>
                    <a:pt x="6809" y="12037"/>
                  </a:cubicBezTo>
                  <a:cubicBezTo>
                    <a:pt x="6688" y="12219"/>
                    <a:pt x="6566" y="12432"/>
                    <a:pt x="6445" y="12614"/>
                  </a:cubicBezTo>
                  <a:cubicBezTo>
                    <a:pt x="6445" y="12614"/>
                    <a:pt x="6475" y="12584"/>
                    <a:pt x="6475" y="12584"/>
                  </a:cubicBezTo>
                  <a:lnTo>
                    <a:pt x="6475" y="12584"/>
                  </a:lnTo>
                  <a:cubicBezTo>
                    <a:pt x="1946" y="19636"/>
                    <a:pt x="1" y="27964"/>
                    <a:pt x="609" y="36293"/>
                  </a:cubicBezTo>
                  <a:cubicBezTo>
                    <a:pt x="609" y="36323"/>
                    <a:pt x="609" y="36353"/>
                    <a:pt x="609" y="36384"/>
                  </a:cubicBezTo>
                  <a:cubicBezTo>
                    <a:pt x="1824" y="22219"/>
                    <a:pt x="5350" y="12645"/>
                    <a:pt x="15989" y="2706"/>
                  </a:cubicBezTo>
                  <a:cubicBezTo>
                    <a:pt x="15989" y="2736"/>
                    <a:pt x="15989" y="2736"/>
                    <a:pt x="15989" y="2736"/>
                  </a:cubicBezTo>
                  <a:cubicBezTo>
                    <a:pt x="16962" y="1854"/>
                    <a:pt x="17995" y="943"/>
                    <a:pt x="19150" y="274"/>
                  </a:cubicBezTo>
                  <a:cubicBezTo>
                    <a:pt x="19302" y="274"/>
                    <a:pt x="19302" y="0"/>
                    <a:pt x="191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5"/>
            <p:cNvSpPr/>
            <p:nvPr/>
          </p:nvSpPr>
          <p:spPr>
            <a:xfrm>
              <a:off x="1172025" y="1921300"/>
              <a:ext cx="28125" cy="267500"/>
            </a:xfrm>
            <a:custGeom>
              <a:rect b="b" l="l" r="r" t="t"/>
              <a:pathLst>
                <a:path extrusionOk="0" h="10700" w="1125">
                  <a:moveTo>
                    <a:pt x="61" y="0"/>
                  </a:moveTo>
                  <a:cubicBezTo>
                    <a:pt x="61" y="1155"/>
                    <a:pt x="61" y="2341"/>
                    <a:pt x="0" y="3496"/>
                  </a:cubicBezTo>
                  <a:cubicBezTo>
                    <a:pt x="304" y="5806"/>
                    <a:pt x="547" y="8116"/>
                    <a:pt x="639" y="10456"/>
                  </a:cubicBezTo>
                  <a:cubicBezTo>
                    <a:pt x="639" y="10578"/>
                    <a:pt x="760" y="10699"/>
                    <a:pt x="882" y="10699"/>
                  </a:cubicBezTo>
                  <a:cubicBezTo>
                    <a:pt x="1003" y="10669"/>
                    <a:pt x="1125" y="10578"/>
                    <a:pt x="1125" y="10426"/>
                  </a:cubicBezTo>
                  <a:cubicBezTo>
                    <a:pt x="1095" y="9970"/>
                    <a:pt x="1064" y="9514"/>
                    <a:pt x="1034" y="9058"/>
                  </a:cubicBezTo>
                  <a:cubicBezTo>
                    <a:pt x="882" y="6018"/>
                    <a:pt x="608" y="2979"/>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5"/>
            <p:cNvSpPr/>
            <p:nvPr/>
          </p:nvSpPr>
          <p:spPr>
            <a:xfrm>
              <a:off x="1126425" y="1707000"/>
              <a:ext cx="5350" cy="83625"/>
            </a:xfrm>
            <a:custGeom>
              <a:rect b="b" l="l" r="r" t="t"/>
              <a:pathLst>
                <a:path extrusionOk="0" h="3345" w="214">
                  <a:moveTo>
                    <a:pt x="1" y="1"/>
                  </a:moveTo>
                  <a:lnTo>
                    <a:pt x="1" y="1"/>
                  </a:lnTo>
                  <a:cubicBezTo>
                    <a:pt x="31" y="1064"/>
                    <a:pt x="61" y="2159"/>
                    <a:pt x="92" y="3253"/>
                  </a:cubicBezTo>
                  <a:cubicBezTo>
                    <a:pt x="122" y="3283"/>
                    <a:pt x="122" y="3314"/>
                    <a:pt x="122" y="3344"/>
                  </a:cubicBezTo>
                  <a:cubicBezTo>
                    <a:pt x="122" y="3192"/>
                    <a:pt x="153" y="3040"/>
                    <a:pt x="153" y="2888"/>
                  </a:cubicBezTo>
                  <a:cubicBezTo>
                    <a:pt x="153" y="2888"/>
                    <a:pt x="153" y="2858"/>
                    <a:pt x="153" y="2858"/>
                  </a:cubicBezTo>
                  <a:cubicBezTo>
                    <a:pt x="153" y="2827"/>
                    <a:pt x="153" y="2827"/>
                    <a:pt x="153" y="2797"/>
                  </a:cubicBezTo>
                  <a:cubicBezTo>
                    <a:pt x="153" y="2341"/>
                    <a:pt x="183" y="1885"/>
                    <a:pt x="213" y="1429"/>
                  </a:cubicBezTo>
                  <a:cubicBezTo>
                    <a:pt x="213" y="1247"/>
                    <a:pt x="213" y="1064"/>
                    <a:pt x="213" y="852"/>
                  </a:cubicBezTo>
                  <a:cubicBezTo>
                    <a:pt x="153" y="578"/>
                    <a:pt x="61" y="274"/>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5"/>
            <p:cNvSpPr/>
            <p:nvPr/>
          </p:nvSpPr>
          <p:spPr>
            <a:xfrm>
              <a:off x="1112000" y="1669775"/>
              <a:ext cx="7625" cy="82075"/>
            </a:xfrm>
            <a:custGeom>
              <a:rect b="b" l="l" r="r" t="t"/>
              <a:pathLst>
                <a:path extrusionOk="0" h="3283" w="305">
                  <a:moveTo>
                    <a:pt x="182" y="0"/>
                  </a:moveTo>
                  <a:cubicBezTo>
                    <a:pt x="122" y="699"/>
                    <a:pt x="61" y="1398"/>
                    <a:pt x="0" y="2098"/>
                  </a:cubicBezTo>
                  <a:cubicBezTo>
                    <a:pt x="91" y="2432"/>
                    <a:pt x="182" y="2736"/>
                    <a:pt x="274" y="3070"/>
                  </a:cubicBezTo>
                  <a:lnTo>
                    <a:pt x="304" y="3283"/>
                  </a:lnTo>
                  <a:cubicBezTo>
                    <a:pt x="304" y="2280"/>
                    <a:pt x="274" y="1277"/>
                    <a:pt x="243" y="274"/>
                  </a:cubicBezTo>
                  <a:cubicBezTo>
                    <a:pt x="213" y="183"/>
                    <a:pt x="213" y="91"/>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5"/>
            <p:cNvSpPr/>
            <p:nvPr/>
          </p:nvSpPr>
          <p:spPr>
            <a:xfrm>
              <a:off x="1069425" y="1529950"/>
              <a:ext cx="42600" cy="175550"/>
            </a:xfrm>
            <a:custGeom>
              <a:rect b="b" l="l" r="r" t="t"/>
              <a:pathLst>
                <a:path extrusionOk="0" h="7022" w="1704">
                  <a:moveTo>
                    <a:pt x="153" y="0"/>
                  </a:moveTo>
                  <a:cubicBezTo>
                    <a:pt x="92" y="730"/>
                    <a:pt x="62" y="1459"/>
                    <a:pt x="1" y="2189"/>
                  </a:cubicBezTo>
                  <a:cubicBezTo>
                    <a:pt x="122" y="2523"/>
                    <a:pt x="244" y="2827"/>
                    <a:pt x="335" y="3162"/>
                  </a:cubicBezTo>
                  <a:cubicBezTo>
                    <a:pt x="373" y="3112"/>
                    <a:pt x="408" y="3090"/>
                    <a:pt x="438" y="3090"/>
                  </a:cubicBezTo>
                  <a:cubicBezTo>
                    <a:pt x="653" y="3090"/>
                    <a:pt x="700" y="4157"/>
                    <a:pt x="700" y="4317"/>
                  </a:cubicBezTo>
                  <a:cubicBezTo>
                    <a:pt x="913" y="4955"/>
                    <a:pt x="1095" y="5593"/>
                    <a:pt x="1308" y="6262"/>
                  </a:cubicBezTo>
                  <a:cubicBezTo>
                    <a:pt x="1369" y="6505"/>
                    <a:pt x="1429" y="6779"/>
                    <a:pt x="1521" y="7022"/>
                  </a:cubicBezTo>
                  <a:cubicBezTo>
                    <a:pt x="1581" y="6323"/>
                    <a:pt x="1642" y="5654"/>
                    <a:pt x="1703" y="4955"/>
                  </a:cubicBezTo>
                  <a:cubicBezTo>
                    <a:pt x="1247" y="3283"/>
                    <a:pt x="730" y="1642"/>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5"/>
            <p:cNvSpPr/>
            <p:nvPr/>
          </p:nvSpPr>
          <p:spPr>
            <a:xfrm>
              <a:off x="891150" y="1244450"/>
              <a:ext cx="180600" cy="333400"/>
            </a:xfrm>
            <a:custGeom>
              <a:rect b="b" l="l" r="r" t="t"/>
              <a:pathLst>
                <a:path extrusionOk="0" h="13336" w="7224">
                  <a:moveTo>
                    <a:pt x="255" y="0"/>
                  </a:moveTo>
                  <a:cubicBezTo>
                    <a:pt x="129" y="0"/>
                    <a:pt x="1" y="164"/>
                    <a:pt x="110" y="296"/>
                  </a:cubicBezTo>
                  <a:cubicBezTo>
                    <a:pt x="840" y="1056"/>
                    <a:pt x="1418" y="1937"/>
                    <a:pt x="2025" y="2788"/>
                  </a:cubicBezTo>
                  <a:cubicBezTo>
                    <a:pt x="4153" y="5949"/>
                    <a:pt x="5703" y="9475"/>
                    <a:pt x="6950" y="13062"/>
                  </a:cubicBezTo>
                  <a:cubicBezTo>
                    <a:pt x="6980" y="13153"/>
                    <a:pt x="7010" y="13244"/>
                    <a:pt x="7041" y="13335"/>
                  </a:cubicBezTo>
                  <a:cubicBezTo>
                    <a:pt x="7102" y="12606"/>
                    <a:pt x="7132" y="11907"/>
                    <a:pt x="7223" y="11177"/>
                  </a:cubicBezTo>
                  <a:cubicBezTo>
                    <a:pt x="5825" y="7043"/>
                    <a:pt x="3728" y="3001"/>
                    <a:pt x="384" y="83"/>
                  </a:cubicBezTo>
                  <a:cubicBezTo>
                    <a:pt x="350" y="24"/>
                    <a:pt x="303" y="0"/>
                    <a:pt x="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5"/>
            <p:cNvSpPr/>
            <p:nvPr/>
          </p:nvSpPr>
          <p:spPr>
            <a:xfrm>
              <a:off x="558775" y="1584650"/>
              <a:ext cx="643700" cy="624925"/>
            </a:xfrm>
            <a:custGeom>
              <a:rect b="b" l="l" r="r" t="t"/>
              <a:pathLst>
                <a:path extrusionOk="0" h="24997" w="25748">
                  <a:moveTo>
                    <a:pt x="92" y="1"/>
                  </a:moveTo>
                  <a:cubicBezTo>
                    <a:pt x="1" y="62"/>
                    <a:pt x="62" y="214"/>
                    <a:pt x="153" y="214"/>
                  </a:cubicBezTo>
                  <a:cubicBezTo>
                    <a:pt x="5776" y="2311"/>
                    <a:pt x="11065" y="5381"/>
                    <a:pt x="15412" y="9576"/>
                  </a:cubicBezTo>
                  <a:cubicBezTo>
                    <a:pt x="18026" y="12068"/>
                    <a:pt x="20548" y="14743"/>
                    <a:pt x="22251" y="17934"/>
                  </a:cubicBezTo>
                  <a:cubicBezTo>
                    <a:pt x="22251" y="17934"/>
                    <a:pt x="22251" y="17934"/>
                    <a:pt x="22251" y="17904"/>
                  </a:cubicBezTo>
                  <a:cubicBezTo>
                    <a:pt x="23375" y="20092"/>
                    <a:pt x="24257" y="22402"/>
                    <a:pt x="24956" y="24743"/>
                  </a:cubicBezTo>
                  <a:cubicBezTo>
                    <a:pt x="25015" y="24920"/>
                    <a:pt x="25157" y="24996"/>
                    <a:pt x="25299" y="24996"/>
                  </a:cubicBezTo>
                  <a:cubicBezTo>
                    <a:pt x="25523" y="24996"/>
                    <a:pt x="25748" y="24809"/>
                    <a:pt x="25655" y="24530"/>
                  </a:cubicBezTo>
                  <a:cubicBezTo>
                    <a:pt x="25077" y="22585"/>
                    <a:pt x="24409" y="20609"/>
                    <a:pt x="23588" y="18725"/>
                  </a:cubicBezTo>
                  <a:cubicBezTo>
                    <a:pt x="22463" y="16202"/>
                    <a:pt x="20852" y="13861"/>
                    <a:pt x="18998" y="11825"/>
                  </a:cubicBezTo>
                  <a:lnTo>
                    <a:pt x="18998" y="11825"/>
                  </a:lnTo>
                  <a:cubicBezTo>
                    <a:pt x="18998" y="11855"/>
                    <a:pt x="19029" y="11855"/>
                    <a:pt x="19029" y="11886"/>
                  </a:cubicBezTo>
                  <a:cubicBezTo>
                    <a:pt x="17175" y="9910"/>
                    <a:pt x="15260" y="7995"/>
                    <a:pt x="13162" y="6262"/>
                  </a:cubicBezTo>
                  <a:lnTo>
                    <a:pt x="13162" y="6262"/>
                  </a:lnTo>
                  <a:cubicBezTo>
                    <a:pt x="13193" y="6293"/>
                    <a:pt x="13193" y="6293"/>
                    <a:pt x="13223" y="6323"/>
                  </a:cubicBezTo>
                  <a:cubicBezTo>
                    <a:pt x="11217" y="4651"/>
                    <a:pt x="9029" y="3192"/>
                    <a:pt x="6688" y="2098"/>
                  </a:cubicBezTo>
                  <a:cubicBezTo>
                    <a:pt x="4621" y="1126"/>
                    <a:pt x="2372" y="335"/>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5"/>
            <p:cNvSpPr/>
            <p:nvPr/>
          </p:nvSpPr>
          <p:spPr>
            <a:xfrm>
              <a:off x="1189500" y="1282100"/>
              <a:ext cx="461800" cy="421350"/>
            </a:xfrm>
            <a:custGeom>
              <a:rect b="b" l="l" r="r" t="t"/>
              <a:pathLst>
                <a:path extrusionOk="0" h="16854" w="18472">
                  <a:moveTo>
                    <a:pt x="18379" y="1"/>
                  </a:moveTo>
                  <a:cubicBezTo>
                    <a:pt x="18373" y="1"/>
                    <a:pt x="18366" y="2"/>
                    <a:pt x="18359" y="5"/>
                  </a:cubicBezTo>
                  <a:cubicBezTo>
                    <a:pt x="15867" y="1161"/>
                    <a:pt x="13344" y="2346"/>
                    <a:pt x="11125" y="3987"/>
                  </a:cubicBezTo>
                  <a:cubicBezTo>
                    <a:pt x="11004" y="4078"/>
                    <a:pt x="10882" y="4139"/>
                    <a:pt x="10761" y="4230"/>
                  </a:cubicBezTo>
                  <a:lnTo>
                    <a:pt x="10791" y="4230"/>
                  </a:lnTo>
                  <a:cubicBezTo>
                    <a:pt x="10761" y="4261"/>
                    <a:pt x="10761" y="4261"/>
                    <a:pt x="10730" y="4261"/>
                  </a:cubicBezTo>
                  <a:cubicBezTo>
                    <a:pt x="9393" y="5234"/>
                    <a:pt x="8055" y="6297"/>
                    <a:pt x="6809" y="7392"/>
                  </a:cubicBezTo>
                  <a:lnTo>
                    <a:pt x="6839" y="7392"/>
                  </a:lnTo>
                  <a:cubicBezTo>
                    <a:pt x="4925" y="9215"/>
                    <a:pt x="2979" y="11100"/>
                    <a:pt x="1551" y="13349"/>
                  </a:cubicBezTo>
                  <a:cubicBezTo>
                    <a:pt x="943" y="14413"/>
                    <a:pt x="304" y="15538"/>
                    <a:pt x="0" y="16723"/>
                  </a:cubicBezTo>
                  <a:cubicBezTo>
                    <a:pt x="0" y="16807"/>
                    <a:pt x="74" y="16853"/>
                    <a:pt x="145" y="16853"/>
                  </a:cubicBezTo>
                  <a:cubicBezTo>
                    <a:pt x="203" y="16853"/>
                    <a:pt x="260" y="16822"/>
                    <a:pt x="274" y="16753"/>
                  </a:cubicBezTo>
                  <a:cubicBezTo>
                    <a:pt x="639" y="16085"/>
                    <a:pt x="1003" y="15446"/>
                    <a:pt x="1399" y="14808"/>
                  </a:cubicBezTo>
                  <a:cubicBezTo>
                    <a:pt x="1399" y="14808"/>
                    <a:pt x="1399" y="14839"/>
                    <a:pt x="1399" y="14839"/>
                  </a:cubicBezTo>
                  <a:cubicBezTo>
                    <a:pt x="1429" y="14747"/>
                    <a:pt x="1490" y="14656"/>
                    <a:pt x="1551" y="14595"/>
                  </a:cubicBezTo>
                  <a:cubicBezTo>
                    <a:pt x="5016" y="9246"/>
                    <a:pt x="9818" y="4686"/>
                    <a:pt x="15411" y="1586"/>
                  </a:cubicBezTo>
                  <a:cubicBezTo>
                    <a:pt x="16384" y="1069"/>
                    <a:pt x="17387" y="583"/>
                    <a:pt x="18390" y="127"/>
                  </a:cubicBezTo>
                  <a:cubicBezTo>
                    <a:pt x="18471" y="100"/>
                    <a:pt x="18432" y="1"/>
                    <a:pt x="18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5"/>
            <p:cNvSpPr/>
            <p:nvPr/>
          </p:nvSpPr>
          <p:spPr>
            <a:xfrm>
              <a:off x="836900" y="1213175"/>
              <a:ext cx="364775" cy="567550"/>
            </a:xfrm>
            <a:custGeom>
              <a:rect b="b" l="l" r="r" t="t"/>
              <a:pathLst>
                <a:path extrusionOk="0" h="22702" w="14591">
                  <a:moveTo>
                    <a:pt x="5517" y="1"/>
                  </a:moveTo>
                  <a:cubicBezTo>
                    <a:pt x="4265" y="1"/>
                    <a:pt x="3103" y="457"/>
                    <a:pt x="2189" y="1273"/>
                  </a:cubicBezTo>
                  <a:cubicBezTo>
                    <a:pt x="1338" y="2033"/>
                    <a:pt x="670" y="3097"/>
                    <a:pt x="396" y="4373"/>
                  </a:cubicBezTo>
                  <a:cubicBezTo>
                    <a:pt x="1" y="6440"/>
                    <a:pt x="730" y="8507"/>
                    <a:pt x="1581" y="10361"/>
                  </a:cubicBezTo>
                  <a:cubicBezTo>
                    <a:pt x="3496" y="13766"/>
                    <a:pt x="7235" y="22033"/>
                    <a:pt x="11247" y="22672"/>
                  </a:cubicBezTo>
                  <a:cubicBezTo>
                    <a:pt x="11278" y="22672"/>
                    <a:pt x="11308" y="22702"/>
                    <a:pt x="11338" y="22702"/>
                  </a:cubicBezTo>
                  <a:cubicBezTo>
                    <a:pt x="11460" y="22702"/>
                    <a:pt x="11551" y="22702"/>
                    <a:pt x="11673" y="22672"/>
                  </a:cubicBezTo>
                  <a:lnTo>
                    <a:pt x="11734" y="22672"/>
                  </a:lnTo>
                  <a:cubicBezTo>
                    <a:pt x="11764" y="22672"/>
                    <a:pt x="11794" y="22641"/>
                    <a:pt x="11825" y="22641"/>
                  </a:cubicBezTo>
                  <a:cubicBezTo>
                    <a:pt x="12737" y="22368"/>
                    <a:pt x="13010" y="21152"/>
                    <a:pt x="13193" y="20270"/>
                  </a:cubicBezTo>
                  <a:cubicBezTo>
                    <a:pt x="13436" y="19754"/>
                    <a:pt x="13618" y="19206"/>
                    <a:pt x="13770" y="18659"/>
                  </a:cubicBezTo>
                  <a:cubicBezTo>
                    <a:pt x="13922" y="18082"/>
                    <a:pt x="14074" y="17504"/>
                    <a:pt x="14165" y="16927"/>
                  </a:cubicBezTo>
                  <a:cubicBezTo>
                    <a:pt x="14500" y="15073"/>
                    <a:pt x="14591" y="12975"/>
                    <a:pt x="14317" y="10848"/>
                  </a:cubicBezTo>
                  <a:cubicBezTo>
                    <a:pt x="14317" y="10696"/>
                    <a:pt x="14287" y="10513"/>
                    <a:pt x="14256" y="10331"/>
                  </a:cubicBezTo>
                  <a:cubicBezTo>
                    <a:pt x="13922" y="8021"/>
                    <a:pt x="13162" y="5741"/>
                    <a:pt x="11946" y="3918"/>
                  </a:cubicBezTo>
                  <a:cubicBezTo>
                    <a:pt x="10882" y="2367"/>
                    <a:pt x="9484" y="1121"/>
                    <a:pt x="7691" y="452"/>
                  </a:cubicBezTo>
                  <a:cubicBezTo>
                    <a:pt x="6957" y="146"/>
                    <a:pt x="6223" y="1"/>
                    <a:pt x="551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5"/>
            <p:cNvSpPr/>
            <p:nvPr/>
          </p:nvSpPr>
          <p:spPr>
            <a:xfrm>
              <a:off x="777625" y="1961550"/>
              <a:ext cx="484500" cy="538850"/>
            </a:xfrm>
            <a:custGeom>
              <a:rect b="b" l="l" r="r" t="t"/>
              <a:pathLst>
                <a:path extrusionOk="0" h="21554" w="19380">
                  <a:moveTo>
                    <a:pt x="5479" y="1"/>
                  </a:moveTo>
                  <a:cubicBezTo>
                    <a:pt x="4553" y="1"/>
                    <a:pt x="3715" y="300"/>
                    <a:pt x="3132" y="1126"/>
                  </a:cubicBezTo>
                  <a:cubicBezTo>
                    <a:pt x="1" y="4317"/>
                    <a:pt x="4986" y="11399"/>
                    <a:pt x="6779" y="14500"/>
                  </a:cubicBezTo>
                  <a:cubicBezTo>
                    <a:pt x="7448" y="15594"/>
                    <a:pt x="8117" y="16658"/>
                    <a:pt x="8725" y="17783"/>
                  </a:cubicBezTo>
                  <a:cubicBezTo>
                    <a:pt x="9636" y="19424"/>
                    <a:pt x="10731" y="21369"/>
                    <a:pt x="12798" y="21552"/>
                  </a:cubicBezTo>
                  <a:cubicBezTo>
                    <a:pt x="12851" y="21553"/>
                    <a:pt x="12904" y="21554"/>
                    <a:pt x="12956" y="21554"/>
                  </a:cubicBezTo>
                  <a:cubicBezTo>
                    <a:pt x="19380" y="21554"/>
                    <a:pt x="17711" y="10545"/>
                    <a:pt x="15399" y="6898"/>
                  </a:cubicBezTo>
                  <a:lnTo>
                    <a:pt x="15399" y="6898"/>
                  </a:lnTo>
                  <a:cubicBezTo>
                    <a:pt x="15406" y="6901"/>
                    <a:pt x="15412" y="6901"/>
                    <a:pt x="15412" y="6901"/>
                  </a:cubicBezTo>
                  <a:lnTo>
                    <a:pt x="15351" y="6810"/>
                  </a:lnTo>
                  <a:cubicBezTo>
                    <a:pt x="14196" y="4621"/>
                    <a:pt x="12494" y="2706"/>
                    <a:pt x="10275" y="1551"/>
                  </a:cubicBezTo>
                  <a:cubicBezTo>
                    <a:pt x="9014" y="931"/>
                    <a:pt x="7111" y="1"/>
                    <a:pt x="547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5"/>
            <p:cNvSpPr/>
            <p:nvPr/>
          </p:nvSpPr>
          <p:spPr>
            <a:xfrm>
              <a:off x="857100" y="2026575"/>
              <a:ext cx="327100" cy="752650"/>
            </a:xfrm>
            <a:custGeom>
              <a:rect b="b" l="l" r="r" t="t"/>
              <a:pathLst>
                <a:path extrusionOk="0" h="30106" w="13084">
                  <a:moveTo>
                    <a:pt x="87" y="0"/>
                  </a:moveTo>
                  <a:cubicBezTo>
                    <a:pt x="37" y="0"/>
                    <a:pt x="1" y="28"/>
                    <a:pt x="13" y="105"/>
                  </a:cubicBezTo>
                  <a:cubicBezTo>
                    <a:pt x="44" y="105"/>
                    <a:pt x="44" y="136"/>
                    <a:pt x="44" y="136"/>
                  </a:cubicBezTo>
                  <a:cubicBezTo>
                    <a:pt x="44" y="136"/>
                    <a:pt x="44" y="136"/>
                    <a:pt x="44" y="105"/>
                  </a:cubicBezTo>
                  <a:cubicBezTo>
                    <a:pt x="2172" y="2233"/>
                    <a:pt x="3904" y="4756"/>
                    <a:pt x="5333" y="7400"/>
                  </a:cubicBezTo>
                  <a:cubicBezTo>
                    <a:pt x="9011" y="14057"/>
                    <a:pt x="10865" y="21443"/>
                    <a:pt x="12445" y="28799"/>
                  </a:cubicBezTo>
                  <a:cubicBezTo>
                    <a:pt x="12506" y="29224"/>
                    <a:pt x="12597" y="29680"/>
                    <a:pt x="12658" y="30106"/>
                  </a:cubicBezTo>
                  <a:cubicBezTo>
                    <a:pt x="12810" y="29802"/>
                    <a:pt x="12962" y="29498"/>
                    <a:pt x="13084" y="29194"/>
                  </a:cubicBezTo>
                  <a:cubicBezTo>
                    <a:pt x="12172" y="21230"/>
                    <a:pt x="10135" y="13236"/>
                    <a:pt x="5758" y="6428"/>
                  </a:cubicBezTo>
                  <a:cubicBezTo>
                    <a:pt x="4239" y="4087"/>
                    <a:pt x="2536" y="1777"/>
                    <a:pt x="287" y="105"/>
                  </a:cubicBezTo>
                  <a:cubicBezTo>
                    <a:pt x="252" y="53"/>
                    <a:pt x="156" y="0"/>
                    <a:pt x="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5"/>
            <p:cNvSpPr/>
            <p:nvPr/>
          </p:nvSpPr>
          <p:spPr>
            <a:xfrm>
              <a:off x="890850" y="1244175"/>
              <a:ext cx="297150" cy="887625"/>
            </a:xfrm>
            <a:custGeom>
              <a:rect b="b" l="l" r="r" t="t"/>
              <a:pathLst>
                <a:path extrusionOk="0" h="35505" w="11886">
                  <a:moveTo>
                    <a:pt x="124" y="0"/>
                  </a:moveTo>
                  <a:cubicBezTo>
                    <a:pt x="94" y="0"/>
                    <a:pt x="63" y="10"/>
                    <a:pt x="31" y="33"/>
                  </a:cubicBezTo>
                  <a:cubicBezTo>
                    <a:pt x="1" y="63"/>
                    <a:pt x="1" y="155"/>
                    <a:pt x="62" y="185"/>
                  </a:cubicBezTo>
                  <a:cubicBezTo>
                    <a:pt x="92" y="185"/>
                    <a:pt x="122" y="215"/>
                    <a:pt x="122" y="246"/>
                  </a:cubicBezTo>
                  <a:cubicBezTo>
                    <a:pt x="122" y="246"/>
                    <a:pt x="122" y="246"/>
                    <a:pt x="122" y="215"/>
                  </a:cubicBezTo>
                  <a:cubicBezTo>
                    <a:pt x="4135" y="7267"/>
                    <a:pt x="7569" y="14714"/>
                    <a:pt x="9393" y="22647"/>
                  </a:cubicBezTo>
                  <a:lnTo>
                    <a:pt x="9424" y="22799"/>
                  </a:lnTo>
                  <a:cubicBezTo>
                    <a:pt x="9424" y="22769"/>
                    <a:pt x="9424" y="22769"/>
                    <a:pt x="9424" y="22739"/>
                  </a:cubicBezTo>
                  <a:cubicBezTo>
                    <a:pt x="9424" y="22799"/>
                    <a:pt x="9454" y="22860"/>
                    <a:pt x="9454" y="22921"/>
                  </a:cubicBezTo>
                  <a:lnTo>
                    <a:pt x="9454" y="22951"/>
                  </a:lnTo>
                  <a:cubicBezTo>
                    <a:pt x="9454" y="22982"/>
                    <a:pt x="9454" y="22982"/>
                    <a:pt x="9484" y="22982"/>
                  </a:cubicBezTo>
                  <a:cubicBezTo>
                    <a:pt x="10275" y="26538"/>
                    <a:pt x="11065" y="30125"/>
                    <a:pt x="11399" y="33772"/>
                  </a:cubicBezTo>
                  <a:cubicBezTo>
                    <a:pt x="11460" y="34289"/>
                    <a:pt x="11490" y="34836"/>
                    <a:pt x="11551" y="35353"/>
                  </a:cubicBezTo>
                  <a:cubicBezTo>
                    <a:pt x="11551" y="35444"/>
                    <a:pt x="11612" y="35505"/>
                    <a:pt x="11703" y="35505"/>
                  </a:cubicBezTo>
                  <a:cubicBezTo>
                    <a:pt x="11794" y="35505"/>
                    <a:pt x="11886" y="35444"/>
                    <a:pt x="11855" y="35353"/>
                  </a:cubicBezTo>
                  <a:cubicBezTo>
                    <a:pt x="11825" y="34866"/>
                    <a:pt x="11794" y="34410"/>
                    <a:pt x="11764" y="33955"/>
                  </a:cubicBezTo>
                  <a:cubicBezTo>
                    <a:pt x="11369" y="29365"/>
                    <a:pt x="10427" y="24866"/>
                    <a:pt x="9454" y="20368"/>
                  </a:cubicBezTo>
                  <a:cubicBezTo>
                    <a:pt x="8390" y="15900"/>
                    <a:pt x="6779" y="11583"/>
                    <a:pt x="4682" y="7510"/>
                  </a:cubicBezTo>
                  <a:cubicBezTo>
                    <a:pt x="3375" y="4988"/>
                    <a:pt x="2250" y="2282"/>
                    <a:pt x="366" y="124"/>
                  </a:cubicBezTo>
                  <a:cubicBezTo>
                    <a:pt x="298" y="79"/>
                    <a:pt x="213" y="0"/>
                    <a:pt x="1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5"/>
            <p:cNvSpPr/>
            <p:nvPr/>
          </p:nvSpPr>
          <p:spPr>
            <a:xfrm>
              <a:off x="735850" y="3188025"/>
              <a:ext cx="841975" cy="84375"/>
            </a:xfrm>
            <a:custGeom>
              <a:rect b="b" l="l" r="r" t="t"/>
              <a:pathLst>
                <a:path extrusionOk="0" fill="none" h="3375" w="33679">
                  <a:moveTo>
                    <a:pt x="33679" y="1"/>
                  </a:moveTo>
                  <a:cubicBezTo>
                    <a:pt x="33618" y="2159"/>
                    <a:pt x="25806" y="3314"/>
                    <a:pt x="17721" y="3374"/>
                  </a:cubicBezTo>
                  <a:lnTo>
                    <a:pt x="17478" y="3374"/>
                  </a:lnTo>
                  <a:cubicBezTo>
                    <a:pt x="17235" y="3374"/>
                    <a:pt x="16991" y="3374"/>
                    <a:pt x="16748" y="3374"/>
                  </a:cubicBezTo>
                  <a:cubicBezTo>
                    <a:pt x="16475" y="3374"/>
                    <a:pt x="16201" y="3374"/>
                    <a:pt x="15928" y="3374"/>
                  </a:cubicBezTo>
                  <a:cubicBezTo>
                    <a:pt x="7842" y="3314"/>
                    <a:pt x="31" y="2159"/>
                    <a:pt x="0" y="1"/>
                  </a:cubicBezTo>
                </a:path>
              </a:pathLst>
            </a:custGeom>
            <a:noFill/>
            <a:ln cap="rnd" cmpd="sng" w="136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0" name="Google Shape;2400;p65"/>
          <p:cNvSpPr/>
          <p:nvPr/>
        </p:nvSpPr>
        <p:spPr>
          <a:xfrm flipH="1">
            <a:off x="8932900" y="43777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5"/>
          <p:cNvSpPr/>
          <p:nvPr/>
        </p:nvSpPr>
        <p:spPr>
          <a:xfrm flipH="1">
            <a:off x="8664205"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5"/>
          <p:cNvSpPr/>
          <p:nvPr/>
        </p:nvSpPr>
        <p:spPr>
          <a:xfrm flipH="1">
            <a:off x="1474617" y="6157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5"/>
          <p:cNvSpPr/>
          <p:nvPr/>
        </p:nvSpPr>
        <p:spPr>
          <a:xfrm flipH="1">
            <a:off x="1196231" y="4028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5"/>
          <p:cNvSpPr/>
          <p:nvPr/>
        </p:nvSpPr>
        <p:spPr>
          <a:xfrm flipH="1">
            <a:off x="518800" y="18405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5"/>
          <p:cNvSpPr/>
          <p:nvPr/>
        </p:nvSpPr>
        <p:spPr>
          <a:xfrm flipH="1">
            <a:off x="6208850" y="10046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5"/>
          <p:cNvSpPr/>
          <p:nvPr/>
        </p:nvSpPr>
        <p:spPr>
          <a:xfrm flipH="1">
            <a:off x="6208850" y="21119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5"/>
          <p:cNvSpPr/>
          <p:nvPr/>
        </p:nvSpPr>
        <p:spPr>
          <a:xfrm flipH="1">
            <a:off x="1038575" y="25717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5"/>
          <p:cNvSpPr/>
          <p:nvPr/>
        </p:nvSpPr>
        <p:spPr>
          <a:xfrm flipH="1">
            <a:off x="1527000" y="29334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409" name="Shape 2409"/>
        <p:cNvGrpSpPr/>
        <p:nvPr/>
      </p:nvGrpSpPr>
      <p:grpSpPr>
        <a:xfrm>
          <a:off x="0" y="0"/>
          <a:ext cx="0" cy="0"/>
          <a:chOff x="0" y="0"/>
          <a:chExt cx="0" cy="0"/>
        </a:xfrm>
      </p:grpSpPr>
      <p:sp>
        <p:nvSpPr>
          <p:cNvPr id="2410" name="Google Shape;2410;p66"/>
          <p:cNvSpPr/>
          <p:nvPr/>
        </p:nvSpPr>
        <p:spPr>
          <a:xfrm flipH="1">
            <a:off x="8479483" y="5709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6"/>
          <p:cNvSpPr/>
          <p:nvPr/>
        </p:nvSpPr>
        <p:spPr>
          <a:xfrm flipH="1">
            <a:off x="8201096" y="35805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6"/>
          <p:cNvSpPr/>
          <p:nvPr/>
        </p:nvSpPr>
        <p:spPr>
          <a:xfrm flipH="1">
            <a:off x="8929183" y="2329900"/>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6"/>
          <p:cNvSpPr/>
          <p:nvPr/>
        </p:nvSpPr>
        <p:spPr>
          <a:xfrm flipH="1">
            <a:off x="-226980" y="13654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6"/>
          <p:cNvSpPr/>
          <p:nvPr/>
        </p:nvSpPr>
        <p:spPr>
          <a:xfrm flipH="1">
            <a:off x="501120" y="470557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5" name="Google Shape;2415;p66"/>
          <p:cNvGrpSpPr/>
          <p:nvPr/>
        </p:nvGrpSpPr>
        <p:grpSpPr>
          <a:xfrm flipH="1">
            <a:off x="8061565" y="3856938"/>
            <a:ext cx="728775" cy="1325375"/>
            <a:chOff x="5908425" y="3691725"/>
            <a:chExt cx="728775" cy="1325375"/>
          </a:xfrm>
        </p:grpSpPr>
        <p:sp>
          <p:nvSpPr>
            <p:cNvPr id="2416" name="Google Shape;2416;p66"/>
            <p:cNvSpPr/>
            <p:nvPr/>
          </p:nvSpPr>
          <p:spPr>
            <a:xfrm>
              <a:off x="5908425" y="4528475"/>
              <a:ext cx="728000" cy="488625"/>
            </a:xfrm>
            <a:custGeom>
              <a:rect b="b" l="l" r="r" t="t"/>
              <a:pathLst>
                <a:path extrusionOk="0" h="19545" w="29120">
                  <a:moveTo>
                    <a:pt x="1" y="0"/>
                  </a:moveTo>
                  <a:lnTo>
                    <a:pt x="4347" y="19545"/>
                  </a:lnTo>
                  <a:lnTo>
                    <a:pt x="24895" y="19545"/>
                  </a:lnTo>
                  <a:lnTo>
                    <a:pt x="291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6"/>
            <p:cNvSpPr/>
            <p:nvPr/>
          </p:nvSpPr>
          <p:spPr>
            <a:xfrm>
              <a:off x="5908425" y="4602175"/>
              <a:ext cx="728000" cy="143650"/>
            </a:xfrm>
            <a:custGeom>
              <a:rect b="b" l="l" r="r" t="t"/>
              <a:pathLst>
                <a:path extrusionOk="0" h="5746" w="29120">
                  <a:moveTo>
                    <a:pt x="14226" y="1"/>
                  </a:moveTo>
                  <a:cubicBezTo>
                    <a:pt x="13983" y="1"/>
                    <a:pt x="13770" y="1"/>
                    <a:pt x="13527" y="31"/>
                  </a:cubicBezTo>
                  <a:cubicBezTo>
                    <a:pt x="6627" y="92"/>
                    <a:pt x="62" y="1065"/>
                    <a:pt x="1" y="2888"/>
                  </a:cubicBezTo>
                  <a:cubicBezTo>
                    <a:pt x="31" y="4712"/>
                    <a:pt x="6779" y="5685"/>
                    <a:pt x="13800" y="5746"/>
                  </a:cubicBezTo>
                  <a:lnTo>
                    <a:pt x="15320" y="5746"/>
                  </a:lnTo>
                  <a:cubicBezTo>
                    <a:pt x="22342" y="5685"/>
                    <a:pt x="29089" y="4712"/>
                    <a:pt x="29120" y="2888"/>
                  </a:cubicBezTo>
                  <a:cubicBezTo>
                    <a:pt x="29089" y="1186"/>
                    <a:pt x="23345" y="244"/>
                    <a:pt x="16962" y="62"/>
                  </a:cubicBezTo>
                  <a:cubicBezTo>
                    <a:pt x="16627" y="31"/>
                    <a:pt x="16293" y="31"/>
                    <a:pt x="15928" y="31"/>
                  </a:cubicBezTo>
                  <a:cubicBezTo>
                    <a:pt x="15685" y="31"/>
                    <a:pt x="15442" y="1"/>
                    <a:pt x="15199"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6"/>
            <p:cNvSpPr/>
            <p:nvPr/>
          </p:nvSpPr>
          <p:spPr>
            <a:xfrm>
              <a:off x="5909200" y="4528475"/>
              <a:ext cx="728000" cy="145925"/>
            </a:xfrm>
            <a:custGeom>
              <a:rect b="b" l="l" r="r" t="t"/>
              <a:pathLst>
                <a:path extrusionOk="0" h="5837" w="29120">
                  <a:moveTo>
                    <a:pt x="0" y="0"/>
                  </a:moveTo>
                  <a:lnTo>
                    <a:pt x="0" y="5836"/>
                  </a:lnTo>
                  <a:lnTo>
                    <a:pt x="29119" y="5836"/>
                  </a:lnTo>
                  <a:lnTo>
                    <a:pt x="29119" y="0"/>
                  </a:ln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6"/>
            <p:cNvSpPr/>
            <p:nvPr/>
          </p:nvSpPr>
          <p:spPr>
            <a:xfrm>
              <a:off x="5908425" y="4457050"/>
              <a:ext cx="728000" cy="143625"/>
            </a:xfrm>
            <a:custGeom>
              <a:rect b="b" l="l" r="r" t="t"/>
              <a:pathLst>
                <a:path extrusionOk="0" h="5745" w="29120">
                  <a:moveTo>
                    <a:pt x="13527" y="0"/>
                  </a:moveTo>
                  <a:cubicBezTo>
                    <a:pt x="13405" y="0"/>
                    <a:pt x="13284" y="0"/>
                    <a:pt x="13162" y="31"/>
                  </a:cubicBezTo>
                  <a:lnTo>
                    <a:pt x="12433" y="31"/>
                  </a:lnTo>
                  <a:cubicBezTo>
                    <a:pt x="11673" y="61"/>
                    <a:pt x="10943" y="91"/>
                    <a:pt x="10214" y="122"/>
                  </a:cubicBezTo>
                  <a:cubicBezTo>
                    <a:pt x="10031" y="122"/>
                    <a:pt x="9849" y="152"/>
                    <a:pt x="9697" y="152"/>
                  </a:cubicBezTo>
                  <a:cubicBezTo>
                    <a:pt x="8481" y="213"/>
                    <a:pt x="7357" y="335"/>
                    <a:pt x="6293" y="456"/>
                  </a:cubicBezTo>
                  <a:cubicBezTo>
                    <a:pt x="2645" y="912"/>
                    <a:pt x="31" y="1733"/>
                    <a:pt x="1" y="2857"/>
                  </a:cubicBezTo>
                  <a:cubicBezTo>
                    <a:pt x="31" y="4316"/>
                    <a:pt x="4226" y="5228"/>
                    <a:pt x="9423" y="5563"/>
                  </a:cubicBezTo>
                  <a:cubicBezTo>
                    <a:pt x="10214" y="5623"/>
                    <a:pt x="11034" y="5654"/>
                    <a:pt x="11855" y="5684"/>
                  </a:cubicBezTo>
                  <a:lnTo>
                    <a:pt x="12311" y="5684"/>
                  </a:lnTo>
                  <a:cubicBezTo>
                    <a:pt x="12706" y="5715"/>
                    <a:pt x="13101" y="5715"/>
                    <a:pt x="13527" y="5715"/>
                  </a:cubicBezTo>
                  <a:lnTo>
                    <a:pt x="13831" y="5715"/>
                  </a:lnTo>
                  <a:cubicBezTo>
                    <a:pt x="14044" y="5745"/>
                    <a:pt x="14287" y="5745"/>
                    <a:pt x="14499" y="5745"/>
                  </a:cubicBezTo>
                  <a:cubicBezTo>
                    <a:pt x="14682" y="5745"/>
                    <a:pt x="14864" y="5715"/>
                    <a:pt x="15047" y="5715"/>
                  </a:cubicBezTo>
                  <a:lnTo>
                    <a:pt x="16810" y="5715"/>
                  </a:lnTo>
                  <a:cubicBezTo>
                    <a:pt x="17022" y="5684"/>
                    <a:pt x="17205" y="5684"/>
                    <a:pt x="17417" y="5684"/>
                  </a:cubicBezTo>
                  <a:cubicBezTo>
                    <a:pt x="17539" y="5684"/>
                    <a:pt x="17691" y="5684"/>
                    <a:pt x="17843" y="5654"/>
                  </a:cubicBezTo>
                  <a:lnTo>
                    <a:pt x="18360" y="5654"/>
                  </a:lnTo>
                  <a:cubicBezTo>
                    <a:pt x="18512" y="5623"/>
                    <a:pt x="18664" y="5623"/>
                    <a:pt x="18846" y="5623"/>
                  </a:cubicBezTo>
                  <a:cubicBezTo>
                    <a:pt x="19241" y="5593"/>
                    <a:pt x="19667" y="5563"/>
                    <a:pt x="20062" y="5532"/>
                  </a:cubicBezTo>
                  <a:lnTo>
                    <a:pt x="20366" y="5532"/>
                  </a:lnTo>
                  <a:cubicBezTo>
                    <a:pt x="20639" y="5502"/>
                    <a:pt x="20943" y="5471"/>
                    <a:pt x="21217" y="5441"/>
                  </a:cubicBezTo>
                  <a:cubicBezTo>
                    <a:pt x="21308" y="5441"/>
                    <a:pt x="21399" y="5441"/>
                    <a:pt x="21460" y="5411"/>
                  </a:cubicBezTo>
                  <a:lnTo>
                    <a:pt x="21703" y="5411"/>
                  </a:lnTo>
                  <a:cubicBezTo>
                    <a:pt x="25959" y="4955"/>
                    <a:pt x="29089" y="4134"/>
                    <a:pt x="29120" y="2857"/>
                  </a:cubicBezTo>
                  <a:cubicBezTo>
                    <a:pt x="29120" y="1824"/>
                    <a:pt x="26871" y="1034"/>
                    <a:pt x="23679" y="578"/>
                  </a:cubicBezTo>
                  <a:cubicBezTo>
                    <a:pt x="23375" y="517"/>
                    <a:pt x="23041" y="487"/>
                    <a:pt x="22737" y="456"/>
                  </a:cubicBezTo>
                  <a:cubicBezTo>
                    <a:pt x="22554" y="426"/>
                    <a:pt x="22372" y="395"/>
                    <a:pt x="22190" y="395"/>
                  </a:cubicBezTo>
                  <a:cubicBezTo>
                    <a:pt x="22129" y="365"/>
                    <a:pt x="22068" y="365"/>
                    <a:pt x="22007" y="365"/>
                  </a:cubicBezTo>
                  <a:cubicBezTo>
                    <a:pt x="21916" y="365"/>
                    <a:pt x="21825" y="365"/>
                    <a:pt x="21734" y="335"/>
                  </a:cubicBezTo>
                  <a:cubicBezTo>
                    <a:pt x="21065" y="274"/>
                    <a:pt x="20366" y="213"/>
                    <a:pt x="19606" y="152"/>
                  </a:cubicBezTo>
                  <a:lnTo>
                    <a:pt x="19302" y="152"/>
                  </a:lnTo>
                  <a:cubicBezTo>
                    <a:pt x="19180" y="122"/>
                    <a:pt x="19089" y="122"/>
                    <a:pt x="18968" y="122"/>
                  </a:cubicBezTo>
                  <a:lnTo>
                    <a:pt x="18876" y="122"/>
                  </a:lnTo>
                  <a:cubicBezTo>
                    <a:pt x="18390" y="91"/>
                    <a:pt x="17904" y="61"/>
                    <a:pt x="17387" y="61"/>
                  </a:cubicBezTo>
                  <a:cubicBezTo>
                    <a:pt x="17235" y="31"/>
                    <a:pt x="17114" y="31"/>
                    <a:pt x="16962" y="31"/>
                  </a:cubicBezTo>
                  <a:lnTo>
                    <a:pt x="15928" y="31"/>
                  </a:lnTo>
                  <a:cubicBezTo>
                    <a:pt x="15898" y="31"/>
                    <a:pt x="15837" y="0"/>
                    <a:pt x="15776" y="0"/>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6"/>
            <p:cNvSpPr/>
            <p:nvPr/>
          </p:nvSpPr>
          <p:spPr>
            <a:xfrm>
              <a:off x="6017850" y="3697975"/>
              <a:ext cx="516750" cy="902700"/>
            </a:xfrm>
            <a:custGeom>
              <a:rect b="b" l="l" r="r" t="t"/>
              <a:pathLst>
                <a:path extrusionOk="0" h="36108" w="20670">
                  <a:moveTo>
                    <a:pt x="10717" y="0"/>
                  </a:moveTo>
                  <a:cubicBezTo>
                    <a:pt x="9723" y="0"/>
                    <a:pt x="8737" y="179"/>
                    <a:pt x="7812" y="576"/>
                  </a:cubicBezTo>
                  <a:cubicBezTo>
                    <a:pt x="7630" y="636"/>
                    <a:pt x="7448" y="697"/>
                    <a:pt x="7265" y="788"/>
                  </a:cubicBezTo>
                  <a:cubicBezTo>
                    <a:pt x="7174" y="819"/>
                    <a:pt x="7113" y="819"/>
                    <a:pt x="7053" y="849"/>
                  </a:cubicBezTo>
                  <a:cubicBezTo>
                    <a:pt x="7022" y="879"/>
                    <a:pt x="6992" y="879"/>
                    <a:pt x="6961" y="910"/>
                  </a:cubicBezTo>
                  <a:cubicBezTo>
                    <a:pt x="6141" y="1275"/>
                    <a:pt x="5442" y="1700"/>
                    <a:pt x="4864" y="2308"/>
                  </a:cubicBezTo>
                  <a:cubicBezTo>
                    <a:pt x="4803" y="2369"/>
                    <a:pt x="4742" y="2460"/>
                    <a:pt x="4651" y="2521"/>
                  </a:cubicBezTo>
                  <a:cubicBezTo>
                    <a:pt x="4226" y="3007"/>
                    <a:pt x="3891" y="3585"/>
                    <a:pt x="3557" y="4253"/>
                  </a:cubicBezTo>
                  <a:cubicBezTo>
                    <a:pt x="3496" y="4314"/>
                    <a:pt x="3466" y="4375"/>
                    <a:pt x="3405" y="4436"/>
                  </a:cubicBezTo>
                  <a:cubicBezTo>
                    <a:pt x="3344" y="4497"/>
                    <a:pt x="3314" y="4557"/>
                    <a:pt x="3253" y="4588"/>
                  </a:cubicBezTo>
                  <a:cubicBezTo>
                    <a:pt x="2736" y="5226"/>
                    <a:pt x="2250" y="5925"/>
                    <a:pt x="1855" y="6655"/>
                  </a:cubicBezTo>
                  <a:cubicBezTo>
                    <a:pt x="1794" y="6776"/>
                    <a:pt x="1733" y="6898"/>
                    <a:pt x="1672" y="7019"/>
                  </a:cubicBezTo>
                  <a:cubicBezTo>
                    <a:pt x="1338" y="7658"/>
                    <a:pt x="1095" y="8326"/>
                    <a:pt x="882" y="9025"/>
                  </a:cubicBezTo>
                  <a:cubicBezTo>
                    <a:pt x="852" y="9086"/>
                    <a:pt x="821" y="9147"/>
                    <a:pt x="791" y="9238"/>
                  </a:cubicBezTo>
                  <a:cubicBezTo>
                    <a:pt x="548" y="10089"/>
                    <a:pt x="365" y="11001"/>
                    <a:pt x="244" y="11883"/>
                  </a:cubicBezTo>
                  <a:cubicBezTo>
                    <a:pt x="244" y="12065"/>
                    <a:pt x="213" y="12217"/>
                    <a:pt x="213" y="12369"/>
                  </a:cubicBezTo>
                  <a:cubicBezTo>
                    <a:pt x="183" y="12582"/>
                    <a:pt x="153" y="12795"/>
                    <a:pt x="153" y="12977"/>
                  </a:cubicBezTo>
                  <a:cubicBezTo>
                    <a:pt x="92" y="13676"/>
                    <a:pt x="62" y="14406"/>
                    <a:pt x="62" y="15105"/>
                  </a:cubicBezTo>
                  <a:cubicBezTo>
                    <a:pt x="62" y="15135"/>
                    <a:pt x="62" y="15196"/>
                    <a:pt x="62" y="15257"/>
                  </a:cubicBezTo>
                  <a:cubicBezTo>
                    <a:pt x="1" y="16594"/>
                    <a:pt x="31" y="17901"/>
                    <a:pt x="92" y="19208"/>
                  </a:cubicBezTo>
                  <a:cubicBezTo>
                    <a:pt x="92" y="19330"/>
                    <a:pt x="92" y="19451"/>
                    <a:pt x="92" y="19573"/>
                  </a:cubicBezTo>
                  <a:cubicBezTo>
                    <a:pt x="183" y="21184"/>
                    <a:pt x="335" y="22764"/>
                    <a:pt x="578" y="24345"/>
                  </a:cubicBezTo>
                  <a:cubicBezTo>
                    <a:pt x="578" y="24497"/>
                    <a:pt x="609" y="24649"/>
                    <a:pt x="639" y="24801"/>
                  </a:cubicBezTo>
                  <a:cubicBezTo>
                    <a:pt x="882" y="26381"/>
                    <a:pt x="1186" y="27962"/>
                    <a:pt x="1581" y="29543"/>
                  </a:cubicBezTo>
                  <a:cubicBezTo>
                    <a:pt x="1581" y="29573"/>
                    <a:pt x="1581" y="29603"/>
                    <a:pt x="1612" y="29664"/>
                  </a:cubicBezTo>
                  <a:cubicBezTo>
                    <a:pt x="1612" y="29725"/>
                    <a:pt x="1642" y="29816"/>
                    <a:pt x="1672" y="29877"/>
                  </a:cubicBezTo>
                  <a:cubicBezTo>
                    <a:pt x="1733" y="30211"/>
                    <a:pt x="1824" y="30515"/>
                    <a:pt x="1916" y="30819"/>
                  </a:cubicBezTo>
                  <a:cubicBezTo>
                    <a:pt x="2189" y="31701"/>
                    <a:pt x="2524" y="32521"/>
                    <a:pt x="2919" y="33281"/>
                  </a:cubicBezTo>
                  <a:cubicBezTo>
                    <a:pt x="2949" y="33342"/>
                    <a:pt x="2980" y="33403"/>
                    <a:pt x="3010" y="33464"/>
                  </a:cubicBezTo>
                  <a:cubicBezTo>
                    <a:pt x="3557" y="34436"/>
                    <a:pt x="4226" y="35287"/>
                    <a:pt x="5046" y="35926"/>
                  </a:cubicBezTo>
                  <a:cubicBezTo>
                    <a:pt x="5837" y="35986"/>
                    <a:pt x="6657" y="36017"/>
                    <a:pt x="7478" y="36047"/>
                  </a:cubicBezTo>
                  <a:cubicBezTo>
                    <a:pt x="7630" y="36047"/>
                    <a:pt x="7782" y="36047"/>
                    <a:pt x="7934" y="36078"/>
                  </a:cubicBezTo>
                  <a:lnTo>
                    <a:pt x="9454" y="36078"/>
                  </a:lnTo>
                  <a:cubicBezTo>
                    <a:pt x="9667" y="36108"/>
                    <a:pt x="9910" y="36108"/>
                    <a:pt x="10122" y="36108"/>
                  </a:cubicBezTo>
                  <a:cubicBezTo>
                    <a:pt x="10305" y="36108"/>
                    <a:pt x="10487" y="36078"/>
                    <a:pt x="10670" y="36078"/>
                  </a:cubicBezTo>
                  <a:lnTo>
                    <a:pt x="12433" y="36078"/>
                  </a:lnTo>
                  <a:cubicBezTo>
                    <a:pt x="12645" y="36047"/>
                    <a:pt x="12828" y="36047"/>
                    <a:pt x="13040" y="36047"/>
                  </a:cubicBezTo>
                  <a:cubicBezTo>
                    <a:pt x="13162" y="36047"/>
                    <a:pt x="13314" y="36047"/>
                    <a:pt x="13466" y="36017"/>
                  </a:cubicBezTo>
                  <a:lnTo>
                    <a:pt x="13983" y="36017"/>
                  </a:lnTo>
                  <a:cubicBezTo>
                    <a:pt x="14135" y="35986"/>
                    <a:pt x="14287" y="35986"/>
                    <a:pt x="14439" y="35986"/>
                  </a:cubicBezTo>
                  <a:cubicBezTo>
                    <a:pt x="15290" y="35318"/>
                    <a:pt x="16050" y="34467"/>
                    <a:pt x="16627" y="33646"/>
                  </a:cubicBezTo>
                  <a:cubicBezTo>
                    <a:pt x="16627" y="33616"/>
                    <a:pt x="16627" y="33616"/>
                    <a:pt x="16658" y="33585"/>
                  </a:cubicBezTo>
                  <a:cubicBezTo>
                    <a:pt x="16688" y="33524"/>
                    <a:pt x="16718" y="33464"/>
                    <a:pt x="16718" y="33403"/>
                  </a:cubicBezTo>
                  <a:cubicBezTo>
                    <a:pt x="16779" y="33312"/>
                    <a:pt x="16810" y="33190"/>
                    <a:pt x="16840" y="33099"/>
                  </a:cubicBezTo>
                  <a:cubicBezTo>
                    <a:pt x="17144" y="32369"/>
                    <a:pt x="17387" y="31609"/>
                    <a:pt x="17600" y="30850"/>
                  </a:cubicBezTo>
                  <a:cubicBezTo>
                    <a:pt x="17630" y="30819"/>
                    <a:pt x="17630" y="30758"/>
                    <a:pt x="17630" y="30728"/>
                  </a:cubicBezTo>
                  <a:cubicBezTo>
                    <a:pt x="17661" y="30698"/>
                    <a:pt x="17661" y="30667"/>
                    <a:pt x="17661" y="30606"/>
                  </a:cubicBezTo>
                  <a:cubicBezTo>
                    <a:pt x="17782" y="30242"/>
                    <a:pt x="17873" y="29877"/>
                    <a:pt x="17934" y="29512"/>
                  </a:cubicBezTo>
                  <a:cubicBezTo>
                    <a:pt x="18208" y="28448"/>
                    <a:pt x="18421" y="27354"/>
                    <a:pt x="18603" y="26260"/>
                  </a:cubicBezTo>
                  <a:cubicBezTo>
                    <a:pt x="18633" y="26169"/>
                    <a:pt x="18633" y="26108"/>
                    <a:pt x="18664" y="26017"/>
                  </a:cubicBezTo>
                  <a:cubicBezTo>
                    <a:pt x="18724" y="25713"/>
                    <a:pt x="18785" y="25409"/>
                    <a:pt x="18816" y="25074"/>
                  </a:cubicBezTo>
                  <a:cubicBezTo>
                    <a:pt x="18846" y="24953"/>
                    <a:pt x="18876" y="24831"/>
                    <a:pt x="18907" y="24710"/>
                  </a:cubicBezTo>
                  <a:cubicBezTo>
                    <a:pt x="18907" y="24649"/>
                    <a:pt x="18937" y="24588"/>
                    <a:pt x="18937" y="24527"/>
                  </a:cubicBezTo>
                  <a:cubicBezTo>
                    <a:pt x="19028" y="24132"/>
                    <a:pt x="19089" y="23707"/>
                    <a:pt x="19180" y="23311"/>
                  </a:cubicBezTo>
                  <a:cubicBezTo>
                    <a:pt x="19272" y="22916"/>
                    <a:pt x="19363" y="22491"/>
                    <a:pt x="19454" y="22065"/>
                  </a:cubicBezTo>
                  <a:cubicBezTo>
                    <a:pt x="19484" y="22004"/>
                    <a:pt x="19484" y="21974"/>
                    <a:pt x="19484" y="21913"/>
                  </a:cubicBezTo>
                  <a:cubicBezTo>
                    <a:pt x="19758" y="20697"/>
                    <a:pt x="20001" y="19421"/>
                    <a:pt x="20183" y="18114"/>
                  </a:cubicBezTo>
                  <a:cubicBezTo>
                    <a:pt x="20214" y="18083"/>
                    <a:pt x="20214" y="18023"/>
                    <a:pt x="20214" y="17962"/>
                  </a:cubicBezTo>
                  <a:cubicBezTo>
                    <a:pt x="20427" y="16624"/>
                    <a:pt x="20548" y="15226"/>
                    <a:pt x="20609" y="13828"/>
                  </a:cubicBezTo>
                  <a:cubicBezTo>
                    <a:pt x="20609" y="13767"/>
                    <a:pt x="20609" y="13737"/>
                    <a:pt x="20609" y="13676"/>
                  </a:cubicBezTo>
                  <a:cubicBezTo>
                    <a:pt x="20670" y="10819"/>
                    <a:pt x="20335" y="7992"/>
                    <a:pt x="19211" y="5591"/>
                  </a:cubicBezTo>
                  <a:cubicBezTo>
                    <a:pt x="19180" y="5469"/>
                    <a:pt x="19120" y="5378"/>
                    <a:pt x="19089" y="5287"/>
                  </a:cubicBezTo>
                  <a:cubicBezTo>
                    <a:pt x="18664" y="4466"/>
                    <a:pt x="18177" y="3737"/>
                    <a:pt x="17600" y="3038"/>
                  </a:cubicBezTo>
                  <a:cubicBezTo>
                    <a:pt x="17539" y="2946"/>
                    <a:pt x="17448" y="2855"/>
                    <a:pt x="17387" y="2794"/>
                  </a:cubicBezTo>
                  <a:cubicBezTo>
                    <a:pt x="17114" y="2490"/>
                    <a:pt x="16840" y="2217"/>
                    <a:pt x="16536" y="1943"/>
                  </a:cubicBezTo>
                  <a:cubicBezTo>
                    <a:pt x="16475" y="1913"/>
                    <a:pt x="16384" y="1852"/>
                    <a:pt x="16323" y="1822"/>
                  </a:cubicBezTo>
                  <a:cubicBezTo>
                    <a:pt x="14705" y="709"/>
                    <a:pt x="12696" y="0"/>
                    <a:pt x="1071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6"/>
            <p:cNvSpPr/>
            <p:nvPr/>
          </p:nvSpPr>
          <p:spPr>
            <a:xfrm>
              <a:off x="6093850" y="3707000"/>
              <a:ext cx="160350" cy="892175"/>
            </a:xfrm>
            <a:custGeom>
              <a:rect b="b" l="l" r="r" t="t"/>
              <a:pathLst>
                <a:path extrusionOk="0" h="35687" w="6414">
                  <a:moveTo>
                    <a:pt x="6360" y="1"/>
                  </a:moveTo>
                  <a:cubicBezTo>
                    <a:pt x="5596" y="1"/>
                    <a:pt x="5004" y="624"/>
                    <a:pt x="4499" y="1218"/>
                  </a:cubicBezTo>
                  <a:cubicBezTo>
                    <a:pt x="4256" y="1491"/>
                    <a:pt x="4043" y="1734"/>
                    <a:pt x="3861" y="1947"/>
                  </a:cubicBezTo>
                  <a:cubicBezTo>
                    <a:pt x="0" y="7114"/>
                    <a:pt x="456" y="15564"/>
                    <a:pt x="1034" y="21735"/>
                  </a:cubicBezTo>
                  <a:cubicBezTo>
                    <a:pt x="1459" y="24440"/>
                    <a:pt x="1642" y="27388"/>
                    <a:pt x="2250" y="30154"/>
                  </a:cubicBezTo>
                  <a:cubicBezTo>
                    <a:pt x="2706" y="32130"/>
                    <a:pt x="3344" y="34014"/>
                    <a:pt x="4438" y="35686"/>
                  </a:cubicBezTo>
                  <a:lnTo>
                    <a:pt x="4894" y="35686"/>
                  </a:lnTo>
                  <a:cubicBezTo>
                    <a:pt x="4772" y="35534"/>
                    <a:pt x="4620" y="35352"/>
                    <a:pt x="4590" y="35261"/>
                  </a:cubicBezTo>
                  <a:cubicBezTo>
                    <a:pt x="4043" y="34318"/>
                    <a:pt x="3739" y="33224"/>
                    <a:pt x="3313" y="32221"/>
                  </a:cubicBezTo>
                  <a:cubicBezTo>
                    <a:pt x="3253" y="31948"/>
                    <a:pt x="3161" y="31704"/>
                    <a:pt x="3101" y="31431"/>
                  </a:cubicBezTo>
                  <a:cubicBezTo>
                    <a:pt x="3070" y="31309"/>
                    <a:pt x="3040" y="31218"/>
                    <a:pt x="3040" y="31096"/>
                  </a:cubicBezTo>
                  <a:cubicBezTo>
                    <a:pt x="2949" y="30762"/>
                    <a:pt x="2888" y="30458"/>
                    <a:pt x="2797" y="30124"/>
                  </a:cubicBezTo>
                  <a:cubicBezTo>
                    <a:pt x="1459" y="24075"/>
                    <a:pt x="973" y="17814"/>
                    <a:pt x="1368" y="11613"/>
                  </a:cubicBezTo>
                  <a:cubicBezTo>
                    <a:pt x="1672" y="8543"/>
                    <a:pt x="2006" y="5199"/>
                    <a:pt x="3800" y="2585"/>
                  </a:cubicBezTo>
                  <a:cubicBezTo>
                    <a:pt x="4104" y="2221"/>
                    <a:pt x="4377" y="1825"/>
                    <a:pt x="4681" y="1461"/>
                  </a:cubicBezTo>
                  <a:cubicBezTo>
                    <a:pt x="5046" y="1035"/>
                    <a:pt x="5411" y="640"/>
                    <a:pt x="5836" y="306"/>
                  </a:cubicBezTo>
                  <a:cubicBezTo>
                    <a:pt x="5988" y="154"/>
                    <a:pt x="6292" y="123"/>
                    <a:pt x="6414" y="2"/>
                  </a:cubicBezTo>
                  <a:cubicBezTo>
                    <a:pt x="6396" y="1"/>
                    <a:pt x="6378" y="1"/>
                    <a:pt x="6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6"/>
            <p:cNvSpPr/>
            <p:nvPr/>
          </p:nvSpPr>
          <p:spPr>
            <a:xfrm>
              <a:off x="6207075" y="3701700"/>
              <a:ext cx="71450" cy="898225"/>
            </a:xfrm>
            <a:custGeom>
              <a:rect b="b" l="l" r="r" t="t"/>
              <a:pathLst>
                <a:path extrusionOk="0" h="35929" w="2858">
                  <a:moveTo>
                    <a:pt x="2645" y="1"/>
                  </a:moveTo>
                  <a:lnTo>
                    <a:pt x="2645" y="1"/>
                  </a:lnTo>
                  <a:cubicBezTo>
                    <a:pt x="2098" y="427"/>
                    <a:pt x="1946" y="1703"/>
                    <a:pt x="1642" y="2433"/>
                  </a:cubicBezTo>
                  <a:cubicBezTo>
                    <a:pt x="1611" y="2493"/>
                    <a:pt x="1581" y="2524"/>
                    <a:pt x="1581" y="2585"/>
                  </a:cubicBezTo>
                  <a:cubicBezTo>
                    <a:pt x="639" y="5533"/>
                    <a:pt x="669" y="8664"/>
                    <a:pt x="395" y="11703"/>
                  </a:cubicBezTo>
                  <a:cubicBezTo>
                    <a:pt x="61" y="15989"/>
                    <a:pt x="0" y="20275"/>
                    <a:pt x="213" y="24530"/>
                  </a:cubicBezTo>
                  <a:cubicBezTo>
                    <a:pt x="274" y="26445"/>
                    <a:pt x="304" y="28360"/>
                    <a:pt x="487" y="30245"/>
                  </a:cubicBezTo>
                  <a:cubicBezTo>
                    <a:pt x="639" y="32190"/>
                    <a:pt x="973" y="34105"/>
                    <a:pt x="1581" y="35929"/>
                  </a:cubicBezTo>
                  <a:lnTo>
                    <a:pt x="1885" y="35929"/>
                  </a:lnTo>
                  <a:cubicBezTo>
                    <a:pt x="2067" y="35321"/>
                    <a:pt x="1216" y="32403"/>
                    <a:pt x="1338" y="31977"/>
                  </a:cubicBezTo>
                  <a:cubicBezTo>
                    <a:pt x="1307" y="31552"/>
                    <a:pt x="1277" y="31096"/>
                    <a:pt x="1246" y="30640"/>
                  </a:cubicBezTo>
                  <a:cubicBezTo>
                    <a:pt x="1246" y="30579"/>
                    <a:pt x="1246" y="30488"/>
                    <a:pt x="1246" y="30397"/>
                  </a:cubicBezTo>
                  <a:cubicBezTo>
                    <a:pt x="1216" y="30336"/>
                    <a:pt x="1216" y="30275"/>
                    <a:pt x="1216" y="30245"/>
                  </a:cubicBezTo>
                  <a:cubicBezTo>
                    <a:pt x="760" y="23223"/>
                    <a:pt x="669" y="16171"/>
                    <a:pt x="1125" y="9150"/>
                  </a:cubicBezTo>
                  <a:cubicBezTo>
                    <a:pt x="1277" y="7326"/>
                    <a:pt x="1277" y="5472"/>
                    <a:pt x="1672" y="3648"/>
                  </a:cubicBezTo>
                  <a:cubicBezTo>
                    <a:pt x="1763" y="3345"/>
                    <a:pt x="1824" y="3010"/>
                    <a:pt x="1915" y="2706"/>
                  </a:cubicBezTo>
                  <a:cubicBezTo>
                    <a:pt x="2006" y="2341"/>
                    <a:pt x="2098" y="1977"/>
                    <a:pt x="2189" y="1642"/>
                  </a:cubicBezTo>
                  <a:cubicBezTo>
                    <a:pt x="2250" y="1490"/>
                    <a:pt x="2280" y="1369"/>
                    <a:pt x="2341" y="1247"/>
                  </a:cubicBezTo>
                  <a:cubicBezTo>
                    <a:pt x="2341" y="1186"/>
                    <a:pt x="2371" y="1126"/>
                    <a:pt x="2371" y="1095"/>
                  </a:cubicBezTo>
                  <a:cubicBezTo>
                    <a:pt x="2371" y="1095"/>
                    <a:pt x="2371" y="1095"/>
                    <a:pt x="2371" y="1065"/>
                  </a:cubicBezTo>
                  <a:cubicBezTo>
                    <a:pt x="2402" y="1065"/>
                    <a:pt x="2402" y="1034"/>
                    <a:pt x="2402" y="1034"/>
                  </a:cubicBezTo>
                  <a:cubicBezTo>
                    <a:pt x="2402" y="1004"/>
                    <a:pt x="2402" y="1004"/>
                    <a:pt x="2402" y="1004"/>
                  </a:cubicBezTo>
                  <a:cubicBezTo>
                    <a:pt x="2432" y="974"/>
                    <a:pt x="2432" y="913"/>
                    <a:pt x="2462" y="852"/>
                  </a:cubicBezTo>
                  <a:cubicBezTo>
                    <a:pt x="2462" y="852"/>
                    <a:pt x="2462" y="822"/>
                    <a:pt x="2462" y="822"/>
                  </a:cubicBezTo>
                  <a:cubicBezTo>
                    <a:pt x="2493" y="548"/>
                    <a:pt x="2857" y="183"/>
                    <a:pt x="2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6"/>
            <p:cNvSpPr/>
            <p:nvPr/>
          </p:nvSpPr>
          <p:spPr>
            <a:xfrm>
              <a:off x="6290650" y="3715950"/>
              <a:ext cx="72975" cy="883975"/>
            </a:xfrm>
            <a:custGeom>
              <a:rect b="b" l="l" r="r" t="t"/>
              <a:pathLst>
                <a:path extrusionOk="0" h="35359" w="2919">
                  <a:moveTo>
                    <a:pt x="493" y="1"/>
                  </a:moveTo>
                  <a:cubicBezTo>
                    <a:pt x="420" y="1"/>
                    <a:pt x="463" y="405"/>
                    <a:pt x="487" y="525"/>
                  </a:cubicBezTo>
                  <a:cubicBezTo>
                    <a:pt x="609" y="1133"/>
                    <a:pt x="700" y="1771"/>
                    <a:pt x="821" y="2410"/>
                  </a:cubicBezTo>
                  <a:cubicBezTo>
                    <a:pt x="1186" y="4689"/>
                    <a:pt x="1521" y="6969"/>
                    <a:pt x="1733" y="9249"/>
                  </a:cubicBezTo>
                  <a:cubicBezTo>
                    <a:pt x="1825" y="11924"/>
                    <a:pt x="1885" y="14598"/>
                    <a:pt x="1885" y="17243"/>
                  </a:cubicBezTo>
                  <a:cubicBezTo>
                    <a:pt x="1885" y="19006"/>
                    <a:pt x="1855" y="20769"/>
                    <a:pt x="1825" y="22562"/>
                  </a:cubicBezTo>
                  <a:cubicBezTo>
                    <a:pt x="1825" y="22684"/>
                    <a:pt x="1825" y="22805"/>
                    <a:pt x="1825" y="22927"/>
                  </a:cubicBezTo>
                  <a:cubicBezTo>
                    <a:pt x="1825" y="23048"/>
                    <a:pt x="1825" y="23170"/>
                    <a:pt x="1825" y="23322"/>
                  </a:cubicBezTo>
                  <a:cubicBezTo>
                    <a:pt x="1794" y="24143"/>
                    <a:pt x="1764" y="24963"/>
                    <a:pt x="1764" y="25784"/>
                  </a:cubicBezTo>
                  <a:cubicBezTo>
                    <a:pt x="1764" y="25875"/>
                    <a:pt x="1764" y="25936"/>
                    <a:pt x="1764" y="25997"/>
                  </a:cubicBezTo>
                  <a:lnTo>
                    <a:pt x="1733" y="25997"/>
                  </a:lnTo>
                  <a:cubicBezTo>
                    <a:pt x="1733" y="26574"/>
                    <a:pt x="1733" y="27121"/>
                    <a:pt x="1703" y="27668"/>
                  </a:cubicBezTo>
                  <a:cubicBezTo>
                    <a:pt x="1703" y="27820"/>
                    <a:pt x="1673" y="27972"/>
                    <a:pt x="1673" y="28124"/>
                  </a:cubicBezTo>
                  <a:lnTo>
                    <a:pt x="1673" y="28094"/>
                  </a:lnTo>
                  <a:cubicBezTo>
                    <a:pt x="1612" y="28611"/>
                    <a:pt x="1551" y="29158"/>
                    <a:pt x="1490" y="29675"/>
                  </a:cubicBezTo>
                  <a:cubicBezTo>
                    <a:pt x="1429" y="30100"/>
                    <a:pt x="1369" y="30556"/>
                    <a:pt x="1308" y="30982"/>
                  </a:cubicBezTo>
                  <a:cubicBezTo>
                    <a:pt x="1308" y="31042"/>
                    <a:pt x="1277" y="31134"/>
                    <a:pt x="1277" y="31194"/>
                  </a:cubicBezTo>
                  <a:cubicBezTo>
                    <a:pt x="1217" y="31498"/>
                    <a:pt x="1156" y="31802"/>
                    <a:pt x="1095" y="32106"/>
                  </a:cubicBezTo>
                  <a:cubicBezTo>
                    <a:pt x="1034" y="32410"/>
                    <a:pt x="973" y="32684"/>
                    <a:pt x="882" y="32988"/>
                  </a:cubicBezTo>
                  <a:cubicBezTo>
                    <a:pt x="791" y="33322"/>
                    <a:pt x="700" y="33626"/>
                    <a:pt x="609" y="33960"/>
                  </a:cubicBezTo>
                  <a:cubicBezTo>
                    <a:pt x="548" y="34386"/>
                    <a:pt x="1" y="34963"/>
                    <a:pt x="122" y="35359"/>
                  </a:cubicBezTo>
                  <a:lnTo>
                    <a:pt x="335" y="35359"/>
                  </a:lnTo>
                  <a:cubicBezTo>
                    <a:pt x="578" y="35176"/>
                    <a:pt x="791" y="34842"/>
                    <a:pt x="973" y="34447"/>
                  </a:cubicBezTo>
                  <a:cubicBezTo>
                    <a:pt x="1065" y="34295"/>
                    <a:pt x="1125" y="34143"/>
                    <a:pt x="1186" y="33960"/>
                  </a:cubicBezTo>
                  <a:cubicBezTo>
                    <a:pt x="1247" y="33839"/>
                    <a:pt x="1277" y="33748"/>
                    <a:pt x="1308" y="33626"/>
                  </a:cubicBezTo>
                  <a:cubicBezTo>
                    <a:pt x="1338" y="33565"/>
                    <a:pt x="1369" y="33474"/>
                    <a:pt x="1369" y="33413"/>
                  </a:cubicBezTo>
                  <a:cubicBezTo>
                    <a:pt x="1551" y="32836"/>
                    <a:pt x="1703" y="32197"/>
                    <a:pt x="1825" y="31498"/>
                  </a:cubicBezTo>
                  <a:cubicBezTo>
                    <a:pt x="1855" y="31407"/>
                    <a:pt x="1855" y="31316"/>
                    <a:pt x="1885" y="31225"/>
                  </a:cubicBezTo>
                  <a:cubicBezTo>
                    <a:pt x="1946" y="30738"/>
                    <a:pt x="2037" y="30222"/>
                    <a:pt x="2098" y="29705"/>
                  </a:cubicBezTo>
                  <a:cubicBezTo>
                    <a:pt x="2159" y="29310"/>
                    <a:pt x="2189" y="28945"/>
                    <a:pt x="2220" y="28550"/>
                  </a:cubicBezTo>
                  <a:cubicBezTo>
                    <a:pt x="2250" y="28398"/>
                    <a:pt x="2250" y="28276"/>
                    <a:pt x="2280" y="28124"/>
                  </a:cubicBezTo>
                  <a:cubicBezTo>
                    <a:pt x="2341" y="27456"/>
                    <a:pt x="2372" y="26787"/>
                    <a:pt x="2432" y="26179"/>
                  </a:cubicBezTo>
                  <a:cubicBezTo>
                    <a:pt x="2432" y="26088"/>
                    <a:pt x="2432" y="25997"/>
                    <a:pt x="2432" y="25936"/>
                  </a:cubicBezTo>
                  <a:cubicBezTo>
                    <a:pt x="2554" y="24416"/>
                    <a:pt x="2584" y="23079"/>
                    <a:pt x="2615" y="22258"/>
                  </a:cubicBezTo>
                  <a:cubicBezTo>
                    <a:pt x="2615" y="22228"/>
                    <a:pt x="2615" y="22197"/>
                    <a:pt x="2615" y="22167"/>
                  </a:cubicBezTo>
                  <a:cubicBezTo>
                    <a:pt x="2919" y="15693"/>
                    <a:pt x="2767" y="9188"/>
                    <a:pt x="1217" y="2896"/>
                  </a:cubicBezTo>
                  <a:cubicBezTo>
                    <a:pt x="1217" y="2866"/>
                    <a:pt x="1217" y="2866"/>
                    <a:pt x="1217" y="2866"/>
                  </a:cubicBezTo>
                  <a:cubicBezTo>
                    <a:pt x="1186" y="2714"/>
                    <a:pt x="1156" y="2562"/>
                    <a:pt x="1125" y="2410"/>
                  </a:cubicBezTo>
                  <a:cubicBezTo>
                    <a:pt x="973" y="1680"/>
                    <a:pt x="761" y="951"/>
                    <a:pt x="578" y="221"/>
                  </a:cubicBezTo>
                  <a:lnTo>
                    <a:pt x="578" y="221"/>
                  </a:lnTo>
                  <a:cubicBezTo>
                    <a:pt x="591" y="225"/>
                    <a:pt x="600" y="227"/>
                    <a:pt x="608" y="227"/>
                  </a:cubicBezTo>
                  <a:cubicBezTo>
                    <a:pt x="653" y="227"/>
                    <a:pt x="605" y="152"/>
                    <a:pt x="578" y="100"/>
                  </a:cubicBezTo>
                  <a:cubicBezTo>
                    <a:pt x="540" y="29"/>
                    <a:pt x="512"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6"/>
            <p:cNvSpPr/>
            <p:nvPr/>
          </p:nvSpPr>
          <p:spPr>
            <a:xfrm>
              <a:off x="6325600" y="3720700"/>
              <a:ext cx="134550" cy="879225"/>
            </a:xfrm>
            <a:custGeom>
              <a:rect b="b" l="l" r="r" t="t"/>
              <a:pathLst>
                <a:path extrusionOk="0" h="35169" w="5382">
                  <a:moveTo>
                    <a:pt x="913" y="1"/>
                  </a:moveTo>
                  <a:cubicBezTo>
                    <a:pt x="835" y="1"/>
                    <a:pt x="868" y="135"/>
                    <a:pt x="937" y="135"/>
                  </a:cubicBezTo>
                  <a:cubicBezTo>
                    <a:pt x="948" y="135"/>
                    <a:pt x="961" y="131"/>
                    <a:pt x="974" y="122"/>
                  </a:cubicBezTo>
                  <a:lnTo>
                    <a:pt x="1034" y="183"/>
                  </a:lnTo>
                  <a:cubicBezTo>
                    <a:pt x="1430" y="518"/>
                    <a:pt x="1794" y="913"/>
                    <a:pt x="2159" y="1308"/>
                  </a:cubicBezTo>
                  <a:cubicBezTo>
                    <a:pt x="2250" y="1429"/>
                    <a:pt x="2341" y="1551"/>
                    <a:pt x="2433" y="1673"/>
                  </a:cubicBezTo>
                  <a:cubicBezTo>
                    <a:pt x="3922" y="3709"/>
                    <a:pt x="3952" y="6414"/>
                    <a:pt x="4135" y="8846"/>
                  </a:cubicBezTo>
                  <a:cubicBezTo>
                    <a:pt x="4348" y="10731"/>
                    <a:pt x="4408" y="12615"/>
                    <a:pt x="4348" y="14500"/>
                  </a:cubicBezTo>
                  <a:cubicBezTo>
                    <a:pt x="4348" y="14591"/>
                    <a:pt x="4348" y="14682"/>
                    <a:pt x="4348" y="14773"/>
                  </a:cubicBezTo>
                  <a:cubicBezTo>
                    <a:pt x="4256" y="17144"/>
                    <a:pt x="3983" y="19515"/>
                    <a:pt x="3648" y="21886"/>
                  </a:cubicBezTo>
                  <a:cubicBezTo>
                    <a:pt x="3375" y="23588"/>
                    <a:pt x="3101" y="25290"/>
                    <a:pt x="2828" y="26992"/>
                  </a:cubicBezTo>
                  <a:cubicBezTo>
                    <a:pt x="2828" y="27053"/>
                    <a:pt x="2828" y="27083"/>
                    <a:pt x="2797" y="27144"/>
                  </a:cubicBezTo>
                  <a:cubicBezTo>
                    <a:pt x="2797" y="27175"/>
                    <a:pt x="2797" y="27235"/>
                    <a:pt x="2797" y="27266"/>
                  </a:cubicBezTo>
                  <a:lnTo>
                    <a:pt x="2767" y="27266"/>
                  </a:lnTo>
                  <a:cubicBezTo>
                    <a:pt x="2767" y="27296"/>
                    <a:pt x="2767" y="27327"/>
                    <a:pt x="2767" y="27357"/>
                  </a:cubicBezTo>
                  <a:cubicBezTo>
                    <a:pt x="2767" y="27357"/>
                    <a:pt x="2767" y="27387"/>
                    <a:pt x="2767" y="27387"/>
                  </a:cubicBezTo>
                  <a:cubicBezTo>
                    <a:pt x="2767" y="27387"/>
                    <a:pt x="2737" y="27418"/>
                    <a:pt x="2737" y="27418"/>
                  </a:cubicBezTo>
                  <a:cubicBezTo>
                    <a:pt x="2615" y="28147"/>
                    <a:pt x="2463" y="28877"/>
                    <a:pt x="2281" y="29576"/>
                  </a:cubicBezTo>
                  <a:cubicBezTo>
                    <a:pt x="2220" y="29789"/>
                    <a:pt x="2159" y="30001"/>
                    <a:pt x="2098" y="30214"/>
                  </a:cubicBezTo>
                  <a:cubicBezTo>
                    <a:pt x="1794" y="31308"/>
                    <a:pt x="1369" y="32372"/>
                    <a:pt x="852" y="33436"/>
                  </a:cubicBezTo>
                  <a:cubicBezTo>
                    <a:pt x="791" y="33953"/>
                    <a:pt x="1" y="34652"/>
                    <a:pt x="123" y="35169"/>
                  </a:cubicBezTo>
                  <a:cubicBezTo>
                    <a:pt x="335" y="35138"/>
                    <a:pt x="518" y="35138"/>
                    <a:pt x="730" y="35138"/>
                  </a:cubicBezTo>
                  <a:cubicBezTo>
                    <a:pt x="1065" y="34804"/>
                    <a:pt x="1247" y="34014"/>
                    <a:pt x="1460" y="33649"/>
                  </a:cubicBezTo>
                  <a:cubicBezTo>
                    <a:pt x="1490" y="33558"/>
                    <a:pt x="1521" y="33497"/>
                    <a:pt x="1582" y="33406"/>
                  </a:cubicBezTo>
                  <a:cubicBezTo>
                    <a:pt x="1916" y="32707"/>
                    <a:pt x="2189" y="32007"/>
                    <a:pt x="2433" y="31278"/>
                  </a:cubicBezTo>
                  <a:cubicBezTo>
                    <a:pt x="2615" y="30731"/>
                    <a:pt x="2797" y="30184"/>
                    <a:pt x="2919" y="29606"/>
                  </a:cubicBezTo>
                  <a:cubicBezTo>
                    <a:pt x="3527" y="27418"/>
                    <a:pt x="3861" y="25138"/>
                    <a:pt x="4196" y="22889"/>
                  </a:cubicBezTo>
                  <a:cubicBezTo>
                    <a:pt x="4196" y="22767"/>
                    <a:pt x="4226" y="22646"/>
                    <a:pt x="4256" y="22494"/>
                  </a:cubicBezTo>
                  <a:cubicBezTo>
                    <a:pt x="4256" y="22342"/>
                    <a:pt x="4287" y="22190"/>
                    <a:pt x="4317" y="22007"/>
                  </a:cubicBezTo>
                  <a:cubicBezTo>
                    <a:pt x="5351" y="17174"/>
                    <a:pt x="5381" y="12220"/>
                    <a:pt x="4712" y="7326"/>
                  </a:cubicBezTo>
                  <a:cubicBezTo>
                    <a:pt x="4560" y="5259"/>
                    <a:pt x="3983" y="3162"/>
                    <a:pt x="2706" y="1551"/>
                  </a:cubicBezTo>
                  <a:cubicBezTo>
                    <a:pt x="2311" y="1065"/>
                    <a:pt x="1825" y="609"/>
                    <a:pt x="1278" y="214"/>
                  </a:cubicBezTo>
                  <a:cubicBezTo>
                    <a:pt x="1156" y="122"/>
                    <a:pt x="1065"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6"/>
            <p:cNvSpPr/>
            <p:nvPr/>
          </p:nvSpPr>
          <p:spPr>
            <a:xfrm>
              <a:off x="6025450" y="3906875"/>
              <a:ext cx="37100" cy="39625"/>
            </a:xfrm>
            <a:custGeom>
              <a:rect b="b" l="l" r="r" t="t"/>
              <a:pathLst>
                <a:path extrusionOk="0" h="1585" w="1484">
                  <a:moveTo>
                    <a:pt x="1" y="1"/>
                  </a:moveTo>
                  <a:lnTo>
                    <a:pt x="1" y="1"/>
                  </a:lnTo>
                  <a:cubicBezTo>
                    <a:pt x="213" y="578"/>
                    <a:pt x="761" y="1308"/>
                    <a:pt x="1368" y="1581"/>
                  </a:cubicBezTo>
                  <a:cubicBezTo>
                    <a:pt x="1375" y="1584"/>
                    <a:pt x="1382" y="1585"/>
                    <a:pt x="1388" y="1585"/>
                  </a:cubicBezTo>
                  <a:cubicBezTo>
                    <a:pt x="1464" y="1585"/>
                    <a:pt x="1483" y="1429"/>
                    <a:pt x="1399" y="1429"/>
                  </a:cubicBezTo>
                  <a:cubicBezTo>
                    <a:pt x="1308" y="1399"/>
                    <a:pt x="1277" y="1369"/>
                    <a:pt x="1217" y="1338"/>
                  </a:cubicBezTo>
                  <a:cubicBezTo>
                    <a:pt x="1065" y="1247"/>
                    <a:pt x="943" y="1125"/>
                    <a:pt x="852" y="1004"/>
                  </a:cubicBezTo>
                  <a:cubicBezTo>
                    <a:pt x="548" y="730"/>
                    <a:pt x="335" y="18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6"/>
            <p:cNvSpPr/>
            <p:nvPr/>
          </p:nvSpPr>
          <p:spPr>
            <a:xfrm>
              <a:off x="6038025" y="3837425"/>
              <a:ext cx="38375" cy="46675"/>
            </a:xfrm>
            <a:custGeom>
              <a:rect b="b" l="l" r="r" t="t"/>
              <a:pathLst>
                <a:path extrusionOk="0" h="1867" w="1535">
                  <a:moveTo>
                    <a:pt x="171" y="1"/>
                  </a:moveTo>
                  <a:cubicBezTo>
                    <a:pt x="1" y="1"/>
                    <a:pt x="449" y="984"/>
                    <a:pt x="1169" y="1837"/>
                  </a:cubicBezTo>
                  <a:cubicBezTo>
                    <a:pt x="1200" y="1857"/>
                    <a:pt x="1237" y="1867"/>
                    <a:pt x="1274" y="1867"/>
                  </a:cubicBezTo>
                  <a:cubicBezTo>
                    <a:pt x="1348" y="1867"/>
                    <a:pt x="1423" y="1826"/>
                    <a:pt x="1443" y="1745"/>
                  </a:cubicBezTo>
                  <a:cubicBezTo>
                    <a:pt x="1534" y="1563"/>
                    <a:pt x="1291" y="1472"/>
                    <a:pt x="1230" y="1320"/>
                  </a:cubicBezTo>
                  <a:cubicBezTo>
                    <a:pt x="601" y="359"/>
                    <a:pt x="273"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6"/>
            <p:cNvSpPr/>
            <p:nvPr/>
          </p:nvSpPr>
          <p:spPr>
            <a:xfrm>
              <a:off x="6087150" y="3792175"/>
              <a:ext cx="26350" cy="35025"/>
            </a:xfrm>
            <a:custGeom>
              <a:rect b="b" l="l" r="r" t="t"/>
              <a:pathLst>
                <a:path extrusionOk="0" h="1401" w="1054">
                  <a:moveTo>
                    <a:pt x="145" y="1"/>
                  </a:moveTo>
                  <a:cubicBezTo>
                    <a:pt x="0" y="1"/>
                    <a:pt x="460" y="753"/>
                    <a:pt x="511" y="881"/>
                  </a:cubicBezTo>
                  <a:cubicBezTo>
                    <a:pt x="572" y="1002"/>
                    <a:pt x="633" y="1124"/>
                    <a:pt x="694" y="1215"/>
                  </a:cubicBezTo>
                  <a:cubicBezTo>
                    <a:pt x="694" y="1245"/>
                    <a:pt x="694" y="1245"/>
                    <a:pt x="694" y="1245"/>
                  </a:cubicBezTo>
                  <a:cubicBezTo>
                    <a:pt x="724" y="1276"/>
                    <a:pt x="755" y="1336"/>
                    <a:pt x="755" y="1367"/>
                  </a:cubicBezTo>
                  <a:cubicBezTo>
                    <a:pt x="805" y="1390"/>
                    <a:pt x="843" y="1401"/>
                    <a:pt x="870" y="1401"/>
                  </a:cubicBezTo>
                  <a:cubicBezTo>
                    <a:pt x="1054" y="1401"/>
                    <a:pt x="747" y="922"/>
                    <a:pt x="694" y="789"/>
                  </a:cubicBezTo>
                  <a:cubicBezTo>
                    <a:pt x="633" y="698"/>
                    <a:pt x="572" y="577"/>
                    <a:pt x="542" y="485"/>
                  </a:cubicBezTo>
                  <a:cubicBezTo>
                    <a:pt x="451" y="364"/>
                    <a:pt x="420" y="242"/>
                    <a:pt x="329" y="151"/>
                  </a:cubicBezTo>
                  <a:cubicBezTo>
                    <a:pt x="329" y="151"/>
                    <a:pt x="329" y="121"/>
                    <a:pt x="329" y="121"/>
                  </a:cubicBezTo>
                  <a:cubicBezTo>
                    <a:pt x="329" y="121"/>
                    <a:pt x="299" y="90"/>
                    <a:pt x="299" y="90"/>
                  </a:cubicBezTo>
                  <a:cubicBezTo>
                    <a:pt x="222" y="28"/>
                    <a:pt x="173"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6"/>
            <p:cNvSpPr/>
            <p:nvPr/>
          </p:nvSpPr>
          <p:spPr>
            <a:xfrm>
              <a:off x="6002025" y="4072525"/>
              <a:ext cx="57650" cy="13725"/>
            </a:xfrm>
            <a:custGeom>
              <a:rect b="b" l="l" r="r" t="t"/>
              <a:pathLst>
                <a:path extrusionOk="0" h="549" w="2306">
                  <a:moveTo>
                    <a:pt x="203" y="0"/>
                  </a:moveTo>
                  <a:cubicBezTo>
                    <a:pt x="8" y="0"/>
                    <a:pt x="1" y="183"/>
                    <a:pt x="299" y="183"/>
                  </a:cubicBezTo>
                  <a:cubicBezTo>
                    <a:pt x="603" y="275"/>
                    <a:pt x="877" y="335"/>
                    <a:pt x="1181" y="396"/>
                  </a:cubicBezTo>
                  <a:cubicBezTo>
                    <a:pt x="1424" y="427"/>
                    <a:pt x="1637" y="487"/>
                    <a:pt x="1880" y="548"/>
                  </a:cubicBezTo>
                  <a:cubicBezTo>
                    <a:pt x="2305" y="366"/>
                    <a:pt x="1333" y="275"/>
                    <a:pt x="1211" y="214"/>
                  </a:cubicBezTo>
                  <a:cubicBezTo>
                    <a:pt x="1029" y="183"/>
                    <a:pt x="846" y="153"/>
                    <a:pt x="664" y="92"/>
                  </a:cubicBezTo>
                  <a:lnTo>
                    <a:pt x="634" y="92"/>
                  </a:lnTo>
                  <a:cubicBezTo>
                    <a:pt x="543" y="92"/>
                    <a:pt x="451" y="62"/>
                    <a:pt x="360" y="31"/>
                  </a:cubicBezTo>
                  <a:cubicBezTo>
                    <a:pt x="299" y="9"/>
                    <a:pt x="247"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6"/>
            <p:cNvSpPr/>
            <p:nvPr/>
          </p:nvSpPr>
          <p:spPr>
            <a:xfrm>
              <a:off x="6005700" y="4159725"/>
              <a:ext cx="55775" cy="30450"/>
            </a:xfrm>
            <a:custGeom>
              <a:rect b="b" l="l" r="r" t="t"/>
              <a:pathLst>
                <a:path extrusionOk="0" h="1218" w="2231">
                  <a:moveTo>
                    <a:pt x="2142" y="1"/>
                  </a:moveTo>
                  <a:cubicBezTo>
                    <a:pt x="2010" y="1"/>
                    <a:pt x="1702" y="222"/>
                    <a:pt x="1581" y="282"/>
                  </a:cubicBezTo>
                  <a:lnTo>
                    <a:pt x="1611" y="282"/>
                  </a:lnTo>
                  <a:cubicBezTo>
                    <a:pt x="1155" y="616"/>
                    <a:pt x="213" y="708"/>
                    <a:pt x="0" y="1194"/>
                  </a:cubicBezTo>
                  <a:cubicBezTo>
                    <a:pt x="36" y="1210"/>
                    <a:pt x="79" y="1218"/>
                    <a:pt x="128" y="1218"/>
                  </a:cubicBezTo>
                  <a:cubicBezTo>
                    <a:pt x="623" y="1218"/>
                    <a:pt x="1744" y="443"/>
                    <a:pt x="2158" y="221"/>
                  </a:cubicBezTo>
                  <a:cubicBezTo>
                    <a:pt x="2230" y="58"/>
                    <a:pt x="2209"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6"/>
            <p:cNvSpPr/>
            <p:nvPr/>
          </p:nvSpPr>
          <p:spPr>
            <a:xfrm>
              <a:off x="6013300" y="4298900"/>
              <a:ext cx="56625" cy="20150"/>
            </a:xfrm>
            <a:custGeom>
              <a:rect b="b" l="l" r="r" t="t"/>
              <a:pathLst>
                <a:path extrusionOk="0" h="806" w="2265">
                  <a:moveTo>
                    <a:pt x="1937" y="0"/>
                  </a:moveTo>
                  <a:cubicBezTo>
                    <a:pt x="1889" y="0"/>
                    <a:pt x="1839" y="19"/>
                    <a:pt x="1794" y="65"/>
                  </a:cubicBezTo>
                  <a:cubicBezTo>
                    <a:pt x="1338" y="399"/>
                    <a:pt x="183" y="156"/>
                    <a:pt x="0" y="703"/>
                  </a:cubicBezTo>
                  <a:cubicBezTo>
                    <a:pt x="44" y="776"/>
                    <a:pt x="169" y="805"/>
                    <a:pt x="338" y="805"/>
                  </a:cubicBezTo>
                  <a:cubicBezTo>
                    <a:pt x="871" y="805"/>
                    <a:pt x="1844" y="514"/>
                    <a:pt x="2098" y="399"/>
                  </a:cubicBezTo>
                  <a:cubicBezTo>
                    <a:pt x="2265" y="256"/>
                    <a:pt x="2113" y="0"/>
                    <a:pt x="1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6"/>
            <p:cNvSpPr/>
            <p:nvPr/>
          </p:nvSpPr>
          <p:spPr>
            <a:xfrm>
              <a:off x="6047500" y="4424450"/>
              <a:ext cx="40625" cy="25450"/>
            </a:xfrm>
            <a:custGeom>
              <a:rect b="b" l="l" r="r" t="t"/>
              <a:pathLst>
                <a:path extrusionOk="0" h="1018" w="1625">
                  <a:moveTo>
                    <a:pt x="1517" y="1"/>
                  </a:moveTo>
                  <a:cubicBezTo>
                    <a:pt x="1444" y="1"/>
                    <a:pt x="1340" y="56"/>
                    <a:pt x="1277" y="119"/>
                  </a:cubicBezTo>
                  <a:lnTo>
                    <a:pt x="1307" y="119"/>
                  </a:lnTo>
                  <a:cubicBezTo>
                    <a:pt x="942" y="453"/>
                    <a:pt x="183" y="575"/>
                    <a:pt x="0" y="970"/>
                  </a:cubicBezTo>
                  <a:cubicBezTo>
                    <a:pt x="24" y="1006"/>
                    <a:pt x="53" y="1018"/>
                    <a:pt x="82" y="1018"/>
                  </a:cubicBezTo>
                  <a:cubicBezTo>
                    <a:pt x="128" y="1018"/>
                    <a:pt x="176" y="988"/>
                    <a:pt x="213" y="970"/>
                  </a:cubicBezTo>
                  <a:cubicBezTo>
                    <a:pt x="213" y="970"/>
                    <a:pt x="243" y="939"/>
                    <a:pt x="243" y="939"/>
                  </a:cubicBezTo>
                  <a:cubicBezTo>
                    <a:pt x="699" y="696"/>
                    <a:pt x="1186" y="514"/>
                    <a:pt x="1581" y="180"/>
                  </a:cubicBezTo>
                  <a:cubicBezTo>
                    <a:pt x="1625" y="48"/>
                    <a:pt x="1584"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6"/>
            <p:cNvSpPr/>
            <p:nvPr/>
          </p:nvSpPr>
          <p:spPr>
            <a:xfrm>
              <a:off x="6060400" y="4515050"/>
              <a:ext cx="59300" cy="31150"/>
            </a:xfrm>
            <a:custGeom>
              <a:rect b="b" l="l" r="r" t="t"/>
              <a:pathLst>
                <a:path extrusionOk="0" h="1246" w="2372">
                  <a:moveTo>
                    <a:pt x="2176" y="0"/>
                  </a:moveTo>
                  <a:cubicBezTo>
                    <a:pt x="1913" y="0"/>
                    <a:pt x="1671" y="366"/>
                    <a:pt x="1429" y="446"/>
                  </a:cubicBezTo>
                  <a:cubicBezTo>
                    <a:pt x="1034" y="781"/>
                    <a:pt x="274" y="872"/>
                    <a:pt x="1" y="1236"/>
                  </a:cubicBezTo>
                  <a:cubicBezTo>
                    <a:pt x="43" y="1243"/>
                    <a:pt x="85" y="1246"/>
                    <a:pt x="128" y="1246"/>
                  </a:cubicBezTo>
                  <a:cubicBezTo>
                    <a:pt x="708" y="1246"/>
                    <a:pt x="1376" y="699"/>
                    <a:pt x="1885" y="416"/>
                  </a:cubicBezTo>
                  <a:cubicBezTo>
                    <a:pt x="2007" y="294"/>
                    <a:pt x="2372" y="233"/>
                    <a:pt x="2281" y="21"/>
                  </a:cubicBezTo>
                  <a:cubicBezTo>
                    <a:pt x="2245" y="7"/>
                    <a:pt x="2210" y="0"/>
                    <a:pt x="2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6"/>
            <p:cNvSpPr/>
            <p:nvPr/>
          </p:nvSpPr>
          <p:spPr>
            <a:xfrm>
              <a:off x="6143125" y="4353725"/>
              <a:ext cx="38675" cy="19750"/>
            </a:xfrm>
            <a:custGeom>
              <a:rect b="b" l="l" r="r" t="t"/>
              <a:pathLst>
                <a:path extrusionOk="0" h="790" w="1547">
                  <a:moveTo>
                    <a:pt x="260" y="0"/>
                  </a:moveTo>
                  <a:cubicBezTo>
                    <a:pt x="1" y="0"/>
                    <a:pt x="601" y="581"/>
                    <a:pt x="1373" y="790"/>
                  </a:cubicBezTo>
                  <a:cubicBezTo>
                    <a:pt x="1547" y="790"/>
                    <a:pt x="1527" y="514"/>
                    <a:pt x="1367" y="514"/>
                  </a:cubicBezTo>
                  <a:cubicBezTo>
                    <a:pt x="1359" y="514"/>
                    <a:pt x="1351" y="515"/>
                    <a:pt x="1342" y="516"/>
                  </a:cubicBezTo>
                  <a:cubicBezTo>
                    <a:pt x="1282" y="516"/>
                    <a:pt x="1251" y="486"/>
                    <a:pt x="1190" y="455"/>
                  </a:cubicBezTo>
                  <a:lnTo>
                    <a:pt x="1221" y="455"/>
                  </a:lnTo>
                  <a:cubicBezTo>
                    <a:pt x="677" y="122"/>
                    <a:pt x="379" y="0"/>
                    <a:pt x="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6"/>
            <p:cNvSpPr/>
            <p:nvPr/>
          </p:nvSpPr>
          <p:spPr>
            <a:xfrm>
              <a:off x="6158425" y="4257200"/>
              <a:ext cx="18500" cy="23825"/>
            </a:xfrm>
            <a:custGeom>
              <a:rect b="b" l="l" r="r" t="t"/>
              <a:pathLst>
                <a:path extrusionOk="0" h="953" w="740">
                  <a:moveTo>
                    <a:pt x="92" y="0"/>
                  </a:moveTo>
                  <a:lnTo>
                    <a:pt x="92" y="0"/>
                  </a:lnTo>
                  <a:cubicBezTo>
                    <a:pt x="1" y="274"/>
                    <a:pt x="366" y="638"/>
                    <a:pt x="487" y="912"/>
                  </a:cubicBezTo>
                  <a:cubicBezTo>
                    <a:pt x="516" y="941"/>
                    <a:pt x="546" y="953"/>
                    <a:pt x="575" y="953"/>
                  </a:cubicBezTo>
                  <a:cubicBezTo>
                    <a:pt x="667" y="953"/>
                    <a:pt x="739" y="830"/>
                    <a:pt x="670" y="760"/>
                  </a:cubicBezTo>
                  <a:cubicBezTo>
                    <a:pt x="457" y="547"/>
                    <a:pt x="396" y="31"/>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6"/>
            <p:cNvSpPr/>
            <p:nvPr/>
          </p:nvSpPr>
          <p:spPr>
            <a:xfrm>
              <a:off x="6136975" y="4090675"/>
              <a:ext cx="33375" cy="29925"/>
            </a:xfrm>
            <a:custGeom>
              <a:rect b="b" l="l" r="r" t="t"/>
              <a:pathLst>
                <a:path extrusionOk="0" h="1197" w="1335">
                  <a:moveTo>
                    <a:pt x="153" y="1"/>
                  </a:moveTo>
                  <a:cubicBezTo>
                    <a:pt x="1" y="1"/>
                    <a:pt x="283" y="502"/>
                    <a:pt x="1011" y="1160"/>
                  </a:cubicBezTo>
                  <a:cubicBezTo>
                    <a:pt x="1042" y="1185"/>
                    <a:pt x="1073" y="1196"/>
                    <a:pt x="1102" y="1196"/>
                  </a:cubicBezTo>
                  <a:cubicBezTo>
                    <a:pt x="1243" y="1196"/>
                    <a:pt x="1334" y="936"/>
                    <a:pt x="1132" y="886"/>
                  </a:cubicBezTo>
                  <a:cubicBezTo>
                    <a:pt x="589" y="254"/>
                    <a:pt x="261"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6"/>
            <p:cNvSpPr/>
            <p:nvPr/>
          </p:nvSpPr>
          <p:spPr>
            <a:xfrm>
              <a:off x="6113950" y="3738475"/>
              <a:ext cx="50500" cy="40050"/>
            </a:xfrm>
            <a:custGeom>
              <a:rect b="b" l="l" r="r" t="t"/>
              <a:pathLst>
                <a:path extrusionOk="0" h="1602" w="2020">
                  <a:moveTo>
                    <a:pt x="380" y="1"/>
                  </a:moveTo>
                  <a:cubicBezTo>
                    <a:pt x="1" y="1"/>
                    <a:pt x="1274" y="1486"/>
                    <a:pt x="1446" y="1600"/>
                  </a:cubicBezTo>
                  <a:cubicBezTo>
                    <a:pt x="1459" y="1601"/>
                    <a:pt x="1472" y="1602"/>
                    <a:pt x="1483" y="1602"/>
                  </a:cubicBezTo>
                  <a:cubicBezTo>
                    <a:pt x="2020" y="1602"/>
                    <a:pt x="562" y="257"/>
                    <a:pt x="473" y="19"/>
                  </a:cubicBezTo>
                  <a:cubicBezTo>
                    <a:pt x="435" y="7"/>
                    <a:pt x="40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6"/>
            <p:cNvSpPr/>
            <p:nvPr/>
          </p:nvSpPr>
          <p:spPr>
            <a:xfrm>
              <a:off x="6184825" y="3830625"/>
              <a:ext cx="31350" cy="37925"/>
            </a:xfrm>
            <a:custGeom>
              <a:rect b="b" l="l" r="r" t="t"/>
              <a:pathLst>
                <a:path extrusionOk="0" h="1517" w="1254">
                  <a:moveTo>
                    <a:pt x="1202" y="0"/>
                  </a:moveTo>
                  <a:cubicBezTo>
                    <a:pt x="993" y="0"/>
                    <a:pt x="1" y="1398"/>
                    <a:pt x="282" y="1501"/>
                  </a:cubicBezTo>
                  <a:cubicBezTo>
                    <a:pt x="299" y="1512"/>
                    <a:pt x="318" y="1517"/>
                    <a:pt x="335" y="1517"/>
                  </a:cubicBezTo>
                  <a:cubicBezTo>
                    <a:pt x="413" y="1517"/>
                    <a:pt x="484" y="1423"/>
                    <a:pt x="434" y="1349"/>
                  </a:cubicBezTo>
                  <a:cubicBezTo>
                    <a:pt x="647" y="923"/>
                    <a:pt x="951" y="528"/>
                    <a:pt x="1225" y="133"/>
                  </a:cubicBezTo>
                  <a:cubicBezTo>
                    <a:pt x="1225" y="133"/>
                    <a:pt x="1225" y="133"/>
                    <a:pt x="1225" y="163"/>
                  </a:cubicBezTo>
                  <a:cubicBezTo>
                    <a:pt x="1253" y="49"/>
                    <a:pt x="1241" y="0"/>
                    <a:pt x="1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6"/>
            <p:cNvSpPr/>
            <p:nvPr/>
          </p:nvSpPr>
          <p:spPr>
            <a:xfrm>
              <a:off x="6149325" y="3946275"/>
              <a:ext cx="29650" cy="13875"/>
            </a:xfrm>
            <a:custGeom>
              <a:rect b="b" l="l" r="r" t="t"/>
              <a:pathLst>
                <a:path extrusionOk="0" h="555" w="1186">
                  <a:moveTo>
                    <a:pt x="171" y="1"/>
                  </a:moveTo>
                  <a:cubicBezTo>
                    <a:pt x="110" y="1"/>
                    <a:pt x="53" y="19"/>
                    <a:pt x="0" y="66"/>
                  </a:cubicBezTo>
                  <a:cubicBezTo>
                    <a:pt x="31" y="431"/>
                    <a:pt x="699" y="461"/>
                    <a:pt x="1003" y="552"/>
                  </a:cubicBezTo>
                  <a:cubicBezTo>
                    <a:pt x="1012" y="554"/>
                    <a:pt x="1020" y="555"/>
                    <a:pt x="1028" y="555"/>
                  </a:cubicBezTo>
                  <a:cubicBezTo>
                    <a:pt x="1185" y="555"/>
                    <a:pt x="1177" y="279"/>
                    <a:pt x="1003" y="279"/>
                  </a:cubicBezTo>
                  <a:cubicBezTo>
                    <a:pt x="984" y="282"/>
                    <a:pt x="965" y="284"/>
                    <a:pt x="946" y="284"/>
                  </a:cubicBezTo>
                  <a:cubicBezTo>
                    <a:pt x="690" y="284"/>
                    <a:pt x="406" y="1"/>
                    <a:pt x="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6"/>
            <p:cNvSpPr/>
            <p:nvPr/>
          </p:nvSpPr>
          <p:spPr>
            <a:xfrm>
              <a:off x="6163750" y="4460025"/>
              <a:ext cx="34975" cy="33075"/>
            </a:xfrm>
            <a:custGeom>
              <a:rect b="b" l="l" r="r" t="t"/>
              <a:pathLst>
                <a:path extrusionOk="0" h="1323" w="1399">
                  <a:moveTo>
                    <a:pt x="1159" y="1"/>
                  </a:moveTo>
                  <a:cubicBezTo>
                    <a:pt x="1149" y="1"/>
                    <a:pt x="1137" y="1"/>
                    <a:pt x="1125" y="3"/>
                  </a:cubicBezTo>
                  <a:cubicBezTo>
                    <a:pt x="882" y="246"/>
                    <a:pt x="1" y="975"/>
                    <a:pt x="183" y="1310"/>
                  </a:cubicBezTo>
                  <a:cubicBezTo>
                    <a:pt x="206" y="1318"/>
                    <a:pt x="229" y="1322"/>
                    <a:pt x="250" y="1322"/>
                  </a:cubicBezTo>
                  <a:cubicBezTo>
                    <a:pt x="456" y="1322"/>
                    <a:pt x="596" y="964"/>
                    <a:pt x="761" y="854"/>
                  </a:cubicBezTo>
                  <a:lnTo>
                    <a:pt x="730" y="854"/>
                  </a:lnTo>
                  <a:cubicBezTo>
                    <a:pt x="821" y="763"/>
                    <a:pt x="913" y="641"/>
                    <a:pt x="1004" y="550"/>
                  </a:cubicBezTo>
                  <a:cubicBezTo>
                    <a:pt x="1004" y="550"/>
                    <a:pt x="1004" y="550"/>
                    <a:pt x="1004" y="580"/>
                  </a:cubicBezTo>
                  <a:cubicBezTo>
                    <a:pt x="1065" y="489"/>
                    <a:pt x="1125" y="428"/>
                    <a:pt x="1186" y="337"/>
                  </a:cubicBezTo>
                  <a:cubicBezTo>
                    <a:pt x="1186" y="368"/>
                    <a:pt x="1186" y="368"/>
                    <a:pt x="1186" y="368"/>
                  </a:cubicBezTo>
                  <a:cubicBezTo>
                    <a:pt x="1390" y="309"/>
                    <a:pt x="1398"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6"/>
            <p:cNvSpPr/>
            <p:nvPr/>
          </p:nvSpPr>
          <p:spPr>
            <a:xfrm>
              <a:off x="6263450" y="4142825"/>
              <a:ext cx="28950" cy="8500"/>
            </a:xfrm>
            <a:custGeom>
              <a:rect b="b" l="l" r="r" t="t"/>
              <a:pathLst>
                <a:path extrusionOk="0" h="340" w="1158">
                  <a:moveTo>
                    <a:pt x="714" y="1"/>
                  </a:moveTo>
                  <a:cubicBezTo>
                    <a:pt x="391" y="1"/>
                    <a:pt x="0" y="81"/>
                    <a:pt x="55" y="229"/>
                  </a:cubicBezTo>
                  <a:cubicBezTo>
                    <a:pt x="44" y="307"/>
                    <a:pt x="193" y="340"/>
                    <a:pt x="382" y="340"/>
                  </a:cubicBezTo>
                  <a:cubicBezTo>
                    <a:pt x="709" y="340"/>
                    <a:pt x="1158" y="242"/>
                    <a:pt x="1119" y="107"/>
                  </a:cubicBezTo>
                  <a:cubicBezTo>
                    <a:pt x="1107" y="35"/>
                    <a:pt x="925" y="1"/>
                    <a:pt x="7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6"/>
            <p:cNvSpPr/>
            <p:nvPr/>
          </p:nvSpPr>
          <p:spPr>
            <a:xfrm>
              <a:off x="6267100" y="4023575"/>
              <a:ext cx="44250" cy="28475"/>
            </a:xfrm>
            <a:custGeom>
              <a:rect b="b" l="l" r="r" t="t"/>
              <a:pathLst>
                <a:path extrusionOk="0" h="1139" w="1770">
                  <a:moveTo>
                    <a:pt x="1574" y="0"/>
                  </a:moveTo>
                  <a:cubicBezTo>
                    <a:pt x="1552" y="0"/>
                    <a:pt x="1524" y="4"/>
                    <a:pt x="1490" y="14"/>
                  </a:cubicBezTo>
                  <a:cubicBezTo>
                    <a:pt x="1308" y="257"/>
                    <a:pt x="1" y="895"/>
                    <a:pt x="487" y="1138"/>
                  </a:cubicBezTo>
                  <a:cubicBezTo>
                    <a:pt x="578" y="1138"/>
                    <a:pt x="639" y="1108"/>
                    <a:pt x="669" y="1017"/>
                  </a:cubicBezTo>
                  <a:cubicBezTo>
                    <a:pt x="852" y="865"/>
                    <a:pt x="1034" y="713"/>
                    <a:pt x="1216" y="530"/>
                  </a:cubicBezTo>
                  <a:lnTo>
                    <a:pt x="1216" y="561"/>
                  </a:lnTo>
                  <a:cubicBezTo>
                    <a:pt x="1247" y="530"/>
                    <a:pt x="1277" y="500"/>
                    <a:pt x="1308" y="470"/>
                  </a:cubicBezTo>
                  <a:lnTo>
                    <a:pt x="1368" y="409"/>
                  </a:lnTo>
                  <a:cubicBezTo>
                    <a:pt x="1399" y="409"/>
                    <a:pt x="1399" y="378"/>
                    <a:pt x="1399" y="378"/>
                  </a:cubicBezTo>
                  <a:cubicBezTo>
                    <a:pt x="1535" y="324"/>
                    <a:pt x="1769" y="0"/>
                    <a:pt x="1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6"/>
            <p:cNvSpPr/>
            <p:nvPr/>
          </p:nvSpPr>
          <p:spPr>
            <a:xfrm>
              <a:off x="6255100" y="3951050"/>
              <a:ext cx="30100" cy="31150"/>
            </a:xfrm>
            <a:custGeom>
              <a:rect b="b" l="l" r="r" t="t"/>
              <a:pathLst>
                <a:path extrusionOk="0" h="1246" w="1204">
                  <a:moveTo>
                    <a:pt x="231" y="1"/>
                  </a:moveTo>
                  <a:cubicBezTo>
                    <a:pt x="1" y="1"/>
                    <a:pt x="343" y="441"/>
                    <a:pt x="450" y="574"/>
                  </a:cubicBezTo>
                  <a:cubicBezTo>
                    <a:pt x="541" y="726"/>
                    <a:pt x="632" y="878"/>
                    <a:pt x="754" y="1030"/>
                  </a:cubicBezTo>
                  <a:cubicBezTo>
                    <a:pt x="792" y="1184"/>
                    <a:pt x="901" y="1246"/>
                    <a:pt x="991" y="1246"/>
                  </a:cubicBezTo>
                  <a:cubicBezTo>
                    <a:pt x="1115" y="1246"/>
                    <a:pt x="1204" y="1128"/>
                    <a:pt x="1028" y="969"/>
                  </a:cubicBezTo>
                  <a:cubicBezTo>
                    <a:pt x="815" y="665"/>
                    <a:pt x="602" y="331"/>
                    <a:pt x="359" y="27"/>
                  </a:cubicBezTo>
                  <a:cubicBezTo>
                    <a:pt x="304" y="9"/>
                    <a:pt x="262"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6"/>
            <p:cNvSpPr/>
            <p:nvPr/>
          </p:nvSpPr>
          <p:spPr>
            <a:xfrm>
              <a:off x="6272750" y="3852650"/>
              <a:ext cx="27850" cy="27125"/>
            </a:xfrm>
            <a:custGeom>
              <a:rect b="b" l="l" r="r" t="t"/>
              <a:pathLst>
                <a:path extrusionOk="0" h="1085" w="1114">
                  <a:moveTo>
                    <a:pt x="1008" y="0"/>
                  </a:moveTo>
                  <a:cubicBezTo>
                    <a:pt x="898" y="0"/>
                    <a:pt x="482" y="335"/>
                    <a:pt x="18" y="954"/>
                  </a:cubicBezTo>
                  <a:cubicBezTo>
                    <a:pt x="1" y="1037"/>
                    <a:pt x="67" y="1084"/>
                    <a:pt x="130" y="1084"/>
                  </a:cubicBezTo>
                  <a:cubicBezTo>
                    <a:pt x="181" y="1084"/>
                    <a:pt x="230" y="1053"/>
                    <a:pt x="230" y="984"/>
                  </a:cubicBezTo>
                  <a:cubicBezTo>
                    <a:pt x="932" y="313"/>
                    <a:pt x="1113"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6"/>
            <p:cNvSpPr/>
            <p:nvPr/>
          </p:nvSpPr>
          <p:spPr>
            <a:xfrm>
              <a:off x="6332325" y="3777350"/>
              <a:ext cx="41850" cy="38025"/>
            </a:xfrm>
            <a:custGeom>
              <a:rect b="b" l="l" r="r" t="t"/>
              <a:pathLst>
                <a:path extrusionOk="0" h="1521" w="1674">
                  <a:moveTo>
                    <a:pt x="422" y="1"/>
                  </a:moveTo>
                  <a:cubicBezTo>
                    <a:pt x="0" y="1"/>
                    <a:pt x="862" y="1031"/>
                    <a:pt x="948" y="1230"/>
                  </a:cubicBezTo>
                  <a:cubicBezTo>
                    <a:pt x="978" y="1322"/>
                    <a:pt x="1039" y="1382"/>
                    <a:pt x="1100" y="1474"/>
                  </a:cubicBezTo>
                  <a:cubicBezTo>
                    <a:pt x="1179" y="1506"/>
                    <a:pt x="1238" y="1521"/>
                    <a:pt x="1280" y="1521"/>
                  </a:cubicBezTo>
                  <a:cubicBezTo>
                    <a:pt x="1674" y="1521"/>
                    <a:pt x="577" y="234"/>
                    <a:pt x="522" y="15"/>
                  </a:cubicBezTo>
                  <a:cubicBezTo>
                    <a:pt x="483" y="5"/>
                    <a:pt x="450"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6"/>
            <p:cNvSpPr/>
            <p:nvPr/>
          </p:nvSpPr>
          <p:spPr>
            <a:xfrm>
              <a:off x="6252825" y="3730500"/>
              <a:ext cx="38275" cy="32425"/>
            </a:xfrm>
            <a:custGeom>
              <a:rect b="b" l="l" r="r" t="t"/>
              <a:pathLst>
                <a:path extrusionOk="0" h="1297" w="1531">
                  <a:moveTo>
                    <a:pt x="322" y="1"/>
                  </a:moveTo>
                  <a:cubicBezTo>
                    <a:pt x="0" y="1"/>
                    <a:pt x="497" y="696"/>
                    <a:pt x="632" y="885"/>
                  </a:cubicBezTo>
                  <a:cubicBezTo>
                    <a:pt x="632" y="885"/>
                    <a:pt x="604" y="857"/>
                    <a:pt x="602" y="855"/>
                  </a:cubicBezTo>
                  <a:lnTo>
                    <a:pt x="602" y="855"/>
                  </a:lnTo>
                  <a:cubicBezTo>
                    <a:pt x="663" y="916"/>
                    <a:pt x="693" y="977"/>
                    <a:pt x="723" y="1007"/>
                  </a:cubicBezTo>
                  <a:cubicBezTo>
                    <a:pt x="723" y="1037"/>
                    <a:pt x="723" y="1037"/>
                    <a:pt x="754" y="1037"/>
                  </a:cubicBezTo>
                  <a:lnTo>
                    <a:pt x="723" y="1037"/>
                  </a:lnTo>
                  <a:cubicBezTo>
                    <a:pt x="754" y="1068"/>
                    <a:pt x="754" y="1068"/>
                    <a:pt x="754" y="1098"/>
                  </a:cubicBezTo>
                  <a:cubicBezTo>
                    <a:pt x="815" y="1159"/>
                    <a:pt x="845" y="1189"/>
                    <a:pt x="875" y="1250"/>
                  </a:cubicBezTo>
                  <a:cubicBezTo>
                    <a:pt x="968" y="1282"/>
                    <a:pt x="1039" y="1297"/>
                    <a:pt x="1091" y="1297"/>
                  </a:cubicBezTo>
                  <a:cubicBezTo>
                    <a:pt x="1531" y="1297"/>
                    <a:pt x="616" y="252"/>
                    <a:pt x="480" y="34"/>
                  </a:cubicBezTo>
                  <a:cubicBezTo>
                    <a:pt x="414" y="11"/>
                    <a:pt x="36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6"/>
            <p:cNvSpPr/>
            <p:nvPr/>
          </p:nvSpPr>
          <p:spPr>
            <a:xfrm>
              <a:off x="6184200" y="3691725"/>
              <a:ext cx="20575" cy="35575"/>
            </a:xfrm>
            <a:custGeom>
              <a:rect b="b" l="l" r="r" t="t"/>
              <a:pathLst>
                <a:path extrusionOk="0" h="1423" w="823">
                  <a:moveTo>
                    <a:pt x="219" y="0"/>
                  </a:moveTo>
                  <a:cubicBezTo>
                    <a:pt x="0" y="0"/>
                    <a:pt x="436" y="1211"/>
                    <a:pt x="490" y="1373"/>
                  </a:cubicBezTo>
                  <a:cubicBezTo>
                    <a:pt x="536" y="1407"/>
                    <a:pt x="571" y="1422"/>
                    <a:pt x="597" y="1422"/>
                  </a:cubicBezTo>
                  <a:cubicBezTo>
                    <a:pt x="822" y="1422"/>
                    <a:pt x="310" y="229"/>
                    <a:pt x="338" y="66"/>
                  </a:cubicBezTo>
                  <a:cubicBezTo>
                    <a:pt x="286" y="20"/>
                    <a:pt x="247"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6"/>
            <p:cNvSpPr/>
            <p:nvPr/>
          </p:nvSpPr>
          <p:spPr>
            <a:xfrm>
              <a:off x="6365125" y="3861225"/>
              <a:ext cx="40300" cy="11675"/>
            </a:xfrm>
            <a:custGeom>
              <a:rect b="b" l="l" r="r" t="t"/>
              <a:pathLst>
                <a:path extrusionOk="0" h="467" w="1612">
                  <a:moveTo>
                    <a:pt x="1312" y="1"/>
                  </a:moveTo>
                  <a:cubicBezTo>
                    <a:pt x="1070" y="1"/>
                    <a:pt x="775" y="127"/>
                    <a:pt x="516" y="127"/>
                  </a:cubicBezTo>
                  <a:cubicBezTo>
                    <a:pt x="496" y="127"/>
                    <a:pt x="476" y="126"/>
                    <a:pt x="456" y="125"/>
                  </a:cubicBezTo>
                  <a:cubicBezTo>
                    <a:pt x="428" y="130"/>
                    <a:pt x="396" y="132"/>
                    <a:pt x="362" y="132"/>
                  </a:cubicBezTo>
                  <a:cubicBezTo>
                    <a:pt x="325" y="132"/>
                    <a:pt x="285" y="130"/>
                    <a:pt x="247" y="130"/>
                  </a:cubicBezTo>
                  <a:cubicBezTo>
                    <a:pt x="129" y="130"/>
                    <a:pt x="19" y="146"/>
                    <a:pt x="1" y="277"/>
                  </a:cubicBezTo>
                  <a:cubicBezTo>
                    <a:pt x="49" y="423"/>
                    <a:pt x="171" y="466"/>
                    <a:pt x="317" y="466"/>
                  </a:cubicBezTo>
                  <a:cubicBezTo>
                    <a:pt x="536" y="466"/>
                    <a:pt x="809" y="368"/>
                    <a:pt x="973" y="368"/>
                  </a:cubicBezTo>
                  <a:cubicBezTo>
                    <a:pt x="1156" y="277"/>
                    <a:pt x="1612" y="337"/>
                    <a:pt x="1551" y="64"/>
                  </a:cubicBezTo>
                  <a:cubicBezTo>
                    <a:pt x="1481" y="18"/>
                    <a:pt x="1400" y="1"/>
                    <a:pt x="1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6"/>
            <p:cNvSpPr/>
            <p:nvPr/>
          </p:nvSpPr>
          <p:spPr>
            <a:xfrm>
              <a:off x="6389450" y="3969950"/>
              <a:ext cx="27375" cy="10700"/>
            </a:xfrm>
            <a:custGeom>
              <a:rect b="b" l="l" r="r" t="t"/>
              <a:pathLst>
                <a:path extrusionOk="0" h="428" w="1095">
                  <a:moveTo>
                    <a:pt x="165" y="54"/>
                  </a:moveTo>
                  <a:cubicBezTo>
                    <a:pt x="91" y="54"/>
                    <a:pt x="25" y="108"/>
                    <a:pt x="0" y="183"/>
                  </a:cubicBezTo>
                  <a:cubicBezTo>
                    <a:pt x="0" y="378"/>
                    <a:pt x="175" y="397"/>
                    <a:pt x="323" y="397"/>
                  </a:cubicBezTo>
                  <a:cubicBezTo>
                    <a:pt x="360" y="397"/>
                    <a:pt x="395" y="396"/>
                    <a:pt x="426" y="396"/>
                  </a:cubicBezTo>
                  <a:cubicBezTo>
                    <a:pt x="441" y="393"/>
                    <a:pt x="457" y="392"/>
                    <a:pt x="475" y="392"/>
                  </a:cubicBezTo>
                  <a:cubicBezTo>
                    <a:pt x="578" y="392"/>
                    <a:pt x="724" y="427"/>
                    <a:pt x="850" y="427"/>
                  </a:cubicBezTo>
                  <a:cubicBezTo>
                    <a:pt x="968" y="427"/>
                    <a:pt x="1067" y="396"/>
                    <a:pt x="1094" y="274"/>
                  </a:cubicBezTo>
                  <a:cubicBezTo>
                    <a:pt x="973" y="1"/>
                    <a:pt x="487" y="183"/>
                    <a:pt x="213" y="61"/>
                  </a:cubicBezTo>
                  <a:cubicBezTo>
                    <a:pt x="197" y="56"/>
                    <a:pt x="181" y="54"/>
                    <a:pt x="16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6"/>
            <p:cNvSpPr/>
            <p:nvPr/>
          </p:nvSpPr>
          <p:spPr>
            <a:xfrm>
              <a:off x="6243525" y="4239150"/>
              <a:ext cx="48275" cy="13650"/>
            </a:xfrm>
            <a:custGeom>
              <a:rect b="b" l="l" r="r" t="t"/>
              <a:pathLst>
                <a:path extrusionOk="0" h="546" w="1931">
                  <a:moveTo>
                    <a:pt x="1654" y="0"/>
                  </a:moveTo>
                  <a:cubicBezTo>
                    <a:pt x="1127" y="0"/>
                    <a:pt x="0" y="318"/>
                    <a:pt x="92" y="479"/>
                  </a:cubicBezTo>
                  <a:cubicBezTo>
                    <a:pt x="168" y="527"/>
                    <a:pt x="256" y="546"/>
                    <a:pt x="351" y="546"/>
                  </a:cubicBezTo>
                  <a:cubicBezTo>
                    <a:pt x="678" y="546"/>
                    <a:pt x="1094" y="327"/>
                    <a:pt x="1399" y="327"/>
                  </a:cubicBezTo>
                  <a:cubicBezTo>
                    <a:pt x="1551" y="266"/>
                    <a:pt x="1916" y="388"/>
                    <a:pt x="1916" y="114"/>
                  </a:cubicBezTo>
                  <a:cubicBezTo>
                    <a:pt x="1931" y="33"/>
                    <a:pt x="1824" y="0"/>
                    <a:pt x="16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6"/>
            <p:cNvSpPr/>
            <p:nvPr/>
          </p:nvSpPr>
          <p:spPr>
            <a:xfrm>
              <a:off x="6264825" y="4365800"/>
              <a:ext cx="41525" cy="31975"/>
            </a:xfrm>
            <a:custGeom>
              <a:rect b="b" l="l" r="r" t="t"/>
              <a:pathLst>
                <a:path extrusionOk="0" h="1279" w="1661">
                  <a:moveTo>
                    <a:pt x="1572" y="1"/>
                  </a:moveTo>
                  <a:cubicBezTo>
                    <a:pt x="1398" y="1"/>
                    <a:pt x="932" y="423"/>
                    <a:pt x="821" y="489"/>
                  </a:cubicBezTo>
                  <a:cubicBezTo>
                    <a:pt x="608" y="763"/>
                    <a:pt x="0" y="884"/>
                    <a:pt x="31" y="1249"/>
                  </a:cubicBezTo>
                  <a:cubicBezTo>
                    <a:pt x="71" y="1269"/>
                    <a:pt x="114" y="1278"/>
                    <a:pt x="159" y="1278"/>
                  </a:cubicBezTo>
                  <a:cubicBezTo>
                    <a:pt x="592" y="1278"/>
                    <a:pt x="1226" y="436"/>
                    <a:pt x="1611" y="215"/>
                  </a:cubicBezTo>
                  <a:cubicBezTo>
                    <a:pt x="1661" y="59"/>
                    <a:pt x="1636" y="1"/>
                    <a:pt x="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6"/>
            <p:cNvSpPr/>
            <p:nvPr/>
          </p:nvSpPr>
          <p:spPr>
            <a:xfrm>
              <a:off x="6267100" y="4470425"/>
              <a:ext cx="42575" cy="15525"/>
            </a:xfrm>
            <a:custGeom>
              <a:rect b="b" l="l" r="r" t="t"/>
              <a:pathLst>
                <a:path extrusionOk="0" h="621" w="1703">
                  <a:moveTo>
                    <a:pt x="353" y="0"/>
                  </a:moveTo>
                  <a:cubicBezTo>
                    <a:pt x="337" y="0"/>
                    <a:pt x="321" y="4"/>
                    <a:pt x="304" y="12"/>
                  </a:cubicBezTo>
                  <a:cubicBezTo>
                    <a:pt x="1" y="377"/>
                    <a:pt x="1034" y="499"/>
                    <a:pt x="1277" y="620"/>
                  </a:cubicBezTo>
                  <a:cubicBezTo>
                    <a:pt x="1703" y="438"/>
                    <a:pt x="943" y="286"/>
                    <a:pt x="791" y="225"/>
                  </a:cubicBezTo>
                  <a:lnTo>
                    <a:pt x="821" y="225"/>
                  </a:lnTo>
                  <a:cubicBezTo>
                    <a:pt x="700" y="195"/>
                    <a:pt x="608" y="164"/>
                    <a:pt x="517" y="103"/>
                  </a:cubicBezTo>
                  <a:cubicBezTo>
                    <a:pt x="487" y="103"/>
                    <a:pt x="487" y="73"/>
                    <a:pt x="456" y="73"/>
                  </a:cubicBezTo>
                  <a:cubicBezTo>
                    <a:pt x="434" y="29"/>
                    <a:pt x="396"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6"/>
            <p:cNvSpPr/>
            <p:nvPr/>
          </p:nvSpPr>
          <p:spPr>
            <a:xfrm>
              <a:off x="6394950" y="4082700"/>
              <a:ext cx="46800" cy="10400"/>
            </a:xfrm>
            <a:custGeom>
              <a:rect b="b" l="l" r="r" t="t"/>
              <a:pathLst>
                <a:path extrusionOk="0" h="416" w="1872">
                  <a:moveTo>
                    <a:pt x="1362" y="0"/>
                  </a:moveTo>
                  <a:cubicBezTo>
                    <a:pt x="1085" y="0"/>
                    <a:pt x="734" y="50"/>
                    <a:pt x="631" y="50"/>
                  </a:cubicBezTo>
                  <a:cubicBezTo>
                    <a:pt x="540" y="50"/>
                    <a:pt x="449" y="50"/>
                    <a:pt x="358" y="80"/>
                  </a:cubicBezTo>
                  <a:cubicBezTo>
                    <a:pt x="322" y="59"/>
                    <a:pt x="283" y="49"/>
                    <a:pt x="245" y="49"/>
                  </a:cubicBezTo>
                  <a:cubicBezTo>
                    <a:pt x="120" y="49"/>
                    <a:pt x="0" y="153"/>
                    <a:pt x="23" y="293"/>
                  </a:cubicBezTo>
                  <a:cubicBezTo>
                    <a:pt x="143" y="385"/>
                    <a:pt x="290" y="416"/>
                    <a:pt x="450" y="416"/>
                  </a:cubicBezTo>
                  <a:cubicBezTo>
                    <a:pt x="779" y="416"/>
                    <a:pt x="1164" y="286"/>
                    <a:pt x="1484" y="286"/>
                  </a:cubicBezTo>
                  <a:cubicBezTo>
                    <a:pt x="1525" y="286"/>
                    <a:pt x="1565" y="288"/>
                    <a:pt x="1604" y="293"/>
                  </a:cubicBezTo>
                  <a:cubicBezTo>
                    <a:pt x="1871" y="57"/>
                    <a:pt x="1659" y="0"/>
                    <a:pt x="1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6"/>
            <p:cNvSpPr/>
            <p:nvPr/>
          </p:nvSpPr>
          <p:spPr>
            <a:xfrm>
              <a:off x="6381850" y="4207200"/>
              <a:ext cx="34225" cy="8975"/>
            </a:xfrm>
            <a:custGeom>
              <a:rect b="b" l="l" r="r" t="t"/>
              <a:pathLst>
                <a:path extrusionOk="0" h="359" w="1369">
                  <a:moveTo>
                    <a:pt x="129" y="0"/>
                  </a:moveTo>
                  <a:cubicBezTo>
                    <a:pt x="77" y="0"/>
                    <a:pt x="32" y="15"/>
                    <a:pt x="0" y="55"/>
                  </a:cubicBezTo>
                  <a:cubicBezTo>
                    <a:pt x="152" y="359"/>
                    <a:pt x="730" y="268"/>
                    <a:pt x="1034" y="359"/>
                  </a:cubicBezTo>
                  <a:cubicBezTo>
                    <a:pt x="1368" y="176"/>
                    <a:pt x="699" y="146"/>
                    <a:pt x="578" y="116"/>
                  </a:cubicBezTo>
                  <a:lnTo>
                    <a:pt x="608" y="116"/>
                  </a:lnTo>
                  <a:cubicBezTo>
                    <a:pt x="474" y="116"/>
                    <a:pt x="273"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6"/>
            <p:cNvSpPr/>
            <p:nvPr/>
          </p:nvSpPr>
          <p:spPr>
            <a:xfrm>
              <a:off x="6354800" y="4337000"/>
              <a:ext cx="36950" cy="25850"/>
            </a:xfrm>
            <a:custGeom>
              <a:rect b="b" l="l" r="r" t="t"/>
              <a:pathLst>
                <a:path extrusionOk="0" h="1034" w="1478">
                  <a:moveTo>
                    <a:pt x="657" y="334"/>
                  </a:moveTo>
                  <a:cubicBezTo>
                    <a:pt x="657" y="364"/>
                    <a:pt x="657" y="364"/>
                    <a:pt x="657" y="364"/>
                  </a:cubicBezTo>
                  <a:lnTo>
                    <a:pt x="687" y="364"/>
                  </a:lnTo>
                  <a:cubicBezTo>
                    <a:pt x="657" y="364"/>
                    <a:pt x="657" y="364"/>
                    <a:pt x="657" y="334"/>
                  </a:cubicBezTo>
                  <a:close/>
                  <a:moveTo>
                    <a:pt x="105" y="0"/>
                  </a:moveTo>
                  <a:cubicBezTo>
                    <a:pt x="30" y="0"/>
                    <a:pt x="1" y="64"/>
                    <a:pt x="79" y="243"/>
                  </a:cubicBezTo>
                  <a:cubicBezTo>
                    <a:pt x="383" y="486"/>
                    <a:pt x="626" y="820"/>
                    <a:pt x="991" y="1033"/>
                  </a:cubicBezTo>
                  <a:cubicBezTo>
                    <a:pt x="1477" y="972"/>
                    <a:pt x="961" y="608"/>
                    <a:pt x="778" y="456"/>
                  </a:cubicBezTo>
                  <a:cubicBezTo>
                    <a:pt x="748" y="425"/>
                    <a:pt x="718" y="395"/>
                    <a:pt x="657" y="364"/>
                  </a:cubicBezTo>
                  <a:cubicBezTo>
                    <a:pt x="657" y="334"/>
                    <a:pt x="626" y="334"/>
                    <a:pt x="626" y="334"/>
                  </a:cubicBezTo>
                  <a:cubicBezTo>
                    <a:pt x="626" y="334"/>
                    <a:pt x="626" y="304"/>
                    <a:pt x="596" y="304"/>
                  </a:cubicBezTo>
                  <a:cubicBezTo>
                    <a:pt x="500" y="188"/>
                    <a:pt x="234"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6"/>
            <p:cNvSpPr/>
            <p:nvPr/>
          </p:nvSpPr>
          <p:spPr>
            <a:xfrm>
              <a:off x="6345350" y="4433175"/>
              <a:ext cx="24350" cy="12725"/>
            </a:xfrm>
            <a:custGeom>
              <a:rect b="b" l="l" r="r" t="t"/>
              <a:pathLst>
                <a:path extrusionOk="0" h="509" w="974">
                  <a:moveTo>
                    <a:pt x="708" y="1"/>
                  </a:moveTo>
                  <a:cubicBezTo>
                    <a:pt x="418" y="1"/>
                    <a:pt x="1" y="225"/>
                    <a:pt x="62" y="408"/>
                  </a:cubicBezTo>
                  <a:cubicBezTo>
                    <a:pt x="99" y="483"/>
                    <a:pt x="154" y="509"/>
                    <a:pt x="218" y="509"/>
                  </a:cubicBezTo>
                  <a:cubicBezTo>
                    <a:pt x="362" y="509"/>
                    <a:pt x="553" y="378"/>
                    <a:pt x="700" y="378"/>
                  </a:cubicBezTo>
                  <a:cubicBezTo>
                    <a:pt x="721" y="383"/>
                    <a:pt x="742" y="385"/>
                    <a:pt x="763" y="385"/>
                  </a:cubicBezTo>
                  <a:cubicBezTo>
                    <a:pt x="868" y="385"/>
                    <a:pt x="974" y="322"/>
                    <a:pt x="974" y="195"/>
                  </a:cubicBezTo>
                  <a:cubicBezTo>
                    <a:pt x="964" y="55"/>
                    <a:pt x="851"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6"/>
            <p:cNvSpPr/>
            <p:nvPr/>
          </p:nvSpPr>
          <p:spPr>
            <a:xfrm>
              <a:off x="6401600" y="4521625"/>
              <a:ext cx="57775" cy="21300"/>
            </a:xfrm>
            <a:custGeom>
              <a:rect b="b" l="l" r="r" t="t"/>
              <a:pathLst>
                <a:path extrusionOk="0" h="852" w="2311">
                  <a:moveTo>
                    <a:pt x="365" y="1"/>
                  </a:moveTo>
                  <a:cubicBezTo>
                    <a:pt x="1" y="335"/>
                    <a:pt x="1247" y="578"/>
                    <a:pt x="1460" y="730"/>
                  </a:cubicBezTo>
                  <a:cubicBezTo>
                    <a:pt x="1612" y="761"/>
                    <a:pt x="1733" y="821"/>
                    <a:pt x="1885" y="852"/>
                  </a:cubicBezTo>
                  <a:cubicBezTo>
                    <a:pt x="2311" y="761"/>
                    <a:pt x="1703" y="548"/>
                    <a:pt x="1520" y="518"/>
                  </a:cubicBezTo>
                  <a:lnTo>
                    <a:pt x="1551" y="518"/>
                  </a:lnTo>
                  <a:cubicBezTo>
                    <a:pt x="1125" y="366"/>
                    <a:pt x="730" y="183"/>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6"/>
            <p:cNvSpPr/>
            <p:nvPr/>
          </p:nvSpPr>
          <p:spPr>
            <a:xfrm>
              <a:off x="6451000" y="4462350"/>
              <a:ext cx="35750" cy="7050"/>
            </a:xfrm>
            <a:custGeom>
              <a:rect b="b" l="l" r="r" t="t"/>
              <a:pathLst>
                <a:path extrusionOk="0" h="282" w="1430">
                  <a:moveTo>
                    <a:pt x="1125" y="1"/>
                  </a:moveTo>
                  <a:lnTo>
                    <a:pt x="1125" y="1"/>
                  </a:lnTo>
                  <a:cubicBezTo>
                    <a:pt x="1032" y="43"/>
                    <a:pt x="919" y="55"/>
                    <a:pt x="801" y="55"/>
                  </a:cubicBezTo>
                  <a:cubicBezTo>
                    <a:pt x="658" y="55"/>
                    <a:pt x="507" y="38"/>
                    <a:pt x="371" y="38"/>
                  </a:cubicBezTo>
                  <a:cubicBezTo>
                    <a:pt x="217" y="38"/>
                    <a:pt x="82" y="60"/>
                    <a:pt x="0" y="153"/>
                  </a:cubicBezTo>
                  <a:cubicBezTo>
                    <a:pt x="51" y="254"/>
                    <a:pt x="153" y="281"/>
                    <a:pt x="271" y="281"/>
                  </a:cubicBezTo>
                  <a:cubicBezTo>
                    <a:pt x="415" y="281"/>
                    <a:pt x="581" y="241"/>
                    <a:pt x="704" y="241"/>
                  </a:cubicBezTo>
                  <a:cubicBezTo>
                    <a:pt x="724" y="241"/>
                    <a:pt x="743" y="242"/>
                    <a:pt x="760" y="244"/>
                  </a:cubicBezTo>
                  <a:lnTo>
                    <a:pt x="882" y="244"/>
                  </a:lnTo>
                  <a:cubicBezTo>
                    <a:pt x="898" y="247"/>
                    <a:pt x="915" y="248"/>
                    <a:pt x="934" y="248"/>
                  </a:cubicBezTo>
                  <a:cubicBezTo>
                    <a:pt x="1128" y="248"/>
                    <a:pt x="1430" y="112"/>
                    <a:pt x="1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6"/>
            <p:cNvSpPr/>
            <p:nvPr/>
          </p:nvSpPr>
          <p:spPr>
            <a:xfrm>
              <a:off x="6451750" y="4348225"/>
              <a:ext cx="45225" cy="9800"/>
            </a:xfrm>
            <a:custGeom>
              <a:rect b="b" l="l" r="r" t="t"/>
              <a:pathLst>
                <a:path extrusionOk="0" h="392" w="1809">
                  <a:moveTo>
                    <a:pt x="1464" y="0"/>
                  </a:moveTo>
                  <a:cubicBezTo>
                    <a:pt x="1317" y="0"/>
                    <a:pt x="1142" y="24"/>
                    <a:pt x="1065" y="37"/>
                  </a:cubicBezTo>
                  <a:lnTo>
                    <a:pt x="852" y="37"/>
                  </a:lnTo>
                  <a:cubicBezTo>
                    <a:pt x="669" y="67"/>
                    <a:pt x="1" y="67"/>
                    <a:pt x="244" y="371"/>
                  </a:cubicBezTo>
                  <a:cubicBezTo>
                    <a:pt x="269" y="384"/>
                    <a:pt x="299" y="391"/>
                    <a:pt x="329" y="391"/>
                  </a:cubicBezTo>
                  <a:cubicBezTo>
                    <a:pt x="370" y="391"/>
                    <a:pt x="408" y="377"/>
                    <a:pt x="426" y="341"/>
                  </a:cubicBezTo>
                  <a:cubicBezTo>
                    <a:pt x="791" y="219"/>
                    <a:pt x="1216" y="280"/>
                    <a:pt x="1581" y="219"/>
                  </a:cubicBezTo>
                  <a:cubicBezTo>
                    <a:pt x="1809" y="44"/>
                    <a:pt x="1663"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6"/>
            <p:cNvSpPr/>
            <p:nvPr/>
          </p:nvSpPr>
          <p:spPr>
            <a:xfrm>
              <a:off x="6474550" y="4239700"/>
              <a:ext cx="48650" cy="18275"/>
            </a:xfrm>
            <a:custGeom>
              <a:rect b="b" l="l" r="r" t="t"/>
              <a:pathLst>
                <a:path extrusionOk="0" h="731" w="1946">
                  <a:moveTo>
                    <a:pt x="1853" y="0"/>
                  </a:moveTo>
                  <a:cubicBezTo>
                    <a:pt x="1697" y="0"/>
                    <a:pt x="1482" y="189"/>
                    <a:pt x="1308" y="214"/>
                  </a:cubicBezTo>
                  <a:cubicBezTo>
                    <a:pt x="912" y="366"/>
                    <a:pt x="487" y="457"/>
                    <a:pt x="61" y="609"/>
                  </a:cubicBezTo>
                  <a:cubicBezTo>
                    <a:pt x="31" y="609"/>
                    <a:pt x="1" y="670"/>
                    <a:pt x="31" y="700"/>
                  </a:cubicBezTo>
                  <a:cubicBezTo>
                    <a:pt x="31" y="731"/>
                    <a:pt x="61" y="731"/>
                    <a:pt x="92" y="731"/>
                  </a:cubicBezTo>
                  <a:lnTo>
                    <a:pt x="153" y="700"/>
                  </a:lnTo>
                  <a:cubicBezTo>
                    <a:pt x="456" y="609"/>
                    <a:pt x="760" y="548"/>
                    <a:pt x="1064" y="427"/>
                  </a:cubicBezTo>
                  <a:cubicBezTo>
                    <a:pt x="1064" y="427"/>
                    <a:pt x="1064" y="427"/>
                    <a:pt x="1064" y="457"/>
                  </a:cubicBezTo>
                  <a:cubicBezTo>
                    <a:pt x="1338" y="305"/>
                    <a:pt x="1824" y="275"/>
                    <a:pt x="1946" y="31"/>
                  </a:cubicBezTo>
                  <a:cubicBezTo>
                    <a:pt x="1919" y="10"/>
                    <a:pt x="1887"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6"/>
            <p:cNvSpPr/>
            <p:nvPr/>
          </p:nvSpPr>
          <p:spPr>
            <a:xfrm>
              <a:off x="6489750" y="4140925"/>
              <a:ext cx="53225" cy="18575"/>
            </a:xfrm>
            <a:custGeom>
              <a:rect b="b" l="l" r="r" t="t"/>
              <a:pathLst>
                <a:path extrusionOk="0" h="743" w="2129">
                  <a:moveTo>
                    <a:pt x="1991" y="0"/>
                  </a:moveTo>
                  <a:cubicBezTo>
                    <a:pt x="1819" y="0"/>
                    <a:pt x="1604" y="188"/>
                    <a:pt x="1429" y="213"/>
                  </a:cubicBezTo>
                  <a:cubicBezTo>
                    <a:pt x="1338" y="244"/>
                    <a:pt x="1247" y="274"/>
                    <a:pt x="1155" y="305"/>
                  </a:cubicBezTo>
                  <a:lnTo>
                    <a:pt x="1186" y="305"/>
                  </a:lnTo>
                  <a:cubicBezTo>
                    <a:pt x="791" y="487"/>
                    <a:pt x="304" y="457"/>
                    <a:pt x="0" y="669"/>
                  </a:cubicBezTo>
                  <a:cubicBezTo>
                    <a:pt x="0" y="714"/>
                    <a:pt x="33" y="742"/>
                    <a:pt x="62" y="742"/>
                  </a:cubicBezTo>
                  <a:cubicBezTo>
                    <a:pt x="73" y="742"/>
                    <a:pt x="83" y="738"/>
                    <a:pt x="92" y="730"/>
                  </a:cubicBezTo>
                  <a:cubicBezTo>
                    <a:pt x="456" y="609"/>
                    <a:pt x="852" y="548"/>
                    <a:pt x="1216" y="426"/>
                  </a:cubicBezTo>
                  <a:lnTo>
                    <a:pt x="1186" y="426"/>
                  </a:lnTo>
                  <a:cubicBezTo>
                    <a:pt x="1307" y="426"/>
                    <a:pt x="1399" y="396"/>
                    <a:pt x="1490" y="365"/>
                  </a:cubicBezTo>
                  <a:cubicBezTo>
                    <a:pt x="1551" y="335"/>
                    <a:pt x="1642" y="305"/>
                    <a:pt x="1703" y="274"/>
                  </a:cubicBezTo>
                  <a:cubicBezTo>
                    <a:pt x="1824" y="213"/>
                    <a:pt x="2128" y="213"/>
                    <a:pt x="2098" y="31"/>
                  </a:cubicBezTo>
                  <a:cubicBezTo>
                    <a:pt x="2065" y="9"/>
                    <a:pt x="2029"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6"/>
            <p:cNvSpPr/>
            <p:nvPr/>
          </p:nvSpPr>
          <p:spPr>
            <a:xfrm>
              <a:off x="6490500" y="4039550"/>
              <a:ext cx="46850" cy="24650"/>
            </a:xfrm>
            <a:custGeom>
              <a:rect b="b" l="l" r="r" t="t"/>
              <a:pathLst>
                <a:path extrusionOk="0" h="986" w="1874">
                  <a:moveTo>
                    <a:pt x="1684" y="0"/>
                  </a:moveTo>
                  <a:cubicBezTo>
                    <a:pt x="1426" y="0"/>
                    <a:pt x="1127" y="356"/>
                    <a:pt x="852" y="439"/>
                  </a:cubicBezTo>
                  <a:cubicBezTo>
                    <a:pt x="609" y="621"/>
                    <a:pt x="62" y="621"/>
                    <a:pt x="1" y="955"/>
                  </a:cubicBezTo>
                  <a:cubicBezTo>
                    <a:pt x="4" y="976"/>
                    <a:pt x="24" y="986"/>
                    <a:pt x="58" y="986"/>
                  </a:cubicBezTo>
                  <a:cubicBezTo>
                    <a:pt x="375" y="986"/>
                    <a:pt x="1874" y="178"/>
                    <a:pt x="1764" y="13"/>
                  </a:cubicBezTo>
                  <a:cubicBezTo>
                    <a:pt x="1738" y="4"/>
                    <a:pt x="1711" y="0"/>
                    <a:pt x="1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6"/>
            <p:cNvSpPr/>
            <p:nvPr/>
          </p:nvSpPr>
          <p:spPr>
            <a:xfrm>
              <a:off x="6473800" y="3947925"/>
              <a:ext cx="47125" cy="25075"/>
            </a:xfrm>
            <a:custGeom>
              <a:rect b="b" l="l" r="r" t="t"/>
              <a:pathLst>
                <a:path extrusionOk="0" h="1003" w="1885">
                  <a:moveTo>
                    <a:pt x="1246" y="0"/>
                  </a:moveTo>
                  <a:lnTo>
                    <a:pt x="1246" y="0"/>
                  </a:lnTo>
                  <a:cubicBezTo>
                    <a:pt x="912" y="274"/>
                    <a:pt x="0" y="517"/>
                    <a:pt x="0" y="942"/>
                  </a:cubicBezTo>
                  <a:cubicBezTo>
                    <a:pt x="33" y="986"/>
                    <a:pt x="74" y="1002"/>
                    <a:pt x="116" y="1002"/>
                  </a:cubicBezTo>
                  <a:cubicBezTo>
                    <a:pt x="193" y="1002"/>
                    <a:pt x="276" y="951"/>
                    <a:pt x="334" y="912"/>
                  </a:cubicBezTo>
                  <a:cubicBezTo>
                    <a:pt x="334" y="882"/>
                    <a:pt x="334" y="882"/>
                    <a:pt x="365" y="882"/>
                  </a:cubicBezTo>
                  <a:cubicBezTo>
                    <a:pt x="395" y="851"/>
                    <a:pt x="426" y="821"/>
                    <a:pt x="456" y="821"/>
                  </a:cubicBezTo>
                  <a:lnTo>
                    <a:pt x="426" y="821"/>
                  </a:lnTo>
                  <a:cubicBezTo>
                    <a:pt x="456" y="821"/>
                    <a:pt x="486" y="790"/>
                    <a:pt x="486" y="790"/>
                  </a:cubicBezTo>
                  <a:cubicBezTo>
                    <a:pt x="517" y="790"/>
                    <a:pt x="517" y="760"/>
                    <a:pt x="547" y="760"/>
                  </a:cubicBezTo>
                  <a:cubicBezTo>
                    <a:pt x="547" y="730"/>
                    <a:pt x="578" y="730"/>
                    <a:pt x="608" y="699"/>
                  </a:cubicBezTo>
                  <a:lnTo>
                    <a:pt x="638" y="699"/>
                  </a:lnTo>
                  <a:cubicBezTo>
                    <a:pt x="790" y="578"/>
                    <a:pt x="1885" y="61"/>
                    <a:pt x="1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6"/>
            <p:cNvSpPr/>
            <p:nvPr/>
          </p:nvSpPr>
          <p:spPr>
            <a:xfrm>
              <a:off x="6459100" y="3825000"/>
              <a:ext cx="53625" cy="33725"/>
            </a:xfrm>
            <a:custGeom>
              <a:rect b="b" l="l" r="r" t="t"/>
              <a:pathLst>
                <a:path extrusionOk="0" h="1349" w="2145">
                  <a:moveTo>
                    <a:pt x="1879" y="1"/>
                  </a:moveTo>
                  <a:cubicBezTo>
                    <a:pt x="1574" y="1"/>
                    <a:pt x="0" y="1159"/>
                    <a:pt x="254" y="1300"/>
                  </a:cubicBezTo>
                  <a:cubicBezTo>
                    <a:pt x="257" y="1333"/>
                    <a:pt x="278" y="1348"/>
                    <a:pt x="313" y="1348"/>
                  </a:cubicBezTo>
                  <a:cubicBezTo>
                    <a:pt x="636" y="1348"/>
                    <a:pt x="2145" y="106"/>
                    <a:pt x="1926" y="23"/>
                  </a:cubicBezTo>
                  <a:cubicBezTo>
                    <a:pt x="1919" y="8"/>
                    <a:pt x="1903" y="1"/>
                    <a:pt x="1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6"/>
            <p:cNvSpPr/>
            <p:nvPr/>
          </p:nvSpPr>
          <p:spPr>
            <a:xfrm>
              <a:off x="6431600" y="3755825"/>
              <a:ext cx="46350" cy="31725"/>
            </a:xfrm>
            <a:custGeom>
              <a:rect b="b" l="l" r="r" t="t"/>
              <a:pathLst>
                <a:path extrusionOk="0" h="1269" w="1854">
                  <a:moveTo>
                    <a:pt x="1605" y="0"/>
                  </a:moveTo>
                  <a:cubicBezTo>
                    <a:pt x="1304" y="0"/>
                    <a:pt x="0" y="1072"/>
                    <a:pt x="168" y="1240"/>
                  </a:cubicBezTo>
                  <a:cubicBezTo>
                    <a:pt x="171" y="1260"/>
                    <a:pt x="184" y="1269"/>
                    <a:pt x="205" y="1269"/>
                  </a:cubicBezTo>
                  <a:cubicBezTo>
                    <a:pt x="454" y="1269"/>
                    <a:pt x="1854" y="80"/>
                    <a:pt x="1658" y="24"/>
                  </a:cubicBezTo>
                  <a:cubicBezTo>
                    <a:pt x="1648" y="8"/>
                    <a:pt x="1630" y="0"/>
                    <a:pt x="1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6"/>
            <p:cNvSpPr/>
            <p:nvPr/>
          </p:nvSpPr>
          <p:spPr>
            <a:xfrm>
              <a:off x="6003550" y="3988025"/>
              <a:ext cx="69050" cy="32875"/>
            </a:xfrm>
            <a:custGeom>
              <a:rect b="b" l="l" r="r" t="t"/>
              <a:pathLst>
                <a:path extrusionOk="0" h="1315" w="2762">
                  <a:moveTo>
                    <a:pt x="239" y="1"/>
                  </a:moveTo>
                  <a:cubicBezTo>
                    <a:pt x="1" y="1"/>
                    <a:pt x="43" y="346"/>
                    <a:pt x="269" y="402"/>
                  </a:cubicBezTo>
                  <a:cubicBezTo>
                    <a:pt x="694" y="706"/>
                    <a:pt x="1150" y="1010"/>
                    <a:pt x="1576" y="1314"/>
                  </a:cubicBezTo>
                  <a:cubicBezTo>
                    <a:pt x="2761" y="1284"/>
                    <a:pt x="603" y="159"/>
                    <a:pt x="299" y="7"/>
                  </a:cubicBezTo>
                  <a:cubicBezTo>
                    <a:pt x="278" y="3"/>
                    <a:pt x="258" y="1"/>
                    <a:pt x="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6"/>
            <p:cNvSpPr/>
            <p:nvPr/>
          </p:nvSpPr>
          <p:spPr>
            <a:xfrm>
              <a:off x="6251900" y="4267250"/>
              <a:ext cx="259900" cy="332675"/>
            </a:xfrm>
            <a:custGeom>
              <a:rect b="b" l="l" r="r" t="t"/>
              <a:pathLst>
                <a:path extrusionOk="0" h="13307" w="10396">
                  <a:moveTo>
                    <a:pt x="6027" y="1"/>
                  </a:moveTo>
                  <a:cubicBezTo>
                    <a:pt x="5837" y="1"/>
                    <a:pt x="5639" y="8"/>
                    <a:pt x="5441" y="24"/>
                  </a:cubicBezTo>
                  <a:cubicBezTo>
                    <a:pt x="5137" y="24"/>
                    <a:pt x="4834" y="54"/>
                    <a:pt x="4560" y="115"/>
                  </a:cubicBezTo>
                  <a:cubicBezTo>
                    <a:pt x="4499" y="115"/>
                    <a:pt x="4438" y="145"/>
                    <a:pt x="4378" y="145"/>
                  </a:cubicBezTo>
                  <a:cubicBezTo>
                    <a:pt x="4317" y="176"/>
                    <a:pt x="4226" y="176"/>
                    <a:pt x="4165" y="206"/>
                  </a:cubicBezTo>
                  <a:cubicBezTo>
                    <a:pt x="3891" y="297"/>
                    <a:pt x="3618" y="388"/>
                    <a:pt x="3375" y="510"/>
                  </a:cubicBezTo>
                  <a:cubicBezTo>
                    <a:pt x="2736" y="784"/>
                    <a:pt x="2189" y="1209"/>
                    <a:pt x="1764" y="1726"/>
                  </a:cubicBezTo>
                  <a:cubicBezTo>
                    <a:pt x="1703" y="1756"/>
                    <a:pt x="1672" y="1787"/>
                    <a:pt x="1642" y="1847"/>
                  </a:cubicBezTo>
                  <a:cubicBezTo>
                    <a:pt x="1308" y="2273"/>
                    <a:pt x="1004" y="2729"/>
                    <a:pt x="791" y="3215"/>
                  </a:cubicBezTo>
                  <a:cubicBezTo>
                    <a:pt x="760" y="3276"/>
                    <a:pt x="730" y="3337"/>
                    <a:pt x="700" y="3398"/>
                  </a:cubicBezTo>
                  <a:cubicBezTo>
                    <a:pt x="365" y="4157"/>
                    <a:pt x="183" y="4978"/>
                    <a:pt x="92" y="5829"/>
                  </a:cubicBezTo>
                  <a:cubicBezTo>
                    <a:pt x="61" y="5890"/>
                    <a:pt x="61" y="5951"/>
                    <a:pt x="61" y="6042"/>
                  </a:cubicBezTo>
                  <a:cubicBezTo>
                    <a:pt x="1" y="6559"/>
                    <a:pt x="1" y="7075"/>
                    <a:pt x="31" y="7592"/>
                  </a:cubicBezTo>
                  <a:cubicBezTo>
                    <a:pt x="61" y="7775"/>
                    <a:pt x="61" y="7927"/>
                    <a:pt x="92" y="8109"/>
                  </a:cubicBezTo>
                  <a:cubicBezTo>
                    <a:pt x="92" y="8170"/>
                    <a:pt x="92" y="8230"/>
                    <a:pt x="122" y="8322"/>
                  </a:cubicBezTo>
                  <a:cubicBezTo>
                    <a:pt x="122" y="8322"/>
                    <a:pt x="122" y="8322"/>
                    <a:pt x="122" y="8352"/>
                  </a:cubicBezTo>
                  <a:cubicBezTo>
                    <a:pt x="213" y="9082"/>
                    <a:pt x="365" y="9811"/>
                    <a:pt x="548" y="10541"/>
                  </a:cubicBezTo>
                  <a:cubicBezTo>
                    <a:pt x="578" y="10632"/>
                    <a:pt x="609" y="10693"/>
                    <a:pt x="609" y="10784"/>
                  </a:cubicBezTo>
                  <a:cubicBezTo>
                    <a:pt x="760" y="11300"/>
                    <a:pt x="912" y="11848"/>
                    <a:pt x="1064" y="12395"/>
                  </a:cubicBezTo>
                  <a:cubicBezTo>
                    <a:pt x="1095" y="12486"/>
                    <a:pt x="1125" y="12577"/>
                    <a:pt x="1156" y="12668"/>
                  </a:cubicBezTo>
                  <a:cubicBezTo>
                    <a:pt x="1186" y="12820"/>
                    <a:pt x="1247" y="12972"/>
                    <a:pt x="1277" y="13124"/>
                  </a:cubicBezTo>
                  <a:cubicBezTo>
                    <a:pt x="1277" y="13185"/>
                    <a:pt x="1277" y="13246"/>
                    <a:pt x="1308" y="13307"/>
                  </a:cubicBezTo>
                  <a:lnTo>
                    <a:pt x="3071" y="13307"/>
                  </a:lnTo>
                  <a:cubicBezTo>
                    <a:pt x="3283" y="13276"/>
                    <a:pt x="3466" y="13276"/>
                    <a:pt x="3678" y="13276"/>
                  </a:cubicBezTo>
                  <a:cubicBezTo>
                    <a:pt x="3800" y="13276"/>
                    <a:pt x="3952" y="13276"/>
                    <a:pt x="4104" y="13246"/>
                  </a:cubicBezTo>
                  <a:lnTo>
                    <a:pt x="4621" y="13246"/>
                  </a:lnTo>
                  <a:cubicBezTo>
                    <a:pt x="4773" y="13215"/>
                    <a:pt x="4925" y="13215"/>
                    <a:pt x="5107" y="13215"/>
                  </a:cubicBezTo>
                  <a:cubicBezTo>
                    <a:pt x="5502" y="13185"/>
                    <a:pt x="5928" y="13155"/>
                    <a:pt x="6323" y="13124"/>
                  </a:cubicBezTo>
                  <a:lnTo>
                    <a:pt x="6627" y="13124"/>
                  </a:lnTo>
                  <a:cubicBezTo>
                    <a:pt x="6900" y="13094"/>
                    <a:pt x="7204" y="13063"/>
                    <a:pt x="7478" y="13033"/>
                  </a:cubicBezTo>
                  <a:cubicBezTo>
                    <a:pt x="7569" y="13033"/>
                    <a:pt x="7660" y="13033"/>
                    <a:pt x="7721" y="13003"/>
                  </a:cubicBezTo>
                  <a:lnTo>
                    <a:pt x="7964" y="13003"/>
                  </a:lnTo>
                  <a:cubicBezTo>
                    <a:pt x="8086" y="12759"/>
                    <a:pt x="8207" y="12547"/>
                    <a:pt x="8329" y="12304"/>
                  </a:cubicBezTo>
                  <a:cubicBezTo>
                    <a:pt x="8390" y="12182"/>
                    <a:pt x="8451" y="12060"/>
                    <a:pt x="8542" y="11939"/>
                  </a:cubicBezTo>
                  <a:cubicBezTo>
                    <a:pt x="8572" y="11878"/>
                    <a:pt x="8603" y="11817"/>
                    <a:pt x="8633" y="11756"/>
                  </a:cubicBezTo>
                  <a:cubicBezTo>
                    <a:pt x="8937" y="11179"/>
                    <a:pt x="9210" y="10480"/>
                    <a:pt x="9454" y="9750"/>
                  </a:cubicBezTo>
                  <a:cubicBezTo>
                    <a:pt x="9484" y="9720"/>
                    <a:pt x="9484" y="9659"/>
                    <a:pt x="9514" y="9598"/>
                  </a:cubicBezTo>
                  <a:cubicBezTo>
                    <a:pt x="9666" y="9142"/>
                    <a:pt x="9818" y="8656"/>
                    <a:pt x="9940" y="8170"/>
                  </a:cubicBezTo>
                  <a:cubicBezTo>
                    <a:pt x="10031" y="7805"/>
                    <a:pt x="10092" y="7440"/>
                    <a:pt x="10153" y="7075"/>
                  </a:cubicBezTo>
                  <a:cubicBezTo>
                    <a:pt x="10183" y="6984"/>
                    <a:pt x="10183" y="6893"/>
                    <a:pt x="10214" y="6802"/>
                  </a:cubicBezTo>
                  <a:cubicBezTo>
                    <a:pt x="10366" y="5799"/>
                    <a:pt x="10396" y="4826"/>
                    <a:pt x="10274" y="3945"/>
                  </a:cubicBezTo>
                  <a:cubicBezTo>
                    <a:pt x="10274" y="3854"/>
                    <a:pt x="10274" y="3793"/>
                    <a:pt x="10244" y="3732"/>
                  </a:cubicBezTo>
                  <a:cubicBezTo>
                    <a:pt x="10183" y="3154"/>
                    <a:pt x="10001" y="2607"/>
                    <a:pt x="9788" y="2121"/>
                  </a:cubicBezTo>
                  <a:cubicBezTo>
                    <a:pt x="9727" y="2030"/>
                    <a:pt x="9697" y="1969"/>
                    <a:pt x="9666" y="1878"/>
                  </a:cubicBezTo>
                  <a:cubicBezTo>
                    <a:pt x="9636" y="1847"/>
                    <a:pt x="9606" y="1787"/>
                    <a:pt x="9575" y="1756"/>
                  </a:cubicBezTo>
                  <a:cubicBezTo>
                    <a:pt x="9089" y="966"/>
                    <a:pt x="8329" y="388"/>
                    <a:pt x="7265" y="145"/>
                  </a:cubicBezTo>
                  <a:cubicBezTo>
                    <a:pt x="7052" y="84"/>
                    <a:pt x="6840" y="54"/>
                    <a:pt x="6566" y="24"/>
                  </a:cubicBezTo>
                  <a:cubicBezTo>
                    <a:pt x="6399" y="8"/>
                    <a:pt x="6217" y="1"/>
                    <a:pt x="60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6"/>
            <p:cNvSpPr/>
            <p:nvPr/>
          </p:nvSpPr>
          <p:spPr>
            <a:xfrm>
              <a:off x="6299025" y="4281500"/>
              <a:ext cx="50925" cy="318425"/>
            </a:xfrm>
            <a:custGeom>
              <a:rect b="b" l="l" r="r" t="t"/>
              <a:pathLst>
                <a:path extrusionOk="0" h="12737" w="2037">
                  <a:moveTo>
                    <a:pt x="2037" y="1"/>
                  </a:moveTo>
                  <a:cubicBezTo>
                    <a:pt x="1824" y="92"/>
                    <a:pt x="1641" y="183"/>
                    <a:pt x="1490" y="305"/>
                  </a:cubicBezTo>
                  <a:cubicBezTo>
                    <a:pt x="578" y="943"/>
                    <a:pt x="213" y="2159"/>
                    <a:pt x="91" y="3405"/>
                  </a:cubicBezTo>
                  <a:cubicBezTo>
                    <a:pt x="61" y="3527"/>
                    <a:pt x="61" y="3618"/>
                    <a:pt x="61" y="3739"/>
                  </a:cubicBezTo>
                  <a:cubicBezTo>
                    <a:pt x="0" y="4651"/>
                    <a:pt x="31" y="5594"/>
                    <a:pt x="91" y="6323"/>
                  </a:cubicBezTo>
                  <a:cubicBezTo>
                    <a:pt x="122" y="6566"/>
                    <a:pt x="152" y="6809"/>
                    <a:pt x="152" y="7022"/>
                  </a:cubicBezTo>
                  <a:cubicBezTo>
                    <a:pt x="304" y="8147"/>
                    <a:pt x="456" y="9241"/>
                    <a:pt x="547" y="10366"/>
                  </a:cubicBezTo>
                  <a:cubicBezTo>
                    <a:pt x="608" y="10852"/>
                    <a:pt x="638" y="11338"/>
                    <a:pt x="638" y="11825"/>
                  </a:cubicBezTo>
                  <a:cubicBezTo>
                    <a:pt x="669" y="12129"/>
                    <a:pt x="669" y="12433"/>
                    <a:pt x="669" y="12737"/>
                  </a:cubicBezTo>
                  <a:lnTo>
                    <a:pt x="851" y="12737"/>
                  </a:lnTo>
                  <a:cubicBezTo>
                    <a:pt x="882" y="12311"/>
                    <a:pt x="882" y="11825"/>
                    <a:pt x="851" y="11338"/>
                  </a:cubicBezTo>
                  <a:cubicBezTo>
                    <a:pt x="851" y="11217"/>
                    <a:pt x="851" y="11065"/>
                    <a:pt x="851" y="10943"/>
                  </a:cubicBezTo>
                  <a:cubicBezTo>
                    <a:pt x="851" y="10882"/>
                    <a:pt x="851" y="10822"/>
                    <a:pt x="821" y="10761"/>
                  </a:cubicBezTo>
                  <a:cubicBezTo>
                    <a:pt x="821" y="10335"/>
                    <a:pt x="790" y="9910"/>
                    <a:pt x="760" y="9484"/>
                  </a:cubicBezTo>
                  <a:cubicBezTo>
                    <a:pt x="730" y="9089"/>
                    <a:pt x="699" y="8724"/>
                    <a:pt x="669" y="8360"/>
                  </a:cubicBezTo>
                  <a:cubicBezTo>
                    <a:pt x="669" y="8360"/>
                    <a:pt x="669" y="8329"/>
                    <a:pt x="669" y="8299"/>
                  </a:cubicBezTo>
                  <a:cubicBezTo>
                    <a:pt x="638" y="7812"/>
                    <a:pt x="578" y="7387"/>
                    <a:pt x="547" y="7053"/>
                  </a:cubicBezTo>
                  <a:cubicBezTo>
                    <a:pt x="547" y="6961"/>
                    <a:pt x="547" y="6870"/>
                    <a:pt x="547" y="6809"/>
                  </a:cubicBezTo>
                  <a:cubicBezTo>
                    <a:pt x="395" y="4743"/>
                    <a:pt x="334" y="2402"/>
                    <a:pt x="1490" y="700"/>
                  </a:cubicBezTo>
                  <a:cubicBezTo>
                    <a:pt x="1641" y="457"/>
                    <a:pt x="1824" y="214"/>
                    <a:pt x="203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6"/>
            <p:cNvSpPr/>
            <p:nvPr/>
          </p:nvSpPr>
          <p:spPr>
            <a:xfrm>
              <a:off x="6354500" y="4276950"/>
              <a:ext cx="43325" cy="321450"/>
            </a:xfrm>
            <a:custGeom>
              <a:rect b="b" l="l" r="r" t="t"/>
              <a:pathLst>
                <a:path extrusionOk="0" h="12858" w="1733">
                  <a:moveTo>
                    <a:pt x="1550" y="0"/>
                  </a:moveTo>
                  <a:cubicBezTo>
                    <a:pt x="1094" y="1064"/>
                    <a:pt x="1550" y="2554"/>
                    <a:pt x="1368" y="3769"/>
                  </a:cubicBezTo>
                  <a:cubicBezTo>
                    <a:pt x="1277" y="4955"/>
                    <a:pt x="1155" y="6140"/>
                    <a:pt x="1033" y="7326"/>
                  </a:cubicBezTo>
                  <a:cubicBezTo>
                    <a:pt x="1003" y="7539"/>
                    <a:pt x="973" y="7751"/>
                    <a:pt x="942" y="7964"/>
                  </a:cubicBezTo>
                  <a:cubicBezTo>
                    <a:pt x="821" y="9028"/>
                    <a:pt x="638" y="10092"/>
                    <a:pt x="426" y="11156"/>
                  </a:cubicBezTo>
                  <a:cubicBezTo>
                    <a:pt x="304" y="11733"/>
                    <a:pt x="152" y="12311"/>
                    <a:pt x="0" y="12858"/>
                  </a:cubicBezTo>
                  <a:lnTo>
                    <a:pt x="517" y="12858"/>
                  </a:lnTo>
                  <a:cubicBezTo>
                    <a:pt x="730" y="12219"/>
                    <a:pt x="881" y="11551"/>
                    <a:pt x="1003" y="10882"/>
                  </a:cubicBezTo>
                  <a:cubicBezTo>
                    <a:pt x="1094" y="10274"/>
                    <a:pt x="1185" y="9636"/>
                    <a:pt x="1277" y="9028"/>
                  </a:cubicBezTo>
                  <a:cubicBezTo>
                    <a:pt x="1337" y="8450"/>
                    <a:pt x="1398" y="7903"/>
                    <a:pt x="1459" y="7356"/>
                  </a:cubicBezTo>
                  <a:cubicBezTo>
                    <a:pt x="1520" y="6748"/>
                    <a:pt x="1581" y="6201"/>
                    <a:pt x="1641" y="5715"/>
                  </a:cubicBezTo>
                  <a:lnTo>
                    <a:pt x="1641" y="5684"/>
                  </a:lnTo>
                  <a:cubicBezTo>
                    <a:pt x="1641" y="5380"/>
                    <a:pt x="1672" y="5077"/>
                    <a:pt x="1672" y="4742"/>
                  </a:cubicBezTo>
                  <a:cubicBezTo>
                    <a:pt x="1702" y="3830"/>
                    <a:pt x="1733" y="2949"/>
                    <a:pt x="1641" y="2037"/>
                  </a:cubicBezTo>
                  <a:cubicBezTo>
                    <a:pt x="1641" y="1925"/>
                    <a:pt x="1641" y="1814"/>
                    <a:pt x="1641" y="1703"/>
                  </a:cubicBezTo>
                  <a:cubicBezTo>
                    <a:pt x="1641" y="1672"/>
                    <a:pt x="1641" y="1672"/>
                    <a:pt x="1641" y="1642"/>
                  </a:cubicBezTo>
                  <a:cubicBezTo>
                    <a:pt x="1641" y="1642"/>
                    <a:pt x="1641" y="1611"/>
                    <a:pt x="1611" y="1611"/>
                  </a:cubicBezTo>
                  <a:lnTo>
                    <a:pt x="1611" y="1581"/>
                  </a:lnTo>
                  <a:cubicBezTo>
                    <a:pt x="1611" y="1551"/>
                    <a:pt x="1611" y="1520"/>
                    <a:pt x="1611" y="1490"/>
                  </a:cubicBezTo>
                  <a:lnTo>
                    <a:pt x="1611" y="1459"/>
                  </a:lnTo>
                  <a:cubicBezTo>
                    <a:pt x="1611" y="1459"/>
                    <a:pt x="1611" y="1429"/>
                    <a:pt x="1611" y="1429"/>
                  </a:cubicBezTo>
                  <a:lnTo>
                    <a:pt x="1611" y="1399"/>
                  </a:lnTo>
                  <a:cubicBezTo>
                    <a:pt x="1581" y="1003"/>
                    <a:pt x="1550" y="608"/>
                    <a:pt x="1611" y="213"/>
                  </a:cubicBezTo>
                  <a:cubicBezTo>
                    <a:pt x="1702" y="152"/>
                    <a:pt x="1672" y="0"/>
                    <a:pt x="155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6"/>
            <p:cNvSpPr/>
            <p:nvPr/>
          </p:nvSpPr>
          <p:spPr>
            <a:xfrm>
              <a:off x="6409950" y="4280175"/>
              <a:ext cx="58550" cy="315200"/>
            </a:xfrm>
            <a:custGeom>
              <a:rect b="b" l="l" r="r" t="t"/>
              <a:pathLst>
                <a:path extrusionOk="0" h="12608" w="2342">
                  <a:moveTo>
                    <a:pt x="735" y="1"/>
                  </a:moveTo>
                  <a:cubicBezTo>
                    <a:pt x="673" y="1"/>
                    <a:pt x="682" y="150"/>
                    <a:pt x="822" y="510"/>
                  </a:cubicBezTo>
                  <a:cubicBezTo>
                    <a:pt x="852" y="571"/>
                    <a:pt x="852" y="631"/>
                    <a:pt x="882" y="723"/>
                  </a:cubicBezTo>
                  <a:cubicBezTo>
                    <a:pt x="1308" y="1361"/>
                    <a:pt x="1673" y="2030"/>
                    <a:pt x="1794" y="2820"/>
                  </a:cubicBezTo>
                  <a:cubicBezTo>
                    <a:pt x="2129" y="4340"/>
                    <a:pt x="1946" y="5890"/>
                    <a:pt x="1673" y="7410"/>
                  </a:cubicBezTo>
                  <a:cubicBezTo>
                    <a:pt x="1673" y="7440"/>
                    <a:pt x="1673" y="7470"/>
                    <a:pt x="1673" y="7501"/>
                  </a:cubicBezTo>
                  <a:cubicBezTo>
                    <a:pt x="1581" y="7926"/>
                    <a:pt x="1521" y="8382"/>
                    <a:pt x="1430" y="8838"/>
                  </a:cubicBezTo>
                  <a:cubicBezTo>
                    <a:pt x="1369" y="9172"/>
                    <a:pt x="1278" y="9507"/>
                    <a:pt x="1156" y="9811"/>
                  </a:cubicBezTo>
                  <a:cubicBezTo>
                    <a:pt x="1126" y="9932"/>
                    <a:pt x="1095" y="10024"/>
                    <a:pt x="1065" y="10115"/>
                  </a:cubicBezTo>
                  <a:cubicBezTo>
                    <a:pt x="1034" y="10176"/>
                    <a:pt x="1034" y="10267"/>
                    <a:pt x="1004" y="10328"/>
                  </a:cubicBezTo>
                  <a:cubicBezTo>
                    <a:pt x="730" y="11118"/>
                    <a:pt x="366" y="11878"/>
                    <a:pt x="1" y="12607"/>
                  </a:cubicBezTo>
                  <a:lnTo>
                    <a:pt x="305" y="12607"/>
                  </a:lnTo>
                  <a:cubicBezTo>
                    <a:pt x="700" y="11908"/>
                    <a:pt x="1034" y="11179"/>
                    <a:pt x="1308" y="10449"/>
                  </a:cubicBezTo>
                  <a:cubicBezTo>
                    <a:pt x="1338" y="10358"/>
                    <a:pt x="1369" y="10297"/>
                    <a:pt x="1399" y="10206"/>
                  </a:cubicBezTo>
                  <a:cubicBezTo>
                    <a:pt x="1703" y="9355"/>
                    <a:pt x="1946" y="8443"/>
                    <a:pt x="2098" y="7562"/>
                  </a:cubicBezTo>
                  <a:cubicBezTo>
                    <a:pt x="2098" y="7531"/>
                    <a:pt x="2098" y="7501"/>
                    <a:pt x="2129" y="7470"/>
                  </a:cubicBezTo>
                  <a:cubicBezTo>
                    <a:pt x="2129" y="7410"/>
                    <a:pt x="2129" y="7379"/>
                    <a:pt x="2129" y="7318"/>
                  </a:cubicBezTo>
                  <a:cubicBezTo>
                    <a:pt x="2189" y="6954"/>
                    <a:pt x="2220" y="6589"/>
                    <a:pt x="2250" y="6224"/>
                  </a:cubicBezTo>
                  <a:cubicBezTo>
                    <a:pt x="2341" y="5160"/>
                    <a:pt x="2311" y="4066"/>
                    <a:pt x="2129" y="3033"/>
                  </a:cubicBezTo>
                  <a:cubicBezTo>
                    <a:pt x="2129" y="2972"/>
                    <a:pt x="2129" y="2881"/>
                    <a:pt x="2098" y="2820"/>
                  </a:cubicBezTo>
                  <a:cubicBezTo>
                    <a:pt x="2098" y="2789"/>
                    <a:pt x="2098" y="2789"/>
                    <a:pt x="2098" y="2789"/>
                  </a:cubicBezTo>
                  <a:cubicBezTo>
                    <a:pt x="2098" y="2759"/>
                    <a:pt x="2098" y="2759"/>
                    <a:pt x="2098" y="2759"/>
                  </a:cubicBezTo>
                  <a:cubicBezTo>
                    <a:pt x="2098" y="2729"/>
                    <a:pt x="2068" y="2698"/>
                    <a:pt x="2068" y="2668"/>
                  </a:cubicBezTo>
                  <a:cubicBezTo>
                    <a:pt x="2068" y="2668"/>
                    <a:pt x="2068" y="2668"/>
                    <a:pt x="2068" y="2637"/>
                  </a:cubicBezTo>
                  <a:cubicBezTo>
                    <a:pt x="2068" y="2607"/>
                    <a:pt x="2068" y="2607"/>
                    <a:pt x="2068" y="2607"/>
                  </a:cubicBezTo>
                  <a:cubicBezTo>
                    <a:pt x="2129" y="2182"/>
                    <a:pt x="1247" y="601"/>
                    <a:pt x="882" y="115"/>
                  </a:cubicBezTo>
                  <a:cubicBezTo>
                    <a:pt x="820" y="42"/>
                    <a:pt x="768" y="1"/>
                    <a:pt x="73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6"/>
            <p:cNvSpPr/>
            <p:nvPr/>
          </p:nvSpPr>
          <p:spPr>
            <a:xfrm>
              <a:off x="6256450" y="4338900"/>
              <a:ext cx="29250" cy="21975"/>
            </a:xfrm>
            <a:custGeom>
              <a:rect b="b" l="l" r="r" t="t"/>
              <a:pathLst>
                <a:path extrusionOk="0" h="879" w="1170">
                  <a:moveTo>
                    <a:pt x="87" y="1"/>
                  </a:moveTo>
                  <a:cubicBezTo>
                    <a:pt x="39" y="1"/>
                    <a:pt x="1" y="29"/>
                    <a:pt x="1" y="106"/>
                  </a:cubicBezTo>
                  <a:cubicBezTo>
                    <a:pt x="1" y="197"/>
                    <a:pt x="62" y="228"/>
                    <a:pt x="123" y="228"/>
                  </a:cubicBezTo>
                  <a:cubicBezTo>
                    <a:pt x="396" y="440"/>
                    <a:pt x="670" y="684"/>
                    <a:pt x="1004" y="866"/>
                  </a:cubicBezTo>
                  <a:cubicBezTo>
                    <a:pt x="1021" y="874"/>
                    <a:pt x="1037" y="878"/>
                    <a:pt x="1051" y="878"/>
                  </a:cubicBezTo>
                  <a:cubicBezTo>
                    <a:pt x="1139" y="878"/>
                    <a:pt x="1169" y="736"/>
                    <a:pt x="1065" y="684"/>
                  </a:cubicBezTo>
                  <a:lnTo>
                    <a:pt x="1065" y="684"/>
                  </a:lnTo>
                  <a:cubicBezTo>
                    <a:pt x="1065" y="684"/>
                    <a:pt x="1065" y="714"/>
                    <a:pt x="1065" y="714"/>
                  </a:cubicBezTo>
                  <a:cubicBezTo>
                    <a:pt x="791" y="532"/>
                    <a:pt x="548" y="319"/>
                    <a:pt x="275" y="106"/>
                  </a:cubicBezTo>
                  <a:cubicBezTo>
                    <a:pt x="239" y="53"/>
                    <a:pt x="154"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6"/>
            <p:cNvSpPr/>
            <p:nvPr/>
          </p:nvSpPr>
          <p:spPr>
            <a:xfrm>
              <a:off x="6275350" y="4296150"/>
              <a:ext cx="33575" cy="21100"/>
            </a:xfrm>
            <a:custGeom>
              <a:rect b="b" l="l" r="r" t="t"/>
              <a:pathLst>
                <a:path extrusionOk="0" h="844" w="1343">
                  <a:moveTo>
                    <a:pt x="156" y="0"/>
                  </a:moveTo>
                  <a:cubicBezTo>
                    <a:pt x="62" y="0"/>
                    <a:pt x="1" y="150"/>
                    <a:pt x="126" y="175"/>
                  </a:cubicBezTo>
                  <a:cubicBezTo>
                    <a:pt x="370" y="418"/>
                    <a:pt x="643" y="661"/>
                    <a:pt x="947" y="843"/>
                  </a:cubicBezTo>
                  <a:cubicBezTo>
                    <a:pt x="1342" y="813"/>
                    <a:pt x="278" y="235"/>
                    <a:pt x="218" y="23"/>
                  </a:cubicBezTo>
                  <a:cubicBezTo>
                    <a:pt x="196" y="7"/>
                    <a:pt x="175" y="0"/>
                    <a:pt x="1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6"/>
            <p:cNvSpPr/>
            <p:nvPr/>
          </p:nvSpPr>
          <p:spPr>
            <a:xfrm>
              <a:off x="6358675" y="4266325"/>
              <a:ext cx="20150" cy="23575"/>
            </a:xfrm>
            <a:custGeom>
              <a:rect b="b" l="l" r="r" t="t"/>
              <a:pathLst>
                <a:path extrusionOk="0" h="943" w="806">
                  <a:moveTo>
                    <a:pt x="149" y="1"/>
                  </a:moveTo>
                  <a:cubicBezTo>
                    <a:pt x="1" y="1"/>
                    <a:pt x="263" y="917"/>
                    <a:pt x="441" y="942"/>
                  </a:cubicBezTo>
                  <a:cubicBezTo>
                    <a:pt x="806" y="881"/>
                    <a:pt x="289" y="334"/>
                    <a:pt x="289" y="91"/>
                  </a:cubicBezTo>
                  <a:cubicBezTo>
                    <a:pt x="289" y="91"/>
                    <a:pt x="289" y="121"/>
                    <a:pt x="289" y="121"/>
                  </a:cubicBezTo>
                  <a:cubicBezTo>
                    <a:pt x="224" y="36"/>
                    <a:pt x="179"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6"/>
            <p:cNvSpPr/>
            <p:nvPr/>
          </p:nvSpPr>
          <p:spPr>
            <a:xfrm>
              <a:off x="6319525" y="4359775"/>
              <a:ext cx="51700" cy="12175"/>
            </a:xfrm>
            <a:custGeom>
              <a:rect b="b" l="l" r="r" t="t"/>
              <a:pathLst>
                <a:path extrusionOk="0" h="487" w="2068">
                  <a:moveTo>
                    <a:pt x="457" y="1"/>
                  </a:moveTo>
                  <a:lnTo>
                    <a:pt x="457" y="1"/>
                  </a:lnTo>
                  <a:cubicBezTo>
                    <a:pt x="1" y="244"/>
                    <a:pt x="1308" y="396"/>
                    <a:pt x="1490" y="487"/>
                  </a:cubicBezTo>
                  <a:cubicBezTo>
                    <a:pt x="2068" y="213"/>
                    <a:pt x="639" y="92"/>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6"/>
            <p:cNvSpPr/>
            <p:nvPr/>
          </p:nvSpPr>
          <p:spPr>
            <a:xfrm>
              <a:off x="6337000" y="4417150"/>
              <a:ext cx="16750" cy="20150"/>
            </a:xfrm>
            <a:custGeom>
              <a:rect b="b" l="l" r="r" t="t"/>
              <a:pathLst>
                <a:path extrusionOk="0" h="806" w="670">
                  <a:moveTo>
                    <a:pt x="548" y="0"/>
                  </a:moveTo>
                  <a:cubicBezTo>
                    <a:pt x="405" y="0"/>
                    <a:pt x="325" y="273"/>
                    <a:pt x="244" y="380"/>
                  </a:cubicBezTo>
                  <a:cubicBezTo>
                    <a:pt x="244" y="380"/>
                    <a:pt x="244" y="350"/>
                    <a:pt x="244" y="350"/>
                  </a:cubicBezTo>
                  <a:cubicBezTo>
                    <a:pt x="214" y="411"/>
                    <a:pt x="214" y="441"/>
                    <a:pt x="183" y="472"/>
                  </a:cubicBezTo>
                  <a:cubicBezTo>
                    <a:pt x="153" y="593"/>
                    <a:pt x="1" y="745"/>
                    <a:pt x="122" y="806"/>
                  </a:cubicBezTo>
                  <a:cubicBezTo>
                    <a:pt x="366" y="806"/>
                    <a:pt x="366" y="411"/>
                    <a:pt x="518" y="259"/>
                  </a:cubicBezTo>
                  <a:cubicBezTo>
                    <a:pt x="548" y="198"/>
                    <a:pt x="670" y="107"/>
                    <a:pt x="609" y="16"/>
                  </a:cubicBezTo>
                  <a:cubicBezTo>
                    <a:pt x="587" y="5"/>
                    <a:pt x="567"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6"/>
            <p:cNvSpPr/>
            <p:nvPr/>
          </p:nvSpPr>
          <p:spPr>
            <a:xfrm>
              <a:off x="6417625" y="4372350"/>
              <a:ext cx="31875" cy="14675"/>
            </a:xfrm>
            <a:custGeom>
              <a:rect b="b" l="l" r="r" t="t"/>
              <a:pathLst>
                <a:path extrusionOk="0" h="587" w="1275">
                  <a:moveTo>
                    <a:pt x="1208" y="1"/>
                  </a:moveTo>
                  <a:cubicBezTo>
                    <a:pt x="931" y="1"/>
                    <a:pt x="1" y="337"/>
                    <a:pt x="28" y="501"/>
                  </a:cubicBezTo>
                  <a:cubicBezTo>
                    <a:pt x="28" y="554"/>
                    <a:pt x="80" y="586"/>
                    <a:pt x="129" y="586"/>
                  </a:cubicBezTo>
                  <a:cubicBezTo>
                    <a:pt x="164" y="586"/>
                    <a:pt x="198" y="569"/>
                    <a:pt x="211" y="531"/>
                  </a:cubicBezTo>
                  <a:cubicBezTo>
                    <a:pt x="271" y="501"/>
                    <a:pt x="302" y="501"/>
                    <a:pt x="332" y="470"/>
                  </a:cubicBezTo>
                  <a:cubicBezTo>
                    <a:pt x="606" y="318"/>
                    <a:pt x="1214" y="318"/>
                    <a:pt x="1274" y="14"/>
                  </a:cubicBezTo>
                  <a:cubicBezTo>
                    <a:pt x="1262" y="5"/>
                    <a:pt x="1239" y="1"/>
                    <a:pt x="1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6"/>
            <p:cNvSpPr/>
            <p:nvPr/>
          </p:nvSpPr>
          <p:spPr>
            <a:xfrm>
              <a:off x="6413525" y="4315950"/>
              <a:ext cx="11925" cy="23275"/>
            </a:xfrm>
            <a:custGeom>
              <a:rect b="b" l="l" r="r" t="t"/>
              <a:pathLst>
                <a:path extrusionOk="0" h="931" w="477">
                  <a:moveTo>
                    <a:pt x="426" y="1"/>
                  </a:moveTo>
                  <a:cubicBezTo>
                    <a:pt x="327" y="1"/>
                    <a:pt x="0" y="530"/>
                    <a:pt x="101" y="872"/>
                  </a:cubicBezTo>
                  <a:cubicBezTo>
                    <a:pt x="112" y="914"/>
                    <a:pt x="140" y="931"/>
                    <a:pt x="171" y="931"/>
                  </a:cubicBezTo>
                  <a:cubicBezTo>
                    <a:pt x="228" y="931"/>
                    <a:pt x="293" y="871"/>
                    <a:pt x="253" y="811"/>
                  </a:cubicBezTo>
                  <a:cubicBezTo>
                    <a:pt x="223" y="751"/>
                    <a:pt x="253" y="720"/>
                    <a:pt x="253" y="690"/>
                  </a:cubicBezTo>
                  <a:cubicBezTo>
                    <a:pt x="253" y="629"/>
                    <a:pt x="283" y="568"/>
                    <a:pt x="314" y="507"/>
                  </a:cubicBezTo>
                  <a:cubicBezTo>
                    <a:pt x="468" y="138"/>
                    <a:pt x="47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6"/>
            <p:cNvSpPr/>
            <p:nvPr/>
          </p:nvSpPr>
          <p:spPr>
            <a:xfrm>
              <a:off x="6475300" y="4309875"/>
              <a:ext cx="33175" cy="18175"/>
            </a:xfrm>
            <a:custGeom>
              <a:rect b="b" l="l" r="r" t="t"/>
              <a:pathLst>
                <a:path extrusionOk="0" h="727" w="1327">
                  <a:moveTo>
                    <a:pt x="1184" y="0"/>
                  </a:moveTo>
                  <a:cubicBezTo>
                    <a:pt x="1067" y="0"/>
                    <a:pt x="874" y="76"/>
                    <a:pt x="791" y="142"/>
                  </a:cubicBezTo>
                  <a:cubicBezTo>
                    <a:pt x="578" y="294"/>
                    <a:pt x="1" y="355"/>
                    <a:pt x="62" y="690"/>
                  </a:cubicBezTo>
                  <a:cubicBezTo>
                    <a:pt x="109" y="715"/>
                    <a:pt x="158" y="726"/>
                    <a:pt x="209" y="726"/>
                  </a:cubicBezTo>
                  <a:cubicBezTo>
                    <a:pt x="523" y="726"/>
                    <a:pt x="903" y="308"/>
                    <a:pt x="1217" y="203"/>
                  </a:cubicBezTo>
                  <a:cubicBezTo>
                    <a:pt x="1327" y="52"/>
                    <a:pt x="1281"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6"/>
            <p:cNvSpPr/>
            <p:nvPr/>
          </p:nvSpPr>
          <p:spPr>
            <a:xfrm>
              <a:off x="6492800" y="4360375"/>
              <a:ext cx="48425" cy="5550"/>
            </a:xfrm>
            <a:custGeom>
              <a:rect b="b" l="l" r="r" t="t"/>
              <a:pathLst>
                <a:path extrusionOk="0" h="222" w="1937">
                  <a:moveTo>
                    <a:pt x="799" y="0"/>
                  </a:moveTo>
                  <a:cubicBezTo>
                    <a:pt x="594" y="0"/>
                    <a:pt x="355" y="11"/>
                    <a:pt x="91" y="37"/>
                  </a:cubicBezTo>
                  <a:cubicBezTo>
                    <a:pt x="7" y="37"/>
                    <a:pt x="1" y="193"/>
                    <a:pt x="72" y="193"/>
                  </a:cubicBezTo>
                  <a:cubicBezTo>
                    <a:pt x="78" y="193"/>
                    <a:pt x="84" y="192"/>
                    <a:pt x="91" y="189"/>
                  </a:cubicBezTo>
                  <a:cubicBezTo>
                    <a:pt x="91" y="189"/>
                    <a:pt x="91" y="220"/>
                    <a:pt x="91" y="220"/>
                  </a:cubicBezTo>
                  <a:lnTo>
                    <a:pt x="274" y="220"/>
                  </a:lnTo>
                  <a:cubicBezTo>
                    <a:pt x="356" y="221"/>
                    <a:pt x="433" y="222"/>
                    <a:pt x="507" y="222"/>
                  </a:cubicBezTo>
                  <a:cubicBezTo>
                    <a:pt x="1936" y="222"/>
                    <a:pt x="1724"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6"/>
            <p:cNvSpPr/>
            <p:nvPr/>
          </p:nvSpPr>
          <p:spPr>
            <a:xfrm>
              <a:off x="6491275" y="4436425"/>
              <a:ext cx="37400" cy="8175"/>
            </a:xfrm>
            <a:custGeom>
              <a:rect b="b" l="l" r="r" t="t"/>
              <a:pathLst>
                <a:path extrusionOk="0" h="327" w="1496">
                  <a:moveTo>
                    <a:pt x="339" y="1"/>
                  </a:moveTo>
                  <a:cubicBezTo>
                    <a:pt x="197" y="1"/>
                    <a:pt x="76" y="29"/>
                    <a:pt x="0" y="126"/>
                  </a:cubicBezTo>
                  <a:cubicBezTo>
                    <a:pt x="16" y="287"/>
                    <a:pt x="152" y="320"/>
                    <a:pt x="307" y="320"/>
                  </a:cubicBezTo>
                  <a:cubicBezTo>
                    <a:pt x="416" y="320"/>
                    <a:pt x="534" y="304"/>
                    <a:pt x="628" y="304"/>
                  </a:cubicBezTo>
                  <a:cubicBezTo>
                    <a:pt x="654" y="304"/>
                    <a:pt x="678" y="305"/>
                    <a:pt x="699" y="308"/>
                  </a:cubicBezTo>
                  <a:cubicBezTo>
                    <a:pt x="736" y="321"/>
                    <a:pt x="793" y="327"/>
                    <a:pt x="858" y="327"/>
                  </a:cubicBezTo>
                  <a:cubicBezTo>
                    <a:pt x="1116" y="327"/>
                    <a:pt x="1496" y="229"/>
                    <a:pt x="1155" y="35"/>
                  </a:cubicBezTo>
                  <a:lnTo>
                    <a:pt x="1155" y="35"/>
                  </a:lnTo>
                  <a:cubicBezTo>
                    <a:pt x="1099" y="49"/>
                    <a:pt x="1037" y="54"/>
                    <a:pt x="972" y="54"/>
                  </a:cubicBezTo>
                  <a:cubicBezTo>
                    <a:pt x="768" y="54"/>
                    <a:pt x="534"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6"/>
            <p:cNvSpPr/>
            <p:nvPr/>
          </p:nvSpPr>
          <p:spPr>
            <a:xfrm>
              <a:off x="6481400" y="4504450"/>
              <a:ext cx="32700" cy="14175"/>
            </a:xfrm>
            <a:custGeom>
              <a:rect b="b" l="l" r="r" t="t"/>
              <a:pathLst>
                <a:path extrusionOk="0" h="567" w="1308">
                  <a:moveTo>
                    <a:pt x="70" y="1"/>
                  </a:moveTo>
                  <a:cubicBezTo>
                    <a:pt x="45" y="1"/>
                    <a:pt x="22" y="6"/>
                    <a:pt x="0" y="19"/>
                  </a:cubicBezTo>
                  <a:cubicBezTo>
                    <a:pt x="122" y="323"/>
                    <a:pt x="699" y="384"/>
                    <a:pt x="1034" y="566"/>
                  </a:cubicBezTo>
                  <a:cubicBezTo>
                    <a:pt x="1307" y="414"/>
                    <a:pt x="669" y="323"/>
                    <a:pt x="578" y="232"/>
                  </a:cubicBezTo>
                  <a:cubicBezTo>
                    <a:pt x="421" y="206"/>
                    <a:pt x="220"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6"/>
            <p:cNvSpPr/>
            <p:nvPr/>
          </p:nvSpPr>
          <p:spPr>
            <a:xfrm>
              <a:off x="6416050" y="4467050"/>
              <a:ext cx="26900" cy="13150"/>
            </a:xfrm>
            <a:custGeom>
              <a:rect b="b" l="l" r="r" t="t"/>
              <a:pathLst>
                <a:path extrusionOk="0" h="526" w="1076">
                  <a:moveTo>
                    <a:pt x="1044" y="1"/>
                  </a:moveTo>
                  <a:cubicBezTo>
                    <a:pt x="972" y="1"/>
                    <a:pt x="462" y="254"/>
                    <a:pt x="334" y="360"/>
                  </a:cubicBezTo>
                  <a:cubicBezTo>
                    <a:pt x="274" y="390"/>
                    <a:pt x="213" y="421"/>
                    <a:pt x="152" y="451"/>
                  </a:cubicBezTo>
                  <a:lnTo>
                    <a:pt x="91" y="451"/>
                  </a:lnTo>
                  <a:cubicBezTo>
                    <a:pt x="61" y="451"/>
                    <a:pt x="0" y="482"/>
                    <a:pt x="30" y="512"/>
                  </a:cubicBezTo>
                  <a:cubicBezTo>
                    <a:pt x="41" y="522"/>
                    <a:pt x="51" y="526"/>
                    <a:pt x="61" y="526"/>
                  </a:cubicBezTo>
                  <a:cubicBezTo>
                    <a:pt x="81" y="526"/>
                    <a:pt x="101" y="512"/>
                    <a:pt x="122" y="512"/>
                  </a:cubicBezTo>
                  <a:cubicBezTo>
                    <a:pt x="365" y="421"/>
                    <a:pt x="608" y="299"/>
                    <a:pt x="821" y="178"/>
                  </a:cubicBezTo>
                  <a:cubicBezTo>
                    <a:pt x="1023" y="49"/>
                    <a:pt x="1075" y="1"/>
                    <a:pt x="1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6"/>
            <p:cNvSpPr/>
            <p:nvPr/>
          </p:nvSpPr>
          <p:spPr>
            <a:xfrm>
              <a:off x="6378625" y="4526875"/>
              <a:ext cx="34200" cy="9975"/>
            </a:xfrm>
            <a:custGeom>
              <a:rect b="b" l="l" r="r" t="t"/>
              <a:pathLst>
                <a:path extrusionOk="0" h="399" w="1368">
                  <a:moveTo>
                    <a:pt x="304" y="0"/>
                  </a:moveTo>
                  <a:cubicBezTo>
                    <a:pt x="1" y="0"/>
                    <a:pt x="371" y="255"/>
                    <a:pt x="1254" y="399"/>
                  </a:cubicBezTo>
                  <a:cubicBezTo>
                    <a:pt x="1367" y="399"/>
                    <a:pt x="1348" y="213"/>
                    <a:pt x="1247" y="213"/>
                  </a:cubicBezTo>
                  <a:cubicBezTo>
                    <a:pt x="1239" y="213"/>
                    <a:pt x="1232" y="214"/>
                    <a:pt x="1224" y="216"/>
                  </a:cubicBezTo>
                  <a:cubicBezTo>
                    <a:pt x="751" y="59"/>
                    <a:pt x="450"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6"/>
            <p:cNvSpPr/>
            <p:nvPr/>
          </p:nvSpPr>
          <p:spPr>
            <a:xfrm>
              <a:off x="6434875" y="4585875"/>
              <a:ext cx="10075" cy="7200"/>
            </a:xfrm>
            <a:custGeom>
              <a:rect b="b" l="l" r="r" t="t"/>
              <a:pathLst>
                <a:path extrusionOk="0" h="288" w="403">
                  <a:moveTo>
                    <a:pt x="178" y="1"/>
                  </a:moveTo>
                  <a:cubicBezTo>
                    <a:pt x="92" y="1"/>
                    <a:pt x="0" y="99"/>
                    <a:pt x="98" y="197"/>
                  </a:cubicBezTo>
                  <a:cubicBezTo>
                    <a:pt x="129" y="227"/>
                    <a:pt x="129" y="258"/>
                    <a:pt x="159" y="288"/>
                  </a:cubicBezTo>
                  <a:cubicBezTo>
                    <a:pt x="250" y="288"/>
                    <a:pt x="341" y="288"/>
                    <a:pt x="402" y="258"/>
                  </a:cubicBezTo>
                  <a:cubicBezTo>
                    <a:pt x="341" y="197"/>
                    <a:pt x="281" y="136"/>
                    <a:pt x="281" y="106"/>
                  </a:cubicBezTo>
                  <a:cubicBezTo>
                    <a:pt x="270" y="30"/>
                    <a:pt x="22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6"/>
            <p:cNvSpPr/>
            <p:nvPr/>
          </p:nvSpPr>
          <p:spPr>
            <a:xfrm>
              <a:off x="6454400" y="4558600"/>
              <a:ext cx="44500" cy="11700"/>
            </a:xfrm>
            <a:custGeom>
              <a:rect b="b" l="l" r="r" t="t"/>
              <a:pathLst>
                <a:path extrusionOk="0" h="468" w="1780">
                  <a:moveTo>
                    <a:pt x="126" y="0"/>
                  </a:moveTo>
                  <a:cubicBezTo>
                    <a:pt x="34" y="0"/>
                    <a:pt x="1" y="167"/>
                    <a:pt x="107" y="194"/>
                  </a:cubicBezTo>
                  <a:cubicBezTo>
                    <a:pt x="503" y="346"/>
                    <a:pt x="898" y="406"/>
                    <a:pt x="1293" y="467"/>
                  </a:cubicBezTo>
                  <a:cubicBezTo>
                    <a:pt x="1779" y="254"/>
                    <a:pt x="320" y="163"/>
                    <a:pt x="168" y="11"/>
                  </a:cubicBezTo>
                  <a:cubicBezTo>
                    <a:pt x="153" y="4"/>
                    <a:pt x="139"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6"/>
            <p:cNvSpPr/>
            <p:nvPr/>
          </p:nvSpPr>
          <p:spPr>
            <a:xfrm>
              <a:off x="6314975" y="4550500"/>
              <a:ext cx="37250" cy="9900"/>
            </a:xfrm>
            <a:custGeom>
              <a:rect b="b" l="l" r="r" t="t"/>
              <a:pathLst>
                <a:path extrusionOk="0" h="396" w="1490">
                  <a:moveTo>
                    <a:pt x="183" y="1"/>
                  </a:moveTo>
                  <a:cubicBezTo>
                    <a:pt x="0" y="305"/>
                    <a:pt x="791" y="274"/>
                    <a:pt x="973" y="396"/>
                  </a:cubicBezTo>
                  <a:cubicBezTo>
                    <a:pt x="1490" y="214"/>
                    <a:pt x="335" y="1"/>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6"/>
            <p:cNvSpPr/>
            <p:nvPr/>
          </p:nvSpPr>
          <p:spPr>
            <a:xfrm>
              <a:off x="6311425" y="4488725"/>
              <a:ext cx="33975" cy="16225"/>
            </a:xfrm>
            <a:custGeom>
              <a:rect b="b" l="l" r="r" t="t"/>
              <a:pathLst>
                <a:path extrusionOk="0" h="649" w="1359">
                  <a:moveTo>
                    <a:pt x="228" y="0"/>
                  </a:moveTo>
                  <a:cubicBezTo>
                    <a:pt x="0" y="0"/>
                    <a:pt x="357" y="356"/>
                    <a:pt x="1176" y="648"/>
                  </a:cubicBezTo>
                  <a:cubicBezTo>
                    <a:pt x="1358" y="648"/>
                    <a:pt x="1358" y="405"/>
                    <a:pt x="1176" y="405"/>
                  </a:cubicBezTo>
                  <a:cubicBezTo>
                    <a:pt x="664" y="111"/>
                    <a:pt x="355" y="0"/>
                    <a:pt x="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6"/>
            <p:cNvSpPr/>
            <p:nvPr/>
          </p:nvSpPr>
          <p:spPr>
            <a:xfrm>
              <a:off x="6259500" y="4523925"/>
              <a:ext cx="31175" cy="13375"/>
            </a:xfrm>
            <a:custGeom>
              <a:rect b="b" l="l" r="r" t="t"/>
              <a:pathLst>
                <a:path extrusionOk="0" h="535" w="1247">
                  <a:moveTo>
                    <a:pt x="1064" y="0"/>
                  </a:moveTo>
                  <a:lnTo>
                    <a:pt x="1064" y="0"/>
                  </a:lnTo>
                  <a:cubicBezTo>
                    <a:pt x="730" y="122"/>
                    <a:pt x="153" y="243"/>
                    <a:pt x="1" y="486"/>
                  </a:cubicBezTo>
                  <a:cubicBezTo>
                    <a:pt x="46" y="520"/>
                    <a:pt x="97" y="534"/>
                    <a:pt x="152" y="534"/>
                  </a:cubicBezTo>
                  <a:cubicBezTo>
                    <a:pt x="397" y="534"/>
                    <a:pt x="725" y="262"/>
                    <a:pt x="973" y="213"/>
                  </a:cubicBezTo>
                  <a:cubicBezTo>
                    <a:pt x="1095" y="213"/>
                    <a:pt x="1247"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6"/>
            <p:cNvSpPr/>
            <p:nvPr/>
          </p:nvSpPr>
          <p:spPr>
            <a:xfrm>
              <a:off x="6223025" y="4461600"/>
              <a:ext cx="53225" cy="16750"/>
            </a:xfrm>
            <a:custGeom>
              <a:rect b="b" l="l" r="r" t="t"/>
              <a:pathLst>
                <a:path extrusionOk="0" h="670" w="2129">
                  <a:moveTo>
                    <a:pt x="608" y="1"/>
                  </a:moveTo>
                  <a:lnTo>
                    <a:pt x="608" y="1"/>
                  </a:lnTo>
                  <a:cubicBezTo>
                    <a:pt x="1" y="92"/>
                    <a:pt x="1399" y="608"/>
                    <a:pt x="1551" y="669"/>
                  </a:cubicBezTo>
                  <a:cubicBezTo>
                    <a:pt x="2128" y="548"/>
                    <a:pt x="700" y="183"/>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6"/>
            <p:cNvSpPr/>
            <p:nvPr/>
          </p:nvSpPr>
          <p:spPr>
            <a:xfrm>
              <a:off x="6235175" y="4411450"/>
              <a:ext cx="35000" cy="7625"/>
            </a:xfrm>
            <a:custGeom>
              <a:rect b="b" l="l" r="r" t="t"/>
              <a:pathLst>
                <a:path extrusionOk="0" h="305" w="1400">
                  <a:moveTo>
                    <a:pt x="396" y="0"/>
                  </a:moveTo>
                  <a:cubicBezTo>
                    <a:pt x="1" y="213"/>
                    <a:pt x="791" y="244"/>
                    <a:pt x="913" y="304"/>
                  </a:cubicBezTo>
                  <a:cubicBezTo>
                    <a:pt x="1399" y="183"/>
                    <a:pt x="54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6"/>
            <p:cNvSpPr/>
            <p:nvPr/>
          </p:nvSpPr>
          <p:spPr>
            <a:xfrm>
              <a:off x="6267850" y="4574775"/>
              <a:ext cx="30050" cy="10350"/>
            </a:xfrm>
            <a:custGeom>
              <a:rect b="b" l="l" r="r" t="t"/>
              <a:pathLst>
                <a:path extrusionOk="0" h="414" w="1202">
                  <a:moveTo>
                    <a:pt x="1004" y="1"/>
                  </a:moveTo>
                  <a:cubicBezTo>
                    <a:pt x="994" y="1"/>
                    <a:pt x="984" y="1"/>
                    <a:pt x="974" y="3"/>
                  </a:cubicBezTo>
                  <a:cubicBezTo>
                    <a:pt x="700" y="154"/>
                    <a:pt x="153" y="33"/>
                    <a:pt x="1" y="306"/>
                  </a:cubicBezTo>
                  <a:cubicBezTo>
                    <a:pt x="70" y="386"/>
                    <a:pt x="169" y="413"/>
                    <a:pt x="280" y="413"/>
                  </a:cubicBezTo>
                  <a:cubicBezTo>
                    <a:pt x="503" y="413"/>
                    <a:pt x="776" y="302"/>
                    <a:pt x="960" y="278"/>
                  </a:cubicBezTo>
                  <a:lnTo>
                    <a:pt x="960" y="278"/>
                  </a:lnTo>
                  <a:cubicBezTo>
                    <a:pt x="963" y="278"/>
                    <a:pt x="967" y="278"/>
                    <a:pt x="970" y="278"/>
                  </a:cubicBezTo>
                  <a:cubicBezTo>
                    <a:pt x="1152" y="278"/>
                    <a:pt x="1202" y="1"/>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1" name="Google Shape;2491;p66"/>
          <p:cNvSpPr/>
          <p:nvPr/>
        </p:nvSpPr>
        <p:spPr>
          <a:xfrm flipH="1">
            <a:off x="8590928" y="338890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6"/>
          <p:cNvSpPr/>
          <p:nvPr/>
        </p:nvSpPr>
        <p:spPr>
          <a:xfrm flipH="1">
            <a:off x="320953" y="39728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7"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7" Type="http://schemas.openxmlformats.org/officeDocument/2006/relationships/theme" Target="../theme/theme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2pPr>
            <a:lvl3pPr lvl="2"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3pPr>
            <a:lvl4pPr lvl="3"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4pPr>
            <a:lvl5pPr lvl="4"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5pPr>
            <a:lvl6pPr lvl="5"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6pPr>
            <a:lvl7pPr lvl="6"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7pPr>
            <a:lvl8pPr lvl="7"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8pPr>
            <a:lvl9pPr lvl="8"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1pPr>
            <a:lvl2pPr indent="-317500" lvl="1" marL="9144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2pPr>
            <a:lvl3pPr indent="-317500" lvl="2" marL="13716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3pPr>
            <a:lvl4pPr indent="-317500" lvl="3" marL="18288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4pPr>
            <a:lvl5pPr indent="-317500" lvl="4" marL="22860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5pPr>
            <a:lvl6pPr indent="-317500" lvl="5" marL="27432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6pPr>
            <a:lvl7pPr indent="-317500" lvl="6" marL="32004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7pPr>
            <a:lvl8pPr indent="-317500" lvl="7" marL="36576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8pPr>
            <a:lvl9pPr indent="-317500" lvl="8" marL="4114800" rtl="0">
              <a:lnSpc>
                <a:spcPct val="100000"/>
              </a:lnSpc>
              <a:spcBef>
                <a:spcPts val="1600"/>
              </a:spcBef>
              <a:spcAft>
                <a:spcPts val="1600"/>
              </a:spcAft>
              <a:buClr>
                <a:schemeClr val="lt1"/>
              </a:buClr>
              <a:buSzPts val="1400"/>
              <a:buFont typeface="Inconsolata"/>
              <a:buChar char="■"/>
              <a:defRPr>
                <a:solidFill>
                  <a:schemeClr val="lt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1272" name="Shape 1272"/>
        <p:cNvGrpSpPr/>
        <p:nvPr/>
      </p:nvGrpSpPr>
      <p:grpSpPr>
        <a:xfrm>
          <a:off x="0" y="0"/>
          <a:ext cx="0" cy="0"/>
          <a:chOff x="0" y="0"/>
          <a:chExt cx="0" cy="0"/>
        </a:xfrm>
      </p:grpSpPr>
      <p:sp>
        <p:nvSpPr>
          <p:cNvPr id="1273" name="Google Shape;127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2pPr>
            <a:lvl3pPr lvl="2"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3pPr>
            <a:lvl4pPr lvl="3"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4pPr>
            <a:lvl5pPr lvl="4"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5pPr>
            <a:lvl6pPr lvl="5"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6pPr>
            <a:lvl7pPr lvl="6"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7pPr>
            <a:lvl8pPr lvl="7"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8pPr>
            <a:lvl9pPr lvl="8" rtl="0">
              <a:spcBef>
                <a:spcPts val="0"/>
              </a:spcBef>
              <a:spcAft>
                <a:spcPts val="0"/>
              </a:spcAft>
              <a:buClr>
                <a:schemeClr val="dk1"/>
              </a:buClr>
              <a:buSzPts val="3600"/>
              <a:buFont typeface="Big Shoulders Text"/>
              <a:buNone/>
              <a:defRPr sz="3600">
                <a:solidFill>
                  <a:schemeClr val="dk1"/>
                </a:solidFill>
                <a:latin typeface="Big Shoulders Text"/>
                <a:ea typeface="Big Shoulders Text"/>
                <a:cs typeface="Big Shoulders Text"/>
                <a:sym typeface="Big Shoulders Text"/>
              </a:defRPr>
            </a:lvl9pPr>
          </a:lstStyle>
          <a:p/>
        </p:txBody>
      </p:sp>
      <p:sp>
        <p:nvSpPr>
          <p:cNvPr id="1274" name="Google Shape;127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1pPr>
            <a:lvl2pPr indent="-317500" lvl="1" marL="9144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2pPr>
            <a:lvl3pPr indent="-317500" lvl="2" marL="13716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3pPr>
            <a:lvl4pPr indent="-317500" lvl="3" marL="18288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4pPr>
            <a:lvl5pPr indent="-317500" lvl="4" marL="22860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5pPr>
            <a:lvl6pPr indent="-317500" lvl="5" marL="27432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6pPr>
            <a:lvl7pPr indent="-317500" lvl="6" marL="32004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7pPr>
            <a:lvl8pPr indent="-317500" lvl="7" marL="3657600" rtl="0">
              <a:lnSpc>
                <a:spcPct val="100000"/>
              </a:lnSpc>
              <a:spcBef>
                <a:spcPts val="1600"/>
              </a:spcBef>
              <a:spcAft>
                <a:spcPts val="0"/>
              </a:spcAft>
              <a:buClr>
                <a:schemeClr val="lt1"/>
              </a:buClr>
              <a:buSzPts val="1400"/>
              <a:buFont typeface="Inconsolata"/>
              <a:buChar char="○"/>
              <a:defRPr>
                <a:solidFill>
                  <a:schemeClr val="lt1"/>
                </a:solidFill>
                <a:latin typeface="Inconsolata"/>
                <a:ea typeface="Inconsolata"/>
                <a:cs typeface="Inconsolata"/>
                <a:sym typeface="Inconsolata"/>
              </a:defRPr>
            </a:lvl8pPr>
            <a:lvl9pPr indent="-317500" lvl="8" marL="4114800" rtl="0">
              <a:lnSpc>
                <a:spcPct val="100000"/>
              </a:lnSpc>
              <a:spcBef>
                <a:spcPts val="1600"/>
              </a:spcBef>
              <a:spcAft>
                <a:spcPts val="1600"/>
              </a:spcAft>
              <a:buClr>
                <a:schemeClr val="lt1"/>
              </a:buClr>
              <a:buSzPts val="1400"/>
              <a:buFont typeface="Inconsolata"/>
              <a:buChar char="■"/>
              <a:defRPr>
                <a:solidFill>
                  <a:schemeClr val="lt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pic>
        <p:nvPicPr>
          <p:cNvPr id="2497" name="Google Shape;2497;p67"/>
          <p:cNvPicPr preferRelativeResize="0"/>
          <p:nvPr/>
        </p:nvPicPr>
        <p:blipFill rotWithShape="1">
          <a:blip r:embed="rId3">
            <a:alphaModFix/>
          </a:blip>
          <a:srcRect b="0" l="31332" r="0" t="0"/>
          <a:stretch/>
        </p:blipFill>
        <p:spPr>
          <a:xfrm>
            <a:off x="420925" y="1004675"/>
            <a:ext cx="3044827" cy="3101648"/>
          </a:xfrm>
          <a:prstGeom prst="rect">
            <a:avLst/>
          </a:prstGeom>
          <a:noFill/>
          <a:ln>
            <a:noFill/>
          </a:ln>
        </p:spPr>
      </p:pic>
      <p:grpSp>
        <p:nvGrpSpPr>
          <p:cNvPr id="2498" name="Google Shape;2498;p67"/>
          <p:cNvGrpSpPr/>
          <p:nvPr/>
        </p:nvGrpSpPr>
        <p:grpSpPr>
          <a:xfrm>
            <a:off x="8047303" y="3031397"/>
            <a:ext cx="1008891" cy="2406797"/>
            <a:chOff x="471400" y="846650"/>
            <a:chExt cx="1277400" cy="3047350"/>
          </a:xfrm>
        </p:grpSpPr>
        <p:sp>
          <p:nvSpPr>
            <p:cNvPr id="2499" name="Google Shape;2499;p67"/>
            <p:cNvSpPr/>
            <p:nvPr/>
          </p:nvSpPr>
          <p:spPr>
            <a:xfrm>
              <a:off x="725200" y="3067975"/>
              <a:ext cx="862500" cy="826025"/>
            </a:xfrm>
            <a:custGeom>
              <a:rect b="b" l="l" r="r" t="t"/>
              <a:pathLst>
                <a:path extrusionOk="0" h="33041" w="34500">
                  <a:moveTo>
                    <a:pt x="1" y="0"/>
                  </a:moveTo>
                  <a:lnTo>
                    <a:pt x="5138" y="33040"/>
                  </a:lnTo>
                  <a:lnTo>
                    <a:pt x="29484" y="33040"/>
                  </a:lnTo>
                  <a:lnTo>
                    <a:pt x="34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7"/>
            <p:cNvSpPr/>
            <p:nvPr/>
          </p:nvSpPr>
          <p:spPr>
            <a:xfrm>
              <a:off x="725200" y="2982850"/>
              <a:ext cx="862500" cy="169475"/>
            </a:xfrm>
            <a:custGeom>
              <a:rect b="b" l="l" r="r" t="t"/>
              <a:pathLst>
                <a:path extrusionOk="0" h="6779" w="34500">
                  <a:moveTo>
                    <a:pt x="16019" y="1"/>
                  </a:moveTo>
                  <a:cubicBezTo>
                    <a:pt x="7843" y="122"/>
                    <a:pt x="61" y="1247"/>
                    <a:pt x="1" y="3405"/>
                  </a:cubicBezTo>
                  <a:cubicBezTo>
                    <a:pt x="61" y="5563"/>
                    <a:pt x="8056" y="6718"/>
                    <a:pt x="16323" y="6779"/>
                  </a:cubicBezTo>
                  <a:lnTo>
                    <a:pt x="18147" y="6779"/>
                  </a:lnTo>
                  <a:cubicBezTo>
                    <a:pt x="26445" y="6718"/>
                    <a:pt x="34469" y="5563"/>
                    <a:pt x="34500" y="3405"/>
                  </a:cubicBezTo>
                  <a:cubicBezTo>
                    <a:pt x="34469" y="1399"/>
                    <a:pt x="27661" y="274"/>
                    <a:pt x="20092" y="31"/>
                  </a:cubicBezTo>
                  <a:cubicBezTo>
                    <a:pt x="19697" y="31"/>
                    <a:pt x="19272" y="31"/>
                    <a:pt x="18876"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7"/>
            <p:cNvSpPr/>
            <p:nvPr/>
          </p:nvSpPr>
          <p:spPr>
            <a:xfrm>
              <a:off x="1214575" y="2603675"/>
              <a:ext cx="468875" cy="372375"/>
            </a:xfrm>
            <a:custGeom>
              <a:rect b="b" l="l" r="r" t="t"/>
              <a:pathLst>
                <a:path extrusionOk="0" h="14895" w="18755">
                  <a:moveTo>
                    <a:pt x="14256" y="0"/>
                  </a:moveTo>
                  <a:cubicBezTo>
                    <a:pt x="8523" y="0"/>
                    <a:pt x="1607" y="4246"/>
                    <a:pt x="396" y="10092"/>
                  </a:cubicBezTo>
                  <a:cubicBezTo>
                    <a:pt x="274" y="10548"/>
                    <a:pt x="0" y="13040"/>
                    <a:pt x="639" y="13040"/>
                  </a:cubicBezTo>
                  <a:cubicBezTo>
                    <a:pt x="852" y="13435"/>
                    <a:pt x="1156" y="13739"/>
                    <a:pt x="1490" y="14013"/>
                  </a:cubicBezTo>
                  <a:cubicBezTo>
                    <a:pt x="2189" y="14590"/>
                    <a:pt x="3101" y="14894"/>
                    <a:pt x="4013" y="14894"/>
                  </a:cubicBezTo>
                  <a:cubicBezTo>
                    <a:pt x="8754" y="14408"/>
                    <a:pt x="13253" y="11368"/>
                    <a:pt x="16141" y="7660"/>
                  </a:cubicBezTo>
                  <a:cubicBezTo>
                    <a:pt x="18390" y="5016"/>
                    <a:pt x="18755" y="244"/>
                    <a:pt x="14317" y="0"/>
                  </a:cubicBezTo>
                  <a:cubicBezTo>
                    <a:pt x="14296" y="0"/>
                    <a:pt x="14276" y="0"/>
                    <a:pt x="14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7"/>
            <p:cNvSpPr/>
            <p:nvPr/>
          </p:nvSpPr>
          <p:spPr>
            <a:xfrm>
              <a:off x="472925" y="2448175"/>
              <a:ext cx="530425" cy="347775"/>
            </a:xfrm>
            <a:custGeom>
              <a:rect b="b" l="l" r="r" t="t"/>
              <a:pathLst>
                <a:path extrusionOk="0" h="13911" w="21217">
                  <a:moveTo>
                    <a:pt x="3648" y="8834"/>
                  </a:moveTo>
                  <a:cubicBezTo>
                    <a:pt x="3648" y="8861"/>
                    <a:pt x="3672" y="8864"/>
                    <a:pt x="3677" y="8865"/>
                  </a:cubicBezTo>
                  <a:lnTo>
                    <a:pt x="3677" y="8865"/>
                  </a:lnTo>
                  <a:cubicBezTo>
                    <a:pt x="3667" y="8855"/>
                    <a:pt x="3658" y="8845"/>
                    <a:pt x="3648" y="8834"/>
                  </a:cubicBezTo>
                  <a:close/>
                  <a:moveTo>
                    <a:pt x="7761" y="0"/>
                  </a:moveTo>
                  <a:cubicBezTo>
                    <a:pt x="7515" y="0"/>
                    <a:pt x="7268" y="7"/>
                    <a:pt x="7022" y="20"/>
                  </a:cubicBezTo>
                  <a:lnTo>
                    <a:pt x="7052" y="20"/>
                  </a:lnTo>
                  <a:cubicBezTo>
                    <a:pt x="6900" y="50"/>
                    <a:pt x="6748" y="50"/>
                    <a:pt x="6566" y="80"/>
                  </a:cubicBezTo>
                  <a:lnTo>
                    <a:pt x="6535" y="80"/>
                  </a:lnTo>
                  <a:cubicBezTo>
                    <a:pt x="1186" y="688"/>
                    <a:pt x="0" y="5187"/>
                    <a:pt x="3678" y="8865"/>
                  </a:cubicBezTo>
                  <a:cubicBezTo>
                    <a:pt x="3678" y="8865"/>
                    <a:pt x="3678" y="8865"/>
                    <a:pt x="3677" y="8865"/>
                  </a:cubicBezTo>
                  <a:lnTo>
                    <a:pt x="3677" y="8865"/>
                  </a:lnTo>
                  <a:cubicBezTo>
                    <a:pt x="4491" y="9703"/>
                    <a:pt x="5423" y="10423"/>
                    <a:pt x="6414" y="11053"/>
                  </a:cubicBezTo>
                  <a:cubicBezTo>
                    <a:pt x="6414" y="11084"/>
                    <a:pt x="6414" y="11084"/>
                    <a:pt x="6414" y="11084"/>
                  </a:cubicBezTo>
                  <a:lnTo>
                    <a:pt x="6444" y="11084"/>
                  </a:lnTo>
                  <a:cubicBezTo>
                    <a:pt x="6475" y="11114"/>
                    <a:pt x="6475" y="11114"/>
                    <a:pt x="6505" y="11144"/>
                  </a:cubicBezTo>
                  <a:cubicBezTo>
                    <a:pt x="6505" y="11141"/>
                    <a:pt x="6505" y="11139"/>
                    <a:pt x="6504" y="11136"/>
                  </a:cubicBezTo>
                  <a:lnTo>
                    <a:pt x="6504" y="11136"/>
                  </a:lnTo>
                  <a:cubicBezTo>
                    <a:pt x="6525" y="11148"/>
                    <a:pt x="6545" y="11154"/>
                    <a:pt x="6566" y="11175"/>
                  </a:cubicBezTo>
                  <a:cubicBezTo>
                    <a:pt x="6566" y="11175"/>
                    <a:pt x="6566" y="11165"/>
                    <a:pt x="6560" y="11157"/>
                  </a:cubicBezTo>
                  <a:lnTo>
                    <a:pt x="6560" y="11157"/>
                  </a:lnTo>
                  <a:cubicBezTo>
                    <a:pt x="6612" y="11183"/>
                    <a:pt x="6661" y="11209"/>
                    <a:pt x="6687" y="11236"/>
                  </a:cubicBezTo>
                  <a:lnTo>
                    <a:pt x="6657" y="11236"/>
                  </a:lnTo>
                  <a:lnTo>
                    <a:pt x="6748" y="11266"/>
                  </a:lnTo>
                  <a:lnTo>
                    <a:pt x="6718" y="11266"/>
                  </a:lnTo>
                  <a:cubicBezTo>
                    <a:pt x="6748" y="11296"/>
                    <a:pt x="6809" y="11327"/>
                    <a:pt x="6839" y="11357"/>
                  </a:cubicBezTo>
                  <a:cubicBezTo>
                    <a:pt x="9089" y="12664"/>
                    <a:pt x="11611" y="13910"/>
                    <a:pt x="14286" y="13910"/>
                  </a:cubicBezTo>
                  <a:cubicBezTo>
                    <a:pt x="15928" y="13850"/>
                    <a:pt x="17599" y="13607"/>
                    <a:pt x="19150" y="12999"/>
                  </a:cubicBezTo>
                  <a:lnTo>
                    <a:pt x="19119" y="12999"/>
                  </a:lnTo>
                  <a:cubicBezTo>
                    <a:pt x="21216" y="12391"/>
                    <a:pt x="20943" y="9169"/>
                    <a:pt x="20578" y="7436"/>
                  </a:cubicBezTo>
                  <a:cubicBezTo>
                    <a:pt x="20153" y="5339"/>
                    <a:pt x="18815" y="3758"/>
                    <a:pt x="16961" y="2694"/>
                  </a:cubicBezTo>
                  <a:cubicBezTo>
                    <a:pt x="14194" y="1085"/>
                    <a:pt x="10981" y="0"/>
                    <a:pt x="77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7"/>
            <p:cNvSpPr/>
            <p:nvPr/>
          </p:nvSpPr>
          <p:spPr>
            <a:xfrm>
              <a:off x="1226725" y="1550100"/>
              <a:ext cx="522075" cy="540025"/>
            </a:xfrm>
            <a:custGeom>
              <a:rect b="b" l="l" r="r" t="t"/>
              <a:pathLst>
                <a:path extrusionOk="0" h="21601" w="20883">
                  <a:moveTo>
                    <a:pt x="426" y="19681"/>
                  </a:moveTo>
                  <a:cubicBezTo>
                    <a:pt x="426" y="19742"/>
                    <a:pt x="457" y="19772"/>
                    <a:pt x="457" y="19803"/>
                  </a:cubicBezTo>
                  <a:cubicBezTo>
                    <a:pt x="457" y="19803"/>
                    <a:pt x="426" y="19803"/>
                    <a:pt x="426" y="19772"/>
                  </a:cubicBezTo>
                  <a:cubicBezTo>
                    <a:pt x="426" y="19742"/>
                    <a:pt x="426" y="19711"/>
                    <a:pt x="426" y="19681"/>
                  </a:cubicBezTo>
                  <a:close/>
                  <a:moveTo>
                    <a:pt x="15154" y="0"/>
                  </a:moveTo>
                  <a:cubicBezTo>
                    <a:pt x="13009" y="0"/>
                    <a:pt x="10538" y="1226"/>
                    <a:pt x="8907" y="2052"/>
                  </a:cubicBezTo>
                  <a:cubicBezTo>
                    <a:pt x="4347" y="4666"/>
                    <a:pt x="1460" y="8465"/>
                    <a:pt x="426" y="13663"/>
                  </a:cubicBezTo>
                  <a:cubicBezTo>
                    <a:pt x="122" y="14848"/>
                    <a:pt x="1" y="16094"/>
                    <a:pt x="1" y="17341"/>
                  </a:cubicBezTo>
                  <a:cubicBezTo>
                    <a:pt x="1" y="18404"/>
                    <a:pt x="92" y="19468"/>
                    <a:pt x="214" y="20502"/>
                  </a:cubicBezTo>
                  <a:cubicBezTo>
                    <a:pt x="214" y="20502"/>
                    <a:pt x="214" y="20532"/>
                    <a:pt x="214" y="20532"/>
                  </a:cubicBezTo>
                  <a:cubicBezTo>
                    <a:pt x="244" y="20806"/>
                    <a:pt x="274" y="21049"/>
                    <a:pt x="274" y="21322"/>
                  </a:cubicBezTo>
                  <a:cubicBezTo>
                    <a:pt x="274" y="21414"/>
                    <a:pt x="335" y="21474"/>
                    <a:pt x="396" y="21474"/>
                  </a:cubicBezTo>
                  <a:cubicBezTo>
                    <a:pt x="670" y="21414"/>
                    <a:pt x="487" y="20866"/>
                    <a:pt x="518" y="20654"/>
                  </a:cubicBezTo>
                  <a:lnTo>
                    <a:pt x="518" y="20654"/>
                  </a:lnTo>
                  <a:cubicBezTo>
                    <a:pt x="670" y="20866"/>
                    <a:pt x="852" y="21049"/>
                    <a:pt x="1095" y="21170"/>
                  </a:cubicBezTo>
                  <a:cubicBezTo>
                    <a:pt x="1616" y="21472"/>
                    <a:pt x="2260" y="21600"/>
                    <a:pt x="2850" y="21600"/>
                  </a:cubicBezTo>
                  <a:cubicBezTo>
                    <a:pt x="2914" y="21600"/>
                    <a:pt x="2978" y="21599"/>
                    <a:pt x="3040" y="21596"/>
                  </a:cubicBezTo>
                  <a:cubicBezTo>
                    <a:pt x="4773" y="21505"/>
                    <a:pt x="6202" y="20350"/>
                    <a:pt x="7539" y="19377"/>
                  </a:cubicBezTo>
                  <a:cubicBezTo>
                    <a:pt x="9332" y="18192"/>
                    <a:pt x="11004" y="16854"/>
                    <a:pt x="12463" y="15243"/>
                  </a:cubicBezTo>
                  <a:cubicBezTo>
                    <a:pt x="14925" y="12325"/>
                    <a:pt x="20883" y="4909"/>
                    <a:pt x="18025" y="1170"/>
                  </a:cubicBezTo>
                  <a:cubicBezTo>
                    <a:pt x="17256" y="319"/>
                    <a:pt x="16247" y="0"/>
                    <a:pt x="15154"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7"/>
            <p:cNvSpPr/>
            <p:nvPr/>
          </p:nvSpPr>
          <p:spPr>
            <a:xfrm>
              <a:off x="1232050" y="2228450"/>
              <a:ext cx="512200" cy="382875"/>
            </a:xfrm>
            <a:custGeom>
              <a:rect b="b" l="l" r="r" t="t"/>
              <a:pathLst>
                <a:path extrusionOk="0" h="15315" w="20488">
                  <a:moveTo>
                    <a:pt x="16310" y="0"/>
                  </a:moveTo>
                  <a:cubicBezTo>
                    <a:pt x="14465" y="0"/>
                    <a:pt x="12383" y="596"/>
                    <a:pt x="10973" y="997"/>
                  </a:cubicBezTo>
                  <a:cubicBezTo>
                    <a:pt x="6657" y="2304"/>
                    <a:pt x="2767" y="5465"/>
                    <a:pt x="1064" y="9690"/>
                  </a:cubicBezTo>
                  <a:cubicBezTo>
                    <a:pt x="578" y="11210"/>
                    <a:pt x="1" y="13155"/>
                    <a:pt x="1004" y="14553"/>
                  </a:cubicBezTo>
                  <a:cubicBezTo>
                    <a:pt x="1042" y="14630"/>
                    <a:pt x="1107" y="14664"/>
                    <a:pt x="1171" y="14664"/>
                  </a:cubicBezTo>
                  <a:cubicBezTo>
                    <a:pt x="1261" y="14664"/>
                    <a:pt x="1351" y="14599"/>
                    <a:pt x="1368" y="14493"/>
                  </a:cubicBezTo>
                  <a:cubicBezTo>
                    <a:pt x="2143" y="15077"/>
                    <a:pt x="2995" y="15314"/>
                    <a:pt x="3884" y="15314"/>
                  </a:cubicBezTo>
                  <a:cubicBezTo>
                    <a:pt x="6829" y="15314"/>
                    <a:pt x="10182" y="12712"/>
                    <a:pt x="12493" y="11544"/>
                  </a:cubicBezTo>
                  <a:cubicBezTo>
                    <a:pt x="14469" y="10420"/>
                    <a:pt x="16597" y="9477"/>
                    <a:pt x="18238" y="7897"/>
                  </a:cubicBezTo>
                  <a:cubicBezTo>
                    <a:pt x="19484" y="6590"/>
                    <a:pt x="20487" y="4766"/>
                    <a:pt x="20275" y="2882"/>
                  </a:cubicBezTo>
                  <a:cubicBezTo>
                    <a:pt x="19917" y="656"/>
                    <a:pt x="18244" y="0"/>
                    <a:pt x="1631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7"/>
            <p:cNvSpPr/>
            <p:nvPr/>
          </p:nvSpPr>
          <p:spPr>
            <a:xfrm>
              <a:off x="471400" y="1506850"/>
              <a:ext cx="541075" cy="389675"/>
            </a:xfrm>
            <a:custGeom>
              <a:rect b="b" l="l" r="r" t="t"/>
              <a:pathLst>
                <a:path extrusionOk="0" h="15587" w="21643">
                  <a:moveTo>
                    <a:pt x="7994" y="0"/>
                  </a:moveTo>
                  <a:cubicBezTo>
                    <a:pt x="6621" y="0"/>
                    <a:pt x="5256" y="235"/>
                    <a:pt x="3982" y="742"/>
                  </a:cubicBezTo>
                  <a:cubicBezTo>
                    <a:pt x="1520" y="1836"/>
                    <a:pt x="0" y="4268"/>
                    <a:pt x="2007" y="6578"/>
                  </a:cubicBezTo>
                  <a:cubicBezTo>
                    <a:pt x="4651" y="9587"/>
                    <a:pt x="8967" y="10195"/>
                    <a:pt x="12220" y="12353"/>
                  </a:cubicBezTo>
                  <a:cubicBezTo>
                    <a:pt x="13955" y="13432"/>
                    <a:pt x="16382" y="15586"/>
                    <a:pt x="18496" y="15586"/>
                  </a:cubicBezTo>
                  <a:cubicBezTo>
                    <a:pt x="19420" y="15586"/>
                    <a:pt x="20283" y="15176"/>
                    <a:pt x="21004" y="14086"/>
                  </a:cubicBezTo>
                  <a:cubicBezTo>
                    <a:pt x="21095" y="14086"/>
                    <a:pt x="21186" y="14025"/>
                    <a:pt x="21217" y="13934"/>
                  </a:cubicBezTo>
                  <a:cubicBezTo>
                    <a:pt x="21429" y="13539"/>
                    <a:pt x="21490" y="12961"/>
                    <a:pt x="21521" y="12505"/>
                  </a:cubicBezTo>
                  <a:cubicBezTo>
                    <a:pt x="21460" y="12262"/>
                    <a:pt x="21642" y="11958"/>
                    <a:pt x="21490" y="11745"/>
                  </a:cubicBezTo>
                  <a:cubicBezTo>
                    <a:pt x="21490" y="11472"/>
                    <a:pt x="21429" y="11229"/>
                    <a:pt x="21399" y="11016"/>
                  </a:cubicBezTo>
                  <a:cubicBezTo>
                    <a:pt x="20852" y="7763"/>
                    <a:pt x="18724" y="5271"/>
                    <a:pt x="16232" y="3234"/>
                  </a:cubicBezTo>
                  <a:cubicBezTo>
                    <a:pt x="15290" y="2414"/>
                    <a:pt x="14074" y="1502"/>
                    <a:pt x="12888" y="985"/>
                  </a:cubicBezTo>
                  <a:cubicBezTo>
                    <a:pt x="11351" y="350"/>
                    <a:pt x="9668" y="0"/>
                    <a:pt x="79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7"/>
            <p:cNvSpPr/>
            <p:nvPr/>
          </p:nvSpPr>
          <p:spPr>
            <a:xfrm>
              <a:off x="1172025" y="1247450"/>
              <a:ext cx="565375" cy="502900"/>
            </a:xfrm>
            <a:custGeom>
              <a:rect b="b" l="l" r="r" t="t"/>
              <a:pathLst>
                <a:path extrusionOk="0" h="20116" w="22615">
                  <a:moveTo>
                    <a:pt x="19641" y="1"/>
                  </a:moveTo>
                  <a:cubicBezTo>
                    <a:pt x="16605" y="1"/>
                    <a:pt x="13628" y="2097"/>
                    <a:pt x="11247" y="3732"/>
                  </a:cubicBezTo>
                  <a:cubicBezTo>
                    <a:pt x="10244" y="4461"/>
                    <a:pt x="9271" y="5282"/>
                    <a:pt x="8359" y="6103"/>
                  </a:cubicBezTo>
                  <a:cubicBezTo>
                    <a:pt x="8359" y="6103"/>
                    <a:pt x="8329" y="6133"/>
                    <a:pt x="8329" y="6133"/>
                  </a:cubicBezTo>
                  <a:lnTo>
                    <a:pt x="8298" y="6164"/>
                  </a:lnTo>
                  <a:cubicBezTo>
                    <a:pt x="8268" y="6164"/>
                    <a:pt x="8268" y="6164"/>
                    <a:pt x="8268" y="6194"/>
                  </a:cubicBezTo>
                  <a:lnTo>
                    <a:pt x="8268" y="6164"/>
                  </a:lnTo>
                  <a:cubicBezTo>
                    <a:pt x="8207" y="6255"/>
                    <a:pt x="8146" y="6316"/>
                    <a:pt x="8086" y="6376"/>
                  </a:cubicBezTo>
                  <a:cubicBezTo>
                    <a:pt x="8055" y="6376"/>
                    <a:pt x="8025" y="6407"/>
                    <a:pt x="7994" y="6437"/>
                  </a:cubicBezTo>
                  <a:cubicBezTo>
                    <a:pt x="7994" y="6437"/>
                    <a:pt x="7994" y="6468"/>
                    <a:pt x="7964" y="6468"/>
                  </a:cubicBezTo>
                  <a:cubicBezTo>
                    <a:pt x="7964" y="6468"/>
                    <a:pt x="7934" y="6498"/>
                    <a:pt x="7903" y="6528"/>
                  </a:cubicBezTo>
                  <a:cubicBezTo>
                    <a:pt x="5289" y="9112"/>
                    <a:pt x="2827" y="12091"/>
                    <a:pt x="1520" y="15586"/>
                  </a:cubicBezTo>
                  <a:cubicBezTo>
                    <a:pt x="1490" y="15708"/>
                    <a:pt x="1429" y="15829"/>
                    <a:pt x="1399" y="15951"/>
                  </a:cubicBezTo>
                  <a:cubicBezTo>
                    <a:pt x="791" y="16924"/>
                    <a:pt x="608" y="18048"/>
                    <a:pt x="274" y="19142"/>
                  </a:cubicBezTo>
                  <a:cubicBezTo>
                    <a:pt x="213" y="19355"/>
                    <a:pt x="122" y="19568"/>
                    <a:pt x="61" y="19781"/>
                  </a:cubicBezTo>
                  <a:cubicBezTo>
                    <a:pt x="0" y="19902"/>
                    <a:pt x="61" y="20054"/>
                    <a:pt x="183" y="20085"/>
                  </a:cubicBezTo>
                  <a:cubicBezTo>
                    <a:pt x="213" y="20085"/>
                    <a:pt x="213" y="20115"/>
                    <a:pt x="243" y="20115"/>
                  </a:cubicBezTo>
                  <a:cubicBezTo>
                    <a:pt x="335" y="20115"/>
                    <a:pt x="456" y="20054"/>
                    <a:pt x="487" y="19963"/>
                  </a:cubicBezTo>
                  <a:cubicBezTo>
                    <a:pt x="730" y="19142"/>
                    <a:pt x="1095" y="18352"/>
                    <a:pt x="1459" y="17592"/>
                  </a:cubicBezTo>
                  <a:cubicBezTo>
                    <a:pt x="1459" y="17532"/>
                    <a:pt x="1490" y="17501"/>
                    <a:pt x="1490" y="17471"/>
                  </a:cubicBezTo>
                  <a:cubicBezTo>
                    <a:pt x="2067" y="16255"/>
                    <a:pt x="2766" y="15100"/>
                    <a:pt x="3739" y="14158"/>
                  </a:cubicBezTo>
                  <a:cubicBezTo>
                    <a:pt x="4955" y="12911"/>
                    <a:pt x="6596" y="12364"/>
                    <a:pt x="8207" y="11756"/>
                  </a:cubicBezTo>
                  <a:cubicBezTo>
                    <a:pt x="10973" y="10480"/>
                    <a:pt x="13922" y="9446"/>
                    <a:pt x="16475" y="7714"/>
                  </a:cubicBezTo>
                  <a:cubicBezTo>
                    <a:pt x="17478" y="6984"/>
                    <a:pt x="18481" y="6255"/>
                    <a:pt x="19393" y="5464"/>
                  </a:cubicBezTo>
                  <a:lnTo>
                    <a:pt x="19423" y="5434"/>
                  </a:lnTo>
                  <a:lnTo>
                    <a:pt x="19454" y="5404"/>
                  </a:lnTo>
                  <a:cubicBezTo>
                    <a:pt x="19454" y="5404"/>
                    <a:pt x="19484" y="5404"/>
                    <a:pt x="19484" y="5373"/>
                  </a:cubicBezTo>
                  <a:cubicBezTo>
                    <a:pt x="20882" y="4157"/>
                    <a:pt x="22615" y="1057"/>
                    <a:pt x="20183" y="24"/>
                  </a:cubicBezTo>
                  <a:cubicBezTo>
                    <a:pt x="20002" y="8"/>
                    <a:pt x="19822" y="1"/>
                    <a:pt x="1964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7"/>
            <p:cNvSpPr/>
            <p:nvPr/>
          </p:nvSpPr>
          <p:spPr>
            <a:xfrm>
              <a:off x="1586925" y="1438750"/>
              <a:ext cx="775" cy="25"/>
            </a:xfrm>
            <a:custGeom>
              <a:rect b="b" l="l" r="r" t="t"/>
              <a:pathLst>
                <a:path extrusionOk="0" h="1" w="31">
                  <a:moveTo>
                    <a:pt x="31" y="1"/>
                  </a:moveTo>
                  <a:cubicBezTo>
                    <a:pt x="0" y="1"/>
                    <a:pt x="0" y="1"/>
                    <a:pt x="0" y="1"/>
                  </a:cubicBezTo>
                  <a:cubicBezTo>
                    <a:pt x="0" y="1"/>
                    <a:pt x="0"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7"/>
            <p:cNvSpPr/>
            <p:nvPr/>
          </p:nvSpPr>
          <p:spPr>
            <a:xfrm>
              <a:off x="1549675" y="1462325"/>
              <a:ext cx="800" cy="25"/>
            </a:xfrm>
            <a:custGeom>
              <a:rect b="b" l="l" r="r" t="t"/>
              <a:pathLst>
                <a:path extrusionOk="0" h="1" w="32">
                  <a:moveTo>
                    <a:pt x="31" y="0"/>
                  </a:moveTo>
                  <a:cubicBezTo>
                    <a:pt x="31" y="0"/>
                    <a:pt x="31" y="0"/>
                    <a:pt x="1" y="0"/>
                  </a:cubicBezTo>
                  <a:cubicBezTo>
                    <a:pt x="31" y="0"/>
                    <a:pt x="31" y="0"/>
                    <a:pt x="3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7"/>
            <p:cNvSpPr/>
            <p:nvPr/>
          </p:nvSpPr>
          <p:spPr>
            <a:xfrm>
              <a:off x="1134025" y="846650"/>
              <a:ext cx="410400" cy="637075"/>
            </a:xfrm>
            <a:custGeom>
              <a:rect b="b" l="l" r="r" t="t"/>
              <a:pathLst>
                <a:path extrusionOk="0" h="25483" w="16416">
                  <a:moveTo>
                    <a:pt x="2311" y="24202"/>
                  </a:moveTo>
                  <a:cubicBezTo>
                    <a:pt x="2341" y="24202"/>
                    <a:pt x="2371" y="24232"/>
                    <a:pt x="2402" y="24262"/>
                  </a:cubicBezTo>
                  <a:cubicBezTo>
                    <a:pt x="2402" y="24262"/>
                    <a:pt x="2402" y="24262"/>
                    <a:pt x="2371" y="24293"/>
                  </a:cubicBezTo>
                  <a:cubicBezTo>
                    <a:pt x="2371" y="24262"/>
                    <a:pt x="2341" y="24232"/>
                    <a:pt x="2311" y="24202"/>
                  </a:cubicBezTo>
                  <a:close/>
                  <a:moveTo>
                    <a:pt x="12029" y="0"/>
                  </a:moveTo>
                  <a:cubicBezTo>
                    <a:pt x="10215" y="0"/>
                    <a:pt x="7862" y="1450"/>
                    <a:pt x="5472" y="4688"/>
                  </a:cubicBezTo>
                  <a:cubicBezTo>
                    <a:pt x="3344" y="7788"/>
                    <a:pt x="1581" y="11223"/>
                    <a:pt x="456" y="14809"/>
                  </a:cubicBezTo>
                  <a:cubicBezTo>
                    <a:pt x="183" y="16025"/>
                    <a:pt x="1" y="17302"/>
                    <a:pt x="61" y="18579"/>
                  </a:cubicBezTo>
                  <a:cubicBezTo>
                    <a:pt x="92" y="20767"/>
                    <a:pt x="700" y="22955"/>
                    <a:pt x="2067" y="24658"/>
                  </a:cubicBezTo>
                  <a:cubicBezTo>
                    <a:pt x="2159" y="24779"/>
                    <a:pt x="2280" y="24901"/>
                    <a:pt x="2371" y="24992"/>
                  </a:cubicBezTo>
                  <a:lnTo>
                    <a:pt x="2493" y="25114"/>
                  </a:lnTo>
                  <a:cubicBezTo>
                    <a:pt x="2645" y="25266"/>
                    <a:pt x="2827" y="25418"/>
                    <a:pt x="3040" y="25478"/>
                  </a:cubicBezTo>
                  <a:cubicBezTo>
                    <a:pt x="3064" y="25481"/>
                    <a:pt x="3086" y="25483"/>
                    <a:pt x="3105" y="25483"/>
                  </a:cubicBezTo>
                  <a:cubicBezTo>
                    <a:pt x="3470" y="25483"/>
                    <a:pt x="2944" y="24956"/>
                    <a:pt x="2858" y="24840"/>
                  </a:cubicBezTo>
                  <a:cubicBezTo>
                    <a:pt x="2919" y="24810"/>
                    <a:pt x="3010" y="24749"/>
                    <a:pt x="3040" y="24688"/>
                  </a:cubicBezTo>
                  <a:cubicBezTo>
                    <a:pt x="3222" y="24810"/>
                    <a:pt x="3374" y="24870"/>
                    <a:pt x="3526" y="24931"/>
                  </a:cubicBezTo>
                  <a:cubicBezTo>
                    <a:pt x="3759" y="25012"/>
                    <a:pt x="3995" y="25049"/>
                    <a:pt x="4231" y="25049"/>
                  </a:cubicBezTo>
                  <a:cubicBezTo>
                    <a:pt x="5408" y="25049"/>
                    <a:pt x="6586" y="24141"/>
                    <a:pt x="7447" y="23381"/>
                  </a:cubicBezTo>
                  <a:cubicBezTo>
                    <a:pt x="11460" y="19855"/>
                    <a:pt x="13283" y="14597"/>
                    <a:pt x="14590" y="9551"/>
                  </a:cubicBezTo>
                  <a:cubicBezTo>
                    <a:pt x="16416" y="3629"/>
                    <a:pt x="14897" y="0"/>
                    <a:pt x="1202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7"/>
            <p:cNvSpPr/>
            <p:nvPr/>
          </p:nvSpPr>
          <p:spPr>
            <a:xfrm>
              <a:off x="1121875" y="858625"/>
              <a:ext cx="351100" cy="2277000"/>
            </a:xfrm>
            <a:custGeom>
              <a:rect b="b" l="l" r="r" t="t"/>
              <a:pathLst>
                <a:path extrusionOk="0" h="91080" w="14044">
                  <a:moveTo>
                    <a:pt x="13861" y="0"/>
                  </a:moveTo>
                  <a:cubicBezTo>
                    <a:pt x="13745" y="0"/>
                    <a:pt x="13600" y="58"/>
                    <a:pt x="13496" y="75"/>
                  </a:cubicBezTo>
                  <a:cubicBezTo>
                    <a:pt x="8602" y="2020"/>
                    <a:pt x="6718" y="8251"/>
                    <a:pt x="5167" y="12871"/>
                  </a:cubicBezTo>
                  <a:cubicBezTo>
                    <a:pt x="2553" y="21899"/>
                    <a:pt x="2462" y="31443"/>
                    <a:pt x="2006" y="40775"/>
                  </a:cubicBezTo>
                  <a:cubicBezTo>
                    <a:pt x="2128" y="42477"/>
                    <a:pt x="2067" y="44179"/>
                    <a:pt x="2006" y="45881"/>
                  </a:cubicBezTo>
                  <a:cubicBezTo>
                    <a:pt x="1948" y="46085"/>
                    <a:pt x="2085" y="46706"/>
                    <a:pt x="1804" y="46706"/>
                  </a:cubicBezTo>
                  <a:cubicBezTo>
                    <a:pt x="1791" y="46706"/>
                    <a:pt x="1778" y="46704"/>
                    <a:pt x="1763" y="46702"/>
                  </a:cubicBezTo>
                  <a:cubicBezTo>
                    <a:pt x="1672" y="48921"/>
                    <a:pt x="1581" y="51139"/>
                    <a:pt x="1520" y="53389"/>
                  </a:cubicBezTo>
                  <a:cubicBezTo>
                    <a:pt x="1520" y="53358"/>
                    <a:pt x="1520" y="53358"/>
                    <a:pt x="1520" y="53358"/>
                  </a:cubicBezTo>
                  <a:cubicBezTo>
                    <a:pt x="1429" y="56732"/>
                    <a:pt x="1216" y="60076"/>
                    <a:pt x="1277" y="63450"/>
                  </a:cubicBezTo>
                  <a:cubicBezTo>
                    <a:pt x="1277" y="64818"/>
                    <a:pt x="1307" y="66185"/>
                    <a:pt x="1368" y="67523"/>
                  </a:cubicBezTo>
                  <a:cubicBezTo>
                    <a:pt x="1368" y="67644"/>
                    <a:pt x="1429" y="67796"/>
                    <a:pt x="1307" y="67857"/>
                  </a:cubicBezTo>
                  <a:cubicBezTo>
                    <a:pt x="1281" y="67909"/>
                    <a:pt x="1300" y="68119"/>
                    <a:pt x="1229" y="68119"/>
                  </a:cubicBezTo>
                  <a:cubicBezTo>
                    <a:pt x="1217" y="68119"/>
                    <a:pt x="1203" y="68113"/>
                    <a:pt x="1186" y="68100"/>
                  </a:cubicBezTo>
                  <a:lnTo>
                    <a:pt x="1186" y="68100"/>
                  </a:lnTo>
                  <a:cubicBezTo>
                    <a:pt x="1155" y="73024"/>
                    <a:pt x="1672" y="78009"/>
                    <a:pt x="1186" y="82933"/>
                  </a:cubicBezTo>
                  <a:cubicBezTo>
                    <a:pt x="1034" y="84635"/>
                    <a:pt x="851" y="86338"/>
                    <a:pt x="639" y="88070"/>
                  </a:cubicBezTo>
                  <a:cubicBezTo>
                    <a:pt x="639" y="88678"/>
                    <a:pt x="0" y="90988"/>
                    <a:pt x="882" y="91079"/>
                  </a:cubicBezTo>
                  <a:cubicBezTo>
                    <a:pt x="1094" y="91079"/>
                    <a:pt x="1338" y="90927"/>
                    <a:pt x="1398" y="90715"/>
                  </a:cubicBezTo>
                  <a:cubicBezTo>
                    <a:pt x="1642" y="89651"/>
                    <a:pt x="1702" y="88587"/>
                    <a:pt x="1854" y="87523"/>
                  </a:cubicBezTo>
                  <a:cubicBezTo>
                    <a:pt x="2341" y="83663"/>
                    <a:pt x="2736" y="79772"/>
                    <a:pt x="2493" y="75851"/>
                  </a:cubicBezTo>
                  <a:cubicBezTo>
                    <a:pt x="2219" y="68100"/>
                    <a:pt x="2401" y="60319"/>
                    <a:pt x="2705" y="52568"/>
                  </a:cubicBezTo>
                  <a:cubicBezTo>
                    <a:pt x="2705" y="52568"/>
                    <a:pt x="2705" y="52598"/>
                    <a:pt x="2705" y="52629"/>
                  </a:cubicBezTo>
                  <a:cubicBezTo>
                    <a:pt x="2918" y="46307"/>
                    <a:pt x="3192" y="40015"/>
                    <a:pt x="3435" y="33692"/>
                  </a:cubicBezTo>
                  <a:cubicBezTo>
                    <a:pt x="3648" y="26367"/>
                    <a:pt x="4286" y="18981"/>
                    <a:pt x="6444" y="11929"/>
                  </a:cubicBezTo>
                  <a:cubicBezTo>
                    <a:pt x="7326" y="9011"/>
                    <a:pt x="8237" y="6032"/>
                    <a:pt x="9970" y="3449"/>
                  </a:cubicBezTo>
                  <a:cubicBezTo>
                    <a:pt x="10821" y="2142"/>
                    <a:pt x="11976" y="956"/>
                    <a:pt x="13435" y="348"/>
                  </a:cubicBezTo>
                  <a:cubicBezTo>
                    <a:pt x="13587" y="318"/>
                    <a:pt x="13709" y="257"/>
                    <a:pt x="13861" y="257"/>
                  </a:cubicBezTo>
                  <a:cubicBezTo>
                    <a:pt x="13952" y="257"/>
                    <a:pt x="14043" y="227"/>
                    <a:pt x="14043" y="136"/>
                  </a:cubicBezTo>
                  <a:cubicBezTo>
                    <a:pt x="14017" y="32"/>
                    <a:pt x="13947" y="0"/>
                    <a:pt x="138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7"/>
            <p:cNvSpPr/>
            <p:nvPr/>
          </p:nvSpPr>
          <p:spPr>
            <a:xfrm>
              <a:off x="1142375" y="2656325"/>
              <a:ext cx="485600" cy="462100"/>
            </a:xfrm>
            <a:custGeom>
              <a:rect b="b" l="l" r="r" t="t"/>
              <a:pathLst>
                <a:path extrusionOk="0" h="18484" w="19424">
                  <a:moveTo>
                    <a:pt x="19143" y="1"/>
                  </a:moveTo>
                  <a:cubicBezTo>
                    <a:pt x="18687" y="1"/>
                    <a:pt x="17808" y="304"/>
                    <a:pt x="17539" y="326"/>
                  </a:cubicBezTo>
                  <a:cubicBezTo>
                    <a:pt x="11521" y="1694"/>
                    <a:pt x="6414" y="5919"/>
                    <a:pt x="3314" y="11177"/>
                  </a:cubicBezTo>
                  <a:cubicBezTo>
                    <a:pt x="3314" y="11177"/>
                    <a:pt x="3284" y="11208"/>
                    <a:pt x="3284" y="11238"/>
                  </a:cubicBezTo>
                  <a:cubicBezTo>
                    <a:pt x="3233" y="11314"/>
                    <a:pt x="3182" y="11390"/>
                    <a:pt x="3131" y="11466"/>
                  </a:cubicBezTo>
                  <a:lnTo>
                    <a:pt x="3131" y="11466"/>
                  </a:lnTo>
                  <a:cubicBezTo>
                    <a:pt x="3132" y="11462"/>
                    <a:pt x="3132" y="11457"/>
                    <a:pt x="3132" y="11451"/>
                  </a:cubicBezTo>
                  <a:lnTo>
                    <a:pt x="3132" y="11451"/>
                  </a:lnTo>
                  <a:cubicBezTo>
                    <a:pt x="1866" y="13349"/>
                    <a:pt x="1138" y="15486"/>
                    <a:pt x="208" y="17537"/>
                  </a:cubicBezTo>
                  <a:lnTo>
                    <a:pt x="208" y="17537"/>
                  </a:lnTo>
                  <a:cubicBezTo>
                    <a:pt x="1" y="17781"/>
                    <a:pt x="3" y="18200"/>
                    <a:pt x="274" y="18381"/>
                  </a:cubicBezTo>
                  <a:cubicBezTo>
                    <a:pt x="402" y="18452"/>
                    <a:pt x="518" y="18483"/>
                    <a:pt x="623" y="18483"/>
                  </a:cubicBezTo>
                  <a:cubicBezTo>
                    <a:pt x="1197" y="18483"/>
                    <a:pt x="1467" y="17562"/>
                    <a:pt x="1673" y="17074"/>
                  </a:cubicBezTo>
                  <a:cubicBezTo>
                    <a:pt x="2037" y="16162"/>
                    <a:pt x="2402" y="15220"/>
                    <a:pt x="2828" y="14308"/>
                  </a:cubicBezTo>
                  <a:cubicBezTo>
                    <a:pt x="2828" y="14308"/>
                    <a:pt x="2828" y="14295"/>
                    <a:pt x="2828" y="14278"/>
                  </a:cubicBezTo>
                  <a:cubicBezTo>
                    <a:pt x="5898" y="7530"/>
                    <a:pt x="11187" y="2302"/>
                    <a:pt x="18481" y="387"/>
                  </a:cubicBezTo>
                  <a:lnTo>
                    <a:pt x="18451" y="387"/>
                  </a:lnTo>
                  <a:cubicBezTo>
                    <a:pt x="18694" y="356"/>
                    <a:pt x="18907" y="296"/>
                    <a:pt x="19150" y="265"/>
                  </a:cubicBezTo>
                  <a:lnTo>
                    <a:pt x="19211" y="265"/>
                  </a:lnTo>
                  <a:cubicBezTo>
                    <a:pt x="19302" y="265"/>
                    <a:pt x="19393" y="265"/>
                    <a:pt x="19424" y="144"/>
                  </a:cubicBezTo>
                  <a:cubicBezTo>
                    <a:pt x="19416" y="40"/>
                    <a:pt x="19307" y="1"/>
                    <a:pt x="19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7"/>
            <p:cNvSpPr/>
            <p:nvPr/>
          </p:nvSpPr>
          <p:spPr>
            <a:xfrm>
              <a:off x="1127175" y="3067400"/>
              <a:ext cx="50200" cy="84925"/>
            </a:xfrm>
            <a:custGeom>
              <a:rect b="b" l="l" r="r" t="t"/>
              <a:pathLst>
                <a:path extrusionOk="0" h="3397" w="2008">
                  <a:moveTo>
                    <a:pt x="1411" y="0"/>
                  </a:moveTo>
                  <a:cubicBezTo>
                    <a:pt x="1369" y="0"/>
                    <a:pt x="1323" y="8"/>
                    <a:pt x="1278" y="23"/>
                  </a:cubicBezTo>
                  <a:cubicBezTo>
                    <a:pt x="1156" y="84"/>
                    <a:pt x="1034" y="205"/>
                    <a:pt x="1004" y="388"/>
                  </a:cubicBezTo>
                  <a:cubicBezTo>
                    <a:pt x="852" y="418"/>
                    <a:pt x="761" y="449"/>
                    <a:pt x="670" y="540"/>
                  </a:cubicBezTo>
                  <a:cubicBezTo>
                    <a:pt x="335" y="813"/>
                    <a:pt x="366" y="1421"/>
                    <a:pt x="275" y="1816"/>
                  </a:cubicBezTo>
                  <a:cubicBezTo>
                    <a:pt x="244" y="1877"/>
                    <a:pt x="244" y="1908"/>
                    <a:pt x="214" y="1999"/>
                  </a:cubicBezTo>
                  <a:cubicBezTo>
                    <a:pt x="92" y="2394"/>
                    <a:pt x="1" y="3032"/>
                    <a:pt x="244" y="3397"/>
                  </a:cubicBezTo>
                  <a:lnTo>
                    <a:pt x="1855" y="3397"/>
                  </a:lnTo>
                  <a:cubicBezTo>
                    <a:pt x="2007" y="2880"/>
                    <a:pt x="1977" y="2120"/>
                    <a:pt x="1977" y="1482"/>
                  </a:cubicBezTo>
                  <a:lnTo>
                    <a:pt x="1977" y="1360"/>
                  </a:lnTo>
                  <a:cubicBezTo>
                    <a:pt x="1946" y="1057"/>
                    <a:pt x="1946" y="783"/>
                    <a:pt x="1946" y="631"/>
                  </a:cubicBezTo>
                  <a:cubicBezTo>
                    <a:pt x="1977" y="388"/>
                    <a:pt x="1916" y="236"/>
                    <a:pt x="1764" y="114"/>
                  </a:cubicBezTo>
                  <a:cubicBezTo>
                    <a:pt x="1703" y="53"/>
                    <a:pt x="1612" y="23"/>
                    <a:pt x="1521" y="23"/>
                  </a:cubicBezTo>
                  <a:cubicBezTo>
                    <a:pt x="1490" y="8"/>
                    <a:pt x="1452" y="0"/>
                    <a:pt x="14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7"/>
            <p:cNvSpPr/>
            <p:nvPr/>
          </p:nvSpPr>
          <p:spPr>
            <a:xfrm>
              <a:off x="523300" y="2535900"/>
              <a:ext cx="658625" cy="616425"/>
            </a:xfrm>
            <a:custGeom>
              <a:rect b="b" l="l" r="r" t="t"/>
              <a:pathLst>
                <a:path extrusionOk="0" h="24657" w="26345">
                  <a:moveTo>
                    <a:pt x="1341" y="0"/>
                  </a:moveTo>
                  <a:cubicBezTo>
                    <a:pt x="770" y="0"/>
                    <a:pt x="1" y="30"/>
                    <a:pt x="295" y="219"/>
                  </a:cubicBezTo>
                  <a:cubicBezTo>
                    <a:pt x="3153" y="280"/>
                    <a:pt x="5979" y="827"/>
                    <a:pt x="8715" y="1708"/>
                  </a:cubicBezTo>
                  <a:cubicBezTo>
                    <a:pt x="12423" y="2924"/>
                    <a:pt x="15858" y="5082"/>
                    <a:pt x="18594" y="7909"/>
                  </a:cubicBezTo>
                  <a:cubicBezTo>
                    <a:pt x="19992" y="9338"/>
                    <a:pt x="21177" y="10949"/>
                    <a:pt x="22119" y="12712"/>
                  </a:cubicBezTo>
                  <a:cubicBezTo>
                    <a:pt x="22180" y="12772"/>
                    <a:pt x="22211" y="12864"/>
                    <a:pt x="22241" y="12924"/>
                  </a:cubicBezTo>
                  <a:cubicBezTo>
                    <a:pt x="22271" y="12955"/>
                    <a:pt x="22271" y="12955"/>
                    <a:pt x="22271" y="12985"/>
                  </a:cubicBezTo>
                  <a:cubicBezTo>
                    <a:pt x="22302" y="12985"/>
                    <a:pt x="22302" y="13015"/>
                    <a:pt x="22302" y="13015"/>
                  </a:cubicBezTo>
                  <a:cubicBezTo>
                    <a:pt x="23092" y="14566"/>
                    <a:pt x="23670" y="16207"/>
                    <a:pt x="24095" y="17879"/>
                  </a:cubicBezTo>
                  <a:cubicBezTo>
                    <a:pt x="24308" y="18699"/>
                    <a:pt x="24460" y="19551"/>
                    <a:pt x="24612" y="20402"/>
                  </a:cubicBezTo>
                  <a:cubicBezTo>
                    <a:pt x="24612" y="20432"/>
                    <a:pt x="24612" y="20462"/>
                    <a:pt x="24642" y="20523"/>
                  </a:cubicBezTo>
                  <a:cubicBezTo>
                    <a:pt x="24703" y="20949"/>
                    <a:pt x="24764" y="21374"/>
                    <a:pt x="24825" y="21800"/>
                  </a:cubicBezTo>
                  <a:cubicBezTo>
                    <a:pt x="24855" y="22013"/>
                    <a:pt x="24885" y="22225"/>
                    <a:pt x="24916" y="22438"/>
                  </a:cubicBezTo>
                  <a:cubicBezTo>
                    <a:pt x="24946" y="22681"/>
                    <a:pt x="24977" y="22924"/>
                    <a:pt x="25007" y="23168"/>
                  </a:cubicBezTo>
                  <a:cubicBezTo>
                    <a:pt x="25037" y="23411"/>
                    <a:pt x="25068" y="23654"/>
                    <a:pt x="25098" y="23897"/>
                  </a:cubicBezTo>
                  <a:cubicBezTo>
                    <a:pt x="25129" y="24079"/>
                    <a:pt x="25159" y="24292"/>
                    <a:pt x="25189" y="24475"/>
                  </a:cubicBezTo>
                  <a:cubicBezTo>
                    <a:pt x="25189" y="24535"/>
                    <a:pt x="25220" y="24596"/>
                    <a:pt x="25250" y="24657"/>
                  </a:cubicBezTo>
                  <a:lnTo>
                    <a:pt x="26223" y="24657"/>
                  </a:lnTo>
                  <a:cubicBezTo>
                    <a:pt x="26314" y="24535"/>
                    <a:pt x="26344" y="24414"/>
                    <a:pt x="26314" y="24262"/>
                  </a:cubicBezTo>
                  <a:cubicBezTo>
                    <a:pt x="26253" y="23776"/>
                    <a:pt x="26192" y="23259"/>
                    <a:pt x="26132" y="22742"/>
                  </a:cubicBezTo>
                  <a:cubicBezTo>
                    <a:pt x="26132" y="22712"/>
                    <a:pt x="26101" y="22681"/>
                    <a:pt x="26101" y="22651"/>
                  </a:cubicBezTo>
                  <a:cubicBezTo>
                    <a:pt x="26041" y="22225"/>
                    <a:pt x="25980" y="21800"/>
                    <a:pt x="25919" y="21374"/>
                  </a:cubicBezTo>
                  <a:cubicBezTo>
                    <a:pt x="25889" y="21101"/>
                    <a:pt x="25828" y="20797"/>
                    <a:pt x="25797" y="20493"/>
                  </a:cubicBezTo>
                  <a:lnTo>
                    <a:pt x="25767" y="20493"/>
                  </a:lnTo>
                  <a:cubicBezTo>
                    <a:pt x="25676" y="19794"/>
                    <a:pt x="25524" y="19095"/>
                    <a:pt x="25372" y="18395"/>
                  </a:cubicBezTo>
                  <a:cubicBezTo>
                    <a:pt x="25341" y="18213"/>
                    <a:pt x="25311" y="18061"/>
                    <a:pt x="25250" y="17879"/>
                  </a:cubicBezTo>
                  <a:cubicBezTo>
                    <a:pt x="25189" y="17575"/>
                    <a:pt x="25098" y="17271"/>
                    <a:pt x="25007" y="16967"/>
                  </a:cubicBezTo>
                  <a:cubicBezTo>
                    <a:pt x="23913" y="13107"/>
                    <a:pt x="21694" y="9763"/>
                    <a:pt x="18776" y="7058"/>
                  </a:cubicBezTo>
                  <a:cubicBezTo>
                    <a:pt x="14217" y="2833"/>
                    <a:pt x="8016" y="249"/>
                    <a:pt x="1876" y="6"/>
                  </a:cubicBezTo>
                  <a:cubicBezTo>
                    <a:pt x="1810" y="6"/>
                    <a:pt x="1595" y="0"/>
                    <a:pt x="1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7"/>
            <p:cNvSpPr/>
            <p:nvPr/>
          </p:nvSpPr>
          <p:spPr>
            <a:xfrm>
              <a:off x="1149975" y="2256400"/>
              <a:ext cx="569200" cy="696850"/>
            </a:xfrm>
            <a:custGeom>
              <a:rect b="b" l="l" r="r" t="t"/>
              <a:pathLst>
                <a:path extrusionOk="0" h="27874" w="22768">
                  <a:moveTo>
                    <a:pt x="21704" y="0"/>
                  </a:moveTo>
                  <a:cubicBezTo>
                    <a:pt x="15648" y="0"/>
                    <a:pt x="10110" y="4544"/>
                    <a:pt x="6384" y="8967"/>
                  </a:cubicBezTo>
                  <a:cubicBezTo>
                    <a:pt x="6386" y="8967"/>
                    <a:pt x="6387" y="8967"/>
                    <a:pt x="6389" y="8967"/>
                  </a:cubicBezTo>
                  <a:lnTo>
                    <a:pt x="6389" y="8967"/>
                  </a:lnTo>
                  <a:cubicBezTo>
                    <a:pt x="2485" y="13672"/>
                    <a:pt x="547" y="19224"/>
                    <a:pt x="183" y="25290"/>
                  </a:cubicBezTo>
                  <a:cubicBezTo>
                    <a:pt x="122" y="26019"/>
                    <a:pt x="62" y="26779"/>
                    <a:pt x="1" y="27509"/>
                  </a:cubicBezTo>
                  <a:cubicBezTo>
                    <a:pt x="1" y="27691"/>
                    <a:pt x="122" y="27843"/>
                    <a:pt x="305" y="27873"/>
                  </a:cubicBezTo>
                  <a:cubicBezTo>
                    <a:pt x="457" y="27873"/>
                    <a:pt x="639" y="27752"/>
                    <a:pt x="639" y="27569"/>
                  </a:cubicBezTo>
                  <a:cubicBezTo>
                    <a:pt x="822" y="24895"/>
                    <a:pt x="1277" y="22189"/>
                    <a:pt x="2037" y="19606"/>
                  </a:cubicBezTo>
                  <a:cubicBezTo>
                    <a:pt x="4525" y="11628"/>
                    <a:pt x="10432" y="4529"/>
                    <a:pt x="18310" y="1479"/>
                  </a:cubicBezTo>
                  <a:lnTo>
                    <a:pt x="18310" y="1479"/>
                  </a:lnTo>
                  <a:cubicBezTo>
                    <a:pt x="18307" y="1482"/>
                    <a:pt x="18303" y="1486"/>
                    <a:pt x="18299" y="1490"/>
                  </a:cubicBezTo>
                  <a:cubicBezTo>
                    <a:pt x="19697" y="973"/>
                    <a:pt x="21156" y="639"/>
                    <a:pt x="22615" y="365"/>
                  </a:cubicBezTo>
                  <a:cubicBezTo>
                    <a:pt x="22631" y="371"/>
                    <a:pt x="22647" y="373"/>
                    <a:pt x="22661" y="373"/>
                  </a:cubicBezTo>
                  <a:cubicBezTo>
                    <a:pt x="22726" y="373"/>
                    <a:pt x="22767" y="319"/>
                    <a:pt x="22767" y="244"/>
                  </a:cubicBezTo>
                  <a:cubicBezTo>
                    <a:pt x="22767" y="183"/>
                    <a:pt x="22706" y="122"/>
                    <a:pt x="22646" y="122"/>
                  </a:cubicBezTo>
                  <a:cubicBezTo>
                    <a:pt x="22342" y="61"/>
                    <a:pt x="22038" y="1"/>
                    <a:pt x="21734" y="1"/>
                  </a:cubicBezTo>
                  <a:lnTo>
                    <a:pt x="21764" y="1"/>
                  </a:lnTo>
                  <a:cubicBezTo>
                    <a:pt x="21744" y="1"/>
                    <a:pt x="21724" y="0"/>
                    <a:pt x="217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7"/>
            <p:cNvSpPr/>
            <p:nvPr/>
          </p:nvSpPr>
          <p:spPr>
            <a:xfrm>
              <a:off x="1140100" y="1618100"/>
              <a:ext cx="482550" cy="909600"/>
            </a:xfrm>
            <a:custGeom>
              <a:rect b="b" l="l" r="r" t="t"/>
              <a:pathLst>
                <a:path extrusionOk="0" h="36384" w="19302">
                  <a:moveTo>
                    <a:pt x="19120" y="0"/>
                  </a:moveTo>
                  <a:cubicBezTo>
                    <a:pt x="15411" y="1490"/>
                    <a:pt x="12645" y="4712"/>
                    <a:pt x="10062" y="7660"/>
                  </a:cubicBezTo>
                  <a:cubicBezTo>
                    <a:pt x="10001" y="7721"/>
                    <a:pt x="9970" y="7751"/>
                    <a:pt x="9940" y="7812"/>
                  </a:cubicBezTo>
                  <a:cubicBezTo>
                    <a:pt x="9910" y="7812"/>
                    <a:pt x="9910" y="7842"/>
                    <a:pt x="9879" y="7873"/>
                  </a:cubicBezTo>
                  <a:lnTo>
                    <a:pt x="9849" y="7903"/>
                  </a:lnTo>
                  <a:cubicBezTo>
                    <a:pt x="9819" y="7964"/>
                    <a:pt x="9758" y="8025"/>
                    <a:pt x="9697" y="8116"/>
                  </a:cubicBezTo>
                  <a:cubicBezTo>
                    <a:pt x="9667" y="8116"/>
                    <a:pt x="9667" y="8146"/>
                    <a:pt x="9636" y="8146"/>
                  </a:cubicBezTo>
                  <a:cubicBezTo>
                    <a:pt x="9636" y="8177"/>
                    <a:pt x="9606" y="8207"/>
                    <a:pt x="9606" y="8207"/>
                  </a:cubicBezTo>
                  <a:cubicBezTo>
                    <a:pt x="8613" y="9410"/>
                    <a:pt x="7680" y="10672"/>
                    <a:pt x="6837" y="11994"/>
                  </a:cubicBezTo>
                  <a:lnTo>
                    <a:pt x="6837" y="11994"/>
                  </a:lnTo>
                  <a:cubicBezTo>
                    <a:pt x="6838" y="11989"/>
                    <a:pt x="6840" y="11982"/>
                    <a:pt x="6840" y="11976"/>
                  </a:cubicBezTo>
                  <a:lnTo>
                    <a:pt x="6840" y="11976"/>
                  </a:lnTo>
                  <a:cubicBezTo>
                    <a:pt x="6840" y="12007"/>
                    <a:pt x="6809" y="12007"/>
                    <a:pt x="6809" y="12037"/>
                  </a:cubicBezTo>
                  <a:cubicBezTo>
                    <a:pt x="6688" y="12219"/>
                    <a:pt x="6566" y="12432"/>
                    <a:pt x="6445" y="12614"/>
                  </a:cubicBezTo>
                  <a:cubicBezTo>
                    <a:pt x="6445" y="12614"/>
                    <a:pt x="6475" y="12584"/>
                    <a:pt x="6475" y="12584"/>
                  </a:cubicBezTo>
                  <a:lnTo>
                    <a:pt x="6475" y="12584"/>
                  </a:lnTo>
                  <a:cubicBezTo>
                    <a:pt x="1946" y="19636"/>
                    <a:pt x="1" y="27964"/>
                    <a:pt x="609" y="36293"/>
                  </a:cubicBezTo>
                  <a:cubicBezTo>
                    <a:pt x="609" y="36323"/>
                    <a:pt x="609" y="36353"/>
                    <a:pt x="609" y="36384"/>
                  </a:cubicBezTo>
                  <a:cubicBezTo>
                    <a:pt x="1824" y="22219"/>
                    <a:pt x="5350" y="12645"/>
                    <a:pt x="15989" y="2706"/>
                  </a:cubicBezTo>
                  <a:cubicBezTo>
                    <a:pt x="15989" y="2736"/>
                    <a:pt x="15989" y="2736"/>
                    <a:pt x="15989" y="2736"/>
                  </a:cubicBezTo>
                  <a:cubicBezTo>
                    <a:pt x="16962" y="1854"/>
                    <a:pt x="17995" y="943"/>
                    <a:pt x="19150" y="274"/>
                  </a:cubicBezTo>
                  <a:cubicBezTo>
                    <a:pt x="19302" y="274"/>
                    <a:pt x="19302" y="0"/>
                    <a:pt x="191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7"/>
            <p:cNvSpPr/>
            <p:nvPr/>
          </p:nvSpPr>
          <p:spPr>
            <a:xfrm>
              <a:off x="1172025" y="1921300"/>
              <a:ext cx="28125" cy="267500"/>
            </a:xfrm>
            <a:custGeom>
              <a:rect b="b" l="l" r="r" t="t"/>
              <a:pathLst>
                <a:path extrusionOk="0" h="10700" w="1125">
                  <a:moveTo>
                    <a:pt x="61" y="0"/>
                  </a:moveTo>
                  <a:cubicBezTo>
                    <a:pt x="61" y="1155"/>
                    <a:pt x="61" y="2341"/>
                    <a:pt x="0" y="3496"/>
                  </a:cubicBezTo>
                  <a:cubicBezTo>
                    <a:pt x="304" y="5806"/>
                    <a:pt x="547" y="8116"/>
                    <a:pt x="639" y="10456"/>
                  </a:cubicBezTo>
                  <a:cubicBezTo>
                    <a:pt x="639" y="10578"/>
                    <a:pt x="760" y="10699"/>
                    <a:pt x="882" y="10699"/>
                  </a:cubicBezTo>
                  <a:cubicBezTo>
                    <a:pt x="1003" y="10669"/>
                    <a:pt x="1125" y="10578"/>
                    <a:pt x="1125" y="10426"/>
                  </a:cubicBezTo>
                  <a:cubicBezTo>
                    <a:pt x="1095" y="9970"/>
                    <a:pt x="1064" y="9514"/>
                    <a:pt x="1034" y="9058"/>
                  </a:cubicBezTo>
                  <a:cubicBezTo>
                    <a:pt x="882" y="6018"/>
                    <a:pt x="608" y="2979"/>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7"/>
            <p:cNvSpPr/>
            <p:nvPr/>
          </p:nvSpPr>
          <p:spPr>
            <a:xfrm>
              <a:off x="1126425" y="1707000"/>
              <a:ext cx="5350" cy="83625"/>
            </a:xfrm>
            <a:custGeom>
              <a:rect b="b" l="l" r="r" t="t"/>
              <a:pathLst>
                <a:path extrusionOk="0" h="3345" w="214">
                  <a:moveTo>
                    <a:pt x="1" y="1"/>
                  </a:moveTo>
                  <a:lnTo>
                    <a:pt x="1" y="1"/>
                  </a:lnTo>
                  <a:cubicBezTo>
                    <a:pt x="31" y="1064"/>
                    <a:pt x="61" y="2159"/>
                    <a:pt x="92" y="3253"/>
                  </a:cubicBezTo>
                  <a:cubicBezTo>
                    <a:pt x="122" y="3283"/>
                    <a:pt x="122" y="3314"/>
                    <a:pt x="122" y="3344"/>
                  </a:cubicBezTo>
                  <a:cubicBezTo>
                    <a:pt x="122" y="3192"/>
                    <a:pt x="153" y="3040"/>
                    <a:pt x="153" y="2888"/>
                  </a:cubicBezTo>
                  <a:cubicBezTo>
                    <a:pt x="153" y="2888"/>
                    <a:pt x="153" y="2858"/>
                    <a:pt x="153" y="2858"/>
                  </a:cubicBezTo>
                  <a:cubicBezTo>
                    <a:pt x="153" y="2827"/>
                    <a:pt x="153" y="2827"/>
                    <a:pt x="153" y="2797"/>
                  </a:cubicBezTo>
                  <a:cubicBezTo>
                    <a:pt x="153" y="2341"/>
                    <a:pt x="183" y="1885"/>
                    <a:pt x="213" y="1429"/>
                  </a:cubicBezTo>
                  <a:cubicBezTo>
                    <a:pt x="213" y="1247"/>
                    <a:pt x="213" y="1064"/>
                    <a:pt x="213" y="852"/>
                  </a:cubicBezTo>
                  <a:cubicBezTo>
                    <a:pt x="153" y="578"/>
                    <a:pt x="61" y="274"/>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7"/>
            <p:cNvSpPr/>
            <p:nvPr/>
          </p:nvSpPr>
          <p:spPr>
            <a:xfrm>
              <a:off x="1112000" y="1669775"/>
              <a:ext cx="7625" cy="82075"/>
            </a:xfrm>
            <a:custGeom>
              <a:rect b="b" l="l" r="r" t="t"/>
              <a:pathLst>
                <a:path extrusionOk="0" h="3283" w="305">
                  <a:moveTo>
                    <a:pt x="182" y="0"/>
                  </a:moveTo>
                  <a:cubicBezTo>
                    <a:pt x="122" y="699"/>
                    <a:pt x="61" y="1398"/>
                    <a:pt x="0" y="2098"/>
                  </a:cubicBezTo>
                  <a:cubicBezTo>
                    <a:pt x="91" y="2432"/>
                    <a:pt x="182" y="2736"/>
                    <a:pt x="274" y="3070"/>
                  </a:cubicBezTo>
                  <a:lnTo>
                    <a:pt x="304" y="3283"/>
                  </a:lnTo>
                  <a:cubicBezTo>
                    <a:pt x="304" y="2280"/>
                    <a:pt x="274" y="1277"/>
                    <a:pt x="243" y="274"/>
                  </a:cubicBezTo>
                  <a:cubicBezTo>
                    <a:pt x="213" y="183"/>
                    <a:pt x="213" y="91"/>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7"/>
            <p:cNvSpPr/>
            <p:nvPr/>
          </p:nvSpPr>
          <p:spPr>
            <a:xfrm>
              <a:off x="1069425" y="1529950"/>
              <a:ext cx="42600" cy="175550"/>
            </a:xfrm>
            <a:custGeom>
              <a:rect b="b" l="l" r="r" t="t"/>
              <a:pathLst>
                <a:path extrusionOk="0" h="7022" w="1704">
                  <a:moveTo>
                    <a:pt x="153" y="0"/>
                  </a:moveTo>
                  <a:cubicBezTo>
                    <a:pt x="92" y="730"/>
                    <a:pt x="62" y="1459"/>
                    <a:pt x="1" y="2189"/>
                  </a:cubicBezTo>
                  <a:cubicBezTo>
                    <a:pt x="122" y="2523"/>
                    <a:pt x="244" y="2827"/>
                    <a:pt x="335" y="3162"/>
                  </a:cubicBezTo>
                  <a:cubicBezTo>
                    <a:pt x="373" y="3112"/>
                    <a:pt x="408" y="3090"/>
                    <a:pt x="438" y="3090"/>
                  </a:cubicBezTo>
                  <a:cubicBezTo>
                    <a:pt x="653" y="3090"/>
                    <a:pt x="700" y="4157"/>
                    <a:pt x="700" y="4317"/>
                  </a:cubicBezTo>
                  <a:cubicBezTo>
                    <a:pt x="913" y="4955"/>
                    <a:pt x="1095" y="5593"/>
                    <a:pt x="1308" y="6262"/>
                  </a:cubicBezTo>
                  <a:cubicBezTo>
                    <a:pt x="1369" y="6505"/>
                    <a:pt x="1429" y="6779"/>
                    <a:pt x="1521" y="7022"/>
                  </a:cubicBezTo>
                  <a:cubicBezTo>
                    <a:pt x="1581" y="6323"/>
                    <a:pt x="1642" y="5654"/>
                    <a:pt x="1703" y="4955"/>
                  </a:cubicBezTo>
                  <a:cubicBezTo>
                    <a:pt x="1247" y="3283"/>
                    <a:pt x="730" y="1642"/>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7"/>
            <p:cNvSpPr/>
            <p:nvPr/>
          </p:nvSpPr>
          <p:spPr>
            <a:xfrm>
              <a:off x="891150" y="1244450"/>
              <a:ext cx="180600" cy="333400"/>
            </a:xfrm>
            <a:custGeom>
              <a:rect b="b" l="l" r="r" t="t"/>
              <a:pathLst>
                <a:path extrusionOk="0" h="13336" w="7224">
                  <a:moveTo>
                    <a:pt x="255" y="0"/>
                  </a:moveTo>
                  <a:cubicBezTo>
                    <a:pt x="129" y="0"/>
                    <a:pt x="1" y="164"/>
                    <a:pt x="110" y="296"/>
                  </a:cubicBezTo>
                  <a:cubicBezTo>
                    <a:pt x="840" y="1056"/>
                    <a:pt x="1418" y="1937"/>
                    <a:pt x="2025" y="2788"/>
                  </a:cubicBezTo>
                  <a:cubicBezTo>
                    <a:pt x="4153" y="5949"/>
                    <a:pt x="5703" y="9475"/>
                    <a:pt x="6950" y="13062"/>
                  </a:cubicBezTo>
                  <a:cubicBezTo>
                    <a:pt x="6980" y="13153"/>
                    <a:pt x="7010" y="13244"/>
                    <a:pt x="7041" y="13335"/>
                  </a:cubicBezTo>
                  <a:cubicBezTo>
                    <a:pt x="7102" y="12606"/>
                    <a:pt x="7132" y="11907"/>
                    <a:pt x="7223" y="11177"/>
                  </a:cubicBezTo>
                  <a:cubicBezTo>
                    <a:pt x="5825" y="7043"/>
                    <a:pt x="3728" y="3001"/>
                    <a:pt x="384" y="83"/>
                  </a:cubicBezTo>
                  <a:cubicBezTo>
                    <a:pt x="350" y="24"/>
                    <a:pt x="303" y="0"/>
                    <a:pt x="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7"/>
            <p:cNvSpPr/>
            <p:nvPr/>
          </p:nvSpPr>
          <p:spPr>
            <a:xfrm>
              <a:off x="558775" y="1584650"/>
              <a:ext cx="643700" cy="624925"/>
            </a:xfrm>
            <a:custGeom>
              <a:rect b="b" l="l" r="r" t="t"/>
              <a:pathLst>
                <a:path extrusionOk="0" h="24997" w="25748">
                  <a:moveTo>
                    <a:pt x="92" y="1"/>
                  </a:moveTo>
                  <a:cubicBezTo>
                    <a:pt x="1" y="62"/>
                    <a:pt x="62" y="214"/>
                    <a:pt x="153" y="214"/>
                  </a:cubicBezTo>
                  <a:cubicBezTo>
                    <a:pt x="5776" y="2311"/>
                    <a:pt x="11065" y="5381"/>
                    <a:pt x="15412" y="9576"/>
                  </a:cubicBezTo>
                  <a:cubicBezTo>
                    <a:pt x="18026" y="12068"/>
                    <a:pt x="20548" y="14743"/>
                    <a:pt x="22251" y="17934"/>
                  </a:cubicBezTo>
                  <a:cubicBezTo>
                    <a:pt x="22251" y="17934"/>
                    <a:pt x="22251" y="17934"/>
                    <a:pt x="22251" y="17904"/>
                  </a:cubicBezTo>
                  <a:cubicBezTo>
                    <a:pt x="23375" y="20092"/>
                    <a:pt x="24257" y="22402"/>
                    <a:pt x="24956" y="24743"/>
                  </a:cubicBezTo>
                  <a:cubicBezTo>
                    <a:pt x="25015" y="24920"/>
                    <a:pt x="25157" y="24996"/>
                    <a:pt x="25299" y="24996"/>
                  </a:cubicBezTo>
                  <a:cubicBezTo>
                    <a:pt x="25523" y="24996"/>
                    <a:pt x="25748" y="24809"/>
                    <a:pt x="25655" y="24530"/>
                  </a:cubicBezTo>
                  <a:cubicBezTo>
                    <a:pt x="25077" y="22585"/>
                    <a:pt x="24409" y="20609"/>
                    <a:pt x="23588" y="18725"/>
                  </a:cubicBezTo>
                  <a:cubicBezTo>
                    <a:pt x="22463" y="16202"/>
                    <a:pt x="20852" y="13861"/>
                    <a:pt x="18998" y="11825"/>
                  </a:cubicBezTo>
                  <a:lnTo>
                    <a:pt x="18998" y="11825"/>
                  </a:lnTo>
                  <a:cubicBezTo>
                    <a:pt x="18998" y="11855"/>
                    <a:pt x="19029" y="11855"/>
                    <a:pt x="19029" y="11886"/>
                  </a:cubicBezTo>
                  <a:cubicBezTo>
                    <a:pt x="17175" y="9910"/>
                    <a:pt x="15260" y="7995"/>
                    <a:pt x="13162" y="6262"/>
                  </a:cubicBezTo>
                  <a:lnTo>
                    <a:pt x="13162" y="6262"/>
                  </a:lnTo>
                  <a:cubicBezTo>
                    <a:pt x="13193" y="6293"/>
                    <a:pt x="13193" y="6293"/>
                    <a:pt x="13223" y="6323"/>
                  </a:cubicBezTo>
                  <a:cubicBezTo>
                    <a:pt x="11217" y="4651"/>
                    <a:pt x="9029" y="3192"/>
                    <a:pt x="6688" y="2098"/>
                  </a:cubicBezTo>
                  <a:cubicBezTo>
                    <a:pt x="4621" y="1126"/>
                    <a:pt x="2372" y="335"/>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7"/>
            <p:cNvSpPr/>
            <p:nvPr/>
          </p:nvSpPr>
          <p:spPr>
            <a:xfrm>
              <a:off x="1189500" y="1282100"/>
              <a:ext cx="461800" cy="421350"/>
            </a:xfrm>
            <a:custGeom>
              <a:rect b="b" l="l" r="r" t="t"/>
              <a:pathLst>
                <a:path extrusionOk="0" h="16854" w="18472">
                  <a:moveTo>
                    <a:pt x="18379" y="1"/>
                  </a:moveTo>
                  <a:cubicBezTo>
                    <a:pt x="18373" y="1"/>
                    <a:pt x="18366" y="2"/>
                    <a:pt x="18359" y="5"/>
                  </a:cubicBezTo>
                  <a:cubicBezTo>
                    <a:pt x="15867" y="1161"/>
                    <a:pt x="13344" y="2346"/>
                    <a:pt x="11125" y="3987"/>
                  </a:cubicBezTo>
                  <a:cubicBezTo>
                    <a:pt x="11004" y="4078"/>
                    <a:pt x="10882" y="4139"/>
                    <a:pt x="10761" y="4230"/>
                  </a:cubicBezTo>
                  <a:lnTo>
                    <a:pt x="10791" y="4230"/>
                  </a:lnTo>
                  <a:cubicBezTo>
                    <a:pt x="10761" y="4261"/>
                    <a:pt x="10761" y="4261"/>
                    <a:pt x="10730" y="4261"/>
                  </a:cubicBezTo>
                  <a:cubicBezTo>
                    <a:pt x="9393" y="5234"/>
                    <a:pt x="8055" y="6297"/>
                    <a:pt x="6809" y="7392"/>
                  </a:cubicBezTo>
                  <a:lnTo>
                    <a:pt x="6839" y="7392"/>
                  </a:lnTo>
                  <a:cubicBezTo>
                    <a:pt x="4925" y="9215"/>
                    <a:pt x="2979" y="11100"/>
                    <a:pt x="1551" y="13349"/>
                  </a:cubicBezTo>
                  <a:cubicBezTo>
                    <a:pt x="943" y="14413"/>
                    <a:pt x="304" y="15538"/>
                    <a:pt x="0" y="16723"/>
                  </a:cubicBezTo>
                  <a:cubicBezTo>
                    <a:pt x="0" y="16807"/>
                    <a:pt x="74" y="16853"/>
                    <a:pt x="145" y="16853"/>
                  </a:cubicBezTo>
                  <a:cubicBezTo>
                    <a:pt x="203" y="16853"/>
                    <a:pt x="260" y="16822"/>
                    <a:pt x="274" y="16753"/>
                  </a:cubicBezTo>
                  <a:cubicBezTo>
                    <a:pt x="639" y="16085"/>
                    <a:pt x="1003" y="15446"/>
                    <a:pt x="1399" y="14808"/>
                  </a:cubicBezTo>
                  <a:cubicBezTo>
                    <a:pt x="1399" y="14808"/>
                    <a:pt x="1399" y="14839"/>
                    <a:pt x="1399" y="14839"/>
                  </a:cubicBezTo>
                  <a:cubicBezTo>
                    <a:pt x="1429" y="14747"/>
                    <a:pt x="1490" y="14656"/>
                    <a:pt x="1551" y="14595"/>
                  </a:cubicBezTo>
                  <a:cubicBezTo>
                    <a:pt x="5016" y="9246"/>
                    <a:pt x="9818" y="4686"/>
                    <a:pt x="15411" y="1586"/>
                  </a:cubicBezTo>
                  <a:cubicBezTo>
                    <a:pt x="16384" y="1069"/>
                    <a:pt x="17387" y="583"/>
                    <a:pt x="18390" y="127"/>
                  </a:cubicBezTo>
                  <a:cubicBezTo>
                    <a:pt x="18471" y="100"/>
                    <a:pt x="18432" y="1"/>
                    <a:pt x="18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7"/>
            <p:cNvSpPr/>
            <p:nvPr/>
          </p:nvSpPr>
          <p:spPr>
            <a:xfrm>
              <a:off x="836900" y="1213175"/>
              <a:ext cx="364775" cy="567550"/>
            </a:xfrm>
            <a:custGeom>
              <a:rect b="b" l="l" r="r" t="t"/>
              <a:pathLst>
                <a:path extrusionOk="0" h="22702" w="14591">
                  <a:moveTo>
                    <a:pt x="5517" y="1"/>
                  </a:moveTo>
                  <a:cubicBezTo>
                    <a:pt x="4265" y="1"/>
                    <a:pt x="3103" y="457"/>
                    <a:pt x="2189" y="1273"/>
                  </a:cubicBezTo>
                  <a:cubicBezTo>
                    <a:pt x="1338" y="2033"/>
                    <a:pt x="670" y="3097"/>
                    <a:pt x="396" y="4373"/>
                  </a:cubicBezTo>
                  <a:cubicBezTo>
                    <a:pt x="1" y="6440"/>
                    <a:pt x="730" y="8507"/>
                    <a:pt x="1581" y="10361"/>
                  </a:cubicBezTo>
                  <a:cubicBezTo>
                    <a:pt x="3496" y="13766"/>
                    <a:pt x="7235" y="22033"/>
                    <a:pt x="11247" y="22672"/>
                  </a:cubicBezTo>
                  <a:cubicBezTo>
                    <a:pt x="11278" y="22672"/>
                    <a:pt x="11308" y="22702"/>
                    <a:pt x="11338" y="22702"/>
                  </a:cubicBezTo>
                  <a:cubicBezTo>
                    <a:pt x="11460" y="22702"/>
                    <a:pt x="11551" y="22702"/>
                    <a:pt x="11673" y="22672"/>
                  </a:cubicBezTo>
                  <a:lnTo>
                    <a:pt x="11734" y="22672"/>
                  </a:lnTo>
                  <a:cubicBezTo>
                    <a:pt x="11764" y="22672"/>
                    <a:pt x="11794" y="22641"/>
                    <a:pt x="11825" y="22641"/>
                  </a:cubicBezTo>
                  <a:cubicBezTo>
                    <a:pt x="12737" y="22368"/>
                    <a:pt x="13010" y="21152"/>
                    <a:pt x="13193" y="20270"/>
                  </a:cubicBezTo>
                  <a:cubicBezTo>
                    <a:pt x="13436" y="19754"/>
                    <a:pt x="13618" y="19206"/>
                    <a:pt x="13770" y="18659"/>
                  </a:cubicBezTo>
                  <a:cubicBezTo>
                    <a:pt x="13922" y="18082"/>
                    <a:pt x="14074" y="17504"/>
                    <a:pt x="14165" y="16927"/>
                  </a:cubicBezTo>
                  <a:cubicBezTo>
                    <a:pt x="14500" y="15073"/>
                    <a:pt x="14591" y="12975"/>
                    <a:pt x="14317" y="10848"/>
                  </a:cubicBezTo>
                  <a:cubicBezTo>
                    <a:pt x="14317" y="10696"/>
                    <a:pt x="14287" y="10513"/>
                    <a:pt x="14256" y="10331"/>
                  </a:cubicBezTo>
                  <a:cubicBezTo>
                    <a:pt x="13922" y="8021"/>
                    <a:pt x="13162" y="5741"/>
                    <a:pt x="11946" y="3918"/>
                  </a:cubicBezTo>
                  <a:cubicBezTo>
                    <a:pt x="10882" y="2367"/>
                    <a:pt x="9484" y="1121"/>
                    <a:pt x="7691" y="452"/>
                  </a:cubicBezTo>
                  <a:cubicBezTo>
                    <a:pt x="6957" y="146"/>
                    <a:pt x="6223" y="1"/>
                    <a:pt x="551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7"/>
            <p:cNvSpPr/>
            <p:nvPr/>
          </p:nvSpPr>
          <p:spPr>
            <a:xfrm>
              <a:off x="777625" y="1961550"/>
              <a:ext cx="484500" cy="538850"/>
            </a:xfrm>
            <a:custGeom>
              <a:rect b="b" l="l" r="r" t="t"/>
              <a:pathLst>
                <a:path extrusionOk="0" h="21554" w="19380">
                  <a:moveTo>
                    <a:pt x="5479" y="1"/>
                  </a:moveTo>
                  <a:cubicBezTo>
                    <a:pt x="4553" y="1"/>
                    <a:pt x="3715" y="300"/>
                    <a:pt x="3132" y="1126"/>
                  </a:cubicBezTo>
                  <a:cubicBezTo>
                    <a:pt x="1" y="4317"/>
                    <a:pt x="4986" y="11399"/>
                    <a:pt x="6779" y="14500"/>
                  </a:cubicBezTo>
                  <a:cubicBezTo>
                    <a:pt x="7448" y="15594"/>
                    <a:pt x="8117" y="16658"/>
                    <a:pt x="8725" y="17783"/>
                  </a:cubicBezTo>
                  <a:cubicBezTo>
                    <a:pt x="9636" y="19424"/>
                    <a:pt x="10731" y="21369"/>
                    <a:pt x="12798" y="21552"/>
                  </a:cubicBezTo>
                  <a:cubicBezTo>
                    <a:pt x="12851" y="21553"/>
                    <a:pt x="12904" y="21554"/>
                    <a:pt x="12956" y="21554"/>
                  </a:cubicBezTo>
                  <a:cubicBezTo>
                    <a:pt x="19380" y="21554"/>
                    <a:pt x="17711" y="10545"/>
                    <a:pt x="15399" y="6898"/>
                  </a:cubicBezTo>
                  <a:lnTo>
                    <a:pt x="15399" y="6898"/>
                  </a:lnTo>
                  <a:cubicBezTo>
                    <a:pt x="15406" y="6901"/>
                    <a:pt x="15412" y="6901"/>
                    <a:pt x="15412" y="6901"/>
                  </a:cubicBezTo>
                  <a:lnTo>
                    <a:pt x="15351" y="6810"/>
                  </a:lnTo>
                  <a:cubicBezTo>
                    <a:pt x="14196" y="4621"/>
                    <a:pt x="12494" y="2706"/>
                    <a:pt x="10275" y="1551"/>
                  </a:cubicBezTo>
                  <a:cubicBezTo>
                    <a:pt x="9014" y="931"/>
                    <a:pt x="7111" y="1"/>
                    <a:pt x="547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7"/>
            <p:cNvSpPr/>
            <p:nvPr/>
          </p:nvSpPr>
          <p:spPr>
            <a:xfrm>
              <a:off x="857100" y="2026575"/>
              <a:ext cx="327100" cy="752650"/>
            </a:xfrm>
            <a:custGeom>
              <a:rect b="b" l="l" r="r" t="t"/>
              <a:pathLst>
                <a:path extrusionOk="0" h="30106" w="13084">
                  <a:moveTo>
                    <a:pt x="87" y="0"/>
                  </a:moveTo>
                  <a:cubicBezTo>
                    <a:pt x="37" y="0"/>
                    <a:pt x="1" y="28"/>
                    <a:pt x="13" y="105"/>
                  </a:cubicBezTo>
                  <a:cubicBezTo>
                    <a:pt x="44" y="105"/>
                    <a:pt x="44" y="136"/>
                    <a:pt x="44" y="136"/>
                  </a:cubicBezTo>
                  <a:cubicBezTo>
                    <a:pt x="44" y="136"/>
                    <a:pt x="44" y="136"/>
                    <a:pt x="44" y="105"/>
                  </a:cubicBezTo>
                  <a:cubicBezTo>
                    <a:pt x="2172" y="2233"/>
                    <a:pt x="3904" y="4756"/>
                    <a:pt x="5333" y="7400"/>
                  </a:cubicBezTo>
                  <a:cubicBezTo>
                    <a:pt x="9011" y="14057"/>
                    <a:pt x="10865" y="21443"/>
                    <a:pt x="12445" y="28799"/>
                  </a:cubicBezTo>
                  <a:cubicBezTo>
                    <a:pt x="12506" y="29224"/>
                    <a:pt x="12597" y="29680"/>
                    <a:pt x="12658" y="30106"/>
                  </a:cubicBezTo>
                  <a:cubicBezTo>
                    <a:pt x="12810" y="29802"/>
                    <a:pt x="12962" y="29498"/>
                    <a:pt x="13084" y="29194"/>
                  </a:cubicBezTo>
                  <a:cubicBezTo>
                    <a:pt x="12172" y="21230"/>
                    <a:pt x="10135" y="13236"/>
                    <a:pt x="5758" y="6428"/>
                  </a:cubicBezTo>
                  <a:cubicBezTo>
                    <a:pt x="4239" y="4087"/>
                    <a:pt x="2536" y="1777"/>
                    <a:pt x="287" y="105"/>
                  </a:cubicBezTo>
                  <a:cubicBezTo>
                    <a:pt x="252" y="53"/>
                    <a:pt x="156" y="0"/>
                    <a:pt x="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7"/>
            <p:cNvSpPr/>
            <p:nvPr/>
          </p:nvSpPr>
          <p:spPr>
            <a:xfrm>
              <a:off x="890850" y="1244175"/>
              <a:ext cx="297150" cy="887625"/>
            </a:xfrm>
            <a:custGeom>
              <a:rect b="b" l="l" r="r" t="t"/>
              <a:pathLst>
                <a:path extrusionOk="0" h="35505" w="11886">
                  <a:moveTo>
                    <a:pt x="124" y="0"/>
                  </a:moveTo>
                  <a:cubicBezTo>
                    <a:pt x="94" y="0"/>
                    <a:pt x="63" y="10"/>
                    <a:pt x="31" y="33"/>
                  </a:cubicBezTo>
                  <a:cubicBezTo>
                    <a:pt x="1" y="63"/>
                    <a:pt x="1" y="155"/>
                    <a:pt x="62" y="185"/>
                  </a:cubicBezTo>
                  <a:cubicBezTo>
                    <a:pt x="92" y="185"/>
                    <a:pt x="122" y="215"/>
                    <a:pt x="122" y="246"/>
                  </a:cubicBezTo>
                  <a:cubicBezTo>
                    <a:pt x="122" y="246"/>
                    <a:pt x="122" y="246"/>
                    <a:pt x="122" y="215"/>
                  </a:cubicBezTo>
                  <a:cubicBezTo>
                    <a:pt x="4135" y="7267"/>
                    <a:pt x="7569" y="14714"/>
                    <a:pt x="9393" y="22647"/>
                  </a:cubicBezTo>
                  <a:lnTo>
                    <a:pt x="9424" y="22799"/>
                  </a:lnTo>
                  <a:cubicBezTo>
                    <a:pt x="9424" y="22769"/>
                    <a:pt x="9424" y="22769"/>
                    <a:pt x="9424" y="22739"/>
                  </a:cubicBezTo>
                  <a:cubicBezTo>
                    <a:pt x="9424" y="22799"/>
                    <a:pt x="9454" y="22860"/>
                    <a:pt x="9454" y="22921"/>
                  </a:cubicBezTo>
                  <a:lnTo>
                    <a:pt x="9454" y="22951"/>
                  </a:lnTo>
                  <a:cubicBezTo>
                    <a:pt x="9454" y="22982"/>
                    <a:pt x="9454" y="22982"/>
                    <a:pt x="9484" y="22982"/>
                  </a:cubicBezTo>
                  <a:cubicBezTo>
                    <a:pt x="10275" y="26538"/>
                    <a:pt x="11065" y="30125"/>
                    <a:pt x="11399" y="33772"/>
                  </a:cubicBezTo>
                  <a:cubicBezTo>
                    <a:pt x="11460" y="34289"/>
                    <a:pt x="11490" y="34836"/>
                    <a:pt x="11551" y="35353"/>
                  </a:cubicBezTo>
                  <a:cubicBezTo>
                    <a:pt x="11551" y="35444"/>
                    <a:pt x="11612" y="35505"/>
                    <a:pt x="11703" y="35505"/>
                  </a:cubicBezTo>
                  <a:cubicBezTo>
                    <a:pt x="11794" y="35505"/>
                    <a:pt x="11886" y="35444"/>
                    <a:pt x="11855" y="35353"/>
                  </a:cubicBezTo>
                  <a:cubicBezTo>
                    <a:pt x="11825" y="34866"/>
                    <a:pt x="11794" y="34410"/>
                    <a:pt x="11764" y="33955"/>
                  </a:cubicBezTo>
                  <a:cubicBezTo>
                    <a:pt x="11369" y="29365"/>
                    <a:pt x="10427" y="24866"/>
                    <a:pt x="9454" y="20368"/>
                  </a:cubicBezTo>
                  <a:cubicBezTo>
                    <a:pt x="8390" y="15900"/>
                    <a:pt x="6779" y="11583"/>
                    <a:pt x="4682" y="7510"/>
                  </a:cubicBezTo>
                  <a:cubicBezTo>
                    <a:pt x="3375" y="4988"/>
                    <a:pt x="2250" y="2282"/>
                    <a:pt x="366" y="124"/>
                  </a:cubicBezTo>
                  <a:cubicBezTo>
                    <a:pt x="298" y="79"/>
                    <a:pt x="213" y="0"/>
                    <a:pt x="1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7"/>
            <p:cNvSpPr/>
            <p:nvPr/>
          </p:nvSpPr>
          <p:spPr>
            <a:xfrm>
              <a:off x="735850" y="3188025"/>
              <a:ext cx="841975" cy="84375"/>
            </a:xfrm>
            <a:custGeom>
              <a:rect b="b" l="l" r="r" t="t"/>
              <a:pathLst>
                <a:path extrusionOk="0" fill="none" h="3375" w="33679">
                  <a:moveTo>
                    <a:pt x="33679" y="1"/>
                  </a:moveTo>
                  <a:cubicBezTo>
                    <a:pt x="33618" y="2159"/>
                    <a:pt x="25806" y="3314"/>
                    <a:pt x="17721" y="3374"/>
                  </a:cubicBezTo>
                  <a:lnTo>
                    <a:pt x="17478" y="3374"/>
                  </a:lnTo>
                  <a:cubicBezTo>
                    <a:pt x="17235" y="3374"/>
                    <a:pt x="16991" y="3374"/>
                    <a:pt x="16748" y="3374"/>
                  </a:cubicBezTo>
                  <a:cubicBezTo>
                    <a:pt x="16475" y="3374"/>
                    <a:pt x="16201" y="3374"/>
                    <a:pt x="15928" y="3374"/>
                  </a:cubicBezTo>
                  <a:cubicBezTo>
                    <a:pt x="7842" y="3314"/>
                    <a:pt x="31" y="2159"/>
                    <a:pt x="0" y="1"/>
                  </a:cubicBezTo>
                </a:path>
              </a:pathLst>
            </a:custGeom>
            <a:noFill/>
            <a:ln cap="rnd" cmpd="sng" w="136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8" name="Google Shape;2528;p67"/>
          <p:cNvSpPr/>
          <p:nvPr/>
        </p:nvSpPr>
        <p:spPr>
          <a:xfrm>
            <a:off x="3465750" y="10046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7"/>
          <p:cNvSpPr/>
          <p:nvPr/>
        </p:nvSpPr>
        <p:spPr>
          <a:xfrm>
            <a:off x="3465750" y="21119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7"/>
          <p:cNvSpPr/>
          <p:nvPr/>
        </p:nvSpPr>
        <p:spPr>
          <a:xfrm>
            <a:off x="8147600" y="29334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7"/>
          <p:cNvSpPr txBox="1"/>
          <p:nvPr>
            <p:ph type="ctrTitle"/>
          </p:nvPr>
        </p:nvSpPr>
        <p:spPr>
          <a:xfrm>
            <a:off x="3791450" y="867375"/>
            <a:ext cx="4662600" cy="34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-Presentación de Reto-</a:t>
            </a:r>
            <a:endParaRPr sz="3000"/>
          </a:p>
          <a:p>
            <a:pPr indent="0" lvl="0" marL="0" rtl="0" algn="ctr">
              <a:spcBef>
                <a:spcPts val="0"/>
              </a:spcBef>
              <a:spcAft>
                <a:spcPts val="0"/>
              </a:spcAft>
              <a:buNone/>
            </a:pPr>
            <a:r>
              <a:rPr lang="en" sz="5000"/>
              <a:t>Hotel ID to Combat </a:t>
            </a:r>
            <a:r>
              <a:rPr lang="en" sz="5000">
                <a:solidFill>
                  <a:schemeClr val="accent6"/>
                </a:solidFill>
                <a:highlight>
                  <a:schemeClr val="lt2"/>
                </a:highlight>
              </a:rPr>
              <a:t>Human Trafficking</a:t>
            </a:r>
            <a:endParaRPr sz="5000">
              <a:solidFill>
                <a:schemeClr val="accent6"/>
              </a:solidFill>
              <a:highlight>
                <a:schemeClr val="lt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8" name="Shape 3108"/>
        <p:cNvGrpSpPr/>
        <p:nvPr/>
      </p:nvGrpSpPr>
      <p:grpSpPr>
        <a:xfrm>
          <a:off x="0" y="0"/>
          <a:ext cx="0" cy="0"/>
          <a:chOff x="0" y="0"/>
          <a:chExt cx="0" cy="0"/>
        </a:xfrm>
      </p:grpSpPr>
      <p:sp>
        <p:nvSpPr>
          <p:cNvPr id="3109" name="Google Shape;3109;p76"/>
          <p:cNvSpPr txBox="1"/>
          <p:nvPr>
            <p:ph type="title"/>
          </p:nvPr>
        </p:nvSpPr>
        <p:spPr>
          <a:xfrm>
            <a:off x="1652700" y="1657350"/>
            <a:ext cx="58386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RESULTADOS</a:t>
            </a:r>
            <a:endParaRPr sz="10000"/>
          </a:p>
        </p:txBody>
      </p:sp>
      <p:grpSp>
        <p:nvGrpSpPr>
          <p:cNvPr id="3110" name="Google Shape;3110;p76"/>
          <p:cNvGrpSpPr/>
          <p:nvPr/>
        </p:nvGrpSpPr>
        <p:grpSpPr>
          <a:xfrm>
            <a:off x="92884" y="3107450"/>
            <a:ext cx="2098612" cy="2230502"/>
            <a:chOff x="1757900" y="2287400"/>
            <a:chExt cx="2633800" cy="2799325"/>
          </a:xfrm>
        </p:grpSpPr>
        <p:grpSp>
          <p:nvGrpSpPr>
            <p:cNvPr id="3111" name="Google Shape;3111;p76"/>
            <p:cNvGrpSpPr/>
            <p:nvPr/>
          </p:nvGrpSpPr>
          <p:grpSpPr>
            <a:xfrm>
              <a:off x="1757900" y="2367900"/>
              <a:ext cx="2633800" cy="2718825"/>
              <a:chOff x="1757900" y="2367900"/>
              <a:chExt cx="2633800" cy="2718825"/>
            </a:xfrm>
          </p:grpSpPr>
          <p:sp>
            <p:nvSpPr>
              <p:cNvPr id="3112" name="Google Shape;3112;p76"/>
              <p:cNvSpPr/>
              <p:nvPr/>
            </p:nvSpPr>
            <p:spPr>
              <a:xfrm>
                <a:off x="2771600" y="3933475"/>
                <a:ext cx="948375" cy="933925"/>
              </a:xfrm>
              <a:custGeom>
                <a:rect b="b" l="l" r="r" t="t"/>
                <a:pathLst>
                  <a:path extrusionOk="0" h="37357" w="37935">
                    <a:moveTo>
                      <a:pt x="0" y="1"/>
                    </a:moveTo>
                    <a:lnTo>
                      <a:pt x="5411" y="37357"/>
                    </a:lnTo>
                    <a:lnTo>
                      <a:pt x="32524" y="37357"/>
                    </a:lnTo>
                    <a:lnTo>
                      <a:pt x="37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6"/>
              <p:cNvSpPr/>
              <p:nvPr/>
            </p:nvSpPr>
            <p:spPr>
              <a:xfrm>
                <a:off x="2771600" y="3831650"/>
                <a:ext cx="952175" cy="190750"/>
              </a:xfrm>
              <a:custGeom>
                <a:rect b="b" l="l" r="r" t="t"/>
                <a:pathLst>
                  <a:path extrusionOk="0" h="7630" w="38087">
                    <a:moveTo>
                      <a:pt x="19058" y="1"/>
                    </a:moveTo>
                    <a:cubicBezTo>
                      <a:pt x="8511" y="1"/>
                      <a:pt x="0" y="1703"/>
                      <a:pt x="0" y="3800"/>
                    </a:cubicBezTo>
                    <a:cubicBezTo>
                      <a:pt x="0" y="5928"/>
                      <a:pt x="8511" y="7630"/>
                      <a:pt x="19058" y="7630"/>
                    </a:cubicBezTo>
                    <a:cubicBezTo>
                      <a:pt x="29575" y="7630"/>
                      <a:pt x="38086" y="5928"/>
                      <a:pt x="38086" y="3800"/>
                    </a:cubicBezTo>
                    <a:cubicBezTo>
                      <a:pt x="38086" y="1703"/>
                      <a:pt x="29575" y="1"/>
                      <a:pt x="19058"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6"/>
              <p:cNvSpPr/>
              <p:nvPr/>
            </p:nvSpPr>
            <p:spPr>
              <a:xfrm>
                <a:off x="1980550" y="2691050"/>
                <a:ext cx="389075" cy="262200"/>
              </a:xfrm>
              <a:custGeom>
                <a:rect b="b" l="l" r="r" t="t"/>
                <a:pathLst>
                  <a:path extrusionOk="0" h="10488" w="15563">
                    <a:moveTo>
                      <a:pt x="669" y="1"/>
                    </a:moveTo>
                    <a:cubicBezTo>
                      <a:pt x="0" y="1"/>
                      <a:pt x="851" y="761"/>
                      <a:pt x="1034" y="943"/>
                    </a:cubicBezTo>
                    <a:cubicBezTo>
                      <a:pt x="3162" y="3071"/>
                      <a:pt x="5441" y="5077"/>
                      <a:pt x="8025" y="6627"/>
                    </a:cubicBezTo>
                    <a:cubicBezTo>
                      <a:pt x="10274" y="7813"/>
                      <a:pt x="12554" y="9059"/>
                      <a:pt x="14803" y="10305"/>
                    </a:cubicBezTo>
                    <a:cubicBezTo>
                      <a:pt x="14907" y="10368"/>
                      <a:pt x="15055" y="10488"/>
                      <a:pt x="15196" y="10488"/>
                    </a:cubicBezTo>
                    <a:cubicBezTo>
                      <a:pt x="15260" y="10488"/>
                      <a:pt x="15323" y="10463"/>
                      <a:pt x="15381" y="10396"/>
                    </a:cubicBezTo>
                    <a:cubicBezTo>
                      <a:pt x="15563" y="9910"/>
                      <a:pt x="14712" y="9758"/>
                      <a:pt x="14438" y="9515"/>
                    </a:cubicBezTo>
                    <a:cubicBezTo>
                      <a:pt x="12827" y="8025"/>
                      <a:pt x="11794" y="6019"/>
                      <a:pt x="10153" y="4530"/>
                    </a:cubicBezTo>
                    <a:cubicBezTo>
                      <a:pt x="8694" y="3162"/>
                      <a:pt x="6961" y="2098"/>
                      <a:pt x="5137" y="1277"/>
                    </a:cubicBezTo>
                    <a:cubicBezTo>
                      <a:pt x="3678" y="791"/>
                      <a:pt x="2158" y="426"/>
                      <a:pt x="66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6"/>
              <p:cNvSpPr/>
              <p:nvPr/>
            </p:nvSpPr>
            <p:spPr>
              <a:xfrm>
                <a:off x="1757900" y="2847450"/>
                <a:ext cx="413400" cy="84650"/>
              </a:xfrm>
              <a:custGeom>
                <a:rect b="b" l="l" r="r" t="t"/>
                <a:pathLst>
                  <a:path extrusionOk="0" h="3386" w="16536">
                    <a:moveTo>
                      <a:pt x="12143" y="599"/>
                    </a:moveTo>
                    <a:lnTo>
                      <a:pt x="12143" y="599"/>
                    </a:lnTo>
                    <a:cubicBezTo>
                      <a:pt x="12219" y="623"/>
                      <a:pt x="12295" y="645"/>
                      <a:pt x="12371" y="645"/>
                    </a:cubicBezTo>
                    <a:cubicBezTo>
                      <a:pt x="12564" y="702"/>
                      <a:pt x="12756" y="760"/>
                      <a:pt x="12948" y="810"/>
                    </a:cubicBezTo>
                    <a:lnTo>
                      <a:pt x="12948" y="810"/>
                    </a:lnTo>
                    <a:cubicBezTo>
                      <a:pt x="12695" y="754"/>
                      <a:pt x="12442" y="699"/>
                      <a:pt x="12189" y="614"/>
                    </a:cubicBezTo>
                    <a:cubicBezTo>
                      <a:pt x="12174" y="614"/>
                      <a:pt x="12158" y="606"/>
                      <a:pt x="12143" y="599"/>
                    </a:cubicBezTo>
                    <a:close/>
                    <a:moveTo>
                      <a:pt x="8811" y="0"/>
                    </a:moveTo>
                    <a:cubicBezTo>
                      <a:pt x="6868" y="0"/>
                      <a:pt x="4949" y="454"/>
                      <a:pt x="2766" y="1435"/>
                    </a:cubicBezTo>
                    <a:cubicBezTo>
                      <a:pt x="1885" y="1800"/>
                      <a:pt x="1003" y="2195"/>
                      <a:pt x="122" y="2560"/>
                    </a:cubicBezTo>
                    <a:cubicBezTo>
                      <a:pt x="61" y="2590"/>
                      <a:pt x="0" y="2651"/>
                      <a:pt x="31" y="2742"/>
                    </a:cubicBezTo>
                    <a:cubicBezTo>
                      <a:pt x="61" y="2924"/>
                      <a:pt x="244" y="2955"/>
                      <a:pt x="396" y="2955"/>
                    </a:cubicBezTo>
                    <a:cubicBezTo>
                      <a:pt x="2128" y="3228"/>
                      <a:pt x="3921" y="3350"/>
                      <a:pt x="5684" y="3380"/>
                    </a:cubicBezTo>
                    <a:cubicBezTo>
                      <a:pt x="5783" y="3384"/>
                      <a:pt x="5881" y="3385"/>
                      <a:pt x="5979" y="3385"/>
                    </a:cubicBezTo>
                    <a:cubicBezTo>
                      <a:pt x="8540" y="3385"/>
                      <a:pt x="10916" y="2268"/>
                      <a:pt x="13405" y="1800"/>
                    </a:cubicBezTo>
                    <a:cubicBezTo>
                      <a:pt x="13739" y="1735"/>
                      <a:pt x="14078" y="1716"/>
                      <a:pt x="14417" y="1716"/>
                    </a:cubicBezTo>
                    <a:cubicBezTo>
                      <a:pt x="14886" y="1716"/>
                      <a:pt x="15356" y="1752"/>
                      <a:pt x="15822" y="1752"/>
                    </a:cubicBezTo>
                    <a:cubicBezTo>
                      <a:pt x="15969" y="1752"/>
                      <a:pt x="16116" y="1748"/>
                      <a:pt x="16262" y="1739"/>
                    </a:cubicBezTo>
                    <a:cubicBezTo>
                      <a:pt x="16536" y="1526"/>
                      <a:pt x="15715" y="1496"/>
                      <a:pt x="15563" y="1435"/>
                    </a:cubicBezTo>
                    <a:lnTo>
                      <a:pt x="15502" y="1435"/>
                    </a:lnTo>
                    <a:lnTo>
                      <a:pt x="15441" y="1405"/>
                    </a:lnTo>
                    <a:lnTo>
                      <a:pt x="15320" y="1405"/>
                    </a:lnTo>
                    <a:cubicBezTo>
                      <a:pt x="15289" y="1374"/>
                      <a:pt x="15289" y="1374"/>
                      <a:pt x="15259" y="1374"/>
                    </a:cubicBezTo>
                    <a:lnTo>
                      <a:pt x="15229" y="1374"/>
                    </a:lnTo>
                    <a:cubicBezTo>
                      <a:pt x="15107" y="1313"/>
                      <a:pt x="14955" y="1283"/>
                      <a:pt x="14834" y="1222"/>
                    </a:cubicBezTo>
                    <a:lnTo>
                      <a:pt x="14773" y="1222"/>
                    </a:lnTo>
                    <a:cubicBezTo>
                      <a:pt x="14742" y="1192"/>
                      <a:pt x="14712" y="1192"/>
                      <a:pt x="14682" y="1192"/>
                    </a:cubicBezTo>
                    <a:lnTo>
                      <a:pt x="14712" y="1192"/>
                    </a:lnTo>
                    <a:cubicBezTo>
                      <a:pt x="14682" y="1192"/>
                      <a:pt x="14682" y="1161"/>
                      <a:pt x="14651" y="1161"/>
                    </a:cubicBezTo>
                    <a:lnTo>
                      <a:pt x="14621" y="1161"/>
                    </a:lnTo>
                    <a:cubicBezTo>
                      <a:pt x="14560" y="1131"/>
                      <a:pt x="14530" y="1131"/>
                      <a:pt x="14499" y="1101"/>
                    </a:cubicBezTo>
                    <a:lnTo>
                      <a:pt x="14469" y="1101"/>
                    </a:lnTo>
                    <a:cubicBezTo>
                      <a:pt x="12413" y="386"/>
                      <a:pt x="10602" y="0"/>
                      <a:pt x="881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6"/>
              <p:cNvSpPr/>
              <p:nvPr/>
            </p:nvSpPr>
            <p:spPr>
              <a:xfrm>
                <a:off x="1894625" y="2935200"/>
                <a:ext cx="440825" cy="164875"/>
              </a:xfrm>
              <a:custGeom>
                <a:rect b="b" l="l" r="r" t="t"/>
                <a:pathLst>
                  <a:path extrusionOk="0" h="6595" w="17633">
                    <a:moveTo>
                      <a:pt x="14131" y="1"/>
                    </a:moveTo>
                    <a:cubicBezTo>
                      <a:pt x="11703" y="1"/>
                      <a:pt x="9328" y="620"/>
                      <a:pt x="7237" y="1968"/>
                    </a:cubicBezTo>
                    <a:cubicBezTo>
                      <a:pt x="5231" y="3183"/>
                      <a:pt x="3225" y="4430"/>
                      <a:pt x="1218" y="5645"/>
                    </a:cubicBezTo>
                    <a:cubicBezTo>
                      <a:pt x="915" y="5828"/>
                      <a:pt x="611" y="5949"/>
                      <a:pt x="337" y="6101"/>
                    </a:cubicBezTo>
                    <a:cubicBezTo>
                      <a:pt x="1" y="6501"/>
                      <a:pt x="493" y="6595"/>
                      <a:pt x="929" y="6595"/>
                    </a:cubicBezTo>
                    <a:cubicBezTo>
                      <a:pt x="1123" y="6595"/>
                      <a:pt x="1307" y="6576"/>
                      <a:pt x="1401" y="6557"/>
                    </a:cubicBezTo>
                    <a:cubicBezTo>
                      <a:pt x="4380" y="6010"/>
                      <a:pt x="7723" y="6010"/>
                      <a:pt x="10307" y="4247"/>
                    </a:cubicBezTo>
                    <a:cubicBezTo>
                      <a:pt x="11827" y="3396"/>
                      <a:pt x="13073" y="2120"/>
                      <a:pt x="14653" y="1360"/>
                    </a:cubicBezTo>
                    <a:cubicBezTo>
                      <a:pt x="15474" y="1133"/>
                      <a:pt x="16269" y="591"/>
                      <a:pt x="17135" y="591"/>
                    </a:cubicBezTo>
                    <a:cubicBezTo>
                      <a:pt x="17199" y="591"/>
                      <a:pt x="17263" y="593"/>
                      <a:pt x="17328" y="600"/>
                    </a:cubicBezTo>
                    <a:cubicBezTo>
                      <a:pt x="17419" y="600"/>
                      <a:pt x="17511" y="539"/>
                      <a:pt x="17541" y="478"/>
                    </a:cubicBezTo>
                    <a:cubicBezTo>
                      <a:pt x="17602" y="478"/>
                      <a:pt x="17632" y="357"/>
                      <a:pt x="17571" y="296"/>
                    </a:cubicBezTo>
                    <a:cubicBezTo>
                      <a:pt x="17465" y="129"/>
                      <a:pt x="17252" y="75"/>
                      <a:pt x="17024" y="75"/>
                    </a:cubicBezTo>
                    <a:cubicBezTo>
                      <a:pt x="16796" y="75"/>
                      <a:pt x="16553" y="129"/>
                      <a:pt x="16386" y="174"/>
                    </a:cubicBezTo>
                    <a:cubicBezTo>
                      <a:pt x="15634" y="60"/>
                      <a:pt x="14880" y="1"/>
                      <a:pt x="141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6"/>
              <p:cNvSpPr/>
              <p:nvPr/>
            </p:nvSpPr>
            <p:spPr>
              <a:xfrm>
                <a:off x="2051275" y="3015725"/>
                <a:ext cx="462750" cy="170350"/>
              </a:xfrm>
              <a:custGeom>
                <a:rect b="b" l="l" r="r" t="t"/>
                <a:pathLst>
                  <a:path extrusionOk="0" h="6814" w="18510">
                    <a:moveTo>
                      <a:pt x="10088" y="4782"/>
                    </a:moveTo>
                    <a:cubicBezTo>
                      <a:pt x="10078" y="4786"/>
                      <a:pt x="10069" y="4791"/>
                      <a:pt x="10059" y="4795"/>
                    </a:cubicBezTo>
                    <a:cubicBezTo>
                      <a:pt x="10073" y="4795"/>
                      <a:pt x="10081" y="4789"/>
                      <a:pt x="10088" y="4782"/>
                    </a:cubicBezTo>
                    <a:close/>
                    <a:moveTo>
                      <a:pt x="9082" y="5269"/>
                    </a:moveTo>
                    <a:cubicBezTo>
                      <a:pt x="9073" y="5273"/>
                      <a:pt x="9065" y="5277"/>
                      <a:pt x="9056" y="5282"/>
                    </a:cubicBezTo>
                    <a:cubicBezTo>
                      <a:pt x="9056" y="5282"/>
                      <a:pt x="9073" y="5282"/>
                      <a:pt x="9082" y="5269"/>
                    </a:cubicBezTo>
                    <a:close/>
                    <a:moveTo>
                      <a:pt x="14350" y="0"/>
                    </a:moveTo>
                    <a:cubicBezTo>
                      <a:pt x="11337" y="0"/>
                      <a:pt x="8467" y="1410"/>
                      <a:pt x="5925" y="3032"/>
                    </a:cubicBezTo>
                    <a:cubicBezTo>
                      <a:pt x="4102" y="4218"/>
                      <a:pt x="2126" y="5069"/>
                      <a:pt x="302" y="6224"/>
                    </a:cubicBezTo>
                    <a:lnTo>
                      <a:pt x="333" y="6224"/>
                    </a:lnTo>
                    <a:cubicBezTo>
                      <a:pt x="0" y="6418"/>
                      <a:pt x="147" y="6813"/>
                      <a:pt x="475" y="6813"/>
                    </a:cubicBezTo>
                    <a:cubicBezTo>
                      <a:pt x="507" y="6813"/>
                      <a:pt x="540" y="6810"/>
                      <a:pt x="576" y="6801"/>
                    </a:cubicBezTo>
                    <a:cubicBezTo>
                      <a:pt x="3402" y="6315"/>
                      <a:pt x="6442" y="6437"/>
                      <a:pt x="9086" y="5251"/>
                    </a:cubicBezTo>
                    <a:lnTo>
                      <a:pt x="9086" y="5251"/>
                    </a:lnTo>
                    <a:cubicBezTo>
                      <a:pt x="9086" y="5259"/>
                      <a:pt x="9085" y="5265"/>
                      <a:pt x="9082" y="5269"/>
                    </a:cubicBezTo>
                    <a:lnTo>
                      <a:pt x="9082" y="5269"/>
                    </a:lnTo>
                    <a:cubicBezTo>
                      <a:pt x="9253" y="5185"/>
                      <a:pt x="9399" y="5125"/>
                      <a:pt x="9573" y="5038"/>
                    </a:cubicBezTo>
                    <a:lnTo>
                      <a:pt x="9542" y="5038"/>
                    </a:lnTo>
                    <a:cubicBezTo>
                      <a:pt x="9717" y="4951"/>
                      <a:pt x="9892" y="4864"/>
                      <a:pt x="10093" y="4776"/>
                    </a:cubicBezTo>
                    <a:lnTo>
                      <a:pt x="10093" y="4776"/>
                    </a:lnTo>
                    <a:cubicBezTo>
                      <a:pt x="10091" y="4778"/>
                      <a:pt x="10090" y="4780"/>
                      <a:pt x="10088" y="4782"/>
                    </a:cubicBezTo>
                    <a:lnTo>
                      <a:pt x="10088" y="4782"/>
                    </a:lnTo>
                    <a:cubicBezTo>
                      <a:pt x="12811" y="3504"/>
                      <a:pt x="15176" y="1359"/>
                      <a:pt x="18236" y="1026"/>
                    </a:cubicBezTo>
                    <a:cubicBezTo>
                      <a:pt x="18245" y="1045"/>
                      <a:pt x="18257" y="1052"/>
                      <a:pt x="18270" y="1052"/>
                    </a:cubicBezTo>
                    <a:cubicBezTo>
                      <a:pt x="18298" y="1052"/>
                      <a:pt x="18327" y="1017"/>
                      <a:pt x="18327" y="996"/>
                    </a:cubicBezTo>
                    <a:cubicBezTo>
                      <a:pt x="18448" y="935"/>
                      <a:pt x="18509" y="844"/>
                      <a:pt x="18509" y="722"/>
                    </a:cubicBezTo>
                    <a:cubicBezTo>
                      <a:pt x="18461" y="463"/>
                      <a:pt x="18239" y="402"/>
                      <a:pt x="17992" y="402"/>
                    </a:cubicBezTo>
                    <a:cubicBezTo>
                      <a:pt x="17776" y="402"/>
                      <a:pt x="17541" y="449"/>
                      <a:pt x="17384" y="449"/>
                    </a:cubicBezTo>
                    <a:cubicBezTo>
                      <a:pt x="17141" y="388"/>
                      <a:pt x="16898" y="358"/>
                      <a:pt x="16685" y="297"/>
                    </a:cubicBezTo>
                    <a:cubicBezTo>
                      <a:pt x="15900" y="93"/>
                      <a:pt x="15120" y="0"/>
                      <a:pt x="1435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6"/>
              <p:cNvSpPr/>
              <p:nvPr/>
            </p:nvSpPr>
            <p:spPr>
              <a:xfrm>
                <a:off x="2253350" y="2670425"/>
                <a:ext cx="266750" cy="354750"/>
              </a:xfrm>
              <a:custGeom>
                <a:rect b="b" l="l" r="r" t="t"/>
                <a:pathLst>
                  <a:path extrusionOk="0" h="14190" w="10670">
                    <a:moveTo>
                      <a:pt x="398" y="0"/>
                    </a:moveTo>
                    <a:cubicBezTo>
                      <a:pt x="346" y="0"/>
                      <a:pt x="295" y="10"/>
                      <a:pt x="244" y="36"/>
                    </a:cubicBezTo>
                    <a:cubicBezTo>
                      <a:pt x="0" y="218"/>
                      <a:pt x="152" y="522"/>
                      <a:pt x="244" y="735"/>
                    </a:cubicBezTo>
                    <a:cubicBezTo>
                      <a:pt x="1247" y="2558"/>
                      <a:pt x="2250" y="4382"/>
                      <a:pt x="3283" y="6145"/>
                    </a:cubicBezTo>
                    <a:cubicBezTo>
                      <a:pt x="3374" y="6267"/>
                      <a:pt x="3466" y="6388"/>
                      <a:pt x="3557" y="6510"/>
                    </a:cubicBezTo>
                    <a:lnTo>
                      <a:pt x="3526" y="6510"/>
                    </a:lnTo>
                    <a:cubicBezTo>
                      <a:pt x="4560" y="8394"/>
                      <a:pt x="5958" y="10036"/>
                      <a:pt x="7356" y="11707"/>
                    </a:cubicBezTo>
                    <a:cubicBezTo>
                      <a:pt x="8146" y="12619"/>
                      <a:pt x="9058" y="13440"/>
                      <a:pt x="10031" y="14170"/>
                    </a:cubicBezTo>
                    <a:cubicBezTo>
                      <a:pt x="10056" y="14182"/>
                      <a:pt x="10087" y="14189"/>
                      <a:pt x="10116" y="14189"/>
                    </a:cubicBezTo>
                    <a:cubicBezTo>
                      <a:pt x="10157" y="14189"/>
                      <a:pt x="10196" y="14175"/>
                      <a:pt x="10213" y="14139"/>
                    </a:cubicBezTo>
                    <a:cubicBezTo>
                      <a:pt x="10669" y="14109"/>
                      <a:pt x="10305" y="13622"/>
                      <a:pt x="10183" y="13440"/>
                    </a:cubicBezTo>
                    <a:cubicBezTo>
                      <a:pt x="9636" y="12680"/>
                      <a:pt x="9241" y="11859"/>
                      <a:pt x="9150" y="10948"/>
                    </a:cubicBezTo>
                    <a:cubicBezTo>
                      <a:pt x="8602" y="9245"/>
                      <a:pt x="7934" y="7604"/>
                      <a:pt x="6870" y="6175"/>
                    </a:cubicBezTo>
                    <a:cubicBezTo>
                      <a:pt x="5776" y="4382"/>
                      <a:pt x="4165" y="3075"/>
                      <a:pt x="2675" y="1677"/>
                    </a:cubicBezTo>
                    <a:cubicBezTo>
                      <a:pt x="2007" y="1099"/>
                      <a:pt x="1368" y="461"/>
                      <a:pt x="608" y="36"/>
                    </a:cubicBezTo>
                    <a:cubicBezTo>
                      <a:pt x="538" y="18"/>
                      <a:pt x="468" y="0"/>
                      <a:pt x="39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6"/>
              <p:cNvSpPr/>
              <p:nvPr/>
            </p:nvSpPr>
            <p:spPr>
              <a:xfrm>
                <a:off x="2481325" y="2743800"/>
                <a:ext cx="194550" cy="394100"/>
              </a:xfrm>
              <a:custGeom>
                <a:rect b="b" l="l" r="r" t="t"/>
                <a:pathLst>
                  <a:path extrusionOk="0" h="15764" w="7782">
                    <a:moveTo>
                      <a:pt x="425" y="0"/>
                    </a:moveTo>
                    <a:cubicBezTo>
                      <a:pt x="336" y="0"/>
                      <a:pt x="245" y="42"/>
                      <a:pt x="152" y="140"/>
                    </a:cubicBezTo>
                    <a:cubicBezTo>
                      <a:pt x="0" y="809"/>
                      <a:pt x="365" y="1538"/>
                      <a:pt x="395" y="2237"/>
                    </a:cubicBezTo>
                    <a:cubicBezTo>
                      <a:pt x="395" y="2237"/>
                      <a:pt x="395" y="2207"/>
                      <a:pt x="395" y="2207"/>
                    </a:cubicBezTo>
                    <a:cubicBezTo>
                      <a:pt x="395" y="2222"/>
                      <a:pt x="403" y="2238"/>
                      <a:pt x="411" y="2253"/>
                    </a:cubicBezTo>
                    <a:lnTo>
                      <a:pt x="411" y="2253"/>
                    </a:lnTo>
                    <a:cubicBezTo>
                      <a:pt x="407" y="2249"/>
                      <a:pt x="402" y="2244"/>
                      <a:pt x="395" y="2237"/>
                    </a:cubicBezTo>
                    <a:lnTo>
                      <a:pt x="395" y="2237"/>
                    </a:lnTo>
                    <a:cubicBezTo>
                      <a:pt x="426" y="2268"/>
                      <a:pt x="426" y="2329"/>
                      <a:pt x="426" y="2359"/>
                    </a:cubicBezTo>
                    <a:cubicBezTo>
                      <a:pt x="1186" y="5976"/>
                      <a:pt x="4256" y="14244"/>
                      <a:pt x="7629" y="15763"/>
                    </a:cubicBezTo>
                    <a:cubicBezTo>
                      <a:pt x="7751" y="15672"/>
                      <a:pt x="7781" y="15520"/>
                      <a:pt x="7751" y="15399"/>
                    </a:cubicBezTo>
                    <a:cubicBezTo>
                      <a:pt x="7569" y="12876"/>
                      <a:pt x="7113" y="10353"/>
                      <a:pt x="6110" y="8043"/>
                    </a:cubicBezTo>
                    <a:cubicBezTo>
                      <a:pt x="6292" y="7283"/>
                      <a:pt x="5654" y="6462"/>
                      <a:pt x="5259" y="5824"/>
                    </a:cubicBezTo>
                    <a:cubicBezTo>
                      <a:pt x="4073" y="4183"/>
                      <a:pt x="2736" y="2663"/>
                      <a:pt x="1490" y="1082"/>
                    </a:cubicBezTo>
                    <a:cubicBezTo>
                      <a:pt x="1190" y="858"/>
                      <a:pt x="830" y="0"/>
                      <a:pt x="42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6"/>
              <p:cNvSpPr/>
              <p:nvPr/>
            </p:nvSpPr>
            <p:spPr>
              <a:xfrm>
                <a:off x="2210275" y="3122375"/>
                <a:ext cx="456475" cy="137925"/>
              </a:xfrm>
              <a:custGeom>
                <a:rect b="b" l="l" r="r" t="t"/>
                <a:pathLst>
                  <a:path extrusionOk="0" h="5517" w="18259">
                    <a:moveTo>
                      <a:pt x="12382" y="0"/>
                    </a:moveTo>
                    <a:cubicBezTo>
                      <a:pt x="9286" y="0"/>
                      <a:pt x="6654" y="954"/>
                      <a:pt x="3486" y="3052"/>
                    </a:cubicBezTo>
                    <a:cubicBezTo>
                      <a:pt x="2362" y="3721"/>
                      <a:pt x="1298" y="4420"/>
                      <a:pt x="173" y="5089"/>
                    </a:cubicBezTo>
                    <a:cubicBezTo>
                      <a:pt x="0" y="5262"/>
                      <a:pt x="155" y="5516"/>
                      <a:pt x="379" y="5516"/>
                    </a:cubicBezTo>
                    <a:cubicBezTo>
                      <a:pt x="391" y="5516"/>
                      <a:pt x="404" y="5516"/>
                      <a:pt x="416" y="5514"/>
                    </a:cubicBezTo>
                    <a:cubicBezTo>
                      <a:pt x="3517" y="5241"/>
                      <a:pt x="6617" y="4876"/>
                      <a:pt x="9565" y="3842"/>
                    </a:cubicBezTo>
                    <a:cubicBezTo>
                      <a:pt x="11663" y="3143"/>
                      <a:pt x="13639" y="2049"/>
                      <a:pt x="15766" y="1350"/>
                    </a:cubicBezTo>
                    <a:cubicBezTo>
                      <a:pt x="16192" y="1198"/>
                      <a:pt x="16617" y="1137"/>
                      <a:pt x="17073" y="1107"/>
                    </a:cubicBezTo>
                    <a:lnTo>
                      <a:pt x="17012" y="1107"/>
                    </a:lnTo>
                    <a:cubicBezTo>
                      <a:pt x="17286" y="1107"/>
                      <a:pt x="17560" y="1076"/>
                      <a:pt x="17833" y="1076"/>
                    </a:cubicBezTo>
                    <a:cubicBezTo>
                      <a:pt x="17848" y="1122"/>
                      <a:pt x="17894" y="1145"/>
                      <a:pt x="17940" y="1145"/>
                    </a:cubicBezTo>
                    <a:cubicBezTo>
                      <a:pt x="17985" y="1145"/>
                      <a:pt x="18031" y="1122"/>
                      <a:pt x="18046" y="1076"/>
                    </a:cubicBezTo>
                    <a:cubicBezTo>
                      <a:pt x="18137" y="1076"/>
                      <a:pt x="18228" y="985"/>
                      <a:pt x="18259" y="864"/>
                    </a:cubicBezTo>
                    <a:cubicBezTo>
                      <a:pt x="18227" y="582"/>
                      <a:pt x="17978" y="518"/>
                      <a:pt x="17690" y="518"/>
                    </a:cubicBezTo>
                    <a:cubicBezTo>
                      <a:pt x="17450" y="518"/>
                      <a:pt x="17183" y="562"/>
                      <a:pt x="16992" y="562"/>
                    </a:cubicBezTo>
                    <a:cubicBezTo>
                      <a:pt x="16967" y="562"/>
                      <a:pt x="16943" y="561"/>
                      <a:pt x="16921" y="560"/>
                    </a:cubicBezTo>
                    <a:cubicBezTo>
                      <a:pt x="15255" y="192"/>
                      <a:pt x="13772" y="0"/>
                      <a:pt x="123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6"/>
              <p:cNvSpPr/>
              <p:nvPr/>
            </p:nvSpPr>
            <p:spPr>
              <a:xfrm>
                <a:off x="2695600" y="2840750"/>
                <a:ext cx="120025" cy="405825"/>
              </a:xfrm>
              <a:custGeom>
                <a:rect b="b" l="l" r="r" t="t"/>
                <a:pathLst>
                  <a:path extrusionOk="0" h="16233" w="4801">
                    <a:moveTo>
                      <a:pt x="673" y="0"/>
                    </a:moveTo>
                    <a:cubicBezTo>
                      <a:pt x="498" y="0"/>
                      <a:pt x="367" y="300"/>
                      <a:pt x="335" y="1125"/>
                    </a:cubicBezTo>
                    <a:cubicBezTo>
                      <a:pt x="335" y="1125"/>
                      <a:pt x="335" y="1125"/>
                      <a:pt x="335" y="1095"/>
                    </a:cubicBezTo>
                    <a:cubicBezTo>
                      <a:pt x="305" y="1429"/>
                      <a:pt x="274" y="1794"/>
                      <a:pt x="274" y="2128"/>
                    </a:cubicBezTo>
                    <a:cubicBezTo>
                      <a:pt x="274" y="2098"/>
                      <a:pt x="274" y="2098"/>
                      <a:pt x="274" y="2098"/>
                    </a:cubicBezTo>
                    <a:cubicBezTo>
                      <a:pt x="244" y="2311"/>
                      <a:pt x="244" y="2524"/>
                      <a:pt x="213" y="2736"/>
                    </a:cubicBezTo>
                    <a:cubicBezTo>
                      <a:pt x="1" y="4925"/>
                      <a:pt x="396" y="7113"/>
                      <a:pt x="791" y="9241"/>
                    </a:cubicBezTo>
                    <a:cubicBezTo>
                      <a:pt x="1308" y="10700"/>
                      <a:pt x="2098" y="12037"/>
                      <a:pt x="2584" y="13496"/>
                    </a:cubicBezTo>
                    <a:cubicBezTo>
                      <a:pt x="2584" y="13496"/>
                      <a:pt x="2584" y="13496"/>
                      <a:pt x="2584" y="13527"/>
                    </a:cubicBezTo>
                    <a:lnTo>
                      <a:pt x="2615" y="13527"/>
                    </a:lnTo>
                    <a:cubicBezTo>
                      <a:pt x="2767" y="14135"/>
                      <a:pt x="2979" y="14712"/>
                      <a:pt x="3344" y="15229"/>
                    </a:cubicBezTo>
                    <a:cubicBezTo>
                      <a:pt x="3496" y="15533"/>
                      <a:pt x="3435" y="16232"/>
                      <a:pt x="3891" y="16232"/>
                    </a:cubicBezTo>
                    <a:cubicBezTo>
                      <a:pt x="4104" y="16171"/>
                      <a:pt x="4104" y="15928"/>
                      <a:pt x="4013" y="15776"/>
                    </a:cubicBezTo>
                    <a:cubicBezTo>
                      <a:pt x="4074" y="15685"/>
                      <a:pt x="3983" y="15594"/>
                      <a:pt x="3952" y="15503"/>
                    </a:cubicBezTo>
                    <a:cubicBezTo>
                      <a:pt x="3283" y="13800"/>
                      <a:pt x="3739" y="11916"/>
                      <a:pt x="4104" y="10183"/>
                    </a:cubicBezTo>
                    <a:cubicBezTo>
                      <a:pt x="4104" y="10183"/>
                      <a:pt x="4104" y="10214"/>
                      <a:pt x="4104" y="10214"/>
                    </a:cubicBezTo>
                    <a:cubicBezTo>
                      <a:pt x="4800" y="7399"/>
                      <a:pt x="3356" y="4734"/>
                      <a:pt x="2083" y="2311"/>
                    </a:cubicBezTo>
                    <a:lnTo>
                      <a:pt x="2083" y="2311"/>
                    </a:lnTo>
                    <a:cubicBezTo>
                      <a:pt x="2087" y="2311"/>
                      <a:pt x="2092" y="2311"/>
                      <a:pt x="2098" y="2311"/>
                    </a:cubicBezTo>
                    <a:cubicBezTo>
                      <a:pt x="2007" y="2128"/>
                      <a:pt x="1916" y="1916"/>
                      <a:pt x="1824" y="1733"/>
                    </a:cubicBezTo>
                    <a:cubicBezTo>
                      <a:pt x="1824" y="1733"/>
                      <a:pt x="1794" y="1703"/>
                      <a:pt x="1794" y="1703"/>
                    </a:cubicBezTo>
                    <a:cubicBezTo>
                      <a:pt x="1794" y="1673"/>
                      <a:pt x="1794" y="1673"/>
                      <a:pt x="1764" y="1642"/>
                    </a:cubicBezTo>
                    <a:cubicBezTo>
                      <a:pt x="1468" y="1012"/>
                      <a:pt x="995" y="0"/>
                      <a:pt x="67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6"/>
              <p:cNvSpPr/>
              <p:nvPr/>
            </p:nvSpPr>
            <p:spPr>
              <a:xfrm>
                <a:off x="2213900" y="3215325"/>
                <a:ext cx="590075" cy="121750"/>
              </a:xfrm>
              <a:custGeom>
                <a:rect b="b" l="l" r="r" t="t"/>
                <a:pathLst>
                  <a:path extrusionOk="0" h="4870" w="23603">
                    <a:moveTo>
                      <a:pt x="17227" y="1"/>
                    </a:moveTo>
                    <a:cubicBezTo>
                      <a:pt x="15350" y="1"/>
                      <a:pt x="13469" y="373"/>
                      <a:pt x="11700" y="945"/>
                    </a:cubicBezTo>
                    <a:lnTo>
                      <a:pt x="11670" y="945"/>
                    </a:lnTo>
                    <a:cubicBezTo>
                      <a:pt x="11518" y="1006"/>
                      <a:pt x="11366" y="1036"/>
                      <a:pt x="11214" y="1097"/>
                    </a:cubicBezTo>
                    <a:lnTo>
                      <a:pt x="11244" y="1097"/>
                    </a:lnTo>
                    <a:cubicBezTo>
                      <a:pt x="6201" y="3085"/>
                      <a:pt x="0" y="4869"/>
                      <a:pt x="9424" y="4869"/>
                    </a:cubicBezTo>
                    <a:cubicBezTo>
                      <a:pt x="9656" y="4869"/>
                      <a:pt x="9898" y="4868"/>
                      <a:pt x="10150" y="4866"/>
                    </a:cubicBezTo>
                    <a:cubicBezTo>
                      <a:pt x="12521" y="4805"/>
                      <a:pt x="14649" y="3620"/>
                      <a:pt x="16928" y="3073"/>
                    </a:cubicBezTo>
                    <a:cubicBezTo>
                      <a:pt x="18144" y="2586"/>
                      <a:pt x="19421" y="2374"/>
                      <a:pt x="20667" y="1948"/>
                    </a:cubicBezTo>
                    <a:cubicBezTo>
                      <a:pt x="21305" y="1827"/>
                      <a:pt x="22096" y="1918"/>
                      <a:pt x="22643" y="1523"/>
                    </a:cubicBezTo>
                    <a:cubicBezTo>
                      <a:pt x="22855" y="1614"/>
                      <a:pt x="23038" y="1735"/>
                      <a:pt x="23220" y="1887"/>
                    </a:cubicBezTo>
                    <a:cubicBezTo>
                      <a:pt x="23263" y="1930"/>
                      <a:pt x="23309" y="1948"/>
                      <a:pt x="23352" y="1948"/>
                    </a:cubicBezTo>
                    <a:cubicBezTo>
                      <a:pt x="23493" y="1948"/>
                      <a:pt x="23603" y="1760"/>
                      <a:pt x="23463" y="1644"/>
                    </a:cubicBezTo>
                    <a:cubicBezTo>
                      <a:pt x="23342" y="1523"/>
                      <a:pt x="23190" y="1431"/>
                      <a:pt x="23038" y="1371"/>
                    </a:cubicBezTo>
                    <a:cubicBezTo>
                      <a:pt x="21457" y="793"/>
                      <a:pt x="19846" y="246"/>
                      <a:pt x="18174" y="33"/>
                    </a:cubicBezTo>
                    <a:cubicBezTo>
                      <a:pt x="17859" y="11"/>
                      <a:pt x="17543" y="1"/>
                      <a:pt x="172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76"/>
              <p:cNvSpPr/>
              <p:nvPr/>
            </p:nvSpPr>
            <p:spPr>
              <a:xfrm>
                <a:off x="2846825" y="2959300"/>
                <a:ext cx="114000" cy="429950"/>
              </a:xfrm>
              <a:custGeom>
                <a:rect b="b" l="l" r="r" t="t"/>
                <a:pathLst>
                  <a:path extrusionOk="0" h="17198" w="4560">
                    <a:moveTo>
                      <a:pt x="1155" y="1"/>
                    </a:moveTo>
                    <a:cubicBezTo>
                      <a:pt x="791" y="213"/>
                      <a:pt x="1095" y="882"/>
                      <a:pt x="1004" y="1247"/>
                    </a:cubicBezTo>
                    <a:cubicBezTo>
                      <a:pt x="973" y="2098"/>
                      <a:pt x="456" y="2797"/>
                      <a:pt x="304" y="3587"/>
                    </a:cubicBezTo>
                    <a:cubicBezTo>
                      <a:pt x="0" y="5077"/>
                      <a:pt x="365" y="6505"/>
                      <a:pt x="426" y="7964"/>
                    </a:cubicBezTo>
                    <a:cubicBezTo>
                      <a:pt x="304" y="9180"/>
                      <a:pt x="639" y="10335"/>
                      <a:pt x="882" y="11520"/>
                    </a:cubicBezTo>
                    <a:cubicBezTo>
                      <a:pt x="882" y="11503"/>
                      <a:pt x="882" y="11490"/>
                      <a:pt x="882" y="11490"/>
                    </a:cubicBezTo>
                    <a:cubicBezTo>
                      <a:pt x="1247" y="13010"/>
                      <a:pt x="1946" y="14438"/>
                      <a:pt x="2645" y="15806"/>
                    </a:cubicBezTo>
                    <a:cubicBezTo>
                      <a:pt x="2645" y="15806"/>
                      <a:pt x="2645" y="15806"/>
                      <a:pt x="2645" y="15776"/>
                    </a:cubicBezTo>
                    <a:cubicBezTo>
                      <a:pt x="2736" y="15989"/>
                      <a:pt x="2827" y="16201"/>
                      <a:pt x="2918" y="16414"/>
                    </a:cubicBezTo>
                    <a:cubicBezTo>
                      <a:pt x="2888" y="16596"/>
                      <a:pt x="2858" y="16779"/>
                      <a:pt x="2858" y="16931"/>
                    </a:cubicBezTo>
                    <a:cubicBezTo>
                      <a:pt x="2858" y="17106"/>
                      <a:pt x="2991" y="17197"/>
                      <a:pt x="3126" y="17197"/>
                    </a:cubicBezTo>
                    <a:cubicBezTo>
                      <a:pt x="3250" y="17197"/>
                      <a:pt x="3376" y="17121"/>
                      <a:pt x="3405" y="16961"/>
                    </a:cubicBezTo>
                    <a:cubicBezTo>
                      <a:pt x="3587" y="15867"/>
                      <a:pt x="3678" y="14742"/>
                      <a:pt x="3891" y="13648"/>
                    </a:cubicBezTo>
                    <a:cubicBezTo>
                      <a:pt x="3921" y="13527"/>
                      <a:pt x="3952" y="13405"/>
                      <a:pt x="3982" y="13283"/>
                    </a:cubicBezTo>
                    <a:cubicBezTo>
                      <a:pt x="4225" y="11642"/>
                      <a:pt x="4560" y="10001"/>
                      <a:pt x="4377" y="8359"/>
                    </a:cubicBezTo>
                    <a:cubicBezTo>
                      <a:pt x="4134" y="6475"/>
                      <a:pt x="3557" y="4712"/>
                      <a:pt x="2827" y="2979"/>
                    </a:cubicBezTo>
                    <a:cubicBezTo>
                      <a:pt x="2341" y="2037"/>
                      <a:pt x="2189" y="882"/>
                      <a:pt x="1429" y="92"/>
                    </a:cubicBezTo>
                    <a:cubicBezTo>
                      <a:pt x="1368" y="31"/>
                      <a:pt x="1247" y="1"/>
                      <a:pt x="115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76"/>
              <p:cNvSpPr/>
              <p:nvPr/>
            </p:nvSpPr>
            <p:spPr>
              <a:xfrm>
                <a:off x="3127225" y="3215750"/>
                <a:ext cx="136800" cy="474375"/>
              </a:xfrm>
              <a:custGeom>
                <a:rect b="b" l="l" r="r" t="t"/>
                <a:pathLst>
                  <a:path extrusionOk="0" h="18975" w="5472">
                    <a:moveTo>
                      <a:pt x="4412" y="0"/>
                    </a:moveTo>
                    <a:cubicBezTo>
                      <a:pt x="4340" y="0"/>
                      <a:pt x="4257" y="66"/>
                      <a:pt x="4165" y="229"/>
                    </a:cubicBezTo>
                    <a:cubicBezTo>
                      <a:pt x="3861" y="1262"/>
                      <a:pt x="3314" y="2205"/>
                      <a:pt x="2918" y="3177"/>
                    </a:cubicBezTo>
                    <a:cubicBezTo>
                      <a:pt x="2432" y="4728"/>
                      <a:pt x="1794" y="6217"/>
                      <a:pt x="1338" y="7737"/>
                    </a:cubicBezTo>
                    <a:cubicBezTo>
                      <a:pt x="1307" y="7889"/>
                      <a:pt x="1277" y="8010"/>
                      <a:pt x="1216" y="8162"/>
                    </a:cubicBezTo>
                    <a:cubicBezTo>
                      <a:pt x="1230" y="8162"/>
                      <a:pt x="1238" y="8156"/>
                      <a:pt x="1242" y="8149"/>
                    </a:cubicBezTo>
                    <a:lnTo>
                      <a:pt x="1242" y="8149"/>
                    </a:lnTo>
                    <a:cubicBezTo>
                      <a:pt x="940" y="9237"/>
                      <a:pt x="669" y="10296"/>
                      <a:pt x="639" y="11445"/>
                    </a:cubicBezTo>
                    <a:cubicBezTo>
                      <a:pt x="213" y="13117"/>
                      <a:pt x="0" y="14849"/>
                      <a:pt x="760" y="16460"/>
                    </a:cubicBezTo>
                    <a:cubicBezTo>
                      <a:pt x="912" y="17129"/>
                      <a:pt x="1125" y="17767"/>
                      <a:pt x="1368" y="18406"/>
                    </a:cubicBezTo>
                    <a:cubicBezTo>
                      <a:pt x="1338" y="18497"/>
                      <a:pt x="1368" y="18649"/>
                      <a:pt x="1490" y="18709"/>
                    </a:cubicBezTo>
                    <a:cubicBezTo>
                      <a:pt x="1490" y="18709"/>
                      <a:pt x="1490" y="18740"/>
                      <a:pt x="1490" y="18740"/>
                    </a:cubicBezTo>
                    <a:cubicBezTo>
                      <a:pt x="1407" y="18864"/>
                      <a:pt x="1508" y="18974"/>
                      <a:pt x="1609" y="18974"/>
                    </a:cubicBezTo>
                    <a:cubicBezTo>
                      <a:pt x="1656" y="18974"/>
                      <a:pt x="1704" y="18950"/>
                      <a:pt x="1733" y="18892"/>
                    </a:cubicBezTo>
                    <a:cubicBezTo>
                      <a:pt x="1763" y="18831"/>
                      <a:pt x="1763" y="18770"/>
                      <a:pt x="1763" y="18679"/>
                    </a:cubicBezTo>
                    <a:cubicBezTo>
                      <a:pt x="2128" y="18223"/>
                      <a:pt x="1946" y="17615"/>
                      <a:pt x="1946" y="17099"/>
                    </a:cubicBezTo>
                    <a:cubicBezTo>
                      <a:pt x="1946" y="16551"/>
                      <a:pt x="2128" y="16065"/>
                      <a:pt x="2341" y="15579"/>
                    </a:cubicBezTo>
                    <a:cubicBezTo>
                      <a:pt x="3922" y="12326"/>
                      <a:pt x="5472" y="8922"/>
                      <a:pt x="5198" y="5214"/>
                    </a:cubicBezTo>
                    <a:cubicBezTo>
                      <a:pt x="5198" y="3846"/>
                      <a:pt x="4925" y="2478"/>
                      <a:pt x="4803" y="1141"/>
                    </a:cubicBezTo>
                    <a:cubicBezTo>
                      <a:pt x="4803" y="1110"/>
                      <a:pt x="4803" y="1050"/>
                      <a:pt x="4773" y="1019"/>
                    </a:cubicBezTo>
                    <a:cubicBezTo>
                      <a:pt x="4773" y="989"/>
                      <a:pt x="4773" y="989"/>
                      <a:pt x="4773" y="989"/>
                    </a:cubicBezTo>
                    <a:cubicBezTo>
                      <a:pt x="4773" y="989"/>
                      <a:pt x="4773" y="989"/>
                      <a:pt x="4773" y="958"/>
                    </a:cubicBezTo>
                    <a:cubicBezTo>
                      <a:pt x="4773" y="702"/>
                      <a:pt x="4648" y="0"/>
                      <a:pt x="441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6"/>
              <p:cNvSpPr/>
              <p:nvPr/>
            </p:nvSpPr>
            <p:spPr>
              <a:xfrm>
                <a:off x="3207775" y="3462575"/>
                <a:ext cx="150600" cy="353350"/>
              </a:xfrm>
              <a:custGeom>
                <a:rect b="b" l="l" r="r" t="t"/>
                <a:pathLst>
                  <a:path extrusionOk="0" h="14134" w="6024">
                    <a:moveTo>
                      <a:pt x="5368" y="0"/>
                    </a:moveTo>
                    <a:cubicBezTo>
                      <a:pt x="5213" y="0"/>
                      <a:pt x="4983" y="263"/>
                      <a:pt x="4651" y="903"/>
                    </a:cubicBezTo>
                    <a:cubicBezTo>
                      <a:pt x="3253" y="2879"/>
                      <a:pt x="2645" y="5250"/>
                      <a:pt x="1368" y="7286"/>
                    </a:cubicBezTo>
                    <a:cubicBezTo>
                      <a:pt x="700" y="8411"/>
                      <a:pt x="0" y="9657"/>
                      <a:pt x="456" y="10964"/>
                    </a:cubicBezTo>
                    <a:cubicBezTo>
                      <a:pt x="548" y="11724"/>
                      <a:pt x="700" y="12454"/>
                      <a:pt x="669" y="13244"/>
                    </a:cubicBezTo>
                    <a:cubicBezTo>
                      <a:pt x="698" y="13529"/>
                      <a:pt x="673" y="14134"/>
                      <a:pt x="1070" y="14134"/>
                    </a:cubicBezTo>
                    <a:cubicBezTo>
                      <a:pt x="1096" y="14134"/>
                      <a:pt x="1125" y="14131"/>
                      <a:pt x="1155" y="14125"/>
                    </a:cubicBezTo>
                    <a:cubicBezTo>
                      <a:pt x="1277" y="14095"/>
                      <a:pt x="1368" y="13943"/>
                      <a:pt x="1399" y="13821"/>
                    </a:cubicBezTo>
                    <a:cubicBezTo>
                      <a:pt x="1733" y="12666"/>
                      <a:pt x="2584" y="11754"/>
                      <a:pt x="3131" y="10660"/>
                    </a:cubicBezTo>
                    <a:cubicBezTo>
                      <a:pt x="4073" y="9019"/>
                      <a:pt x="4985" y="7226"/>
                      <a:pt x="5289" y="5311"/>
                    </a:cubicBezTo>
                    <a:cubicBezTo>
                      <a:pt x="5338" y="4672"/>
                      <a:pt x="6023" y="0"/>
                      <a:pt x="53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6"/>
              <p:cNvSpPr/>
              <p:nvPr/>
            </p:nvSpPr>
            <p:spPr>
              <a:xfrm>
                <a:off x="2790600" y="3778650"/>
                <a:ext cx="460050" cy="89625"/>
              </a:xfrm>
              <a:custGeom>
                <a:rect b="b" l="l" r="r" t="t"/>
                <a:pathLst>
                  <a:path extrusionOk="0" h="3585" w="18402">
                    <a:moveTo>
                      <a:pt x="639" y="1148"/>
                    </a:moveTo>
                    <a:lnTo>
                      <a:pt x="639" y="1148"/>
                    </a:lnTo>
                    <a:cubicBezTo>
                      <a:pt x="699" y="1178"/>
                      <a:pt x="760" y="1178"/>
                      <a:pt x="790" y="1209"/>
                    </a:cubicBezTo>
                    <a:cubicBezTo>
                      <a:pt x="730" y="1178"/>
                      <a:pt x="699" y="1178"/>
                      <a:pt x="639" y="1148"/>
                    </a:cubicBezTo>
                    <a:close/>
                    <a:moveTo>
                      <a:pt x="7930" y="0"/>
                    </a:moveTo>
                    <a:cubicBezTo>
                      <a:pt x="6264" y="0"/>
                      <a:pt x="4604" y="242"/>
                      <a:pt x="2979" y="601"/>
                    </a:cubicBezTo>
                    <a:lnTo>
                      <a:pt x="2949" y="601"/>
                    </a:lnTo>
                    <a:cubicBezTo>
                      <a:pt x="2037" y="753"/>
                      <a:pt x="1125" y="814"/>
                      <a:pt x="183" y="874"/>
                    </a:cubicBezTo>
                    <a:cubicBezTo>
                      <a:pt x="91" y="874"/>
                      <a:pt x="0" y="996"/>
                      <a:pt x="61" y="1118"/>
                    </a:cubicBezTo>
                    <a:cubicBezTo>
                      <a:pt x="2436" y="2408"/>
                      <a:pt x="5320" y="3584"/>
                      <a:pt x="8085" y="3584"/>
                    </a:cubicBezTo>
                    <a:cubicBezTo>
                      <a:pt x="8187" y="3584"/>
                      <a:pt x="8288" y="3583"/>
                      <a:pt x="8389" y="3580"/>
                    </a:cubicBezTo>
                    <a:cubicBezTo>
                      <a:pt x="11490" y="3488"/>
                      <a:pt x="14590" y="2941"/>
                      <a:pt x="17721" y="2668"/>
                    </a:cubicBezTo>
                    <a:cubicBezTo>
                      <a:pt x="17758" y="2705"/>
                      <a:pt x="17808" y="2731"/>
                      <a:pt x="17854" y="2731"/>
                    </a:cubicBezTo>
                    <a:cubicBezTo>
                      <a:pt x="17883" y="2731"/>
                      <a:pt x="17910" y="2721"/>
                      <a:pt x="17934" y="2698"/>
                    </a:cubicBezTo>
                    <a:cubicBezTo>
                      <a:pt x="17954" y="2702"/>
                      <a:pt x="17973" y="2704"/>
                      <a:pt x="17992" y="2704"/>
                    </a:cubicBezTo>
                    <a:cubicBezTo>
                      <a:pt x="18260" y="2704"/>
                      <a:pt x="18402" y="2323"/>
                      <a:pt x="18146" y="2181"/>
                    </a:cubicBezTo>
                    <a:cubicBezTo>
                      <a:pt x="18015" y="2067"/>
                      <a:pt x="17849" y="2040"/>
                      <a:pt x="17676" y="2040"/>
                    </a:cubicBezTo>
                    <a:cubicBezTo>
                      <a:pt x="17528" y="2040"/>
                      <a:pt x="17375" y="2060"/>
                      <a:pt x="17235" y="2060"/>
                    </a:cubicBezTo>
                    <a:cubicBezTo>
                      <a:pt x="15350" y="935"/>
                      <a:pt x="13131" y="510"/>
                      <a:pt x="10943" y="267"/>
                    </a:cubicBezTo>
                    <a:lnTo>
                      <a:pt x="10943" y="267"/>
                    </a:lnTo>
                    <a:cubicBezTo>
                      <a:pt x="10943" y="267"/>
                      <a:pt x="10973" y="297"/>
                      <a:pt x="10973" y="297"/>
                    </a:cubicBezTo>
                    <a:cubicBezTo>
                      <a:pt x="9961" y="90"/>
                      <a:pt x="8944" y="0"/>
                      <a:pt x="79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76"/>
              <p:cNvSpPr/>
              <p:nvPr/>
            </p:nvSpPr>
            <p:spPr>
              <a:xfrm>
                <a:off x="2631275" y="3649200"/>
                <a:ext cx="553775" cy="97375"/>
              </a:xfrm>
              <a:custGeom>
                <a:rect b="b" l="l" r="r" t="t"/>
                <a:pathLst>
                  <a:path extrusionOk="0" h="3895" w="22151">
                    <a:moveTo>
                      <a:pt x="9621" y="0"/>
                    </a:moveTo>
                    <a:cubicBezTo>
                      <a:pt x="9470" y="0"/>
                      <a:pt x="9320" y="1"/>
                      <a:pt x="9170" y="4"/>
                    </a:cubicBezTo>
                    <a:cubicBezTo>
                      <a:pt x="6191" y="125"/>
                      <a:pt x="3303" y="1250"/>
                      <a:pt x="294" y="1280"/>
                    </a:cubicBezTo>
                    <a:cubicBezTo>
                      <a:pt x="283" y="1279"/>
                      <a:pt x="271" y="1278"/>
                      <a:pt x="261" y="1278"/>
                    </a:cubicBezTo>
                    <a:cubicBezTo>
                      <a:pt x="46" y="1278"/>
                      <a:pt x="0" y="1560"/>
                      <a:pt x="203" y="1675"/>
                    </a:cubicBezTo>
                    <a:cubicBezTo>
                      <a:pt x="872" y="1949"/>
                      <a:pt x="1540" y="2253"/>
                      <a:pt x="2239" y="2496"/>
                    </a:cubicBezTo>
                    <a:cubicBezTo>
                      <a:pt x="4580" y="3195"/>
                      <a:pt x="7011" y="3803"/>
                      <a:pt x="9474" y="3894"/>
                    </a:cubicBezTo>
                    <a:cubicBezTo>
                      <a:pt x="12452" y="3803"/>
                      <a:pt x="15401" y="3074"/>
                      <a:pt x="18410" y="3043"/>
                    </a:cubicBezTo>
                    <a:cubicBezTo>
                      <a:pt x="18529" y="3051"/>
                      <a:pt x="18649" y="3054"/>
                      <a:pt x="18770" y="3054"/>
                    </a:cubicBezTo>
                    <a:cubicBezTo>
                      <a:pt x="19185" y="3054"/>
                      <a:pt x="19608" y="3019"/>
                      <a:pt x="20027" y="3019"/>
                    </a:cubicBezTo>
                    <a:cubicBezTo>
                      <a:pt x="20480" y="3019"/>
                      <a:pt x="20929" y="3059"/>
                      <a:pt x="21358" y="3226"/>
                    </a:cubicBezTo>
                    <a:cubicBezTo>
                      <a:pt x="21384" y="3231"/>
                      <a:pt x="21410" y="3233"/>
                      <a:pt x="21436" y="3233"/>
                    </a:cubicBezTo>
                    <a:cubicBezTo>
                      <a:pt x="21568" y="3233"/>
                      <a:pt x="21703" y="3170"/>
                      <a:pt x="21753" y="3043"/>
                    </a:cubicBezTo>
                    <a:cubicBezTo>
                      <a:pt x="21784" y="3074"/>
                      <a:pt x="21814" y="3074"/>
                      <a:pt x="21814" y="3074"/>
                    </a:cubicBezTo>
                    <a:cubicBezTo>
                      <a:pt x="21845" y="3104"/>
                      <a:pt x="21875" y="3104"/>
                      <a:pt x="21905" y="3134"/>
                    </a:cubicBezTo>
                    <a:cubicBezTo>
                      <a:pt x="21934" y="3163"/>
                      <a:pt x="21965" y="3175"/>
                      <a:pt x="21993" y="3175"/>
                    </a:cubicBezTo>
                    <a:cubicBezTo>
                      <a:pt x="22084" y="3175"/>
                      <a:pt x="22150" y="3052"/>
                      <a:pt x="22057" y="2982"/>
                    </a:cubicBezTo>
                    <a:cubicBezTo>
                      <a:pt x="21997" y="2891"/>
                      <a:pt x="21875" y="2861"/>
                      <a:pt x="21784" y="2800"/>
                    </a:cubicBezTo>
                    <a:cubicBezTo>
                      <a:pt x="21601" y="2405"/>
                      <a:pt x="21054" y="2344"/>
                      <a:pt x="20659" y="2344"/>
                    </a:cubicBezTo>
                    <a:cubicBezTo>
                      <a:pt x="17268" y="736"/>
                      <a:pt x="13400" y="0"/>
                      <a:pt x="96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6"/>
              <p:cNvSpPr/>
              <p:nvPr/>
            </p:nvSpPr>
            <p:spPr>
              <a:xfrm>
                <a:off x="2503350" y="3024500"/>
                <a:ext cx="644425" cy="585300"/>
              </a:xfrm>
              <a:custGeom>
                <a:rect b="b" l="l" r="r" t="t"/>
                <a:pathLst>
                  <a:path extrusionOk="0" h="23412" w="25777">
                    <a:moveTo>
                      <a:pt x="23126" y="1"/>
                    </a:moveTo>
                    <a:cubicBezTo>
                      <a:pt x="23047" y="1"/>
                      <a:pt x="22972" y="80"/>
                      <a:pt x="22919" y="159"/>
                    </a:cubicBezTo>
                    <a:cubicBezTo>
                      <a:pt x="22554" y="1101"/>
                      <a:pt x="22524" y="2104"/>
                      <a:pt x="22433" y="3107"/>
                    </a:cubicBezTo>
                    <a:cubicBezTo>
                      <a:pt x="22098" y="5113"/>
                      <a:pt x="21338" y="7058"/>
                      <a:pt x="21156" y="9095"/>
                    </a:cubicBezTo>
                    <a:cubicBezTo>
                      <a:pt x="21034" y="10615"/>
                      <a:pt x="21004" y="12165"/>
                      <a:pt x="21126" y="13685"/>
                    </a:cubicBezTo>
                    <a:cubicBezTo>
                      <a:pt x="21460" y="15265"/>
                      <a:pt x="21885" y="16815"/>
                      <a:pt x="21703" y="18426"/>
                    </a:cubicBezTo>
                    <a:cubicBezTo>
                      <a:pt x="21582" y="18426"/>
                      <a:pt x="21460" y="18548"/>
                      <a:pt x="21490" y="18669"/>
                    </a:cubicBezTo>
                    <a:cubicBezTo>
                      <a:pt x="21642" y="19490"/>
                      <a:pt x="21582" y="20372"/>
                      <a:pt x="21977" y="21131"/>
                    </a:cubicBezTo>
                    <a:cubicBezTo>
                      <a:pt x="21977" y="21131"/>
                      <a:pt x="21977" y="21162"/>
                      <a:pt x="21946" y="21162"/>
                    </a:cubicBezTo>
                    <a:cubicBezTo>
                      <a:pt x="19758" y="19794"/>
                      <a:pt x="17113" y="19520"/>
                      <a:pt x="14591" y="19247"/>
                    </a:cubicBezTo>
                    <a:cubicBezTo>
                      <a:pt x="13813" y="19168"/>
                      <a:pt x="13036" y="19131"/>
                      <a:pt x="12260" y="19131"/>
                    </a:cubicBezTo>
                    <a:cubicBezTo>
                      <a:pt x="8546" y="19131"/>
                      <a:pt x="4863" y="19980"/>
                      <a:pt x="1368" y="21162"/>
                    </a:cubicBezTo>
                    <a:cubicBezTo>
                      <a:pt x="1" y="21587"/>
                      <a:pt x="3131" y="22165"/>
                      <a:pt x="3466" y="22408"/>
                    </a:cubicBezTo>
                    <a:cubicBezTo>
                      <a:pt x="4834" y="23198"/>
                      <a:pt x="6414" y="23350"/>
                      <a:pt x="7995" y="23411"/>
                    </a:cubicBezTo>
                    <a:cubicBezTo>
                      <a:pt x="9362" y="23411"/>
                      <a:pt x="10730" y="23198"/>
                      <a:pt x="12128" y="23016"/>
                    </a:cubicBezTo>
                    <a:lnTo>
                      <a:pt x="12098" y="23016"/>
                    </a:lnTo>
                    <a:cubicBezTo>
                      <a:pt x="14743" y="22803"/>
                      <a:pt x="17357" y="22286"/>
                      <a:pt x="19971" y="21709"/>
                    </a:cubicBezTo>
                    <a:lnTo>
                      <a:pt x="19940" y="21709"/>
                    </a:lnTo>
                    <a:cubicBezTo>
                      <a:pt x="20244" y="21679"/>
                      <a:pt x="20556" y="21671"/>
                      <a:pt x="20867" y="21671"/>
                    </a:cubicBezTo>
                    <a:cubicBezTo>
                      <a:pt x="21179" y="21671"/>
                      <a:pt x="21490" y="21679"/>
                      <a:pt x="21794" y="21679"/>
                    </a:cubicBezTo>
                    <a:cubicBezTo>
                      <a:pt x="21946" y="21679"/>
                      <a:pt x="22037" y="21557"/>
                      <a:pt x="22007" y="21405"/>
                    </a:cubicBezTo>
                    <a:lnTo>
                      <a:pt x="22007" y="21405"/>
                    </a:lnTo>
                    <a:cubicBezTo>
                      <a:pt x="22037" y="21420"/>
                      <a:pt x="22075" y="21428"/>
                      <a:pt x="22113" y="21428"/>
                    </a:cubicBezTo>
                    <a:cubicBezTo>
                      <a:pt x="22151" y="21428"/>
                      <a:pt x="22189" y="21420"/>
                      <a:pt x="22220" y="21405"/>
                    </a:cubicBezTo>
                    <a:cubicBezTo>
                      <a:pt x="22329" y="21529"/>
                      <a:pt x="22509" y="21622"/>
                      <a:pt x="22663" y="21622"/>
                    </a:cubicBezTo>
                    <a:cubicBezTo>
                      <a:pt x="22810" y="21622"/>
                      <a:pt x="22934" y="21537"/>
                      <a:pt x="22949" y="21314"/>
                    </a:cubicBezTo>
                    <a:cubicBezTo>
                      <a:pt x="22889" y="20676"/>
                      <a:pt x="23132" y="20068"/>
                      <a:pt x="23162" y="19460"/>
                    </a:cubicBezTo>
                    <a:cubicBezTo>
                      <a:pt x="23162" y="19450"/>
                      <a:pt x="23162" y="19439"/>
                      <a:pt x="23162" y="19429"/>
                    </a:cubicBezTo>
                    <a:cubicBezTo>
                      <a:pt x="23162" y="19399"/>
                      <a:pt x="23193" y="19369"/>
                      <a:pt x="23193" y="19338"/>
                    </a:cubicBezTo>
                    <a:cubicBezTo>
                      <a:pt x="23193" y="19331"/>
                      <a:pt x="23193" y="19323"/>
                      <a:pt x="23193" y="19308"/>
                    </a:cubicBezTo>
                    <a:cubicBezTo>
                      <a:pt x="23740" y="16754"/>
                      <a:pt x="25047" y="14414"/>
                      <a:pt x="25381" y="11830"/>
                    </a:cubicBezTo>
                    <a:cubicBezTo>
                      <a:pt x="25381" y="11800"/>
                      <a:pt x="25381" y="11770"/>
                      <a:pt x="25411" y="11739"/>
                    </a:cubicBezTo>
                    <a:cubicBezTo>
                      <a:pt x="25411" y="11739"/>
                      <a:pt x="25411" y="11739"/>
                      <a:pt x="25411" y="11709"/>
                    </a:cubicBezTo>
                    <a:cubicBezTo>
                      <a:pt x="25776" y="8791"/>
                      <a:pt x="24864" y="5903"/>
                      <a:pt x="24196" y="3107"/>
                    </a:cubicBezTo>
                    <a:cubicBezTo>
                      <a:pt x="23892" y="2165"/>
                      <a:pt x="23892" y="1131"/>
                      <a:pt x="23466" y="219"/>
                    </a:cubicBezTo>
                    <a:cubicBezTo>
                      <a:pt x="23405" y="128"/>
                      <a:pt x="23314" y="7"/>
                      <a:pt x="23162" y="7"/>
                    </a:cubicBezTo>
                    <a:cubicBezTo>
                      <a:pt x="23150" y="2"/>
                      <a:pt x="23138" y="1"/>
                      <a:pt x="2312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6"/>
              <p:cNvSpPr/>
              <p:nvPr/>
            </p:nvSpPr>
            <p:spPr>
              <a:xfrm>
                <a:off x="2429650" y="3356175"/>
                <a:ext cx="521300" cy="101925"/>
              </a:xfrm>
              <a:custGeom>
                <a:rect b="b" l="l" r="r" t="t"/>
                <a:pathLst>
                  <a:path extrusionOk="0" h="4077" w="20852">
                    <a:moveTo>
                      <a:pt x="12456" y="0"/>
                    </a:moveTo>
                    <a:cubicBezTo>
                      <a:pt x="10329" y="0"/>
                      <a:pt x="8219" y="567"/>
                      <a:pt x="6110" y="843"/>
                    </a:cubicBezTo>
                    <a:cubicBezTo>
                      <a:pt x="4134" y="965"/>
                      <a:pt x="2189" y="1360"/>
                      <a:pt x="274" y="1755"/>
                    </a:cubicBezTo>
                    <a:cubicBezTo>
                      <a:pt x="152" y="1785"/>
                      <a:pt x="31" y="1846"/>
                      <a:pt x="31" y="1968"/>
                    </a:cubicBezTo>
                    <a:cubicBezTo>
                      <a:pt x="0" y="2150"/>
                      <a:pt x="213" y="2241"/>
                      <a:pt x="365" y="2272"/>
                    </a:cubicBezTo>
                    <a:cubicBezTo>
                      <a:pt x="3070" y="2847"/>
                      <a:pt x="5667" y="4077"/>
                      <a:pt x="8464" y="4077"/>
                    </a:cubicBezTo>
                    <a:cubicBezTo>
                      <a:pt x="8621" y="4077"/>
                      <a:pt x="8778" y="4073"/>
                      <a:pt x="8937" y="4065"/>
                    </a:cubicBezTo>
                    <a:cubicBezTo>
                      <a:pt x="12626" y="3891"/>
                      <a:pt x="16205" y="2383"/>
                      <a:pt x="19885" y="2383"/>
                    </a:cubicBezTo>
                    <a:cubicBezTo>
                      <a:pt x="20055" y="2383"/>
                      <a:pt x="20225" y="2387"/>
                      <a:pt x="20396" y="2393"/>
                    </a:cubicBezTo>
                    <a:cubicBezTo>
                      <a:pt x="20433" y="2431"/>
                      <a:pt x="20492" y="2453"/>
                      <a:pt x="20544" y="2453"/>
                    </a:cubicBezTo>
                    <a:cubicBezTo>
                      <a:pt x="20616" y="2453"/>
                      <a:pt x="20675" y="2409"/>
                      <a:pt x="20639" y="2302"/>
                    </a:cubicBezTo>
                    <a:cubicBezTo>
                      <a:pt x="20852" y="1846"/>
                      <a:pt x="20031" y="1877"/>
                      <a:pt x="19757" y="1846"/>
                    </a:cubicBezTo>
                    <a:cubicBezTo>
                      <a:pt x="17873" y="934"/>
                      <a:pt x="15897" y="144"/>
                      <a:pt x="13800" y="83"/>
                    </a:cubicBezTo>
                    <a:cubicBezTo>
                      <a:pt x="13351" y="25"/>
                      <a:pt x="12903" y="0"/>
                      <a:pt x="124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6"/>
              <p:cNvSpPr/>
              <p:nvPr/>
            </p:nvSpPr>
            <p:spPr>
              <a:xfrm>
                <a:off x="1855925" y="2871150"/>
                <a:ext cx="1478775" cy="1142675"/>
              </a:xfrm>
              <a:custGeom>
                <a:rect b="b" l="l" r="r" t="t"/>
                <a:pathLst>
                  <a:path extrusionOk="0" h="45707" w="59151">
                    <a:moveTo>
                      <a:pt x="7259" y="1"/>
                    </a:moveTo>
                    <a:cubicBezTo>
                      <a:pt x="5043" y="1"/>
                      <a:pt x="2828" y="268"/>
                      <a:pt x="730" y="973"/>
                    </a:cubicBezTo>
                    <a:cubicBezTo>
                      <a:pt x="517" y="1034"/>
                      <a:pt x="304" y="1125"/>
                      <a:pt x="92" y="1247"/>
                    </a:cubicBezTo>
                    <a:cubicBezTo>
                      <a:pt x="31" y="1247"/>
                      <a:pt x="0" y="1338"/>
                      <a:pt x="61" y="1399"/>
                    </a:cubicBezTo>
                    <a:cubicBezTo>
                      <a:pt x="74" y="1425"/>
                      <a:pt x="92" y="1434"/>
                      <a:pt x="114" y="1434"/>
                    </a:cubicBezTo>
                    <a:cubicBezTo>
                      <a:pt x="143" y="1434"/>
                      <a:pt x="178" y="1416"/>
                      <a:pt x="213" y="1399"/>
                    </a:cubicBezTo>
                    <a:cubicBezTo>
                      <a:pt x="365" y="1308"/>
                      <a:pt x="548" y="1247"/>
                      <a:pt x="700" y="1186"/>
                    </a:cubicBezTo>
                    <a:cubicBezTo>
                      <a:pt x="1277" y="973"/>
                      <a:pt x="1824" y="821"/>
                      <a:pt x="2402" y="700"/>
                    </a:cubicBezTo>
                    <a:lnTo>
                      <a:pt x="2371" y="700"/>
                    </a:lnTo>
                    <a:cubicBezTo>
                      <a:pt x="3840" y="445"/>
                      <a:pt x="5331" y="320"/>
                      <a:pt x="6822" y="320"/>
                    </a:cubicBezTo>
                    <a:cubicBezTo>
                      <a:pt x="9961" y="320"/>
                      <a:pt x="13103" y="875"/>
                      <a:pt x="16049" y="1946"/>
                    </a:cubicBezTo>
                    <a:cubicBezTo>
                      <a:pt x="16080" y="1946"/>
                      <a:pt x="16110" y="1976"/>
                      <a:pt x="16141" y="1976"/>
                    </a:cubicBezTo>
                    <a:lnTo>
                      <a:pt x="16110" y="1976"/>
                    </a:lnTo>
                    <a:cubicBezTo>
                      <a:pt x="16141" y="1976"/>
                      <a:pt x="16201" y="1976"/>
                      <a:pt x="16232" y="2007"/>
                    </a:cubicBezTo>
                    <a:lnTo>
                      <a:pt x="16262" y="2007"/>
                    </a:lnTo>
                    <a:cubicBezTo>
                      <a:pt x="16323" y="2037"/>
                      <a:pt x="16384" y="2068"/>
                      <a:pt x="16445" y="2068"/>
                    </a:cubicBezTo>
                    <a:lnTo>
                      <a:pt x="16414" y="2068"/>
                    </a:lnTo>
                    <a:cubicBezTo>
                      <a:pt x="16505" y="2098"/>
                      <a:pt x="16597" y="2128"/>
                      <a:pt x="16688" y="2159"/>
                    </a:cubicBezTo>
                    <a:lnTo>
                      <a:pt x="16657" y="2159"/>
                    </a:lnTo>
                    <a:cubicBezTo>
                      <a:pt x="16718" y="2189"/>
                      <a:pt x="16779" y="2189"/>
                      <a:pt x="16840" y="2220"/>
                    </a:cubicBezTo>
                    <a:cubicBezTo>
                      <a:pt x="16870" y="2220"/>
                      <a:pt x="16900" y="2250"/>
                      <a:pt x="16931" y="2250"/>
                    </a:cubicBezTo>
                    <a:lnTo>
                      <a:pt x="16961" y="2250"/>
                    </a:lnTo>
                    <a:cubicBezTo>
                      <a:pt x="31278" y="7995"/>
                      <a:pt x="42615" y="19667"/>
                      <a:pt x="51096" y="32281"/>
                    </a:cubicBezTo>
                    <a:cubicBezTo>
                      <a:pt x="53132" y="35624"/>
                      <a:pt x="55047" y="39029"/>
                      <a:pt x="56597" y="42615"/>
                    </a:cubicBezTo>
                    <a:cubicBezTo>
                      <a:pt x="57074" y="43345"/>
                      <a:pt x="57396" y="45706"/>
                      <a:pt x="58351" y="45706"/>
                    </a:cubicBezTo>
                    <a:cubicBezTo>
                      <a:pt x="58431" y="45706"/>
                      <a:pt x="58515" y="45690"/>
                      <a:pt x="58603" y="45655"/>
                    </a:cubicBezTo>
                    <a:cubicBezTo>
                      <a:pt x="58968" y="45503"/>
                      <a:pt x="59150" y="45077"/>
                      <a:pt x="58999" y="44713"/>
                    </a:cubicBezTo>
                    <a:cubicBezTo>
                      <a:pt x="58543" y="43557"/>
                      <a:pt x="58087" y="42372"/>
                      <a:pt x="57570" y="41247"/>
                    </a:cubicBezTo>
                    <a:cubicBezTo>
                      <a:pt x="55169" y="36050"/>
                      <a:pt x="52190" y="31126"/>
                      <a:pt x="48664" y="26627"/>
                    </a:cubicBezTo>
                    <a:cubicBezTo>
                      <a:pt x="39576" y="14834"/>
                      <a:pt x="27265" y="3587"/>
                      <a:pt x="12311" y="396"/>
                    </a:cubicBezTo>
                    <a:cubicBezTo>
                      <a:pt x="10661" y="158"/>
                      <a:pt x="8960" y="1"/>
                      <a:pt x="72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6"/>
              <p:cNvSpPr/>
              <p:nvPr/>
            </p:nvSpPr>
            <p:spPr>
              <a:xfrm>
                <a:off x="3931200" y="2403375"/>
                <a:ext cx="389850" cy="132875"/>
              </a:xfrm>
              <a:custGeom>
                <a:rect b="b" l="l" r="r" t="t"/>
                <a:pathLst>
                  <a:path extrusionOk="0" h="5315" w="15594">
                    <a:moveTo>
                      <a:pt x="3556" y="2693"/>
                    </a:moveTo>
                    <a:lnTo>
                      <a:pt x="3556" y="2693"/>
                    </a:lnTo>
                    <a:cubicBezTo>
                      <a:pt x="3529" y="2721"/>
                      <a:pt x="3501" y="2748"/>
                      <a:pt x="3474" y="2753"/>
                    </a:cubicBezTo>
                    <a:lnTo>
                      <a:pt x="3474" y="2753"/>
                    </a:lnTo>
                    <a:cubicBezTo>
                      <a:pt x="3501" y="2733"/>
                      <a:pt x="3529" y="2713"/>
                      <a:pt x="3556" y="2693"/>
                    </a:cubicBezTo>
                    <a:close/>
                    <a:moveTo>
                      <a:pt x="3428" y="2787"/>
                    </a:moveTo>
                    <a:cubicBezTo>
                      <a:pt x="3162" y="3016"/>
                      <a:pt x="2844" y="3219"/>
                      <a:pt x="2553" y="3423"/>
                    </a:cubicBezTo>
                    <a:cubicBezTo>
                      <a:pt x="2845" y="3211"/>
                      <a:pt x="3136" y="2999"/>
                      <a:pt x="3428" y="2787"/>
                    </a:cubicBezTo>
                    <a:close/>
                    <a:moveTo>
                      <a:pt x="11669" y="1"/>
                    </a:moveTo>
                    <a:cubicBezTo>
                      <a:pt x="7557" y="1"/>
                      <a:pt x="4765" y="1271"/>
                      <a:pt x="1520" y="4061"/>
                    </a:cubicBezTo>
                    <a:lnTo>
                      <a:pt x="1520" y="4091"/>
                    </a:lnTo>
                    <a:cubicBezTo>
                      <a:pt x="1490" y="4091"/>
                      <a:pt x="1459" y="4122"/>
                      <a:pt x="1429" y="4152"/>
                    </a:cubicBezTo>
                    <a:cubicBezTo>
                      <a:pt x="1429" y="4183"/>
                      <a:pt x="1398" y="4183"/>
                      <a:pt x="1398" y="4183"/>
                    </a:cubicBezTo>
                    <a:cubicBezTo>
                      <a:pt x="1368" y="4213"/>
                      <a:pt x="1368" y="4213"/>
                      <a:pt x="1368" y="4213"/>
                    </a:cubicBezTo>
                    <a:cubicBezTo>
                      <a:pt x="1338" y="4243"/>
                      <a:pt x="1307" y="4243"/>
                      <a:pt x="1277" y="4274"/>
                    </a:cubicBezTo>
                    <a:cubicBezTo>
                      <a:pt x="1277" y="4274"/>
                      <a:pt x="1277" y="4304"/>
                      <a:pt x="1246" y="4304"/>
                    </a:cubicBezTo>
                    <a:cubicBezTo>
                      <a:pt x="1155" y="4395"/>
                      <a:pt x="1034" y="4517"/>
                      <a:pt x="912" y="4608"/>
                    </a:cubicBezTo>
                    <a:cubicBezTo>
                      <a:pt x="882" y="4608"/>
                      <a:pt x="882" y="4638"/>
                      <a:pt x="851" y="4638"/>
                    </a:cubicBezTo>
                    <a:cubicBezTo>
                      <a:pt x="851" y="4638"/>
                      <a:pt x="851" y="4638"/>
                      <a:pt x="851" y="4669"/>
                    </a:cubicBezTo>
                    <a:lnTo>
                      <a:pt x="821" y="4669"/>
                    </a:lnTo>
                    <a:cubicBezTo>
                      <a:pt x="790" y="4669"/>
                      <a:pt x="790" y="4699"/>
                      <a:pt x="760" y="4699"/>
                    </a:cubicBezTo>
                    <a:cubicBezTo>
                      <a:pt x="730" y="4730"/>
                      <a:pt x="730" y="4730"/>
                      <a:pt x="699" y="4730"/>
                    </a:cubicBezTo>
                    <a:cubicBezTo>
                      <a:pt x="699" y="4760"/>
                      <a:pt x="699" y="4760"/>
                      <a:pt x="699" y="4760"/>
                    </a:cubicBezTo>
                    <a:lnTo>
                      <a:pt x="669" y="4760"/>
                    </a:lnTo>
                    <a:cubicBezTo>
                      <a:pt x="669" y="4790"/>
                      <a:pt x="638" y="4790"/>
                      <a:pt x="638" y="4790"/>
                    </a:cubicBezTo>
                    <a:cubicBezTo>
                      <a:pt x="426" y="4942"/>
                      <a:pt x="182" y="5034"/>
                      <a:pt x="31" y="5216"/>
                    </a:cubicBezTo>
                    <a:cubicBezTo>
                      <a:pt x="0" y="5292"/>
                      <a:pt x="31" y="5315"/>
                      <a:pt x="80" y="5315"/>
                    </a:cubicBezTo>
                    <a:cubicBezTo>
                      <a:pt x="129" y="5315"/>
                      <a:pt x="198" y="5292"/>
                      <a:pt x="243" y="5277"/>
                    </a:cubicBezTo>
                    <a:cubicBezTo>
                      <a:pt x="3435" y="3514"/>
                      <a:pt x="7234" y="4335"/>
                      <a:pt x="10547" y="2906"/>
                    </a:cubicBezTo>
                    <a:cubicBezTo>
                      <a:pt x="12158" y="2207"/>
                      <a:pt x="13769" y="1447"/>
                      <a:pt x="15320" y="565"/>
                    </a:cubicBezTo>
                    <a:cubicBezTo>
                      <a:pt x="15441" y="505"/>
                      <a:pt x="15593" y="383"/>
                      <a:pt x="15563" y="231"/>
                    </a:cubicBezTo>
                    <a:cubicBezTo>
                      <a:pt x="15532" y="140"/>
                      <a:pt x="15472" y="110"/>
                      <a:pt x="15380" y="110"/>
                    </a:cubicBezTo>
                    <a:cubicBezTo>
                      <a:pt x="14438" y="79"/>
                      <a:pt x="13496" y="18"/>
                      <a:pt x="12523" y="18"/>
                    </a:cubicBezTo>
                    <a:cubicBezTo>
                      <a:pt x="12232" y="7"/>
                      <a:pt x="11948" y="1"/>
                      <a:pt x="1166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76"/>
              <p:cNvSpPr/>
              <p:nvPr/>
            </p:nvSpPr>
            <p:spPr>
              <a:xfrm>
                <a:off x="3795250" y="2586325"/>
                <a:ext cx="464100" cy="90700"/>
              </a:xfrm>
              <a:custGeom>
                <a:rect b="b" l="l" r="r" t="t"/>
                <a:pathLst>
                  <a:path extrusionOk="0" h="3628" w="18564">
                    <a:moveTo>
                      <a:pt x="7790" y="1"/>
                    </a:moveTo>
                    <a:cubicBezTo>
                      <a:pt x="5548" y="1"/>
                      <a:pt x="3330" y="462"/>
                      <a:pt x="1092" y="1880"/>
                    </a:cubicBezTo>
                    <a:cubicBezTo>
                      <a:pt x="727" y="1910"/>
                      <a:pt x="88" y="2032"/>
                      <a:pt x="28" y="2427"/>
                    </a:cubicBezTo>
                    <a:cubicBezTo>
                      <a:pt x="1" y="2481"/>
                      <a:pt x="46" y="2584"/>
                      <a:pt x="99" y="2584"/>
                    </a:cubicBezTo>
                    <a:cubicBezTo>
                      <a:pt x="106" y="2584"/>
                      <a:pt x="112" y="2582"/>
                      <a:pt x="119" y="2579"/>
                    </a:cubicBezTo>
                    <a:cubicBezTo>
                      <a:pt x="169" y="2615"/>
                      <a:pt x="220" y="2628"/>
                      <a:pt x="273" y="2628"/>
                    </a:cubicBezTo>
                    <a:cubicBezTo>
                      <a:pt x="444" y="2628"/>
                      <a:pt x="625" y="2481"/>
                      <a:pt x="788" y="2457"/>
                    </a:cubicBezTo>
                    <a:cubicBezTo>
                      <a:pt x="1547" y="2305"/>
                      <a:pt x="2368" y="2397"/>
                      <a:pt x="3128" y="2336"/>
                    </a:cubicBezTo>
                    <a:cubicBezTo>
                      <a:pt x="4861" y="2457"/>
                      <a:pt x="6502" y="3156"/>
                      <a:pt x="8235" y="3430"/>
                    </a:cubicBezTo>
                    <a:cubicBezTo>
                      <a:pt x="8795" y="3570"/>
                      <a:pt x="9365" y="3627"/>
                      <a:pt x="9937" y="3627"/>
                    </a:cubicBezTo>
                    <a:cubicBezTo>
                      <a:pt x="11225" y="3627"/>
                      <a:pt x="12525" y="3339"/>
                      <a:pt x="13767" y="3065"/>
                    </a:cubicBezTo>
                    <a:cubicBezTo>
                      <a:pt x="15134" y="2700"/>
                      <a:pt x="16533" y="2579"/>
                      <a:pt x="17870" y="2093"/>
                    </a:cubicBezTo>
                    <a:cubicBezTo>
                      <a:pt x="18502" y="1863"/>
                      <a:pt x="18564" y="1389"/>
                      <a:pt x="17901" y="1389"/>
                    </a:cubicBezTo>
                    <a:cubicBezTo>
                      <a:pt x="17863" y="1389"/>
                      <a:pt x="17822" y="1390"/>
                      <a:pt x="17779" y="1393"/>
                    </a:cubicBezTo>
                    <a:cubicBezTo>
                      <a:pt x="14313" y="962"/>
                      <a:pt x="11027" y="1"/>
                      <a:pt x="779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6"/>
              <p:cNvSpPr/>
              <p:nvPr/>
            </p:nvSpPr>
            <p:spPr>
              <a:xfrm>
                <a:off x="3659900" y="2723775"/>
                <a:ext cx="486375" cy="92900"/>
              </a:xfrm>
              <a:custGeom>
                <a:rect b="b" l="l" r="r" t="t"/>
                <a:pathLst>
                  <a:path extrusionOk="0" h="3716" w="19455">
                    <a:moveTo>
                      <a:pt x="8210" y="0"/>
                    </a:moveTo>
                    <a:cubicBezTo>
                      <a:pt x="5885" y="0"/>
                      <a:pt x="3611" y="496"/>
                      <a:pt x="1642" y="1944"/>
                    </a:cubicBezTo>
                    <a:cubicBezTo>
                      <a:pt x="1642" y="1944"/>
                      <a:pt x="1642" y="1944"/>
                      <a:pt x="1642" y="1914"/>
                    </a:cubicBezTo>
                    <a:cubicBezTo>
                      <a:pt x="1460" y="2066"/>
                      <a:pt x="1247" y="2187"/>
                      <a:pt x="1065" y="2309"/>
                    </a:cubicBezTo>
                    <a:cubicBezTo>
                      <a:pt x="730" y="2461"/>
                      <a:pt x="1" y="2491"/>
                      <a:pt x="122" y="3008"/>
                    </a:cubicBezTo>
                    <a:cubicBezTo>
                      <a:pt x="153" y="3099"/>
                      <a:pt x="244" y="3160"/>
                      <a:pt x="366" y="3190"/>
                    </a:cubicBezTo>
                    <a:cubicBezTo>
                      <a:pt x="378" y="3203"/>
                      <a:pt x="396" y="3210"/>
                      <a:pt x="413" y="3210"/>
                    </a:cubicBezTo>
                    <a:cubicBezTo>
                      <a:pt x="436" y="3210"/>
                      <a:pt x="457" y="3196"/>
                      <a:pt x="457" y="3160"/>
                    </a:cubicBezTo>
                    <a:cubicBezTo>
                      <a:pt x="1237" y="2945"/>
                      <a:pt x="2019" y="2864"/>
                      <a:pt x="2802" y="2864"/>
                    </a:cubicBezTo>
                    <a:cubicBezTo>
                      <a:pt x="5011" y="2864"/>
                      <a:pt x="7233" y="3512"/>
                      <a:pt x="9454" y="3646"/>
                    </a:cubicBezTo>
                    <a:lnTo>
                      <a:pt x="9393" y="3646"/>
                    </a:lnTo>
                    <a:cubicBezTo>
                      <a:pt x="9606" y="3646"/>
                      <a:pt x="9819" y="3677"/>
                      <a:pt x="10031" y="3677"/>
                    </a:cubicBezTo>
                    <a:lnTo>
                      <a:pt x="10001" y="3677"/>
                    </a:lnTo>
                    <a:cubicBezTo>
                      <a:pt x="10183" y="3707"/>
                      <a:pt x="10366" y="3707"/>
                      <a:pt x="10579" y="3707"/>
                    </a:cubicBezTo>
                    <a:lnTo>
                      <a:pt x="10518" y="3707"/>
                    </a:lnTo>
                    <a:cubicBezTo>
                      <a:pt x="10652" y="3713"/>
                      <a:pt x="10786" y="3715"/>
                      <a:pt x="10919" y="3715"/>
                    </a:cubicBezTo>
                    <a:cubicBezTo>
                      <a:pt x="13690" y="3715"/>
                      <a:pt x="16330" y="2555"/>
                      <a:pt x="18998" y="1975"/>
                    </a:cubicBezTo>
                    <a:cubicBezTo>
                      <a:pt x="19424" y="1944"/>
                      <a:pt x="19454" y="1427"/>
                      <a:pt x="19029" y="1367"/>
                    </a:cubicBezTo>
                    <a:cubicBezTo>
                      <a:pt x="16931" y="941"/>
                      <a:pt x="14773" y="911"/>
                      <a:pt x="12645" y="485"/>
                    </a:cubicBezTo>
                    <a:cubicBezTo>
                      <a:pt x="11191" y="201"/>
                      <a:pt x="9690" y="0"/>
                      <a:pt x="821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6"/>
              <p:cNvSpPr/>
              <p:nvPr/>
            </p:nvSpPr>
            <p:spPr>
              <a:xfrm>
                <a:off x="3653750" y="2367900"/>
                <a:ext cx="117900" cy="420100"/>
              </a:xfrm>
              <a:custGeom>
                <a:rect b="b" l="l" r="r" t="t"/>
                <a:pathLst>
                  <a:path extrusionOk="0" h="16804" w="4716">
                    <a:moveTo>
                      <a:pt x="4349" y="1"/>
                    </a:moveTo>
                    <a:cubicBezTo>
                      <a:pt x="4257" y="1"/>
                      <a:pt x="4182" y="55"/>
                      <a:pt x="4107" y="130"/>
                    </a:cubicBezTo>
                    <a:cubicBezTo>
                      <a:pt x="3530" y="799"/>
                      <a:pt x="3165" y="1620"/>
                      <a:pt x="2770" y="2410"/>
                    </a:cubicBezTo>
                    <a:cubicBezTo>
                      <a:pt x="1919" y="4264"/>
                      <a:pt x="885" y="6088"/>
                      <a:pt x="551" y="8124"/>
                    </a:cubicBezTo>
                    <a:cubicBezTo>
                      <a:pt x="95" y="9857"/>
                      <a:pt x="95" y="11650"/>
                      <a:pt x="216" y="13413"/>
                    </a:cubicBezTo>
                    <a:cubicBezTo>
                      <a:pt x="460" y="14325"/>
                      <a:pt x="399" y="15207"/>
                      <a:pt x="186" y="16118"/>
                    </a:cubicBezTo>
                    <a:cubicBezTo>
                      <a:pt x="131" y="16311"/>
                      <a:pt x="1" y="16804"/>
                      <a:pt x="294" y="16804"/>
                    </a:cubicBezTo>
                    <a:cubicBezTo>
                      <a:pt x="324" y="16804"/>
                      <a:pt x="359" y="16798"/>
                      <a:pt x="399" y="16787"/>
                    </a:cubicBezTo>
                    <a:cubicBezTo>
                      <a:pt x="415" y="16795"/>
                      <a:pt x="431" y="16799"/>
                      <a:pt x="447" y="16799"/>
                    </a:cubicBezTo>
                    <a:cubicBezTo>
                      <a:pt x="490" y="16799"/>
                      <a:pt x="529" y="16771"/>
                      <a:pt x="551" y="16726"/>
                    </a:cubicBezTo>
                    <a:cubicBezTo>
                      <a:pt x="1220" y="15693"/>
                      <a:pt x="1767" y="14599"/>
                      <a:pt x="2162" y="13444"/>
                    </a:cubicBezTo>
                    <a:cubicBezTo>
                      <a:pt x="2830" y="11407"/>
                      <a:pt x="3530" y="9371"/>
                      <a:pt x="3773" y="7213"/>
                    </a:cubicBezTo>
                    <a:cubicBezTo>
                      <a:pt x="3773" y="7213"/>
                      <a:pt x="3773" y="7213"/>
                      <a:pt x="3773" y="7243"/>
                    </a:cubicBezTo>
                    <a:cubicBezTo>
                      <a:pt x="3803" y="7091"/>
                      <a:pt x="3834" y="6939"/>
                      <a:pt x="3864" y="6787"/>
                    </a:cubicBezTo>
                    <a:cubicBezTo>
                      <a:pt x="4198" y="4750"/>
                      <a:pt x="4441" y="2714"/>
                      <a:pt x="4685" y="647"/>
                    </a:cubicBezTo>
                    <a:cubicBezTo>
                      <a:pt x="4685" y="404"/>
                      <a:pt x="4715" y="70"/>
                      <a:pt x="4411" y="9"/>
                    </a:cubicBezTo>
                    <a:cubicBezTo>
                      <a:pt x="4390" y="3"/>
                      <a:pt x="4369" y="1"/>
                      <a:pt x="43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6"/>
              <p:cNvSpPr/>
              <p:nvPr/>
            </p:nvSpPr>
            <p:spPr>
              <a:xfrm>
                <a:off x="3506400" y="2520450"/>
                <a:ext cx="112450" cy="433550"/>
              </a:xfrm>
              <a:custGeom>
                <a:rect b="b" l="l" r="r" t="t"/>
                <a:pathLst>
                  <a:path extrusionOk="0" h="17342" w="4498">
                    <a:moveTo>
                      <a:pt x="2874" y="0"/>
                    </a:moveTo>
                    <a:cubicBezTo>
                      <a:pt x="2375" y="0"/>
                      <a:pt x="2377" y="1064"/>
                      <a:pt x="2159" y="1445"/>
                    </a:cubicBezTo>
                    <a:cubicBezTo>
                      <a:pt x="1582" y="3360"/>
                      <a:pt x="913" y="5275"/>
                      <a:pt x="426" y="7220"/>
                    </a:cubicBezTo>
                    <a:cubicBezTo>
                      <a:pt x="305" y="7950"/>
                      <a:pt x="1" y="8953"/>
                      <a:pt x="457" y="9591"/>
                    </a:cubicBezTo>
                    <a:cubicBezTo>
                      <a:pt x="396" y="12144"/>
                      <a:pt x="913" y="14637"/>
                      <a:pt x="1673" y="17038"/>
                    </a:cubicBezTo>
                    <a:cubicBezTo>
                      <a:pt x="1703" y="17159"/>
                      <a:pt x="1764" y="17311"/>
                      <a:pt x="1885" y="17342"/>
                    </a:cubicBezTo>
                    <a:cubicBezTo>
                      <a:pt x="4497" y="14669"/>
                      <a:pt x="4257" y="5899"/>
                      <a:pt x="3620" y="2245"/>
                    </a:cubicBezTo>
                    <a:lnTo>
                      <a:pt x="3620" y="2245"/>
                    </a:lnTo>
                    <a:cubicBezTo>
                      <a:pt x="3623" y="2254"/>
                      <a:pt x="3630" y="2266"/>
                      <a:pt x="3648" y="2266"/>
                    </a:cubicBezTo>
                    <a:lnTo>
                      <a:pt x="3648" y="2266"/>
                    </a:lnTo>
                    <a:cubicBezTo>
                      <a:pt x="3618" y="2266"/>
                      <a:pt x="3618" y="2235"/>
                      <a:pt x="3618" y="2205"/>
                    </a:cubicBezTo>
                    <a:cubicBezTo>
                      <a:pt x="3618" y="2184"/>
                      <a:pt x="3618" y="2164"/>
                      <a:pt x="3618" y="2144"/>
                    </a:cubicBezTo>
                    <a:lnTo>
                      <a:pt x="3588" y="2053"/>
                    </a:lnTo>
                    <a:cubicBezTo>
                      <a:pt x="3588" y="2083"/>
                      <a:pt x="3588" y="2083"/>
                      <a:pt x="3588" y="2114"/>
                    </a:cubicBezTo>
                    <a:cubicBezTo>
                      <a:pt x="3375" y="1445"/>
                      <a:pt x="3436" y="624"/>
                      <a:pt x="3071" y="47"/>
                    </a:cubicBezTo>
                    <a:cubicBezTo>
                      <a:pt x="2998" y="15"/>
                      <a:pt x="2933" y="0"/>
                      <a:pt x="2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6"/>
              <p:cNvSpPr/>
              <p:nvPr/>
            </p:nvSpPr>
            <p:spPr>
              <a:xfrm>
                <a:off x="3558075" y="2858825"/>
                <a:ext cx="468875" cy="102650"/>
              </a:xfrm>
              <a:custGeom>
                <a:rect b="b" l="l" r="r" t="t"/>
                <a:pathLst>
                  <a:path extrusionOk="0" h="4106" w="18755">
                    <a:moveTo>
                      <a:pt x="10294" y="1"/>
                    </a:moveTo>
                    <a:cubicBezTo>
                      <a:pt x="7127" y="1"/>
                      <a:pt x="4480" y="1000"/>
                      <a:pt x="1277" y="3199"/>
                    </a:cubicBezTo>
                    <a:cubicBezTo>
                      <a:pt x="913" y="3351"/>
                      <a:pt x="1" y="3412"/>
                      <a:pt x="122" y="3959"/>
                    </a:cubicBezTo>
                    <a:cubicBezTo>
                      <a:pt x="172" y="4034"/>
                      <a:pt x="264" y="4088"/>
                      <a:pt x="362" y="4088"/>
                    </a:cubicBezTo>
                    <a:cubicBezTo>
                      <a:pt x="383" y="4088"/>
                      <a:pt x="405" y="4086"/>
                      <a:pt x="426" y="4080"/>
                    </a:cubicBezTo>
                    <a:cubicBezTo>
                      <a:pt x="444" y="4098"/>
                      <a:pt x="467" y="4105"/>
                      <a:pt x="491" y="4105"/>
                    </a:cubicBezTo>
                    <a:cubicBezTo>
                      <a:pt x="548" y="4105"/>
                      <a:pt x="609" y="4062"/>
                      <a:pt x="609" y="4020"/>
                    </a:cubicBezTo>
                    <a:cubicBezTo>
                      <a:pt x="852" y="3898"/>
                      <a:pt x="1125" y="3807"/>
                      <a:pt x="1369" y="3716"/>
                    </a:cubicBezTo>
                    <a:lnTo>
                      <a:pt x="1369" y="3716"/>
                    </a:lnTo>
                    <a:cubicBezTo>
                      <a:pt x="1369" y="3716"/>
                      <a:pt x="1338" y="3746"/>
                      <a:pt x="1338" y="3746"/>
                    </a:cubicBezTo>
                    <a:cubicBezTo>
                      <a:pt x="1764" y="3594"/>
                      <a:pt x="2189" y="3503"/>
                      <a:pt x="2615" y="3472"/>
                    </a:cubicBezTo>
                    <a:lnTo>
                      <a:pt x="2645" y="3472"/>
                    </a:lnTo>
                    <a:cubicBezTo>
                      <a:pt x="3109" y="3441"/>
                      <a:pt x="3572" y="3429"/>
                      <a:pt x="4036" y="3429"/>
                    </a:cubicBezTo>
                    <a:cubicBezTo>
                      <a:pt x="5405" y="3429"/>
                      <a:pt x="6777" y="3532"/>
                      <a:pt x="8159" y="3532"/>
                    </a:cubicBezTo>
                    <a:cubicBezTo>
                      <a:pt x="8549" y="3532"/>
                      <a:pt x="8940" y="3524"/>
                      <a:pt x="9332" y="3503"/>
                    </a:cubicBezTo>
                    <a:cubicBezTo>
                      <a:pt x="12433" y="3351"/>
                      <a:pt x="15472" y="2561"/>
                      <a:pt x="18421" y="1649"/>
                    </a:cubicBezTo>
                    <a:cubicBezTo>
                      <a:pt x="18664" y="1588"/>
                      <a:pt x="18755" y="1254"/>
                      <a:pt x="18481" y="1162"/>
                    </a:cubicBezTo>
                    <a:cubicBezTo>
                      <a:pt x="17205" y="980"/>
                      <a:pt x="15959" y="706"/>
                      <a:pt x="14682" y="524"/>
                    </a:cubicBezTo>
                    <a:cubicBezTo>
                      <a:pt x="13071" y="180"/>
                      <a:pt x="11636" y="1"/>
                      <a:pt x="102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6"/>
              <p:cNvSpPr/>
              <p:nvPr/>
            </p:nvSpPr>
            <p:spPr>
              <a:xfrm>
                <a:off x="3378750" y="2692525"/>
                <a:ext cx="113250" cy="407100"/>
              </a:xfrm>
              <a:custGeom>
                <a:rect b="b" l="l" r="r" t="t"/>
                <a:pathLst>
                  <a:path extrusionOk="0" h="16284" w="4530">
                    <a:moveTo>
                      <a:pt x="1703" y="10732"/>
                    </a:moveTo>
                    <a:cubicBezTo>
                      <a:pt x="1703" y="10750"/>
                      <a:pt x="1713" y="10757"/>
                      <a:pt x="1722" y="10761"/>
                    </a:cubicBezTo>
                    <a:lnTo>
                      <a:pt x="1722" y="10761"/>
                    </a:lnTo>
                    <a:cubicBezTo>
                      <a:pt x="1715" y="10751"/>
                      <a:pt x="1709" y="10742"/>
                      <a:pt x="1703" y="10732"/>
                    </a:cubicBezTo>
                    <a:close/>
                    <a:moveTo>
                      <a:pt x="1160" y="1"/>
                    </a:moveTo>
                    <a:cubicBezTo>
                      <a:pt x="811" y="1"/>
                      <a:pt x="741" y="1201"/>
                      <a:pt x="700" y="1948"/>
                    </a:cubicBezTo>
                    <a:cubicBezTo>
                      <a:pt x="700" y="1978"/>
                      <a:pt x="700" y="1978"/>
                      <a:pt x="700" y="2009"/>
                    </a:cubicBezTo>
                    <a:cubicBezTo>
                      <a:pt x="700" y="2009"/>
                      <a:pt x="700" y="2022"/>
                      <a:pt x="700" y="2039"/>
                    </a:cubicBezTo>
                    <a:cubicBezTo>
                      <a:pt x="669" y="2252"/>
                      <a:pt x="669" y="2465"/>
                      <a:pt x="669" y="2677"/>
                    </a:cubicBezTo>
                    <a:cubicBezTo>
                      <a:pt x="396" y="5383"/>
                      <a:pt x="0" y="8422"/>
                      <a:pt x="1733" y="10763"/>
                    </a:cubicBezTo>
                    <a:cubicBezTo>
                      <a:pt x="1733" y="10763"/>
                      <a:pt x="1728" y="10763"/>
                      <a:pt x="1722" y="10761"/>
                    </a:cubicBezTo>
                    <a:lnTo>
                      <a:pt x="1722" y="10761"/>
                    </a:lnTo>
                    <a:cubicBezTo>
                      <a:pt x="2719" y="12242"/>
                      <a:pt x="3800" y="13814"/>
                      <a:pt x="3830" y="15626"/>
                    </a:cubicBezTo>
                    <a:cubicBezTo>
                      <a:pt x="3830" y="15717"/>
                      <a:pt x="3770" y="15839"/>
                      <a:pt x="3861" y="15900"/>
                    </a:cubicBezTo>
                    <a:cubicBezTo>
                      <a:pt x="3835" y="16081"/>
                      <a:pt x="3941" y="16284"/>
                      <a:pt x="4105" y="16284"/>
                    </a:cubicBezTo>
                    <a:cubicBezTo>
                      <a:pt x="4133" y="16284"/>
                      <a:pt x="4163" y="16278"/>
                      <a:pt x="4195" y="16264"/>
                    </a:cubicBezTo>
                    <a:cubicBezTo>
                      <a:pt x="4529" y="16021"/>
                      <a:pt x="4256" y="15474"/>
                      <a:pt x="4286" y="15140"/>
                    </a:cubicBezTo>
                    <a:cubicBezTo>
                      <a:pt x="4438" y="14532"/>
                      <a:pt x="4408" y="13893"/>
                      <a:pt x="4347" y="13286"/>
                    </a:cubicBezTo>
                    <a:cubicBezTo>
                      <a:pt x="4347" y="13286"/>
                      <a:pt x="4347" y="13255"/>
                      <a:pt x="4347" y="13255"/>
                    </a:cubicBezTo>
                    <a:cubicBezTo>
                      <a:pt x="4256" y="11735"/>
                      <a:pt x="4499" y="10185"/>
                      <a:pt x="4408" y="8635"/>
                    </a:cubicBezTo>
                    <a:cubicBezTo>
                      <a:pt x="3982" y="6507"/>
                      <a:pt x="3557" y="4349"/>
                      <a:pt x="2554" y="2404"/>
                    </a:cubicBezTo>
                    <a:cubicBezTo>
                      <a:pt x="2462" y="2191"/>
                      <a:pt x="2371" y="2009"/>
                      <a:pt x="2250" y="1796"/>
                    </a:cubicBezTo>
                    <a:lnTo>
                      <a:pt x="2250" y="1796"/>
                    </a:lnTo>
                    <a:cubicBezTo>
                      <a:pt x="2280" y="1826"/>
                      <a:pt x="2280" y="1826"/>
                      <a:pt x="2280" y="1826"/>
                    </a:cubicBezTo>
                    <a:cubicBezTo>
                      <a:pt x="2132" y="1531"/>
                      <a:pt x="1985" y="1236"/>
                      <a:pt x="1837" y="940"/>
                    </a:cubicBezTo>
                    <a:lnTo>
                      <a:pt x="1837" y="940"/>
                    </a:lnTo>
                    <a:cubicBezTo>
                      <a:pt x="1841" y="943"/>
                      <a:pt x="1847" y="945"/>
                      <a:pt x="1855" y="945"/>
                    </a:cubicBezTo>
                    <a:cubicBezTo>
                      <a:pt x="1546" y="260"/>
                      <a:pt x="1323" y="1"/>
                      <a:pt x="1160"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6"/>
              <p:cNvSpPr/>
              <p:nvPr/>
            </p:nvSpPr>
            <p:spPr>
              <a:xfrm>
                <a:off x="3474500" y="2983775"/>
                <a:ext cx="519375" cy="134225"/>
              </a:xfrm>
              <a:custGeom>
                <a:rect b="b" l="l" r="r" t="t"/>
                <a:pathLst>
                  <a:path extrusionOk="0" h="5369" w="20775">
                    <a:moveTo>
                      <a:pt x="11308" y="55"/>
                    </a:moveTo>
                    <a:cubicBezTo>
                      <a:pt x="11326" y="55"/>
                      <a:pt x="11345" y="55"/>
                      <a:pt x="11364" y="56"/>
                    </a:cubicBezTo>
                    <a:lnTo>
                      <a:pt x="11364" y="56"/>
                    </a:lnTo>
                    <a:cubicBezTo>
                      <a:pt x="11366" y="55"/>
                      <a:pt x="11367" y="55"/>
                      <a:pt x="11368" y="55"/>
                    </a:cubicBezTo>
                    <a:close/>
                    <a:moveTo>
                      <a:pt x="15937" y="0"/>
                    </a:moveTo>
                    <a:cubicBezTo>
                      <a:pt x="14673" y="0"/>
                      <a:pt x="13164" y="58"/>
                      <a:pt x="11815" y="58"/>
                    </a:cubicBezTo>
                    <a:cubicBezTo>
                      <a:pt x="11663" y="58"/>
                      <a:pt x="11512" y="57"/>
                      <a:pt x="11364" y="56"/>
                    </a:cubicBezTo>
                    <a:lnTo>
                      <a:pt x="11364" y="56"/>
                    </a:lnTo>
                    <a:cubicBezTo>
                      <a:pt x="11184" y="85"/>
                      <a:pt x="11033" y="85"/>
                      <a:pt x="10852" y="85"/>
                    </a:cubicBezTo>
                    <a:cubicBezTo>
                      <a:pt x="8663" y="268"/>
                      <a:pt x="6475" y="693"/>
                      <a:pt x="4499" y="1666"/>
                    </a:cubicBezTo>
                    <a:cubicBezTo>
                      <a:pt x="3040" y="2487"/>
                      <a:pt x="1702" y="3581"/>
                      <a:pt x="456" y="4705"/>
                    </a:cubicBezTo>
                    <a:cubicBezTo>
                      <a:pt x="335" y="4857"/>
                      <a:pt x="0" y="5161"/>
                      <a:pt x="274" y="5344"/>
                    </a:cubicBezTo>
                    <a:cubicBezTo>
                      <a:pt x="299" y="5361"/>
                      <a:pt x="325" y="5368"/>
                      <a:pt x="349" y="5368"/>
                    </a:cubicBezTo>
                    <a:cubicBezTo>
                      <a:pt x="411" y="5368"/>
                      <a:pt x="465" y="5318"/>
                      <a:pt x="487" y="5253"/>
                    </a:cubicBezTo>
                    <a:cubicBezTo>
                      <a:pt x="608" y="5040"/>
                      <a:pt x="760" y="4857"/>
                      <a:pt x="912" y="4705"/>
                    </a:cubicBezTo>
                    <a:cubicBezTo>
                      <a:pt x="1019" y="4731"/>
                      <a:pt x="1128" y="4742"/>
                      <a:pt x="1238" y="4742"/>
                    </a:cubicBezTo>
                    <a:cubicBezTo>
                      <a:pt x="1783" y="4742"/>
                      <a:pt x="2357" y="4472"/>
                      <a:pt x="2888" y="4371"/>
                    </a:cubicBezTo>
                    <a:cubicBezTo>
                      <a:pt x="4286" y="4280"/>
                      <a:pt x="5624" y="4037"/>
                      <a:pt x="7022" y="4006"/>
                    </a:cubicBezTo>
                    <a:cubicBezTo>
                      <a:pt x="9393" y="3672"/>
                      <a:pt x="11915" y="3976"/>
                      <a:pt x="14165" y="3003"/>
                    </a:cubicBezTo>
                    <a:cubicBezTo>
                      <a:pt x="20774" y="372"/>
                      <a:pt x="19148" y="0"/>
                      <a:pt x="159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6"/>
              <p:cNvSpPr/>
              <p:nvPr/>
            </p:nvSpPr>
            <p:spPr>
              <a:xfrm>
                <a:off x="3283000" y="2863550"/>
                <a:ext cx="138325" cy="418300"/>
              </a:xfrm>
              <a:custGeom>
                <a:rect b="b" l="l" r="r" t="t"/>
                <a:pathLst>
                  <a:path extrusionOk="0" h="16732" w="5533">
                    <a:moveTo>
                      <a:pt x="639" y="1"/>
                    </a:moveTo>
                    <a:cubicBezTo>
                      <a:pt x="548" y="31"/>
                      <a:pt x="457" y="92"/>
                      <a:pt x="426" y="183"/>
                    </a:cubicBezTo>
                    <a:cubicBezTo>
                      <a:pt x="1" y="1186"/>
                      <a:pt x="305" y="2341"/>
                      <a:pt x="183" y="3405"/>
                    </a:cubicBezTo>
                    <a:cubicBezTo>
                      <a:pt x="183" y="5289"/>
                      <a:pt x="274" y="7113"/>
                      <a:pt x="730" y="8937"/>
                    </a:cubicBezTo>
                    <a:cubicBezTo>
                      <a:pt x="1186" y="10548"/>
                      <a:pt x="2098" y="11946"/>
                      <a:pt x="2949" y="13375"/>
                    </a:cubicBezTo>
                    <a:cubicBezTo>
                      <a:pt x="2949" y="13375"/>
                      <a:pt x="2949" y="13375"/>
                      <a:pt x="2949" y="13405"/>
                    </a:cubicBezTo>
                    <a:cubicBezTo>
                      <a:pt x="3010" y="13496"/>
                      <a:pt x="3101" y="13587"/>
                      <a:pt x="3162" y="13709"/>
                    </a:cubicBezTo>
                    <a:cubicBezTo>
                      <a:pt x="3770" y="14621"/>
                      <a:pt x="4286" y="15624"/>
                      <a:pt x="4834" y="16597"/>
                    </a:cubicBezTo>
                    <a:cubicBezTo>
                      <a:pt x="4894" y="16678"/>
                      <a:pt x="4982" y="16732"/>
                      <a:pt x="5079" y="16732"/>
                    </a:cubicBezTo>
                    <a:cubicBezTo>
                      <a:pt x="5127" y="16732"/>
                      <a:pt x="5178" y="16718"/>
                      <a:pt x="5229" y="16688"/>
                    </a:cubicBezTo>
                    <a:cubicBezTo>
                      <a:pt x="5533" y="16505"/>
                      <a:pt x="5229" y="16141"/>
                      <a:pt x="5107" y="15898"/>
                    </a:cubicBezTo>
                    <a:cubicBezTo>
                      <a:pt x="5107" y="15685"/>
                      <a:pt x="5107" y="15442"/>
                      <a:pt x="5107" y="15229"/>
                    </a:cubicBezTo>
                    <a:cubicBezTo>
                      <a:pt x="5259" y="13679"/>
                      <a:pt x="5381" y="12098"/>
                      <a:pt x="5137" y="10578"/>
                    </a:cubicBezTo>
                    <a:lnTo>
                      <a:pt x="5137" y="10578"/>
                    </a:lnTo>
                    <a:cubicBezTo>
                      <a:pt x="5168" y="10609"/>
                      <a:pt x="5168" y="10609"/>
                      <a:pt x="5168" y="10609"/>
                    </a:cubicBezTo>
                    <a:cubicBezTo>
                      <a:pt x="4955" y="9423"/>
                      <a:pt x="4834" y="8207"/>
                      <a:pt x="4256" y="7144"/>
                    </a:cubicBezTo>
                    <a:cubicBezTo>
                      <a:pt x="3800" y="5745"/>
                      <a:pt x="3587" y="4286"/>
                      <a:pt x="2736" y="3040"/>
                    </a:cubicBezTo>
                    <a:cubicBezTo>
                      <a:pt x="2311" y="2311"/>
                      <a:pt x="1581" y="1885"/>
                      <a:pt x="1247" y="1095"/>
                    </a:cubicBezTo>
                    <a:cubicBezTo>
                      <a:pt x="1034" y="791"/>
                      <a:pt x="1064" y="61"/>
                      <a:pt x="63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6"/>
              <p:cNvSpPr/>
              <p:nvPr/>
            </p:nvSpPr>
            <p:spPr>
              <a:xfrm>
                <a:off x="3052350" y="3235600"/>
                <a:ext cx="250425" cy="415525"/>
              </a:xfrm>
              <a:custGeom>
                <a:rect b="b" l="l" r="r" t="t"/>
                <a:pathLst>
                  <a:path extrusionOk="0" h="16621" w="10017">
                    <a:moveTo>
                      <a:pt x="1172" y="3295"/>
                    </a:moveTo>
                    <a:lnTo>
                      <a:pt x="1172" y="3295"/>
                    </a:lnTo>
                    <a:cubicBezTo>
                      <a:pt x="1202" y="3356"/>
                      <a:pt x="1202" y="3417"/>
                      <a:pt x="1233" y="3478"/>
                    </a:cubicBezTo>
                    <a:cubicBezTo>
                      <a:pt x="1202" y="3417"/>
                      <a:pt x="1172" y="3356"/>
                      <a:pt x="1172" y="3295"/>
                    </a:cubicBezTo>
                    <a:close/>
                    <a:moveTo>
                      <a:pt x="6196" y="6397"/>
                    </a:moveTo>
                    <a:lnTo>
                      <a:pt x="6196" y="6397"/>
                    </a:lnTo>
                    <a:cubicBezTo>
                      <a:pt x="6203" y="6407"/>
                      <a:pt x="6210" y="6416"/>
                      <a:pt x="6217" y="6426"/>
                    </a:cubicBezTo>
                    <a:cubicBezTo>
                      <a:pt x="6217" y="6406"/>
                      <a:pt x="6205" y="6399"/>
                      <a:pt x="6196" y="6397"/>
                    </a:cubicBezTo>
                    <a:close/>
                    <a:moveTo>
                      <a:pt x="294" y="0"/>
                    </a:moveTo>
                    <a:cubicBezTo>
                      <a:pt x="0" y="0"/>
                      <a:pt x="160" y="797"/>
                      <a:pt x="260" y="1046"/>
                    </a:cubicBezTo>
                    <a:cubicBezTo>
                      <a:pt x="260" y="1046"/>
                      <a:pt x="260" y="1076"/>
                      <a:pt x="260" y="1076"/>
                    </a:cubicBezTo>
                    <a:cubicBezTo>
                      <a:pt x="260" y="1137"/>
                      <a:pt x="290" y="1198"/>
                      <a:pt x="290" y="1228"/>
                    </a:cubicBezTo>
                    <a:cubicBezTo>
                      <a:pt x="290" y="1228"/>
                      <a:pt x="290" y="1228"/>
                      <a:pt x="290" y="1198"/>
                    </a:cubicBezTo>
                    <a:cubicBezTo>
                      <a:pt x="655" y="2535"/>
                      <a:pt x="929" y="3873"/>
                      <a:pt x="1415" y="5149"/>
                    </a:cubicBezTo>
                    <a:cubicBezTo>
                      <a:pt x="2570" y="8675"/>
                      <a:pt x="5275" y="11289"/>
                      <a:pt x="7950" y="13721"/>
                    </a:cubicBezTo>
                    <a:cubicBezTo>
                      <a:pt x="8376" y="14177"/>
                      <a:pt x="8831" y="14694"/>
                      <a:pt x="8983" y="15332"/>
                    </a:cubicBezTo>
                    <a:cubicBezTo>
                      <a:pt x="9075" y="15727"/>
                      <a:pt x="9257" y="16153"/>
                      <a:pt x="9622" y="16396"/>
                    </a:cubicBezTo>
                    <a:cubicBezTo>
                      <a:pt x="9648" y="16474"/>
                      <a:pt x="9719" y="16621"/>
                      <a:pt x="9836" y="16621"/>
                    </a:cubicBezTo>
                    <a:cubicBezTo>
                      <a:pt x="9854" y="16621"/>
                      <a:pt x="9874" y="16617"/>
                      <a:pt x="9895" y="16608"/>
                    </a:cubicBezTo>
                    <a:cubicBezTo>
                      <a:pt x="9986" y="16548"/>
                      <a:pt x="10017" y="16396"/>
                      <a:pt x="9895" y="16335"/>
                    </a:cubicBezTo>
                    <a:cubicBezTo>
                      <a:pt x="9895" y="16335"/>
                      <a:pt x="9895" y="16305"/>
                      <a:pt x="9895" y="16305"/>
                    </a:cubicBezTo>
                    <a:cubicBezTo>
                      <a:pt x="9956" y="16213"/>
                      <a:pt x="9956" y="16061"/>
                      <a:pt x="9865" y="15970"/>
                    </a:cubicBezTo>
                    <a:cubicBezTo>
                      <a:pt x="9865" y="15304"/>
                      <a:pt x="9835" y="14608"/>
                      <a:pt x="9714" y="13942"/>
                    </a:cubicBezTo>
                    <a:lnTo>
                      <a:pt x="9714" y="13942"/>
                    </a:lnTo>
                    <a:cubicBezTo>
                      <a:pt x="9828" y="12158"/>
                      <a:pt x="9010" y="10615"/>
                      <a:pt x="7980" y="9222"/>
                    </a:cubicBezTo>
                    <a:cubicBezTo>
                      <a:pt x="7524" y="8189"/>
                      <a:pt x="6856" y="7277"/>
                      <a:pt x="6187" y="6396"/>
                    </a:cubicBezTo>
                    <a:lnTo>
                      <a:pt x="6187" y="6396"/>
                    </a:lnTo>
                    <a:cubicBezTo>
                      <a:pt x="6187" y="6396"/>
                      <a:pt x="6191" y="6396"/>
                      <a:pt x="6196" y="6397"/>
                    </a:cubicBezTo>
                    <a:lnTo>
                      <a:pt x="6196" y="6397"/>
                    </a:lnTo>
                    <a:cubicBezTo>
                      <a:pt x="6112" y="6285"/>
                      <a:pt x="6028" y="6173"/>
                      <a:pt x="5944" y="6061"/>
                    </a:cubicBezTo>
                    <a:cubicBezTo>
                      <a:pt x="4971" y="4815"/>
                      <a:pt x="3816" y="3660"/>
                      <a:pt x="2783" y="2444"/>
                    </a:cubicBezTo>
                    <a:lnTo>
                      <a:pt x="2783" y="2414"/>
                    </a:lnTo>
                    <a:cubicBezTo>
                      <a:pt x="2053" y="1654"/>
                      <a:pt x="1202" y="985"/>
                      <a:pt x="564" y="134"/>
                    </a:cubicBezTo>
                    <a:cubicBezTo>
                      <a:pt x="447" y="40"/>
                      <a:pt x="359" y="0"/>
                      <a:pt x="2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6"/>
              <p:cNvSpPr/>
              <p:nvPr/>
            </p:nvSpPr>
            <p:spPr>
              <a:xfrm>
                <a:off x="3033350" y="3503550"/>
                <a:ext cx="260325" cy="289375"/>
              </a:xfrm>
              <a:custGeom>
                <a:rect b="b" l="l" r="r" t="t"/>
                <a:pathLst>
                  <a:path extrusionOk="0" h="11575" w="10413">
                    <a:moveTo>
                      <a:pt x="844" y="0"/>
                    </a:moveTo>
                    <a:cubicBezTo>
                      <a:pt x="1" y="0"/>
                      <a:pt x="2509" y="4334"/>
                      <a:pt x="2813" y="4918"/>
                    </a:cubicBezTo>
                    <a:cubicBezTo>
                      <a:pt x="3816" y="6590"/>
                      <a:pt x="5306" y="7897"/>
                      <a:pt x="6825" y="9082"/>
                    </a:cubicBezTo>
                    <a:cubicBezTo>
                      <a:pt x="7707" y="9903"/>
                      <a:pt x="8862" y="10419"/>
                      <a:pt x="9591" y="11362"/>
                    </a:cubicBezTo>
                    <a:cubicBezTo>
                      <a:pt x="9652" y="11483"/>
                      <a:pt x="9774" y="11574"/>
                      <a:pt x="9926" y="11574"/>
                    </a:cubicBezTo>
                    <a:cubicBezTo>
                      <a:pt x="10412" y="11483"/>
                      <a:pt x="10139" y="10875"/>
                      <a:pt x="10047" y="10571"/>
                    </a:cubicBezTo>
                    <a:cubicBezTo>
                      <a:pt x="9713" y="9872"/>
                      <a:pt x="9591" y="9112"/>
                      <a:pt x="9409" y="8383"/>
                    </a:cubicBezTo>
                    <a:cubicBezTo>
                      <a:pt x="9318" y="6985"/>
                      <a:pt x="8224" y="6103"/>
                      <a:pt x="7190" y="5313"/>
                    </a:cubicBezTo>
                    <a:cubicBezTo>
                      <a:pt x="5245" y="3884"/>
                      <a:pt x="3816" y="1878"/>
                      <a:pt x="1749" y="571"/>
                    </a:cubicBezTo>
                    <a:lnTo>
                      <a:pt x="1780" y="571"/>
                    </a:lnTo>
                    <a:cubicBezTo>
                      <a:pt x="1308" y="170"/>
                      <a:pt x="1010" y="0"/>
                      <a:pt x="8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6"/>
              <p:cNvSpPr/>
              <p:nvPr/>
            </p:nvSpPr>
            <p:spPr>
              <a:xfrm>
                <a:off x="3277075" y="3614600"/>
                <a:ext cx="414600" cy="208500"/>
              </a:xfrm>
              <a:custGeom>
                <a:rect b="b" l="l" r="r" t="t"/>
                <a:pathLst>
                  <a:path extrusionOk="0" h="8340" w="16584">
                    <a:moveTo>
                      <a:pt x="16413" y="1"/>
                    </a:moveTo>
                    <a:cubicBezTo>
                      <a:pt x="16390" y="1"/>
                      <a:pt x="16367" y="7"/>
                      <a:pt x="16347" y="20"/>
                    </a:cubicBezTo>
                    <a:cubicBezTo>
                      <a:pt x="15466" y="293"/>
                      <a:pt x="14584" y="597"/>
                      <a:pt x="13672" y="810"/>
                    </a:cubicBezTo>
                    <a:lnTo>
                      <a:pt x="13642" y="810"/>
                    </a:lnTo>
                    <a:cubicBezTo>
                      <a:pt x="10998" y="1236"/>
                      <a:pt x="8384" y="1996"/>
                      <a:pt x="6104" y="3455"/>
                    </a:cubicBezTo>
                    <a:lnTo>
                      <a:pt x="6134" y="3455"/>
                    </a:lnTo>
                    <a:cubicBezTo>
                      <a:pt x="4189" y="4458"/>
                      <a:pt x="2304" y="5673"/>
                      <a:pt x="937" y="7467"/>
                    </a:cubicBezTo>
                    <a:cubicBezTo>
                      <a:pt x="663" y="7558"/>
                      <a:pt x="329" y="7619"/>
                      <a:pt x="146" y="7892"/>
                    </a:cubicBezTo>
                    <a:cubicBezTo>
                      <a:pt x="1" y="8087"/>
                      <a:pt x="166" y="8340"/>
                      <a:pt x="378" y="8340"/>
                    </a:cubicBezTo>
                    <a:cubicBezTo>
                      <a:pt x="431" y="8340"/>
                      <a:pt x="487" y="8324"/>
                      <a:pt x="542" y="8287"/>
                    </a:cubicBezTo>
                    <a:cubicBezTo>
                      <a:pt x="558" y="8293"/>
                      <a:pt x="574" y="8296"/>
                      <a:pt x="589" y="8296"/>
                    </a:cubicBezTo>
                    <a:cubicBezTo>
                      <a:pt x="654" y="8296"/>
                      <a:pt x="699" y="8246"/>
                      <a:pt x="724" y="8196"/>
                    </a:cubicBezTo>
                    <a:cubicBezTo>
                      <a:pt x="3946" y="7224"/>
                      <a:pt x="7229" y="6494"/>
                      <a:pt x="10359" y="5370"/>
                    </a:cubicBezTo>
                    <a:cubicBezTo>
                      <a:pt x="12730" y="4123"/>
                      <a:pt x="14888" y="2269"/>
                      <a:pt x="16560" y="172"/>
                    </a:cubicBezTo>
                    <a:cubicBezTo>
                      <a:pt x="16584" y="77"/>
                      <a:pt x="16496" y="1"/>
                      <a:pt x="164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6"/>
              <p:cNvSpPr/>
              <p:nvPr/>
            </p:nvSpPr>
            <p:spPr>
              <a:xfrm>
                <a:off x="3295975" y="3446125"/>
                <a:ext cx="512325" cy="245400"/>
              </a:xfrm>
              <a:custGeom>
                <a:rect b="b" l="l" r="r" t="t"/>
                <a:pathLst>
                  <a:path extrusionOk="0" h="9816" w="20493">
                    <a:moveTo>
                      <a:pt x="19761" y="0"/>
                    </a:moveTo>
                    <a:cubicBezTo>
                      <a:pt x="19725" y="0"/>
                      <a:pt x="19683" y="4"/>
                      <a:pt x="19634" y="11"/>
                    </a:cubicBezTo>
                    <a:cubicBezTo>
                      <a:pt x="16838" y="1075"/>
                      <a:pt x="13737" y="1105"/>
                      <a:pt x="10910" y="2108"/>
                    </a:cubicBezTo>
                    <a:cubicBezTo>
                      <a:pt x="7263" y="3507"/>
                      <a:pt x="3767" y="5695"/>
                      <a:pt x="1123" y="8552"/>
                    </a:cubicBezTo>
                    <a:cubicBezTo>
                      <a:pt x="758" y="8704"/>
                      <a:pt x="272" y="8947"/>
                      <a:pt x="241" y="9403"/>
                    </a:cubicBezTo>
                    <a:cubicBezTo>
                      <a:pt x="181" y="9464"/>
                      <a:pt x="90" y="9555"/>
                      <a:pt x="59" y="9646"/>
                    </a:cubicBezTo>
                    <a:cubicBezTo>
                      <a:pt x="1" y="9744"/>
                      <a:pt x="79" y="9816"/>
                      <a:pt x="159" y="9816"/>
                    </a:cubicBezTo>
                    <a:cubicBezTo>
                      <a:pt x="204" y="9816"/>
                      <a:pt x="250" y="9793"/>
                      <a:pt x="272" y="9738"/>
                    </a:cubicBezTo>
                    <a:cubicBezTo>
                      <a:pt x="272" y="9707"/>
                      <a:pt x="302" y="9677"/>
                      <a:pt x="333" y="9646"/>
                    </a:cubicBezTo>
                    <a:lnTo>
                      <a:pt x="302" y="9646"/>
                    </a:lnTo>
                    <a:cubicBezTo>
                      <a:pt x="333" y="9646"/>
                      <a:pt x="333" y="9616"/>
                      <a:pt x="363" y="9616"/>
                    </a:cubicBezTo>
                    <a:cubicBezTo>
                      <a:pt x="424" y="9662"/>
                      <a:pt x="500" y="9684"/>
                      <a:pt x="580" y="9684"/>
                    </a:cubicBezTo>
                    <a:cubicBezTo>
                      <a:pt x="659" y="9684"/>
                      <a:pt x="743" y="9662"/>
                      <a:pt x="819" y="9616"/>
                    </a:cubicBezTo>
                    <a:cubicBezTo>
                      <a:pt x="1548" y="8917"/>
                      <a:pt x="2582" y="8765"/>
                      <a:pt x="3463" y="8370"/>
                    </a:cubicBezTo>
                    <a:cubicBezTo>
                      <a:pt x="6260" y="7276"/>
                      <a:pt x="9269" y="6880"/>
                      <a:pt x="12096" y="5847"/>
                    </a:cubicBezTo>
                    <a:cubicBezTo>
                      <a:pt x="14254" y="4905"/>
                      <a:pt x="16169" y="3507"/>
                      <a:pt x="17993" y="2078"/>
                    </a:cubicBezTo>
                    <a:cubicBezTo>
                      <a:pt x="18746" y="1412"/>
                      <a:pt x="20492" y="0"/>
                      <a:pt x="1976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6"/>
              <p:cNvSpPr/>
              <p:nvPr/>
            </p:nvSpPr>
            <p:spPr>
              <a:xfrm>
                <a:off x="3124175" y="3000275"/>
                <a:ext cx="738050" cy="498500"/>
              </a:xfrm>
              <a:custGeom>
                <a:rect b="b" l="l" r="r" t="t"/>
                <a:pathLst>
                  <a:path extrusionOk="0" h="19940" w="29522">
                    <a:moveTo>
                      <a:pt x="387" y="0"/>
                    </a:moveTo>
                    <a:cubicBezTo>
                      <a:pt x="349" y="0"/>
                      <a:pt x="309" y="10"/>
                      <a:pt x="274" y="33"/>
                    </a:cubicBezTo>
                    <a:cubicBezTo>
                      <a:pt x="153" y="94"/>
                      <a:pt x="92" y="216"/>
                      <a:pt x="92" y="337"/>
                    </a:cubicBezTo>
                    <a:cubicBezTo>
                      <a:pt x="1" y="1340"/>
                      <a:pt x="426" y="2313"/>
                      <a:pt x="487" y="3316"/>
                    </a:cubicBezTo>
                    <a:cubicBezTo>
                      <a:pt x="913" y="6143"/>
                      <a:pt x="1126" y="9182"/>
                      <a:pt x="2524" y="11705"/>
                    </a:cubicBezTo>
                    <a:cubicBezTo>
                      <a:pt x="2524" y="11705"/>
                      <a:pt x="2554" y="11736"/>
                      <a:pt x="2554" y="11736"/>
                    </a:cubicBezTo>
                    <a:cubicBezTo>
                      <a:pt x="2554" y="11766"/>
                      <a:pt x="2554" y="11766"/>
                      <a:pt x="2554" y="11766"/>
                    </a:cubicBezTo>
                    <a:cubicBezTo>
                      <a:pt x="2585" y="11796"/>
                      <a:pt x="2585" y="11796"/>
                      <a:pt x="2615" y="11827"/>
                    </a:cubicBezTo>
                    <a:cubicBezTo>
                      <a:pt x="3892" y="14106"/>
                      <a:pt x="5958" y="15809"/>
                      <a:pt x="7417" y="17967"/>
                    </a:cubicBezTo>
                    <a:cubicBezTo>
                      <a:pt x="7417" y="17967"/>
                      <a:pt x="7448" y="17997"/>
                      <a:pt x="7448" y="18027"/>
                    </a:cubicBezTo>
                    <a:cubicBezTo>
                      <a:pt x="7448" y="17997"/>
                      <a:pt x="7448" y="17997"/>
                      <a:pt x="7448" y="17997"/>
                    </a:cubicBezTo>
                    <a:cubicBezTo>
                      <a:pt x="7448" y="18027"/>
                      <a:pt x="7478" y="18058"/>
                      <a:pt x="7478" y="18088"/>
                    </a:cubicBezTo>
                    <a:cubicBezTo>
                      <a:pt x="7478" y="18058"/>
                      <a:pt x="7478" y="18058"/>
                      <a:pt x="7478" y="18058"/>
                    </a:cubicBezTo>
                    <a:cubicBezTo>
                      <a:pt x="7478" y="18058"/>
                      <a:pt x="7478" y="18071"/>
                      <a:pt x="7487" y="18089"/>
                    </a:cubicBezTo>
                    <a:lnTo>
                      <a:pt x="7487" y="18089"/>
                    </a:lnTo>
                    <a:cubicBezTo>
                      <a:pt x="7485" y="18089"/>
                      <a:pt x="7482" y="18088"/>
                      <a:pt x="7478" y="18088"/>
                    </a:cubicBezTo>
                    <a:cubicBezTo>
                      <a:pt x="7782" y="18666"/>
                      <a:pt x="8208" y="19122"/>
                      <a:pt x="8390" y="19730"/>
                    </a:cubicBezTo>
                    <a:cubicBezTo>
                      <a:pt x="8455" y="19880"/>
                      <a:pt x="8550" y="19940"/>
                      <a:pt x="8651" y="19940"/>
                    </a:cubicBezTo>
                    <a:cubicBezTo>
                      <a:pt x="8836" y="19940"/>
                      <a:pt x="9041" y="19743"/>
                      <a:pt x="9120" y="19547"/>
                    </a:cubicBezTo>
                    <a:cubicBezTo>
                      <a:pt x="9136" y="19555"/>
                      <a:pt x="9152" y="19559"/>
                      <a:pt x="9168" y="19559"/>
                    </a:cubicBezTo>
                    <a:cubicBezTo>
                      <a:pt x="9211" y="19559"/>
                      <a:pt x="9249" y="19531"/>
                      <a:pt x="9272" y="19486"/>
                    </a:cubicBezTo>
                    <a:cubicBezTo>
                      <a:pt x="9298" y="19592"/>
                      <a:pt x="9416" y="19675"/>
                      <a:pt x="9526" y="19675"/>
                    </a:cubicBezTo>
                    <a:cubicBezTo>
                      <a:pt x="9543" y="19675"/>
                      <a:pt x="9560" y="19673"/>
                      <a:pt x="9576" y="19669"/>
                    </a:cubicBezTo>
                    <a:cubicBezTo>
                      <a:pt x="10153" y="19426"/>
                      <a:pt x="10731" y="19152"/>
                      <a:pt x="11338" y="19000"/>
                    </a:cubicBezTo>
                    <a:lnTo>
                      <a:pt x="11308" y="19000"/>
                    </a:lnTo>
                    <a:cubicBezTo>
                      <a:pt x="13922" y="18575"/>
                      <a:pt x="16536" y="18058"/>
                      <a:pt x="19089" y="17298"/>
                    </a:cubicBezTo>
                    <a:lnTo>
                      <a:pt x="19059" y="17298"/>
                    </a:lnTo>
                    <a:cubicBezTo>
                      <a:pt x="20427" y="16964"/>
                      <a:pt x="21764" y="16660"/>
                      <a:pt x="23071" y="16143"/>
                    </a:cubicBezTo>
                    <a:cubicBezTo>
                      <a:pt x="24804" y="15474"/>
                      <a:pt x="26202" y="14319"/>
                      <a:pt x="27479" y="13012"/>
                    </a:cubicBezTo>
                    <a:cubicBezTo>
                      <a:pt x="28153" y="12365"/>
                      <a:pt x="29521" y="11574"/>
                      <a:pt x="28292" y="11574"/>
                    </a:cubicBezTo>
                    <a:cubicBezTo>
                      <a:pt x="28136" y="11574"/>
                      <a:pt x="27938" y="11587"/>
                      <a:pt x="27691" y="11614"/>
                    </a:cubicBezTo>
                    <a:cubicBezTo>
                      <a:pt x="23436" y="11979"/>
                      <a:pt x="19181" y="12708"/>
                      <a:pt x="15381" y="14714"/>
                    </a:cubicBezTo>
                    <a:cubicBezTo>
                      <a:pt x="13132" y="15900"/>
                      <a:pt x="10791" y="17146"/>
                      <a:pt x="9241" y="19243"/>
                    </a:cubicBezTo>
                    <a:cubicBezTo>
                      <a:pt x="9241" y="19213"/>
                      <a:pt x="9241" y="19213"/>
                      <a:pt x="9211" y="19213"/>
                    </a:cubicBezTo>
                    <a:cubicBezTo>
                      <a:pt x="9302" y="18362"/>
                      <a:pt x="8907" y="17572"/>
                      <a:pt x="8755" y="16751"/>
                    </a:cubicBezTo>
                    <a:cubicBezTo>
                      <a:pt x="8732" y="16638"/>
                      <a:pt x="8643" y="16576"/>
                      <a:pt x="8561" y="16576"/>
                    </a:cubicBezTo>
                    <a:cubicBezTo>
                      <a:pt x="8532" y="16576"/>
                      <a:pt x="8505" y="16583"/>
                      <a:pt x="8481" y="16599"/>
                    </a:cubicBezTo>
                    <a:cubicBezTo>
                      <a:pt x="7721" y="15170"/>
                      <a:pt x="7539" y="13559"/>
                      <a:pt x="7235" y="11979"/>
                    </a:cubicBezTo>
                    <a:cubicBezTo>
                      <a:pt x="6810" y="10520"/>
                      <a:pt x="6202" y="9091"/>
                      <a:pt x="5503" y="7723"/>
                    </a:cubicBezTo>
                    <a:cubicBezTo>
                      <a:pt x="4530" y="5778"/>
                      <a:pt x="2980" y="4197"/>
                      <a:pt x="1946" y="2313"/>
                    </a:cubicBezTo>
                    <a:cubicBezTo>
                      <a:pt x="1581" y="1492"/>
                      <a:pt x="1156" y="732"/>
                      <a:pt x="548" y="64"/>
                    </a:cubicBezTo>
                    <a:cubicBezTo>
                      <a:pt x="510" y="26"/>
                      <a:pt x="450" y="0"/>
                      <a:pt x="38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6"/>
              <p:cNvSpPr/>
              <p:nvPr/>
            </p:nvSpPr>
            <p:spPr>
              <a:xfrm>
                <a:off x="3393175" y="3109750"/>
                <a:ext cx="487125" cy="204800"/>
              </a:xfrm>
              <a:custGeom>
                <a:rect b="b" l="l" r="r" t="t"/>
                <a:pathLst>
                  <a:path extrusionOk="0" h="8192" w="19485">
                    <a:moveTo>
                      <a:pt x="19089" y="1"/>
                    </a:moveTo>
                    <a:cubicBezTo>
                      <a:pt x="17144" y="366"/>
                      <a:pt x="15229" y="700"/>
                      <a:pt x="13345" y="1308"/>
                    </a:cubicBezTo>
                    <a:cubicBezTo>
                      <a:pt x="10852" y="1946"/>
                      <a:pt x="8177" y="2220"/>
                      <a:pt x="5928" y="3466"/>
                    </a:cubicBezTo>
                    <a:cubicBezTo>
                      <a:pt x="3983" y="4317"/>
                      <a:pt x="2463" y="5776"/>
                      <a:pt x="1034" y="7326"/>
                    </a:cubicBezTo>
                    <a:cubicBezTo>
                      <a:pt x="791" y="7448"/>
                      <a:pt x="1" y="7721"/>
                      <a:pt x="366" y="8086"/>
                    </a:cubicBezTo>
                    <a:cubicBezTo>
                      <a:pt x="379" y="8163"/>
                      <a:pt x="419" y="8191"/>
                      <a:pt x="465" y="8191"/>
                    </a:cubicBezTo>
                    <a:cubicBezTo>
                      <a:pt x="529" y="8191"/>
                      <a:pt x="604" y="8139"/>
                      <a:pt x="639" y="8086"/>
                    </a:cubicBezTo>
                    <a:cubicBezTo>
                      <a:pt x="4165" y="6475"/>
                      <a:pt x="8238" y="6627"/>
                      <a:pt x="11916" y="5350"/>
                    </a:cubicBezTo>
                    <a:cubicBezTo>
                      <a:pt x="14743" y="4378"/>
                      <a:pt x="16779" y="2129"/>
                      <a:pt x="19181" y="518"/>
                    </a:cubicBezTo>
                    <a:cubicBezTo>
                      <a:pt x="19333" y="426"/>
                      <a:pt x="19485" y="274"/>
                      <a:pt x="19393" y="122"/>
                    </a:cubicBezTo>
                    <a:cubicBezTo>
                      <a:pt x="19333" y="1"/>
                      <a:pt x="19211" y="1"/>
                      <a:pt x="1908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6"/>
              <p:cNvSpPr/>
              <p:nvPr/>
            </p:nvSpPr>
            <p:spPr>
              <a:xfrm>
                <a:off x="3257925" y="2432700"/>
                <a:ext cx="967375" cy="1574500"/>
              </a:xfrm>
              <a:custGeom>
                <a:rect b="b" l="l" r="r" t="t"/>
                <a:pathLst>
                  <a:path extrusionOk="0" h="62980" w="38695">
                    <a:moveTo>
                      <a:pt x="37904" y="0"/>
                    </a:moveTo>
                    <a:cubicBezTo>
                      <a:pt x="33983" y="213"/>
                      <a:pt x="30244" y="1824"/>
                      <a:pt x="26931" y="3769"/>
                    </a:cubicBezTo>
                    <a:cubicBezTo>
                      <a:pt x="14226" y="12280"/>
                      <a:pt x="6961" y="27296"/>
                      <a:pt x="2919" y="41612"/>
                    </a:cubicBezTo>
                    <a:cubicBezTo>
                      <a:pt x="1277" y="47114"/>
                      <a:pt x="365" y="52767"/>
                      <a:pt x="61" y="58481"/>
                    </a:cubicBezTo>
                    <a:cubicBezTo>
                      <a:pt x="1" y="59728"/>
                      <a:pt x="1" y="61004"/>
                      <a:pt x="31" y="62251"/>
                    </a:cubicBezTo>
                    <a:cubicBezTo>
                      <a:pt x="1" y="62646"/>
                      <a:pt x="335" y="62980"/>
                      <a:pt x="730" y="62980"/>
                    </a:cubicBezTo>
                    <a:cubicBezTo>
                      <a:pt x="1794" y="62919"/>
                      <a:pt x="1368" y="61582"/>
                      <a:pt x="1460" y="60852"/>
                    </a:cubicBezTo>
                    <a:cubicBezTo>
                      <a:pt x="1429" y="56475"/>
                      <a:pt x="2007" y="52098"/>
                      <a:pt x="2736" y="47782"/>
                    </a:cubicBezTo>
                    <a:cubicBezTo>
                      <a:pt x="5928" y="32888"/>
                      <a:pt x="12128" y="17873"/>
                      <a:pt x="23314" y="7204"/>
                    </a:cubicBezTo>
                    <a:cubicBezTo>
                      <a:pt x="23344" y="7174"/>
                      <a:pt x="23375" y="7143"/>
                      <a:pt x="23405" y="7113"/>
                    </a:cubicBezTo>
                    <a:cubicBezTo>
                      <a:pt x="23436" y="7083"/>
                      <a:pt x="23496" y="7052"/>
                      <a:pt x="23527" y="7022"/>
                    </a:cubicBezTo>
                    <a:cubicBezTo>
                      <a:pt x="23588" y="6961"/>
                      <a:pt x="23648" y="6900"/>
                      <a:pt x="23740" y="6839"/>
                    </a:cubicBezTo>
                    <a:lnTo>
                      <a:pt x="23709" y="6839"/>
                    </a:lnTo>
                    <a:cubicBezTo>
                      <a:pt x="23770" y="6809"/>
                      <a:pt x="23800" y="6779"/>
                      <a:pt x="23861" y="6718"/>
                    </a:cubicBezTo>
                    <a:lnTo>
                      <a:pt x="23892" y="6718"/>
                    </a:lnTo>
                    <a:cubicBezTo>
                      <a:pt x="23912" y="6698"/>
                      <a:pt x="23932" y="6677"/>
                      <a:pt x="23952" y="6657"/>
                    </a:cubicBezTo>
                    <a:lnTo>
                      <a:pt x="23952" y="6657"/>
                    </a:lnTo>
                    <a:cubicBezTo>
                      <a:pt x="23983" y="6627"/>
                      <a:pt x="24013" y="6596"/>
                      <a:pt x="24013" y="6596"/>
                    </a:cubicBezTo>
                    <a:cubicBezTo>
                      <a:pt x="27478" y="3526"/>
                      <a:pt x="31734" y="1307"/>
                      <a:pt x="36263" y="365"/>
                    </a:cubicBezTo>
                    <a:lnTo>
                      <a:pt x="36232" y="365"/>
                    </a:lnTo>
                    <a:cubicBezTo>
                      <a:pt x="36810" y="274"/>
                      <a:pt x="37387" y="213"/>
                      <a:pt x="37995" y="183"/>
                    </a:cubicBezTo>
                    <a:cubicBezTo>
                      <a:pt x="38178" y="183"/>
                      <a:pt x="38360" y="183"/>
                      <a:pt x="38542" y="213"/>
                    </a:cubicBezTo>
                    <a:cubicBezTo>
                      <a:pt x="38573" y="213"/>
                      <a:pt x="38664" y="213"/>
                      <a:pt x="38664" y="152"/>
                    </a:cubicBezTo>
                    <a:cubicBezTo>
                      <a:pt x="38694" y="92"/>
                      <a:pt x="38664" y="0"/>
                      <a:pt x="385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6"/>
              <p:cNvSpPr/>
              <p:nvPr/>
            </p:nvSpPr>
            <p:spPr>
              <a:xfrm>
                <a:off x="3394700" y="3893250"/>
                <a:ext cx="224250" cy="323250"/>
              </a:xfrm>
              <a:custGeom>
                <a:rect b="b" l="l" r="r" t="t"/>
                <a:pathLst>
                  <a:path extrusionOk="0" h="12930" w="8970">
                    <a:moveTo>
                      <a:pt x="8480" y="0"/>
                    </a:moveTo>
                    <a:cubicBezTo>
                      <a:pt x="8420" y="0"/>
                      <a:pt x="8350" y="9"/>
                      <a:pt x="8268" y="29"/>
                    </a:cubicBezTo>
                    <a:cubicBezTo>
                      <a:pt x="4256" y="333"/>
                      <a:pt x="3527" y="1914"/>
                      <a:pt x="1703" y="5105"/>
                    </a:cubicBezTo>
                    <a:cubicBezTo>
                      <a:pt x="1581" y="5227"/>
                      <a:pt x="1460" y="5439"/>
                      <a:pt x="1642" y="5561"/>
                    </a:cubicBezTo>
                    <a:cubicBezTo>
                      <a:pt x="487" y="7567"/>
                      <a:pt x="1" y="8479"/>
                      <a:pt x="1247" y="10637"/>
                    </a:cubicBezTo>
                    <a:cubicBezTo>
                      <a:pt x="1490" y="11336"/>
                      <a:pt x="1794" y="12035"/>
                      <a:pt x="1946" y="12765"/>
                    </a:cubicBezTo>
                    <a:cubicBezTo>
                      <a:pt x="1967" y="12868"/>
                      <a:pt x="2044" y="12929"/>
                      <a:pt x="2129" y="12929"/>
                    </a:cubicBezTo>
                    <a:cubicBezTo>
                      <a:pt x="2169" y="12929"/>
                      <a:pt x="2211" y="12916"/>
                      <a:pt x="2250" y="12886"/>
                    </a:cubicBezTo>
                    <a:cubicBezTo>
                      <a:pt x="2706" y="11944"/>
                      <a:pt x="2736" y="10820"/>
                      <a:pt x="2919" y="9786"/>
                    </a:cubicBezTo>
                    <a:cubicBezTo>
                      <a:pt x="3132" y="8236"/>
                      <a:pt x="3314" y="6564"/>
                      <a:pt x="2463" y="5166"/>
                    </a:cubicBezTo>
                    <a:cubicBezTo>
                      <a:pt x="2949" y="4497"/>
                      <a:pt x="3739" y="4163"/>
                      <a:pt x="4499" y="3950"/>
                    </a:cubicBezTo>
                    <a:lnTo>
                      <a:pt x="4469" y="3950"/>
                    </a:lnTo>
                    <a:cubicBezTo>
                      <a:pt x="6080" y="3464"/>
                      <a:pt x="7600" y="2400"/>
                      <a:pt x="8512" y="971"/>
                    </a:cubicBezTo>
                    <a:cubicBezTo>
                      <a:pt x="8728" y="619"/>
                      <a:pt x="8970" y="0"/>
                      <a:pt x="84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6"/>
              <p:cNvSpPr/>
              <p:nvPr/>
            </p:nvSpPr>
            <p:spPr>
              <a:xfrm>
                <a:off x="3494250" y="3911450"/>
                <a:ext cx="373900" cy="462225"/>
              </a:xfrm>
              <a:custGeom>
                <a:rect b="b" l="l" r="r" t="t"/>
                <a:pathLst>
                  <a:path extrusionOk="0" h="18489" w="14956">
                    <a:moveTo>
                      <a:pt x="13891" y="0"/>
                    </a:moveTo>
                    <a:lnTo>
                      <a:pt x="13891" y="0"/>
                    </a:lnTo>
                    <a:cubicBezTo>
                      <a:pt x="13466" y="10"/>
                      <a:pt x="13040" y="10"/>
                      <a:pt x="12615" y="10"/>
                    </a:cubicBezTo>
                    <a:lnTo>
                      <a:pt x="12615" y="10"/>
                    </a:lnTo>
                    <a:cubicBezTo>
                      <a:pt x="11764" y="10"/>
                      <a:pt x="10913" y="10"/>
                      <a:pt x="10062" y="91"/>
                    </a:cubicBezTo>
                    <a:cubicBezTo>
                      <a:pt x="8815" y="274"/>
                      <a:pt x="7600" y="730"/>
                      <a:pt x="6627" y="1490"/>
                    </a:cubicBezTo>
                    <a:cubicBezTo>
                      <a:pt x="5685" y="2128"/>
                      <a:pt x="5107" y="3192"/>
                      <a:pt x="4165" y="3830"/>
                    </a:cubicBezTo>
                    <a:cubicBezTo>
                      <a:pt x="4104" y="3860"/>
                      <a:pt x="4043" y="3891"/>
                      <a:pt x="3982" y="3921"/>
                    </a:cubicBezTo>
                    <a:cubicBezTo>
                      <a:pt x="3284" y="4445"/>
                      <a:pt x="2501" y="4774"/>
                      <a:pt x="1608" y="4774"/>
                    </a:cubicBezTo>
                    <a:cubicBezTo>
                      <a:pt x="1569" y="4774"/>
                      <a:pt x="1530" y="4774"/>
                      <a:pt x="1490" y="4772"/>
                    </a:cubicBezTo>
                    <a:lnTo>
                      <a:pt x="1490" y="4772"/>
                    </a:lnTo>
                    <a:cubicBezTo>
                      <a:pt x="1188" y="4827"/>
                      <a:pt x="1308" y="5180"/>
                      <a:pt x="1558" y="5180"/>
                    </a:cubicBezTo>
                    <a:cubicBezTo>
                      <a:pt x="1585" y="5180"/>
                      <a:pt x="1613" y="5176"/>
                      <a:pt x="1642" y="5167"/>
                    </a:cubicBezTo>
                    <a:cubicBezTo>
                      <a:pt x="1642" y="5198"/>
                      <a:pt x="1642" y="5228"/>
                      <a:pt x="1642" y="5228"/>
                    </a:cubicBezTo>
                    <a:cubicBezTo>
                      <a:pt x="1642" y="5259"/>
                      <a:pt x="1642" y="5259"/>
                      <a:pt x="1642" y="5259"/>
                    </a:cubicBezTo>
                    <a:cubicBezTo>
                      <a:pt x="1277" y="7781"/>
                      <a:pt x="1" y="10183"/>
                      <a:pt x="153" y="12797"/>
                    </a:cubicBezTo>
                    <a:cubicBezTo>
                      <a:pt x="31" y="14316"/>
                      <a:pt x="882" y="15563"/>
                      <a:pt x="1581" y="16839"/>
                    </a:cubicBezTo>
                    <a:cubicBezTo>
                      <a:pt x="1855" y="17356"/>
                      <a:pt x="2280" y="17842"/>
                      <a:pt x="2463" y="18420"/>
                    </a:cubicBezTo>
                    <a:cubicBezTo>
                      <a:pt x="2493" y="18465"/>
                      <a:pt x="2546" y="18488"/>
                      <a:pt x="2599" y="18488"/>
                    </a:cubicBezTo>
                    <a:cubicBezTo>
                      <a:pt x="2653" y="18488"/>
                      <a:pt x="2706" y="18465"/>
                      <a:pt x="2736" y="18420"/>
                    </a:cubicBezTo>
                    <a:cubicBezTo>
                      <a:pt x="3314" y="16353"/>
                      <a:pt x="3192" y="14165"/>
                      <a:pt x="3223" y="12037"/>
                    </a:cubicBezTo>
                    <a:cubicBezTo>
                      <a:pt x="3678" y="9727"/>
                      <a:pt x="3496" y="7174"/>
                      <a:pt x="2098" y="5167"/>
                    </a:cubicBezTo>
                    <a:cubicBezTo>
                      <a:pt x="2402" y="5137"/>
                      <a:pt x="2675" y="5107"/>
                      <a:pt x="2949" y="4985"/>
                    </a:cubicBezTo>
                    <a:cubicBezTo>
                      <a:pt x="5441" y="4742"/>
                      <a:pt x="8116" y="4499"/>
                      <a:pt x="10305" y="3313"/>
                    </a:cubicBezTo>
                    <a:cubicBezTo>
                      <a:pt x="11277" y="2523"/>
                      <a:pt x="12159" y="1642"/>
                      <a:pt x="13253" y="1003"/>
                    </a:cubicBezTo>
                    <a:cubicBezTo>
                      <a:pt x="13587" y="821"/>
                      <a:pt x="14955" y="122"/>
                      <a:pt x="1389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6"/>
              <p:cNvSpPr/>
              <p:nvPr/>
            </p:nvSpPr>
            <p:spPr>
              <a:xfrm>
                <a:off x="3600625" y="3997750"/>
                <a:ext cx="443825" cy="502350"/>
              </a:xfrm>
              <a:custGeom>
                <a:rect b="b" l="l" r="r" t="t"/>
                <a:pathLst>
                  <a:path extrusionOk="0" h="20094" w="17753">
                    <a:moveTo>
                      <a:pt x="10823" y="0"/>
                    </a:moveTo>
                    <a:cubicBezTo>
                      <a:pt x="9492" y="0"/>
                      <a:pt x="8172" y="143"/>
                      <a:pt x="6901" y="469"/>
                    </a:cubicBezTo>
                    <a:cubicBezTo>
                      <a:pt x="5746" y="1047"/>
                      <a:pt x="4621" y="1715"/>
                      <a:pt x="3436" y="2263"/>
                    </a:cubicBezTo>
                    <a:cubicBezTo>
                      <a:pt x="3132" y="2475"/>
                      <a:pt x="2645" y="2415"/>
                      <a:pt x="2372" y="2658"/>
                    </a:cubicBezTo>
                    <a:cubicBezTo>
                      <a:pt x="2327" y="2638"/>
                      <a:pt x="2288" y="2629"/>
                      <a:pt x="2256" y="2629"/>
                    </a:cubicBezTo>
                    <a:cubicBezTo>
                      <a:pt x="2097" y="2629"/>
                      <a:pt x="2113" y="2845"/>
                      <a:pt x="2341" y="2870"/>
                    </a:cubicBezTo>
                    <a:cubicBezTo>
                      <a:pt x="2372" y="2962"/>
                      <a:pt x="2463" y="3022"/>
                      <a:pt x="2585" y="3053"/>
                    </a:cubicBezTo>
                    <a:cubicBezTo>
                      <a:pt x="2554" y="3053"/>
                      <a:pt x="2554" y="3053"/>
                      <a:pt x="2524" y="3083"/>
                    </a:cubicBezTo>
                    <a:cubicBezTo>
                      <a:pt x="2159" y="3296"/>
                      <a:pt x="2159" y="3904"/>
                      <a:pt x="2007" y="4299"/>
                    </a:cubicBezTo>
                    <a:cubicBezTo>
                      <a:pt x="1794" y="4968"/>
                      <a:pt x="1703" y="5636"/>
                      <a:pt x="1490" y="6305"/>
                    </a:cubicBezTo>
                    <a:cubicBezTo>
                      <a:pt x="1490" y="6336"/>
                      <a:pt x="1490" y="6336"/>
                      <a:pt x="1490" y="6366"/>
                    </a:cubicBezTo>
                    <a:cubicBezTo>
                      <a:pt x="1460" y="6396"/>
                      <a:pt x="1460" y="6427"/>
                      <a:pt x="1460" y="6457"/>
                    </a:cubicBezTo>
                    <a:cubicBezTo>
                      <a:pt x="1369" y="6731"/>
                      <a:pt x="1308" y="6974"/>
                      <a:pt x="1247" y="7247"/>
                    </a:cubicBezTo>
                    <a:cubicBezTo>
                      <a:pt x="609" y="10956"/>
                      <a:pt x="1" y="15120"/>
                      <a:pt x="1642" y="18615"/>
                    </a:cubicBezTo>
                    <a:cubicBezTo>
                      <a:pt x="1806" y="18888"/>
                      <a:pt x="2142" y="20093"/>
                      <a:pt x="2561" y="20093"/>
                    </a:cubicBezTo>
                    <a:cubicBezTo>
                      <a:pt x="2608" y="20093"/>
                      <a:pt x="2657" y="20078"/>
                      <a:pt x="2706" y="20044"/>
                    </a:cubicBezTo>
                    <a:cubicBezTo>
                      <a:pt x="3343" y="17587"/>
                      <a:pt x="3526" y="14947"/>
                      <a:pt x="3618" y="12399"/>
                    </a:cubicBezTo>
                    <a:lnTo>
                      <a:pt x="3618" y="12399"/>
                    </a:lnTo>
                    <a:cubicBezTo>
                      <a:pt x="3618" y="12404"/>
                      <a:pt x="3618" y="12409"/>
                      <a:pt x="3618" y="12415"/>
                    </a:cubicBezTo>
                    <a:lnTo>
                      <a:pt x="3618" y="12384"/>
                    </a:lnTo>
                    <a:cubicBezTo>
                      <a:pt x="3618" y="12389"/>
                      <a:pt x="3618" y="12394"/>
                      <a:pt x="3618" y="12399"/>
                    </a:cubicBezTo>
                    <a:lnTo>
                      <a:pt x="3618" y="12399"/>
                    </a:lnTo>
                    <a:cubicBezTo>
                      <a:pt x="3588" y="11462"/>
                      <a:pt x="3587" y="10525"/>
                      <a:pt x="3466" y="9588"/>
                    </a:cubicBezTo>
                    <a:cubicBezTo>
                      <a:pt x="3466" y="9588"/>
                      <a:pt x="3466" y="9557"/>
                      <a:pt x="3466" y="9557"/>
                    </a:cubicBezTo>
                    <a:cubicBezTo>
                      <a:pt x="3466" y="9557"/>
                      <a:pt x="3466" y="9527"/>
                      <a:pt x="3466" y="9497"/>
                    </a:cubicBezTo>
                    <a:cubicBezTo>
                      <a:pt x="3405" y="9193"/>
                      <a:pt x="3375" y="8889"/>
                      <a:pt x="3314" y="8585"/>
                    </a:cubicBezTo>
                    <a:cubicBezTo>
                      <a:pt x="3314" y="8585"/>
                      <a:pt x="3314" y="8585"/>
                      <a:pt x="3314" y="8615"/>
                    </a:cubicBezTo>
                    <a:cubicBezTo>
                      <a:pt x="3314" y="8494"/>
                      <a:pt x="3284" y="8372"/>
                      <a:pt x="3284" y="8250"/>
                    </a:cubicBezTo>
                    <a:cubicBezTo>
                      <a:pt x="3284" y="8250"/>
                      <a:pt x="3284" y="8250"/>
                      <a:pt x="3284" y="8281"/>
                    </a:cubicBezTo>
                    <a:cubicBezTo>
                      <a:pt x="3132" y="7156"/>
                      <a:pt x="3132" y="6032"/>
                      <a:pt x="3010" y="4907"/>
                    </a:cubicBezTo>
                    <a:cubicBezTo>
                      <a:pt x="2949" y="4360"/>
                      <a:pt x="2858" y="3782"/>
                      <a:pt x="2737" y="3266"/>
                    </a:cubicBezTo>
                    <a:cubicBezTo>
                      <a:pt x="2737" y="3205"/>
                      <a:pt x="2706" y="3144"/>
                      <a:pt x="2676" y="3083"/>
                    </a:cubicBezTo>
                    <a:lnTo>
                      <a:pt x="2676" y="3083"/>
                    </a:lnTo>
                    <a:cubicBezTo>
                      <a:pt x="3024" y="3170"/>
                      <a:pt x="3480" y="3319"/>
                      <a:pt x="3890" y="3319"/>
                    </a:cubicBezTo>
                    <a:cubicBezTo>
                      <a:pt x="4053" y="3319"/>
                      <a:pt x="4209" y="3296"/>
                      <a:pt x="4348" y="3235"/>
                    </a:cubicBezTo>
                    <a:cubicBezTo>
                      <a:pt x="5055" y="3406"/>
                      <a:pt x="5785" y="3497"/>
                      <a:pt x="6514" y="3497"/>
                    </a:cubicBezTo>
                    <a:cubicBezTo>
                      <a:pt x="7475" y="3497"/>
                      <a:pt x="8433" y="3338"/>
                      <a:pt x="9332" y="2992"/>
                    </a:cubicBezTo>
                    <a:cubicBezTo>
                      <a:pt x="11977" y="2202"/>
                      <a:pt x="14713" y="1655"/>
                      <a:pt x="17479" y="1411"/>
                    </a:cubicBezTo>
                    <a:cubicBezTo>
                      <a:pt x="17691" y="1381"/>
                      <a:pt x="17752" y="1108"/>
                      <a:pt x="17509" y="1047"/>
                    </a:cubicBezTo>
                    <a:cubicBezTo>
                      <a:pt x="15383" y="415"/>
                      <a:pt x="13089" y="0"/>
                      <a:pt x="1082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6"/>
              <p:cNvSpPr/>
              <p:nvPr/>
            </p:nvSpPr>
            <p:spPr>
              <a:xfrm>
                <a:off x="3742900" y="4073900"/>
                <a:ext cx="458075" cy="93225"/>
              </a:xfrm>
              <a:custGeom>
                <a:rect b="b" l="l" r="r" t="t"/>
                <a:pathLst>
                  <a:path extrusionOk="0" h="3729" w="18323">
                    <a:moveTo>
                      <a:pt x="6518" y="1"/>
                    </a:moveTo>
                    <a:cubicBezTo>
                      <a:pt x="4975" y="1"/>
                      <a:pt x="3662" y="873"/>
                      <a:pt x="2182" y="1192"/>
                    </a:cubicBezTo>
                    <a:cubicBezTo>
                      <a:pt x="1514" y="1344"/>
                      <a:pt x="845" y="1344"/>
                      <a:pt x="146" y="1405"/>
                    </a:cubicBezTo>
                    <a:cubicBezTo>
                      <a:pt x="85" y="1405"/>
                      <a:pt x="55" y="1496"/>
                      <a:pt x="85" y="1527"/>
                    </a:cubicBezTo>
                    <a:cubicBezTo>
                      <a:pt x="0" y="1757"/>
                      <a:pt x="219" y="1813"/>
                      <a:pt x="535" y="1813"/>
                    </a:cubicBezTo>
                    <a:cubicBezTo>
                      <a:pt x="839" y="1813"/>
                      <a:pt x="1232" y="1761"/>
                      <a:pt x="1529" y="1761"/>
                    </a:cubicBezTo>
                    <a:cubicBezTo>
                      <a:pt x="1698" y="1761"/>
                      <a:pt x="1836" y="1778"/>
                      <a:pt x="1909" y="1831"/>
                    </a:cubicBezTo>
                    <a:lnTo>
                      <a:pt x="1939" y="1831"/>
                    </a:lnTo>
                    <a:cubicBezTo>
                      <a:pt x="2031" y="1831"/>
                      <a:pt x="2091" y="1861"/>
                      <a:pt x="2182" y="1861"/>
                    </a:cubicBezTo>
                    <a:lnTo>
                      <a:pt x="2152" y="1861"/>
                    </a:lnTo>
                    <a:cubicBezTo>
                      <a:pt x="3398" y="2074"/>
                      <a:pt x="4553" y="2560"/>
                      <a:pt x="5769" y="2773"/>
                    </a:cubicBezTo>
                    <a:cubicBezTo>
                      <a:pt x="7380" y="3106"/>
                      <a:pt x="9041" y="3389"/>
                      <a:pt x="10707" y="3389"/>
                    </a:cubicBezTo>
                    <a:cubicBezTo>
                      <a:pt x="10864" y="3389"/>
                      <a:pt x="11022" y="3386"/>
                      <a:pt x="11180" y="3381"/>
                    </a:cubicBezTo>
                    <a:cubicBezTo>
                      <a:pt x="11233" y="3380"/>
                      <a:pt x="11286" y="3380"/>
                      <a:pt x="11340" y="3380"/>
                    </a:cubicBezTo>
                    <a:cubicBezTo>
                      <a:pt x="12957" y="3380"/>
                      <a:pt x="14591" y="3728"/>
                      <a:pt x="16214" y="3728"/>
                    </a:cubicBezTo>
                    <a:cubicBezTo>
                      <a:pt x="16614" y="3728"/>
                      <a:pt x="17013" y="3707"/>
                      <a:pt x="17411" y="3654"/>
                    </a:cubicBezTo>
                    <a:cubicBezTo>
                      <a:pt x="18323" y="3198"/>
                      <a:pt x="15131" y="2104"/>
                      <a:pt x="14766" y="1952"/>
                    </a:cubicBezTo>
                    <a:lnTo>
                      <a:pt x="14797" y="1952"/>
                    </a:lnTo>
                    <a:cubicBezTo>
                      <a:pt x="12282" y="1065"/>
                      <a:pt x="9652" y="4"/>
                      <a:pt x="6964" y="4"/>
                    </a:cubicBezTo>
                    <a:cubicBezTo>
                      <a:pt x="6890" y="4"/>
                      <a:pt x="6816" y="5"/>
                      <a:pt x="6742" y="7"/>
                    </a:cubicBezTo>
                    <a:cubicBezTo>
                      <a:pt x="6667" y="3"/>
                      <a:pt x="6592" y="1"/>
                      <a:pt x="651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6"/>
              <p:cNvSpPr/>
              <p:nvPr/>
            </p:nvSpPr>
            <p:spPr>
              <a:xfrm>
                <a:off x="3702475" y="4126375"/>
                <a:ext cx="96525" cy="447725"/>
              </a:xfrm>
              <a:custGeom>
                <a:rect b="b" l="l" r="r" t="t"/>
                <a:pathLst>
                  <a:path extrusionOk="0" h="17909" w="3861">
                    <a:moveTo>
                      <a:pt x="2567" y="0"/>
                    </a:moveTo>
                    <a:cubicBezTo>
                      <a:pt x="2522" y="0"/>
                      <a:pt x="2475" y="28"/>
                      <a:pt x="2432" y="96"/>
                    </a:cubicBezTo>
                    <a:cubicBezTo>
                      <a:pt x="2249" y="856"/>
                      <a:pt x="1672" y="1434"/>
                      <a:pt x="1429" y="2163"/>
                    </a:cubicBezTo>
                    <a:cubicBezTo>
                      <a:pt x="760" y="4169"/>
                      <a:pt x="0" y="6206"/>
                      <a:pt x="213" y="8364"/>
                    </a:cubicBezTo>
                    <a:cubicBezTo>
                      <a:pt x="243" y="8425"/>
                      <a:pt x="243" y="8485"/>
                      <a:pt x="243" y="8546"/>
                    </a:cubicBezTo>
                    <a:cubicBezTo>
                      <a:pt x="243" y="8556"/>
                      <a:pt x="243" y="8567"/>
                      <a:pt x="243" y="8577"/>
                    </a:cubicBezTo>
                    <a:cubicBezTo>
                      <a:pt x="456" y="11525"/>
                      <a:pt x="486" y="14565"/>
                      <a:pt x="1611" y="17331"/>
                    </a:cubicBezTo>
                    <a:cubicBezTo>
                      <a:pt x="1686" y="17506"/>
                      <a:pt x="1803" y="17908"/>
                      <a:pt x="2028" y="17908"/>
                    </a:cubicBezTo>
                    <a:cubicBezTo>
                      <a:pt x="2077" y="17908"/>
                      <a:pt x="2130" y="17890"/>
                      <a:pt x="2189" y="17847"/>
                    </a:cubicBezTo>
                    <a:cubicBezTo>
                      <a:pt x="3496" y="15476"/>
                      <a:pt x="3556" y="12650"/>
                      <a:pt x="3708" y="10005"/>
                    </a:cubicBezTo>
                    <a:cubicBezTo>
                      <a:pt x="3678" y="8455"/>
                      <a:pt x="3860" y="6935"/>
                      <a:pt x="3708" y="5416"/>
                    </a:cubicBezTo>
                    <a:cubicBezTo>
                      <a:pt x="3435" y="3744"/>
                      <a:pt x="2948" y="2102"/>
                      <a:pt x="2705" y="461"/>
                    </a:cubicBezTo>
                    <a:cubicBezTo>
                      <a:pt x="2705" y="400"/>
                      <a:pt x="2705" y="339"/>
                      <a:pt x="2705" y="309"/>
                    </a:cubicBezTo>
                    <a:cubicBezTo>
                      <a:pt x="2771" y="178"/>
                      <a:pt x="2680" y="0"/>
                      <a:pt x="256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6"/>
              <p:cNvSpPr/>
              <p:nvPr/>
            </p:nvSpPr>
            <p:spPr>
              <a:xfrm>
                <a:off x="3817200" y="4168975"/>
                <a:ext cx="428575" cy="422725"/>
              </a:xfrm>
              <a:custGeom>
                <a:rect b="b" l="l" r="r" t="t"/>
                <a:pathLst>
                  <a:path extrusionOk="0" h="16909" w="17143">
                    <a:moveTo>
                      <a:pt x="1169" y="733"/>
                    </a:moveTo>
                    <a:lnTo>
                      <a:pt x="1169" y="733"/>
                    </a:lnTo>
                    <a:cubicBezTo>
                      <a:pt x="1156" y="735"/>
                      <a:pt x="1156" y="740"/>
                      <a:pt x="1156" y="763"/>
                    </a:cubicBezTo>
                    <a:cubicBezTo>
                      <a:pt x="1161" y="753"/>
                      <a:pt x="1165" y="743"/>
                      <a:pt x="1169" y="733"/>
                    </a:cubicBezTo>
                    <a:close/>
                    <a:moveTo>
                      <a:pt x="5837" y="0"/>
                    </a:moveTo>
                    <a:cubicBezTo>
                      <a:pt x="4590" y="0"/>
                      <a:pt x="3340" y="145"/>
                      <a:pt x="2128" y="398"/>
                    </a:cubicBezTo>
                    <a:cubicBezTo>
                      <a:pt x="2068" y="338"/>
                      <a:pt x="1976" y="322"/>
                      <a:pt x="1878" y="322"/>
                    </a:cubicBezTo>
                    <a:cubicBezTo>
                      <a:pt x="1779" y="322"/>
                      <a:pt x="1673" y="338"/>
                      <a:pt x="1581" y="338"/>
                    </a:cubicBezTo>
                    <a:cubicBezTo>
                      <a:pt x="1429" y="338"/>
                      <a:pt x="1247" y="429"/>
                      <a:pt x="1247" y="611"/>
                    </a:cubicBezTo>
                    <a:cubicBezTo>
                      <a:pt x="1196" y="637"/>
                      <a:pt x="1188" y="683"/>
                      <a:pt x="1169" y="733"/>
                    </a:cubicBezTo>
                    <a:lnTo>
                      <a:pt x="1169" y="733"/>
                    </a:lnTo>
                    <a:cubicBezTo>
                      <a:pt x="1173" y="733"/>
                      <a:pt x="1179" y="733"/>
                      <a:pt x="1186" y="733"/>
                    </a:cubicBezTo>
                    <a:cubicBezTo>
                      <a:pt x="487" y="3256"/>
                      <a:pt x="214" y="5870"/>
                      <a:pt x="1" y="8453"/>
                    </a:cubicBezTo>
                    <a:cubicBezTo>
                      <a:pt x="1" y="10247"/>
                      <a:pt x="426" y="12010"/>
                      <a:pt x="821" y="13772"/>
                    </a:cubicBezTo>
                    <a:cubicBezTo>
                      <a:pt x="1021" y="14257"/>
                      <a:pt x="1595" y="16909"/>
                      <a:pt x="2167" y="16909"/>
                    </a:cubicBezTo>
                    <a:cubicBezTo>
                      <a:pt x="2205" y="16909"/>
                      <a:pt x="2243" y="16897"/>
                      <a:pt x="2280" y="16873"/>
                    </a:cubicBezTo>
                    <a:cubicBezTo>
                      <a:pt x="2645" y="16356"/>
                      <a:pt x="2676" y="15657"/>
                      <a:pt x="2858" y="15079"/>
                    </a:cubicBezTo>
                    <a:cubicBezTo>
                      <a:pt x="2858" y="15049"/>
                      <a:pt x="2858" y="15049"/>
                      <a:pt x="2888" y="15019"/>
                    </a:cubicBezTo>
                    <a:cubicBezTo>
                      <a:pt x="2888" y="15019"/>
                      <a:pt x="2888" y="14988"/>
                      <a:pt x="2888" y="14988"/>
                    </a:cubicBezTo>
                    <a:cubicBezTo>
                      <a:pt x="2888" y="14958"/>
                      <a:pt x="2888" y="14927"/>
                      <a:pt x="2919" y="14867"/>
                    </a:cubicBezTo>
                    <a:cubicBezTo>
                      <a:pt x="2919" y="14857"/>
                      <a:pt x="2919" y="14846"/>
                      <a:pt x="2919" y="14836"/>
                    </a:cubicBezTo>
                    <a:cubicBezTo>
                      <a:pt x="2919" y="14806"/>
                      <a:pt x="2949" y="14776"/>
                      <a:pt x="2949" y="14745"/>
                    </a:cubicBezTo>
                    <a:cubicBezTo>
                      <a:pt x="2949" y="14745"/>
                      <a:pt x="2949" y="14745"/>
                      <a:pt x="2949" y="14776"/>
                    </a:cubicBezTo>
                    <a:cubicBezTo>
                      <a:pt x="2980" y="14624"/>
                      <a:pt x="3010" y="14502"/>
                      <a:pt x="3040" y="14380"/>
                    </a:cubicBezTo>
                    <a:lnTo>
                      <a:pt x="3040" y="14380"/>
                    </a:lnTo>
                    <a:cubicBezTo>
                      <a:pt x="3040" y="14380"/>
                      <a:pt x="3010" y="14411"/>
                      <a:pt x="3010" y="14411"/>
                    </a:cubicBezTo>
                    <a:cubicBezTo>
                      <a:pt x="3040" y="14320"/>
                      <a:pt x="3071" y="14198"/>
                      <a:pt x="3101" y="14076"/>
                    </a:cubicBezTo>
                    <a:cubicBezTo>
                      <a:pt x="3375" y="13013"/>
                      <a:pt x="3344" y="11918"/>
                      <a:pt x="3466" y="10854"/>
                    </a:cubicBezTo>
                    <a:cubicBezTo>
                      <a:pt x="3466" y="10854"/>
                      <a:pt x="3466" y="10854"/>
                      <a:pt x="3466" y="10824"/>
                    </a:cubicBezTo>
                    <a:cubicBezTo>
                      <a:pt x="3709" y="8605"/>
                      <a:pt x="3527" y="6326"/>
                      <a:pt x="3071" y="4137"/>
                    </a:cubicBezTo>
                    <a:cubicBezTo>
                      <a:pt x="2736" y="3073"/>
                      <a:pt x="2159" y="2101"/>
                      <a:pt x="1794" y="1067"/>
                    </a:cubicBezTo>
                    <a:lnTo>
                      <a:pt x="1794" y="1067"/>
                    </a:lnTo>
                    <a:cubicBezTo>
                      <a:pt x="3983" y="2009"/>
                      <a:pt x="6262" y="2769"/>
                      <a:pt x="8481" y="3742"/>
                    </a:cubicBezTo>
                    <a:cubicBezTo>
                      <a:pt x="10305" y="4198"/>
                      <a:pt x="12159" y="4532"/>
                      <a:pt x="13983" y="4958"/>
                    </a:cubicBezTo>
                    <a:cubicBezTo>
                      <a:pt x="14773" y="5171"/>
                      <a:pt x="15594" y="5171"/>
                      <a:pt x="16354" y="5322"/>
                    </a:cubicBezTo>
                    <a:cubicBezTo>
                      <a:pt x="16494" y="5369"/>
                      <a:pt x="16714" y="5448"/>
                      <a:pt x="16879" y="5448"/>
                    </a:cubicBezTo>
                    <a:cubicBezTo>
                      <a:pt x="17036" y="5448"/>
                      <a:pt x="17142" y="5377"/>
                      <a:pt x="17083" y="5140"/>
                    </a:cubicBezTo>
                    <a:cubicBezTo>
                      <a:pt x="15351" y="3833"/>
                      <a:pt x="13588" y="2465"/>
                      <a:pt x="11734" y="1310"/>
                    </a:cubicBezTo>
                    <a:cubicBezTo>
                      <a:pt x="9904" y="386"/>
                      <a:pt x="7876" y="0"/>
                      <a:pt x="583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6"/>
              <p:cNvSpPr/>
              <p:nvPr/>
            </p:nvSpPr>
            <p:spPr>
              <a:xfrm>
                <a:off x="3909925" y="4299750"/>
                <a:ext cx="117800" cy="386950"/>
              </a:xfrm>
              <a:custGeom>
                <a:rect b="b" l="l" r="r" t="t"/>
                <a:pathLst>
                  <a:path extrusionOk="0" h="15478" w="4712">
                    <a:moveTo>
                      <a:pt x="2249" y="0"/>
                    </a:moveTo>
                    <a:cubicBezTo>
                      <a:pt x="2219" y="0"/>
                      <a:pt x="2189" y="91"/>
                      <a:pt x="2249" y="91"/>
                    </a:cubicBezTo>
                    <a:cubicBezTo>
                      <a:pt x="2249" y="152"/>
                      <a:pt x="2280" y="213"/>
                      <a:pt x="2280" y="274"/>
                    </a:cubicBezTo>
                    <a:cubicBezTo>
                      <a:pt x="2189" y="517"/>
                      <a:pt x="2037" y="760"/>
                      <a:pt x="1885" y="1003"/>
                    </a:cubicBezTo>
                    <a:cubicBezTo>
                      <a:pt x="1793" y="1186"/>
                      <a:pt x="1702" y="1338"/>
                      <a:pt x="1611" y="1520"/>
                    </a:cubicBezTo>
                    <a:cubicBezTo>
                      <a:pt x="0" y="3739"/>
                      <a:pt x="395" y="6779"/>
                      <a:pt x="638" y="9362"/>
                    </a:cubicBezTo>
                    <a:cubicBezTo>
                      <a:pt x="638" y="9362"/>
                      <a:pt x="638" y="9393"/>
                      <a:pt x="638" y="9393"/>
                    </a:cubicBezTo>
                    <a:cubicBezTo>
                      <a:pt x="638" y="9423"/>
                      <a:pt x="638" y="9453"/>
                      <a:pt x="638" y="9514"/>
                    </a:cubicBezTo>
                    <a:cubicBezTo>
                      <a:pt x="699" y="11429"/>
                      <a:pt x="1064" y="13283"/>
                      <a:pt x="1854" y="15046"/>
                    </a:cubicBezTo>
                    <a:cubicBezTo>
                      <a:pt x="1930" y="15198"/>
                      <a:pt x="2006" y="15477"/>
                      <a:pt x="2171" y="15477"/>
                    </a:cubicBezTo>
                    <a:cubicBezTo>
                      <a:pt x="2203" y="15477"/>
                      <a:pt x="2239" y="15466"/>
                      <a:pt x="2280" y="15441"/>
                    </a:cubicBezTo>
                    <a:cubicBezTo>
                      <a:pt x="2492" y="15289"/>
                      <a:pt x="2492" y="14985"/>
                      <a:pt x="2584" y="14742"/>
                    </a:cubicBezTo>
                    <a:cubicBezTo>
                      <a:pt x="2584" y="14732"/>
                      <a:pt x="2584" y="14722"/>
                      <a:pt x="2584" y="14712"/>
                    </a:cubicBezTo>
                    <a:cubicBezTo>
                      <a:pt x="3891" y="10365"/>
                      <a:pt x="4711" y="5441"/>
                      <a:pt x="2766" y="1155"/>
                    </a:cubicBezTo>
                    <a:cubicBezTo>
                      <a:pt x="2675" y="1003"/>
                      <a:pt x="2614" y="821"/>
                      <a:pt x="2553" y="639"/>
                    </a:cubicBezTo>
                    <a:cubicBezTo>
                      <a:pt x="2657" y="457"/>
                      <a:pt x="2694" y="120"/>
                      <a:pt x="2495" y="120"/>
                    </a:cubicBezTo>
                    <a:cubicBezTo>
                      <a:pt x="2461" y="120"/>
                      <a:pt x="2420" y="130"/>
                      <a:pt x="2371" y="152"/>
                    </a:cubicBezTo>
                    <a:cubicBezTo>
                      <a:pt x="2341" y="122"/>
                      <a:pt x="2341" y="0"/>
                      <a:pt x="224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6"/>
              <p:cNvSpPr/>
              <p:nvPr/>
            </p:nvSpPr>
            <p:spPr>
              <a:xfrm>
                <a:off x="3959850" y="4276950"/>
                <a:ext cx="335350" cy="171200"/>
              </a:xfrm>
              <a:custGeom>
                <a:rect b="b" l="l" r="r" t="t"/>
                <a:pathLst>
                  <a:path extrusionOk="0" h="6848" w="13414">
                    <a:moveTo>
                      <a:pt x="183" y="0"/>
                    </a:moveTo>
                    <a:cubicBezTo>
                      <a:pt x="99" y="0"/>
                      <a:pt x="0" y="85"/>
                      <a:pt x="40" y="183"/>
                    </a:cubicBezTo>
                    <a:cubicBezTo>
                      <a:pt x="435" y="639"/>
                      <a:pt x="982" y="912"/>
                      <a:pt x="1499" y="1155"/>
                    </a:cubicBezTo>
                    <a:cubicBezTo>
                      <a:pt x="2076" y="1490"/>
                      <a:pt x="2623" y="1794"/>
                      <a:pt x="3140" y="2159"/>
                    </a:cubicBezTo>
                    <a:cubicBezTo>
                      <a:pt x="4417" y="3101"/>
                      <a:pt x="5541" y="4195"/>
                      <a:pt x="6879" y="5016"/>
                    </a:cubicBezTo>
                    <a:cubicBezTo>
                      <a:pt x="7456" y="5411"/>
                      <a:pt x="8216" y="5654"/>
                      <a:pt x="8854" y="5928"/>
                    </a:cubicBezTo>
                    <a:cubicBezTo>
                      <a:pt x="9918" y="6414"/>
                      <a:pt x="10921" y="6444"/>
                      <a:pt x="12015" y="6627"/>
                    </a:cubicBezTo>
                    <a:cubicBezTo>
                      <a:pt x="12350" y="6718"/>
                      <a:pt x="12715" y="6809"/>
                      <a:pt x="13049" y="6839"/>
                    </a:cubicBezTo>
                    <a:cubicBezTo>
                      <a:pt x="13074" y="6845"/>
                      <a:pt x="13100" y="6847"/>
                      <a:pt x="13127" y="6847"/>
                    </a:cubicBezTo>
                    <a:cubicBezTo>
                      <a:pt x="13257" y="6847"/>
                      <a:pt x="13388" y="6784"/>
                      <a:pt x="13414" y="6657"/>
                    </a:cubicBezTo>
                    <a:cubicBezTo>
                      <a:pt x="13292" y="6110"/>
                      <a:pt x="12684" y="5715"/>
                      <a:pt x="12319" y="5289"/>
                    </a:cubicBezTo>
                    <a:cubicBezTo>
                      <a:pt x="11681" y="4681"/>
                      <a:pt x="11012" y="4073"/>
                      <a:pt x="10283" y="3587"/>
                    </a:cubicBezTo>
                    <a:cubicBezTo>
                      <a:pt x="8945" y="2402"/>
                      <a:pt x="7426" y="1307"/>
                      <a:pt x="5602" y="1125"/>
                    </a:cubicBezTo>
                    <a:cubicBezTo>
                      <a:pt x="5602" y="1125"/>
                      <a:pt x="5572" y="1095"/>
                      <a:pt x="5541" y="1095"/>
                    </a:cubicBezTo>
                    <a:cubicBezTo>
                      <a:pt x="4508" y="791"/>
                      <a:pt x="3413" y="700"/>
                      <a:pt x="2350" y="517"/>
                    </a:cubicBezTo>
                    <a:cubicBezTo>
                      <a:pt x="1711" y="426"/>
                      <a:pt x="1012" y="487"/>
                      <a:pt x="404" y="183"/>
                    </a:cubicBezTo>
                    <a:cubicBezTo>
                      <a:pt x="374" y="152"/>
                      <a:pt x="344" y="122"/>
                      <a:pt x="283" y="92"/>
                    </a:cubicBezTo>
                    <a:cubicBezTo>
                      <a:pt x="272" y="26"/>
                      <a:pt x="230" y="0"/>
                      <a:pt x="18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6"/>
              <p:cNvSpPr/>
              <p:nvPr/>
            </p:nvSpPr>
            <p:spPr>
              <a:xfrm>
                <a:off x="4014775" y="4373175"/>
                <a:ext cx="321475" cy="400625"/>
              </a:xfrm>
              <a:custGeom>
                <a:rect b="b" l="l" r="r" t="t"/>
                <a:pathLst>
                  <a:path extrusionOk="0" h="16025" w="12859">
                    <a:moveTo>
                      <a:pt x="1098" y="1"/>
                    </a:moveTo>
                    <a:cubicBezTo>
                      <a:pt x="1063" y="1"/>
                      <a:pt x="1030" y="21"/>
                      <a:pt x="1004" y="72"/>
                    </a:cubicBezTo>
                    <a:cubicBezTo>
                      <a:pt x="994" y="70"/>
                      <a:pt x="986" y="69"/>
                      <a:pt x="977" y="69"/>
                    </a:cubicBezTo>
                    <a:cubicBezTo>
                      <a:pt x="878" y="69"/>
                      <a:pt x="859" y="227"/>
                      <a:pt x="943" y="255"/>
                    </a:cubicBezTo>
                    <a:cubicBezTo>
                      <a:pt x="1004" y="285"/>
                      <a:pt x="1125" y="316"/>
                      <a:pt x="1156" y="346"/>
                    </a:cubicBezTo>
                    <a:cubicBezTo>
                      <a:pt x="1247" y="437"/>
                      <a:pt x="1338" y="528"/>
                      <a:pt x="1429" y="620"/>
                    </a:cubicBezTo>
                    <a:cubicBezTo>
                      <a:pt x="1399" y="604"/>
                      <a:pt x="1368" y="597"/>
                      <a:pt x="1338" y="597"/>
                    </a:cubicBezTo>
                    <a:cubicBezTo>
                      <a:pt x="1308" y="597"/>
                      <a:pt x="1277" y="604"/>
                      <a:pt x="1247" y="620"/>
                    </a:cubicBezTo>
                    <a:cubicBezTo>
                      <a:pt x="1188" y="430"/>
                      <a:pt x="1138" y="356"/>
                      <a:pt x="1108" y="356"/>
                    </a:cubicBezTo>
                    <a:cubicBezTo>
                      <a:pt x="1061" y="356"/>
                      <a:pt x="1063" y="537"/>
                      <a:pt x="1156" y="741"/>
                    </a:cubicBezTo>
                    <a:cubicBezTo>
                      <a:pt x="1095" y="1197"/>
                      <a:pt x="882" y="1683"/>
                      <a:pt x="791" y="2139"/>
                    </a:cubicBezTo>
                    <a:cubicBezTo>
                      <a:pt x="669" y="2535"/>
                      <a:pt x="639" y="2960"/>
                      <a:pt x="578" y="3355"/>
                    </a:cubicBezTo>
                    <a:cubicBezTo>
                      <a:pt x="213" y="4753"/>
                      <a:pt x="61" y="6152"/>
                      <a:pt x="31" y="7611"/>
                    </a:cubicBezTo>
                    <a:lnTo>
                      <a:pt x="31" y="7580"/>
                    </a:lnTo>
                    <a:lnTo>
                      <a:pt x="31" y="7580"/>
                    </a:lnTo>
                    <a:cubicBezTo>
                      <a:pt x="1" y="8857"/>
                      <a:pt x="153" y="10133"/>
                      <a:pt x="548" y="11319"/>
                    </a:cubicBezTo>
                    <a:cubicBezTo>
                      <a:pt x="609" y="11471"/>
                      <a:pt x="639" y="11653"/>
                      <a:pt x="700" y="11836"/>
                    </a:cubicBezTo>
                    <a:cubicBezTo>
                      <a:pt x="700" y="11853"/>
                      <a:pt x="700" y="11866"/>
                      <a:pt x="700" y="11866"/>
                    </a:cubicBezTo>
                    <a:cubicBezTo>
                      <a:pt x="700" y="11896"/>
                      <a:pt x="730" y="11927"/>
                      <a:pt x="730" y="11957"/>
                    </a:cubicBezTo>
                    <a:lnTo>
                      <a:pt x="730" y="11927"/>
                    </a:lnTo>
                    <a:cubicBezTo>
                      <a:pt x="730" y="11957"/>
                      <a:pt x="730" y="11988"/>
                      <a:pt x="761" y="12018"/>
                    </a:cubicBezTo>
                    <a:cubicBezTo>
                      <a:pt x="761" y="12018"/>
                      <a:pt x="761" y="12048"/>
                      <a:pt x="761" y="12048"/>
                    </a:cubicBezTo>
                    <a:cubicBezTo>
                      <a:pt x="761" y="12048"/>
                      <a:pt x="761" y="12079"/>
                      <a:pt x="761" y="12079"/>
                    </a:cubicBezTo>
                    <a:cubicBezTo>
                      <a:pt x="1051" y="12572"/>
                      <a:pt x="1175" y="16025"/>
                      <a:pt x="1687" y="16025"/>
                    </a:cubicBezTo>
                    <a:cubicBezTo>
                      <a:pt x="1711" y="16025"/>
                      <a:pt x="1737" y="16017"/>
                      <a:pt x="1764" y="16000"/>
                    </a:cubicBezTo>
                    <a:cubicBezTo>
                      <a:pt x="2098" y="15240"/>
                      <a:pt x="2128" y="14358"/>
                      <a:pt x="2311" y="13568"/>
                    </a:cubicBezTo>
                    <a:cubicBezTo>
                      <a:pt x="2554" y="12808"/>
                      <a:pt x="2797" y="12048"/>
                      <a:pt x="3010" y="11288"/>
                    </a:cubicBezTo>
                    <a:cubicBezTo>
                      <a:pt x="3253" y="10498"/>
                      <a:pt x="3192" y="9525"/>
                      <a:pt x="3162" y="8735"/>
                    </a:cubicBezTo>
                    <a:cubicBezTo>
                      <a:pt x="3162" y="7489"/>
                      <a:pt x="3040" y="6334"/>
                      <a:pt x="2645" y="5149"/>
                    </a:cubicBezTo>
                    <a:lnTo>
                      <a:pt x="2645" y="5179"/>
                    </a:lnTo>
                    <a:cubicBezTo>
                      <a:pt x="2645" y="5088"/>
                      <a:pt x="2584" y="4966"/>
                      <a:pt x="2584" y="4875"/>
                    </a:cubicBezTo>
                    <a:cubicBezTo>
                      <a:pt x="2584" y="4875"/>
                      <a:pt x="2554" y="4845"/>
                      <a:pt x="2554" y="4814"/>
                    </a:cubicBezTo>
                    <a:lnTo>
                      <a:pt x="2554" y="4845"/>
                    </a:lnTo>
                    <a:cubicBezTo>
                      <a:pt x="2523" y="4723"/>
                      <a:pt x="2493" y="4571"/>
                      <a:pt x="2463" y="4480"/>
                    </a:cubicBezTo>
                    <a:lnTo>
                      <a:pt x="2463" y="4449"/>
                    </a:lnTo>
                    <a:cubicBezTo>
                      <a:pt x="2280" y="3842"/>
                      <a:pt x="2068" y="3234"/>
                      <a:pt x="1885" y="2626"/>
                    </a:cubicBezTo>
                    <a:cubicBezTo>
                      <a:pt x="1855" y="1987"/>
                      <a:pt x="1764" y="1349"/>
                      <a:pt x="1520" y="741"/>
                    </a:cubicBezTo>
                    <a:lnTo>
                      <a:pt x="1520" y="741"/>
                    </a:lnTo>
                    <a:cubicBezTo>
                      <a:pt x="3010" y="2170"/>
                      <a:pt x="4347" y="3750"/>
                      <a:pt x="5776" y="5240"/>
                    </a:cubicBezTo>
                    <a:cubicBezTo>
                      <a:pt x="6657" y="6121"/>
                      <a:pt x="7448" y="7124"/>
                      <a:pt x="8481" y="7854"/>
                    </a:cubicBezTo>
                    <a:cubicBezTo>
                      <a:pt x="9059" y="8279"/>
                      <a:pt x="9758" y="8644"/>
                      <a:pt x="10396" y="8887"/>
                    </a:cubicBezTo>
                    <a:cubicBezTo>
                      <a:pt x="10973" y="9100"/>
                      <a:pt x="11551" y="9191"/>
                      <a:pt x="12068" y="9525"/>
                    </a:cubicBezTo>
                    <a:cubicBezTo>
                      <a:pt x="12178" y="9581"/>
                      <a:pt x="12289" y="9712"/>
                      <a:pt x="12423" y="9712"/>
                    </a:cubicBezTo>
                    <a:cubicBezTo>
                      <a:pt x="12436" y="9712"/>
                      <a:pt x="12449" y="9711"/>
                      <a:pt x="12463" y="9708"/>
                    </a:cubicBezTo>
                    <a:cubicBezTo>
                      <a:pt x="12858" y="9495"/>
                      <a:pt x="12250" y="8826"/>
                      <a:pt x="12129" y="8522"/>
                    </a:cubicBezTo>
                    <a:cubicBezTo>
                      <a:pt x="11551" y="7489"/>
                      <a:pt x="10943" y="6486"/>
                      <a:pt x="10183" y="5574"/>
                    </a:cubicBezTo>
                    <a:lnTo>
                      <a:pt x="10183" y="5604"/>
                    </a:lnTo>
                    <a:cubicBezTo>
                      <a:pt x="9484" y="4693"/>
                      <a:pt x="8663" y="3872"/>
                      <a:pt x="7721" y="3234"/>
                    </a:cubicBezTo>
                    <a:cubicBezTo>
                      <a:pt x="7052" y="2808"/>
                      <a:pt x="6323" y="2474"/>
                      <a:pt x="5624" y="2139"/>
                    </a:cubicBezTo>
                    <a:cubicBezTo>
                      <a:pt x="5046" y="1835"/>
                      <a:pt x="4438" y="1623"/>
                      <a:pt x="3861" y="1349"/>
                    </a:cubicBezTo>
                    <a:cubicBezTo>
                      <a:pt x="3040" y="924"/>
                      <a:pt x="2189" y="559"/>
                      <a:pt x="1338" y="194"/>
                    </a:cubicBezTo>
                    <a:cubicBezTo>
                      <a:pt x="1294" y="129"/>
                      <a:pt x="1188" y="1"/>
                      <a:pt x="109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6"/>
              <p:cNvSpPr/>
              <p:nvPr/>
            </p:nvSpPr>
            <p:spPr>
              <a:xfrm>
                <a:off x="4143200" y="4546350"/>
                <a:ext cx="164150" cy="369625"/>
              </a:xfrm>
              <a:custGeom>
                <a:rect b="b" l="l" r="r" t="t"/>
                <a:pathLst>
                  <a:path extrusionOk="0" h="14785" w="6566">
                    <a:moveTo>
                      <a:pt x="71" y="0"/>
                    </a:moveTo>
                    <a:cubicBezTo>
                      <a:pt x="45" y="0"/>
                      <a:pt x="22" y="14"/>
                      <a:pt x="1" y="45"/>
                    </a:cubicBezTo>
                    <a:cubicBezTo>
                      <a:pt x="1" y="76"/>
                      <a:pt x="1" y="106"/>
                      <a:pt x="31" y="106"/>
                    </a:cubicBezTo>
                    <a:cubicBezTo>
                      <a:pt x="92" y="167"/>
                      <a:pt x="122" y="228"/>
                      <a:pt x="183" y="258"/>
                    </a:cubicBezTo>
                    <a:cubicBezTo>
                      <a:pt x="213" y="319"/>
                      <a:pt x="244" y="380"/>
                      <a:pt x="304" y="440"/>
                    </a:cubicBezTo>
                    <a:cubicBezTo>
                      <a:pt x="213" y="957"/>
                      <a:pt x="608" y="1504"/>
                      <a:pt x="608" y="2082"/>
                    </a:cubicBezTo>
                    <a:cubicBezTo>
                      <a:pt x="608" y="2082"/>
                      <a:pt x="608" y="2051"/>
                      <a:pt x="608" y="2051"/>
                    </a:cubicBezTo>
                    <a:cubicBezTo>
                      <a:pt x="973" y="4088"/>
                      <a:pt x="1247" y="6155"/>
                      <a:pt x="2007" y="8070"/>
                    </a:cubicBezTo>
                    <a:cubicBezTo>
                      <a:pt x="3101" y="10349"/>
                      <a:pt x="4286" y="12629"/>
                      <a:pt x="5928" y="14574"/>
                    </a:cubicBezTo>
                    <a:cubicBezTo>
                      <a:pt x="5999" y="14670"/>
                      <a:pt x="6090" y="14785"/>
                      <a:pt x="6199" y="14785"/>
                    </a:cubicBezTo>
                    <a:cubicBezTo>
                      <a:pt x="6229" y="14785"/>
                      <a:pt x="6260" y="14776"/>
                      <a:pt x="6292" y="14757"/>
                    </a:cubicBezTo>
                    <a:cubicBezTo>
                      <a:pt x="6566" y="12903"/>
                      <a:pt x="5958" y="10927"/>
                      <a:pt x="5563" y="9103"/>
                    </a:cubicBezTo>
                    <a:cubicBezTo>
                      <a:pt x="4833" y="5790"/>
                      <a:pt x="2797" y="3054"/>
                      <a:pt x="608" y="562"/>
                    </a:cubicBezTo>
                    <a:cubicBezTo>
                      <a:pt x="608" y="471"/>
                      <a:pt x="548" y="380"/>
                      <a:pt x="426" y="380"/>
                    </a:cubicBezTo>
                    <a:cubicBezTo>
                      <a:pt x="351" y="304"/>
                      <a:pt x="192" y="0"/>
                      <a:pt x="7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6"/>
              <p:cNvSpPr/>
              <p:nvPr/>
            </p:nvSpPr>
            <p:spPr>
              <a:xfrm>
                <a:off x="3298200" y="4005150"/>
                <a:ext cx="976875" cy="848575"/>
              </a:xfrm>
              <a:custGeom>
                <a:rect b="b" l="l" r="r" t="t"/>
                <a:pathLst>
                  <a:path extrusionOk="0" h="33943" w="39075">
                    <a:moveTo>
                      <a:pt x="13223" y="1541"/>
                    </a:moveTo>
                    <a:cubicBezTo>
                      <a:pt x="13232" y="1544"/>
                      <a:pt x="13242" y="1548"/>
                      <a:pt x="13252" y="1551"/>
                    </a:cubicBezTo>
                    <a:lnTo>
                      <a:pt x="13252" y="1551"/>
                    </a:lnTo>
                    <a:cubicBezTo>
                      <a:pt x="13250" y="1541"/>
                      <a:pt x="13244" y="1541"/>
                      <a:pt x="13223" y="1541"/>
                    </a:cubicBezTo>
                    <a:close/>
                    <a:moveTo>
                      <a:pt x="22888" y="7316"/>
                    </a:moveTo>
                    <a:cubicBezTo>
                      <a:pt x="22909" y="7316"/>
                      <a:pt x="22916" y="7330"/>
                      <a:pt x="22927" y="7339"/>
                    </a:cubicBezTo>
                    <a:lnTo>
                      <a:pt x="22927" y="7339"/>
                    </a:lnTo>
                    <a:cubicBezTo>
                      <a:pt x="22914" y="7331"/>
                      <a:pt x="22901" y="7323"/>
                      <a:pt x="22888" y="7316"/>
                    </a:cubicBezTo>
                    <a:close/>
                    <a:moveTo>
                      <a:pt x="27205" y="12514"/>
                    </a:moveTo>
                    <a:cubicBezTo>
                      <a:pt x="27205" y="12527"/>
                      <a:pt x="27211" y="12535"/>
                      <a:pt x="27217" y="12539"/>
                    </a:cubicBezTo>
                    <a:lnTo>
                      <a:pt x="27217" y="12539"/>
                    </a:lnTo>
                    <a:lnTo>
                      <a:pt x="27205" y="12514"/>
                    </a:lnTo>
                    <a:close/>
                    <a:moveTo>
                      <a:pt x="27217" y="12539"/>
                    </a:moveTo>
                    <a:lnTo>
                      <a:pt x="27235" y="12575"/>
                    </a:lnTo>
                    <a:cubicBezTo>
                      <a:pt x="27235" y="12575"/>
                      <a:pt x="27235" y="12544"/>
                      <a:pt x="27235" y="12544"/>
                    </a:cubicBezTo>
                    <a:cubicBezTo>
                      <a:pt x="27235" y="12544"/>
                      <a:pt x="27226" y="12544"/>
                      <a:pt x="27217" y="12539"/>
                    </a:cubicBezTo>
                    <a:close/>
                    <a:moveTo>
                      <a:pt x="4634" y="0"/>
                    </a:moveTo>
                    <a:cubicBezTo>
                      <a:pt x="3527" y="0"/>
                      <a:pt x="2425" y="99"/>
                      <a:pt x="1338" y="325"/>
                    </a:cubicBezTo>
                    <a:lnTo>
                      <a:pt x="1368" y="325"/>
                    </a:lnTo>
                    <a:cubicBezTo>
                      <a:pt x="943" y="508"/>
                      <a:pt x="1" y="295"/>
                      <a:pt x="1" y="933"/>
                    </a:cubicBezTo>
                    <a:cubicBezTo>
                      <a:pt x="28" y="1124"/>
                      <a:pt x="178" y="1242"/>
                      <a:pt x="340" y="1242"/>
                    </a:cubicBezTo>
                    <a:cubicBezTo>
                      <a:pt x="358" y="1242"/>
                      <a:pt x="377" y="1240"/>
                      <a:pt x="396" y="1237"/>
                    </a:cubicBezTo>
                    <a:cubicBezTo>
                      <a:pt x="1569" y="1096"/>
                      <a:pt x="2750" y="1028"/>
                      <a:pt x="3928" y="1028"/>
                    </a:cubicBezTo>
                    <a:cubicBezTo>
                      <a:pt x="5037" y="1028"/>
                      <a:pt x="6143" y="1089"/>
                      <a:pt x="7235" y="1207"/>
                    </a:cubicBezTo>
                    <a:cubicBezTo>
                      <a:pt x="14925" y="1906"/>
                      <a:pt x="21490" y="6587"/>
                      <a:pt x="26718" y="11997"/>
                    </a:cubicBezTo>
                    <a:cubicBezTo>
                      <a:pt x="26870" y="12179"/>
                      <a:pt x="27053" y="12362"/>
                      <a:pt x="27235" y="12544"/>
                    </a:cubicBezTo>
                    <a:cubicBezTo>
                      <a:pt x="32554" y="18745"/>
                      <a:pt x="36171" y="26222"/>
                      <a:pt x="38937" y="33882"/>
                    </a:cubicBezTo>
                    <a:cubicBezTo>
                      <a:pt x="38937" y="33882"/>
                      <a:pt x="38937" y="33851"/>
                      <a:pt x="38937" y="33851"/>
                    </a:cubicBezTo>
                    <a:cubicBezTo>
                      <a:pt x="38937" y="33912"/>
                      <a:pt x="38975" y="33943"/>
                      <a:pt x="39010" y="33943"/>
                    </a:cubicBezTo>
                    <a:cubicBezTo>
                      <a:pt x="39044" y="33943"/>
                      <a:pt x="39074" y="33912"/>
                      <a:pt x="39059" y="33851"/>
                    </a:cubicBezTo>
                    <a:cubicBezTo>
                      <a:pt x="39029" y="33851"/>
                      <a:pt x="39029" y="33851"/>
                      <a:pt x="39029" y="33821"/>
                    </a:cubicBezTo>
                    <a:cubicBezTo>
                      <a:pt x="35959" y="24034"/>
                      <a:pt x="31338" y="14155"/>
                      <a:pt x="23223" y="7559"/>
                    </a:cubicBezTo>
                    <a:lnTo>
                      <a:pt x="23223" y="7559"/>
                    </a:lnTo>
                    <a:cubicBezTo>
                      <a:pt x="23223" y="7590"/>
                      <a:pt x="23253" y="7590"/>
                      <a:pt x="23253" y="7620"/>
                    </a:cubicBezTo>
                    <a:cubicBezTo>
                      <a:pt x="23223" y="7590"/>
                      <a:pt x="23192" y="7559"/>
                      <a:pt x="23162" y="7529"/>
                    </a:cubicBezTo>
                    <a:cubicBezTo>
                      <a:pt x="23132" y="7499"/>
                      <a:pt x="23132" y="7499"/>
                      <a:pt x="23101" y="7499"/>
                    </a:cubicBezTo>
                    <a:lnTo>
                      <a:pt x="23132" y="7499"/>
                    </a:lnTo>
                    <a:cubicBezTo>
                      <a:pt x="23101" y="7468"/>
                      <a:pt x="23071" y="7438"/>
                      <a:pt x="23040" y="7407"/>
                    </a:cubicBezTo>
                    <a:lnTo>
                      <a:pt x="23040" y="7407"/>
                    </a:lnTo>
                    <a:cubicBezTo>
                      <a:pt x="23040" y="7413"/>
                      <a:pt x="23040" y="7417"/>
                      <a:pt x="23041" y="7420"/>
                    </a:cubicBezTo>
                    <a:lnTo>
                      <a:pt x="23041" y="7420"/>
                    </a:lnTo>
                    <a:cubicBezTo>
                      <a:pt x="23004" y="7397"/>
                      <a:pt x="22968" y="7367"/>
                      <a:pt x="22932" y="7342"/>
                    </a:cubicBezTo>
                    <a:lnTo>
                      <a:pt x="22932" y="7342"/>
                    </a:lnTo>
                    <a:cubicBezTo>
                      <a:pt x="22936" y="7345"/>
                      <a:pt x="22942" y="7347"/>
                      <a:pt x="22949" y="7347"/>
                    </a:cubicBezTo>
                    <a:cubicBezTo>
                      <a:pt x="20039" y="4982"/>
                      <a:pt x="16857" y="2769"/>
                      <a:pt x="13252" y="1551"/>
                    </a:cubicBezTo>
                    <a:lnTo>
                      <a:pt x="13252" y="1551"/>
                    </a:lnTo>
                    <a:cubicBezTo>
                      <a:pt x="13253" y="1555"/>
                      <a:pt x="13253" y="1562"/>
                      <a:pt x="13253" y="1571"/>
                    </a:cubicBezTo>
                    <a:cubicBezTo>
                      <a:pt x="10499" y="690"/>
                      <a:pt x="7552" y="0"/>
                      <a:pt x="4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6"/>
              <p:cNvSpPr/>
              <p:nvPr/>
            </p:nvSpPr>
            <p:spPr>
              <a:xfrm>
                <a:off x="3063400" y="3721575"/>
                <a:ext cx="129200" cy="359650"/>
              </a:xfrm>
              <a:custGeom>
                <a:rect b="b" l="l" r="r" t="t"/>
                <a:pathLst>
                  <a:path extrusionOk="0" h="14386" w="5168">
                    <a:moveTo>
                      <a:pt x="1594" y="1"/>
                    </a:moveTo>
                    <a:cubicBezTo>
                      <a:pt x="1319" y="1"/>
                      <a:pt x="1224" y="508"/>
                      <a:pt x="1246" y="847"/>
                    </a:cubicBezTo>
                    <a:cubicBezTo>
                      <a:pt x="1216" y="2550"/>
                      <a:pt x="1915" y="4252"/>
                      <a:pt x="3009" y="5528"/>
                    </a:cubicBezTo>
                    <a:lnTo>
                      <a:pt x="2979" y="5528"/>
                    </a:lnTo>
                    <a:cubicBezTo>
                      <a:pt x="3526" y="6106"/>
                      <a:pt x="4012" y="6835"/>
                      <a:pt x="4043" y="7656"/>
                    </a:cubicBezTo>
                    <a:cubicBezTo>
                      <a:pt x="2280" y="8537"/>
                      <a:pt x="1550" y="10483"/>
                      <a:pt x="760" y="12155"/>
                    </a:cubicBezTo>
                    <a:cubicBezTo>
                      <a:pt x="547" y="12823"/>
                      <a:pt x="0" y="13674"/>
                      <a:pt x="91" y="14313"/>
                    </a:cubicBezTo>
                    <a:cubicBezTo>
                      <a:pt x="125" y="14363"/>
                      <a:pt x="186" y="14385"/>
                      <a:pt x="244" y="14385"/>
                    </a:cubicBezTo>
                    <a:cubicBezTo>
                      <a:pt x="292" y="14385"/>
                      <a:pt x="338" y="14370"/>
                      <a:pt x="365" y="14343"/>
                    </a:cubicBezTo>
                    <a:cubicBezTo>
                      <a:pt x="1034" y="13705"/>
                      <a:pt x="1794" y="13158"/>
                      <a:pt x="2553" y="12641"/>
                    </a:cubicBezTo>
                    <a:cubicBezTo>
                      <a:pt x="4347" y="11911"/>
                      <a:pt x="4438" y="10118"/>
                      <a:pt x="4499" y="8416"/>
                    </a:cubicBezTo>
                    <a:cubicBezTo>
                      <a:pt x="4511" y="8417"/>
                      <a:pt x="4523" y="8418"/>
                      <a:pt x="4535" y="8418"/>
                    </a:cubicBezTo>
                    <a:cubicBezTo>
                      <a:pt x="4742" y="8418"/>
                      <a:pt x="4740" y="8165"/>
                      <a:pt x="4712" y="8021"/>
                    </a:cubicBezTo>
                    <a:cubicBezTo>
                      <a:pt x="4924" y="4312"/>
                      <a:pt x="5167" y="2610"/>
                      <a:pt x="1946" y="209"/>
                    </a:cubicBezTo>
                    <a:cubicBezTo>
                      <a:pt x="1805" y="61"/>
                      <a:pt x="1689" y="1"/>
                      <a:pt x="1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6"/>
              <p:cNvSpPr/>
              <p:nvPr/>
            </p:nvSpPr>
            <p:spPr>
              <a:xfrm>
                <a:off x="2880400" y="3609125"/>
                <a:ext cx="220900" cy="543725"/>
              </a:xfrm>
              <a:custGeom>
                <a:rect b="b" l="l" r="r" t="t"/>
                <a:pathLst>
                  <a:path extrusionOk="0" h="21749" w="8836">
                    <a:moveTo>
                      <a:pt x="497" y="0"/>
                    </a:moveTo>
                    <a:cubicBezTo>
                      <a:pt x="0" y="0"/>
                      <a:pt x="674" y="994"/>
                      <a:pt x="785" y="1272"/>
                    </a:cubicBezTo>
                    <a:cubicBezTo>
                      <a:pt x="1363" y="2397"/>
                      <a:pt x="1667" y="3613"/>
                      <a:pt x="2031" y="4798"/>
                    </a:cubicBezTo>
                    <a:cubicBezTo>
                      <a:pt x="3247" y="6987"/>
                      <a:pt x="5375" y="8658"/>
                      <a:pt x="7290" y="10178"/>
                    </a:cubicBezTo>
                    <a:cubicBezTo>
                      <a:pt x="7472" y="10421"/>
                      <a:pt x="7685" y="10634"/>
                      <a:pt x="7928" y="10786"/>
                    </a:cubicBezTo>
                    <a:cubicBezTo>
                      <a:pt x="5679" y="11728"/>
                      <a:pt x="4129" y="13765"/>
                      <a:pt x="3278" y="15984"/>
                    </a:cubicBezTo>
                    <a:cubicBezTo>
                      <a:pt x="2123" y="17777"/>
                      <a:pt x="876" y="19540"/>
                      <a:pt x="208" y="21607"/>
                    </a:cubicBezTo>
                    <a:cubicBezTo>
                      <a:pt x="231" y="21678"/>
                      <a:pt x="309" y="21748"/>
                      <a:pt x="386" y="21748"/>
                    </a:cubicBezTo>
                    <a:cubicBezTo>
                      <a:pt x="408" y="21748"/>
                      <a:pt x="430" y="21742"/>
                      <a:pt x="451" y="21729"/>
                    </a:cubicBezTo>
                    <a:cubicBezTo>
                      <a:pt x="937" y="21364"/>
                      <a:pt x="1515" y="21181"/>
                      <a:pt x="2062" y="20877"/>
                    </a:cubicBezTo>
                    <a:cubicBezTo>
                      <a:pt x="2730" y="20452"/>
                      <a:pt x="3521" y="20148"/>
                      <a:pt x="4189" y="19722"/>
                    </a:cubicBezTo>
                    <a:cubicBezTo>
                      <a:pt x="4980" y="19054"/>
                      <a:pt x="5557" y="18203"/>
                      <a:pt x="6013" y="17291"/>
                    </a:cubicBezTo>
                    <a:cubicBezTo>
                      <a:pt x="7168" y="15406"/>
                      <a:pt x="7320" y="13096"/>
                      <a:pt x="8262" y="11151"/>
                    </a:cubicBezTo>
                    <a:cubicBezTo>
                      <a:pt x="8262" y="11151"/>
                      <a:pt x="8262" y="11121"/>
                      <a:pt x="8262" y="11121"/>
                    </a:cubicBezTo>
                    <a:lnTo>
                      <a:pt x="8293" y="11121"/>
                    </a:lnTo>
                    <a:cubicBezTo>
                      <a:pt x="8293" y="11090"/>
                      <a:pt x="8293" y="11090"/>
                      <a:pt x="8323" y="11060"/>
                    </a:cubicBezTo>
                    <a:cubicBezTo>
                      <a:pt x="8381" y="11117"/>
                      <a:pt x="8449" y="11141"/>
                      <a:pt x="8514" y="11141"/>
                    </a:cubicBezTo>
                    <a:cubicBezTo>
                      <a:pt x="8689" y="11141"/>
                      <a:pt x="8835" y="10964"/>
                      <a:pt x="8658" y="10786"/>
                    </a:cubicBezTo>
                    <a:cubicBezTo>
                      <a:pt x="7867" y="10300"/>
                      <a:pt x="7351" y="9570"/>
                      <a:pt x="7016" y="8750"/>
                    </a:cubicBezTo>
                    <a:cubicBezTo>
                      <a:pt x="6986" y="8689"/>
                      <a:pt x="6955" y="8628"/>
                      <a:pt x="6925" y="8537"/>
                    </a:cubicBezTo>
                    <a:cubicBezTo>
                      <a:pt x="6469" y="7503"/>
                      <a:pt x="6560" y="6318"/>
                      <a:pt x="6104" y="5285"/>
                    </a:cubicBezTo>
                    <a:cubicBezTo>
                      <a:pt x="5709" y="4099"/>
                      <a:pt x="4949" y="3035"/>
                      <a:pt x="3977" y="2245"/>
                    </a:cubicBezTo>
                    <a:cubicBezTo>
                      <a:pt x="2943" y="1424"/>
                      <a:pt x="1788" y="725"/>
                      <a:pt x="664" y="26"/>
                    </a:cubicBezTo>
                    <a:cubicBezTo>
                      <a:pt x="598" y="8"/>
                      <a:pt x="543" y="0"/>
                      <a:pt x="49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6"/>
              <p:cNvSpPr/>
              <p:nvPr/>
            </p:nvSpPr>
            <p:spPr>
              <a:xfrm>
                <a:off x="2666500" y="3598675"/>
                <a:ext cx="310300" cy="604075"/>
              </a:xfrm>
              <a:custGeom>
                <a:rect b="b" l="l" r="r" t="t"/>
                <a:pathLst>
                  <a:path extrusionOk="0" h="24163" w="12412">
                    <a:moveTo>
                      <a:pt x="222" y="0"/>
                    </a:moveTo>
                    <a:cubicBezTo>
                      <a:pt x="50" y="0"/>
                      <a:pt x="0" y="222"/>
                      <a:pt x="131" y="353"/>
                    </a:cubicBezTo>
                    <a:cubicBezTo>
                      <a:pt x="2320" y="2055"/>
                      <a:pt x="4326" y="3970"/>
                      <a:pt x="6119" y="6098"/>
                    </a:cubicBezTo>
                    <a:cubicBezTo>
                      <a:pt x="7153" y="7466"/>
                      <a:pt x="8612" y="8408"/>
                      <a:pt x="10192" y="8985"/>
                    </a:cubicBezTo>
                    <a:cubicBezTo>
                      <a:pt x="10496" y="9441"/>
                      <a:pt x="11195" y="9593"/>
                      <a:pt x="11682" y="9776"/>
                    </a:cubicBezTo>
                    <a:cubicBezTo>
                      <a:pt x="11621" y="9776"/>
                      <a:pt x="11560" y="9806"/>
                      <a:pt x="11530" y="9867"/>
                    </a:cubicBezTo>
                    <a:cubicBezTo>
                      <a:pt x="11134" y="10262"/>
                      <a:pt x="10770" y="10687"/>
                      <a:pt x="10405" y="11113"/>
                    </a:cubicBezTo>
                    <a:cubicBezTo>
                      <a:pt x="9706" y="11994"/>
                      <a:pt x="9098" y="12937"/>
                      <a:pt x="8368" y="13788"/>
                    </a:cubicBezTo>
                    <a:cubicBezTo>
                      <a:pt x="8308" y="13879"/>
                      <a:pt x="8217" y="13970"/>
                      <a:pt x="8156" y="14031"/>
                    </a:cubicBezTo>
                    <a:cubicBezTo>
                      <a:pt x="7973" y="14274"/>
                      <a:pt x="7761" y="14487"/>
                      <a:pt x="7548" y="14730"/>
                    </a:cubicBezTo>
                    <a:cubicBezTo>
                      <a:pt x="7548" y="14760"/>
                      <a:pt x="7517" y="14760"/>
                      <a:pt x="7517" y="14791"/>
                    </a:cubicBezTo>
                    <a:lnTo>
                      <a:pt x="7517" y="14760"/>
                    </a:lnTo>
                    <a:cubicBezTo>
                      <a:pt x="7517" y="14791"/>
                      <a:pt x="7487" y="14791"/>
                      <a:pt x="7487" y="14821"/>
                    </a:cubicBezTo>
                    <a:cubicBezTo>
                      <a:pt x="6879" y="15520"/>
                      <a:pt x="6362" y="16311"/>
                      <a:pt x="5846" y="17101"/>
                    </a:cubicBezTo>
                    <a:lnTo>
                      <a:pt x="5846" y="17071"/>
                    </a:lnTo>
                    <a:cubicBezTo>
                      <a:pt x="4569" y="19259"/>
                      <a:pt x="3292" y="21569"/>
                      <a:pt x="2502" y="24001"/>
                    </a:cubicBezTo>
                    <a:cubicBezTo>
                      <a:pt x="2540" y="24116"/>
                      <a:pt x="2622" y="24162"/>
                      <a:pt x="2730" y="24162"/>
                    </a:cubicBezTo>
                    <a:cubicBezTo>
                      <a:pt x="3134" y="24162"/>
                      <a:pt x="3910" y="23506"/>
                      <a:pt x="4174" y="23362"/>
                    </a:cubicBezTo>
                    <a:lnTo>
                      <a:pt x="4174" y="23362"/>
                    </a:lnTo>
                    <a:cubicBezTo>
                      <a:pt x="4143" y="23393"/>
                      <a:pt x="4143" y="23393"/>
                      <a:pt x="4143" y="23393"/>
                    </a:cubicBezTo>
                    <a:cubicBezTo>
                      <a:pt x="7426" y="21326"/>
                      <a:pt x="9159" y="17496"/>
                      <a:pt x="10618" y="14031"/>
                    </a:cubicBezTo>
                    <a:cubicBezTo>
                      <a:pt x="10709" y="13788"/>
                      <a:pt x="10800" y="13514"/>
                      <a:pt x="10891" y="13271"/>
                    </a:cubicBezTo>
                    <a:cubicBezTo>
                      <a:pt x="10891" y="13271"/>
                      <a:pt x="10891" y="13241"/>
                      <a:pt x="10891" y="13241"/>
                    </a:cubicBezTo>
                    <a:cubicBezTo>
                      <a:pt x="10891" y="13241"/>
                      <a:pt x="10891" y="13210"/>
                      <a:pt x="10922" y="13180"/>
                    </a:cubicBezTo>
                    <a:cubicBezTo>
                      <a:pt x="10922" y="13149"/>
                      <a:pt x="10922" y="13119"/>
                      <a:pt x="10922" y="13119"/>
                    </a:cubicBezTo>
                    <a:cubicBezTo>
                      <a:pt x="11134" y="12450"/>
                      <a:pt x="11408" y="11812"/>
                      <a:pt x="11560" y="11143"/>
                    </a:cubicBezTo>
                    <a:cubicBezTo>
                      <a:pt x="11682" y="10718"/>
                      <a:pt x="11985" y="10232"/>
                      <a:pt x="11803" y="9807"/>
                    </a:cubicBezTo>
                    <a:lnTo>
                      <a:pt x="11803" y="9807"/>
                    </a:lnTo>
                    <a:cubicBezTo>
                      <a:pt x="11842" y="9808"/>
                      <a:pt x="11879" y="9811"/>
                      <a:pt x="11915" y="9811"/>
                    </a:cubicBezTo>
                    <a:cubicBezTo>
                      <a:pt x="11982" y="9811"/>
                      <a:pt x="12040" y="9800"/>
                      <a:pt x="12077" y="9745"/>
                    </a:cubicBezTo>
                    <a:cubicBezTo>
                      <a:pt x="12125" y="9775"/>
                      <a:pt x="12170" y="9787"/>
                      <a:pt x="12208" y="9787"/>
                    </a:cubicBezTo>
                    <a:cubicBezTo>
                      <a:pt x="12362" y="9787"/>
                      <a:pt x="12412" y="9587"/>
                      <a:pt x="12168" y="9563"/>
                    </a:cubicBezTo>
                    <a:cubicBezTo>
                      <a:pt x="12077" y="9198"/>
                      <a:pt x="11651" y="8985"/>
                      <a:pt x="11469" y="8651"/>
                    </a:cubicBezTo>
                    <a:cubicBezTo>
                      <a:pt x="10800" y="7557"/>
                      <a:pt x="10192" y="6402"/>
                      <a:pt x="9554" y="5277"/>
                    </a:cubicBezTo>
                    <a:cubicBezTo>
                      <a:pt x="7122" y="2663"/>
                      <a:pt x="3688" y="991"/>
                      <a:pt x="314" y="19"/>
                    </a:cubicBezTo>
                    <a:cubicBezTo>
                      <a:pt x="280" y="6"/>
                      <a:pt x="250" y="0"/>
                      <a:pt x="2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6"/>
              <p:cNvSpPr/>
              <p:nvPr/>
            </p:nvSpPr>
            <p:spPr>
              <a:xfrm>
                <a:off x="2475725" y="3632500"/>
                <a:ext cx="398475" cy="203550"/>
              </a:xfrm>
              <a:custGeom>
                <a:rect b="b" l="l" r="r" t="t"/>
                <a:pathLst>
                  <a:path extrusionOk="0" h="8142" w="15939">
                    <a:moveTo>
                      <a:pt x="749" y="1"/>
                    </a:moveTo>
                    <a:cubicBezTo>
                      <a:pt x="284" y="1"/>
                      <a:pt x="1" y="107"/>
                      <a:pt x="194" y="429"/>
                    </a:cubicBezTo>
                    <a:cubicBezTo>
                      <a:pt x="1774" y="1766"/>
                      <a:pt x="3841" y="2404"/>
                      <a:pt x="5574" y="3529"/>
                    </a:cubicBezTo>
                    <a:cubicBezTo>
                      <a:pt x="7063" y="4562"/>
                      <a:pt x="8765" y="5322"/>
                      <a:pt x="10437" y="5961"/>
                    </a:cubicBezTo>
                    <a:cubicBezTo>
                      <a:pt x="11592" y="6447"/>
                      <a:pt x="12808" y="6660"/>
                      <a:pt x="13963" y="7146"/>
                    </a:cubicBezTo>
                    <a:cubicBezTo>
                      <a:pt x="14024" y="7176"/>
                      <a:pt x="14115" y="7207"/>
                      <a:pt x="14176" y="7237"/>
                    </a:cubicBezTo>
                    <a:lnTo>
                      <a:pt x="14206" y="7237"/>
                    </a:lnTo>
                    <a:cubicBezTo>
                      <a:pt x="14556" y="7237"/>
                      <a:pt x="15379" y="8142"/>
                      <a:pt x="15745" y="8142"/>
                    </a:cubicBezTo>
                    <a:cubicBezTo>
                      <a:pt x="15824" y="8142"/>
                      <a:pt x="15881" y="8100"/>
                      <a:pt x="15908" y="7997"/>
                    </a:cubicBezTo>
                    <a:cubicBezTo>
                      <a:pt x="15939" y="7967"/>
                      <a:pt x="15939" y="7875"/>
                      <a:pt x="15908" y="7845"/>
                    </a:cubicBezTo>
                    <a:cubicBezTo>
                      <a:pt x="15361" y="7420"/>
                      <a:pt x="14814" y="7055"/>
                      <a:pt x="14328" y="6568"/>
                    </a:cubicBezTo>
                    <a:cubicBezTo>
                      <a:pt x="13203" y="5444"/>
                      <a:pt x="12565" y="3924"/>
                      <a:pt x="11136" y="3103"/>
                    </a:cubicBezTo>
                    <a:cubicBezTo>
                      <a:pt x="8826" y="1553"/>
                      <a:pt x="5969" y="1006"/>
                      <a:pt x="3294" y="398"/>
                    </a:cubicBezTo>
                    <a:lnTo>
                      <a:pt x="3324" y="398"/>
                    </a:lnTo>
                    <a:cubicBezTo>
                      <a:pt x="3069" y="359"/>
                      <a:pt x="1602" y="1"/>
                      <a:pt x="7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6"/>
              <p:cNvSpPr/>
              <p:nvPr/>
            </p:nvSpPr>
            <p:spPr>
              <a:xfrm>
                <a:off x="2614300" y="3831975"/>
                <a:ext cx="234825" cy="385100"/>
              </a:xfrm>
              <a:custGeom>
                <a:rect b="b" l="l" r="r" t="t"/>
                <a:pathLst>
                  <a:path extrusionOk="0" h="15404" w="9393">
                    <a:moveTo>
                      <a:pt x="9256" y="0"/>
                    </a:moveTo>
                    <a:cubicBezTo>
                      <a:pt x="9163" y="0"/>
                      <a:pt x="9058" y="81"/>
                      <a:pt x="9058" y="200"/>
                    </a:cubicBezTo>
                    <a:cubicBezTo>
                      <a:pt x="9028" y="231"/>
                      <a:pt x="8967" y="261"/>
                      <a:pt x="8937" y="322"/>
                    </a:cubicBezTo>
                    <a:cubicBezTo>
                      <a:pt x="7842" y="1599"/>
                      <a:pt x="6566" y="2693"/>
                      <a:pt x="5441" y="3939"/>
                    </a:cubicBezTo>
                    <a:cubicBezTo>
                      <a:pt x="4469" y="5124"/>
                      <a:pt x="3800" y="6523"/>
                      <a:pt x="2979" y="7799"/>
                    </a:cubicBezTo>
                    <a:cubicBezTo>
                      <a:pt x="1642" y="10109"/>
                      <a:pt x="152" y="12541"/>
                      <a:pt x="0" y="15246"/>
                    </a:cubicBezTo>
                    <a:cubicBezTo>
                      <a:pt x="48" y="15361"/>
                      <a:pt x="120" y="15403"/>
                      <a:pt x="202" y="15403"/>
                    </a:cubicBezTo>
                    <a:cubicBezTo>
                      <a:pt x="382" y="15403"/>
                      <a:pt x="614" y="15199"/>
                      <a:pt x="760" y="15094"/>
                    </a:cubicBezTo>
                    <a:cubicBezTo>
                      <a:pt x="3192" y="13392"/>
                      <a:pt x="4864" y="10869"/>
                      <a:pt x="6627" y="8498"/>
                    </a:cubicBezTo>
                    <a:cubicBezTo>
                      <a:pt x="6627" y="8498"/>
                      <a:pt x="6627" y="8529"/>
                      <a:pt x="6627" y="8529"/>
                    </a:cubicBezTo>
                    <a:cubicBezTo>
                      <a:pt x="6627" y="8498"/>
                      <a:pt x="6657" y="8468"/>
                      <a:pt x="6687" y="8438"/>
                    </a:cubicBezTo>
                    <a:cubicBezTo>
                      <a:pt x="6681" y="8438"/>
                      <a:pt x="6675" y="8439"/>
                      <a:pt x="6671" y="8441"/>
                    </a:cubicBezTo>
                    <a:lnTo>
                      <a:pt x="6671" y="8441"/>
                    </a:lnTo>
                    <a:cubicBezTo>
                      <a:pt x="6697" y="8397"/>
                      <a:pt x="6723" y="8367"/>
                      <a:pt x="6748" y="8316"/>
                    </a:cubicBezTo>
                    <a:lnTo>
                      <a:pt x="6779" y="8316"/>
                    </a:lnTo>
                    <a:cubicBezTo>
                      <a:pt x="8116" y="6614"/>
                      <a:pt x="8602" y="4517"/>
                      <a:pt x="9119" y="2450"/>
                    </a:cubicBezTo>
                    <a:cubicBezTo>
                      <a:pt x="9301" y="1690"/>
                      <a:pt x="9149" y="900"/>
                      <a:pt x="9393" y="170"/>
                    </a:cubicBezTo>
                    <a:cubicBezTo>
                      <a:pt x="9393" y="50"/>
                      <a:pt x="9328" y="0"/>
                      <a:pt x="9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6"/>
              <p:cNvSpPr/>
              <p:nvPr/>
            </p:nvSpPr>
            <p:spPr>
              <a:xfrm>
                <a:off x="2344525" y="3709325"/>
                <a:ext cx="405050" cy="459250"/>
              </a:xfrm>
              <a:custGeom>
                <a:rect b="b" l="l" r="r" t="t"/>
                <a:pathLst>
                  <a:path extrusionOk="0" h="18370" w="16202">
                    <a:moveTo>
                      <a:pt x="6030" y="0"/>
                    </a:moveTo>
                    <a:cubicBezTo>
                      <a:pt x="4115" y="0"/>
                      <a:pt x="2194" y="209"/>
                      <a:pt x="335" y="334"/>
                    </a:cubicBezTo>
                    <a:cubicBezTo>
                      <a:pt x="1" y="699"/>
                      <a:pt x="578" y="821"/>
                      <a:pt x="852" y="881"/>
                    </a:cubicBezTo>
                    <a:cubicBezTo>
                      <a:pt x="1581" y="1185"/>
                      <a:pt x="2250" y="1641"/>
                      <a:pt x="3040" y="1854"/>
                    </a:cubicBezTo>
                    <a:cubicBezTo>
                      <a:pt x="4803" y="2492"/>
                      <a:pt x="6566" y="3222"/>
                      <a:pt x="8329" y="3830"/>
                    </a:cubicBezTo>
                    <a:cubicBezTo>
                      <a:pt x="10700" y="4195"/>
                      <a:pt x="13041" y="4802"/>
                      <a:pt x="15412" y="5198"/>
                    </a:cubicBezTo>
                    <a:cubicBezTo>
                      <a:pt x="14530" y="5866"/>
                      <a:pt x="13527" y="6353"/>
                      <a:pt x="12676" y="7052"/>
                    </a:cubicBezTo>
                    <a:cubicBezTo>
                      <a:pt x="11095" y="8663"/>
                      <a:pt x="9728" y="10486"/>
                      <a:pt x="8724" y="12493"/>
                    </a:cubicBezTo>
                    <a:cubicBezTo>
                      <a:pt x="8724" y="12493"/>
                      <a:pt x="8694" y="12523"/>
                      <a:pt x="8694" y="12523"/>
                    </a:cubicBezTo>
                    <a:cubicBezTo>
                      <a:pt x="8238" y="13496"/>
                      <a:pt x="7600" y="14407"/>
                      <a:pt x="7265" y="15441"/>
                    </a:cubicBezTo>
                    <a:cubicBezTo>
                      <a:pt x="7235" y="15532"/>
                      <a:pt x="7174" y="15654"/>
                      <a:pt x="7144" y="15745"/>
                    </a:cubicBezTo>
                    <a:cubicBezTo>
                      <a:pt x="7144" y="15745"/>
                      <a:pt x="7144" y="15745"/>
                      <a:pt x="7174" y="15714"/>
                    </a:cubicBezTo>
                    <a:lnTo>
                      <a:pt x="7174" y="15714"/>
                    </a:lnTo>
                    <a:cubicBezTo>
                      <a:pt x="7113" y="15836"/>
                      <a:pt x="7083" y="15958"/>
                      <a:pt x="7022" y="16079"/>
                    </a:cubicBezTo>
                    <a:cubicBezTo>
                      <a:pt x="7022" y="16094"/>
                      <a:pt x="7022" y="16102"/>
                      <a:pt x="7022" y="16110"/>
                    </a:cubicBezTo>
                    <a:cubicBezTo>
                      <a:pt x="7022" y="16140"/>
                      <a:pt x="6992" y="16201"/>
                      <a:pt x="6992" y="16231"/>
                    </a:cubicBezTo>
                    <a:cubicBezTo>
                      <a:pt x="6992" y="16231"/>
                      <a:pt x="6992" y="16201"/>
                      <a:pt x="6992" y="16201"/>
                    </a:cubicBezTo>
                    <a:cubicBezTo>
                      <a:pt x="6992" y="16231"/>
                      <a:pt x="6962" y="16292"/>
                      <a:pt x="6962" y="16322"/>
                    </a:cubicBezTo>
                    <a:cubicBezTo>
                      <a:pt x="6962" y="16322"/>
                      <a:pt x="6931" y="16322"/>
                      <a:pt x="6931" y="16353"/>
                    </a:cubicBezTo>
                    <a:cubicBezTo>
                      <a:pt x="6931" y="16353"/>
                      <a:pt x="6931" y="16383"/>
                      <a:pt x="6931" y="16383"/>
                    </a:cubicBezTo>
                    <a:cubicBezTo>
                      <a:pt x="6779" y="16991"/>
                      <a:pt x="6414" y="17599"/>
                      <a:pt x="6445" y="18237"/>
                    </a:cubicBezTo>
                    <a:cubicBezTo>
                      <a:pt x="6494" y="18330"/>
                      <a:pt x="6570" y="18369"/>
                      <a:pt x="6665" y="18369"/>
                    </a:cubicBezTo>
                    <a:cubicBezTo>
                      <a:pt x="7163" y="18369"/>
                      <a:pt x="8185" y="17286"/>
                      <a:pt x="8542" y="17082"/>
                    </a:cubicBezTo>
                    <a:cubicBezTo>
                      <a:pt x="10183" y="15714"/>
                      <a:pt x="11734" y="14134"/>
                      <a:pt x="12919" y="12371"/>
                    </a:cubicBezTo>
                    <a:cubicBezTo>
                      <a:pt x="14135" y="10061"/>
                      <a:pt x="15320" y="7720"/>
                      <a:pt x="16111" y="5228"/>
                    </a:cubicBezTo>
                    <a:cubicBezTo>
                      <a:pt x="16111" y="5258"/>
                      <a:pt x="16111" y="5258"/>
                      <a:pt x="16111" y="5258"/>
                    </a:cubicBezTo>
                    <a:cubicBezTo>
                      <a:pt x="16111" y="5198"/>
                      <a:pt x="16141" y="5137"/>
                      <a:pt x="16111" y="5106"/>
                    </a:cubicBezTo>
                    <a:cubicBezTo>
                      <a:pt x="16202" y="4954"/>
                      <a:pt x="16111" y="4772"/>
                      <a:pt x="15959" y="4681"/>
                    </a:cubicBezTo>
                    <a:cubicBezTo>
                      <a:pt x="15818" y="4597"/>
                      <a:pt x="15678" y="4434"/>
                      <a:pt x="15513" y="4434"/>
                    </a:cubicBezTo>
                    <a:cubicBezTo>
                      <a:pt x="15500" y="4434"/>
                      <a:pt x="15486" y="4435"/>
                      <a:pt x="15472" y="4438"/>
                    </a:cubicBezTo>
                    <a:cubicBezTo>
                      <a:pt x="13223" y="2219"/>
                      <a:pt x="10396" y="486"/>
                      <a:pt x="7235" y="30"/>
                    </a:cubicBezTo>
                    <a:cubicBezTo>
                      <a:pt x="6834" y="9"/>
                      <a:pt x="6432" y="0"/>
                      <a:pt x="60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6"/>
              <p:cNvSpPr/>
              <p:nvPr/>
            </p:nvSpPr>
            <p:spPr>
              <a:xfrm>
                <a:off x="2373400" y="3869050"/>
                <a:ext cx="212800" cy="328300"/>
              </a:xfrm>
              <a:custGeom>
                <a:rect b="b" l="l" r="r" t="t"/>
                <a:pathLst>
                  <a:path extrusionOk="0" h="13132" w="8512">
                    <a:moveTo>
                      <a:pt x="252" y="12214"/>
                    </a:moveTo>
                    <a:cubicBezTo>
                      <a:pt x="244" y="12217"/>
                      <a:pt x="244" y="12224"/>
                      <a:pt x="244" y="12243"/>
                    </a:cubicBezTo>
                    <a:cubicBezTo>
                      <a:pt x="247" y="12234"/>
                      <a:pt x="250" y="12224"/>
                      <a:pt x="252" y="12214"/>
                    </a:cubicBezTo>
                    <a:close/>
                    <a:moveTo>
                      <a:pt x="8136" y="0"/>
                    </a:moveTo>
                    <a:cubicBezTo>
                      <a:pt x="8001" y="0"/>
                      <a:pt x="7904" y="242"/>
                      <a:pt x="7904" y="420"/>
                    </a:cubicBezTo>
                    <a:cubicBezTo>
                      <a:pt x="7752" y="541"/>
                      <a:pt x="7600" y="632"/>
                      <a:pt x="7417" y="754"/>
                    </a:cubicBezTo>
                    <a:cubicBezTo>
                      <a:pt x="3475" y="3301"/>
                      <a:pt x="1499" y="7846"/>
                      <a:pt x="252" y="12214"/>
                    </a:cubicBezTo>
                    <a:lnTo>
                      <a:pt x="252" y="12214"/>
                    </a:lnTo>
                    <a:cubicBezTo>
                      <a:pt x="257" y="12213"/>
                      <a:pt x="264" y="12213"/>
                      <a:pt x="274" y="12213"/>
                    </a:cubicBezTo>
                    <a:cubicBezTo>
                      <a:pt x="244" y="12243"/>
                      <a:pt x="244" y="12274"/>
                      <a:pt x="244" y="12304"/>
                    </a:cubicBezTo>
                    <a:cubicBezTo>
                      <a:pt x="244" y="12274"/>
                      <a:pt x="244" y="12274"/>
                      <a:pt x="244" y="12274"/>
                    </a:cubicBezTo>
                    <a:cubicBezTo>
                      <a:pt x="183" y="12517"/>
                      <a:pt x="1" y="12760"/>
                      <a:pt x="92" y="13034"/>
                    </a:cubicBezTo>
                    <a:cubicBezTo>
                      <a:pt x="137" y="13105"/>
                      <a:pt x="192" y="13132"/>
                      <a:pt x="251" y="13132"/>
                    </a:cubicBezTo>
                    <a:cubicBezTo>
                      <a:pt x="394" y="13132"/>
                      <a:pt x="562" y="12977"/>
                      <a:pt x="670" y="12912"/>
                    </a:cubicBezTo>
                    <a:cubicBezTo>
                      <a:pt x="2311" y="11879"/>
                      <a:pt x="3618" y="10511"/>
                      <a:pt x="4682" y="8900"/>
                    </a:cubicBezTo>
                    <a:lnTo>
                      <a:pt x="4773" y="8809"/>
                    </a:lnTo>
                    <a:cubicBezTo>
                      <a:pt x="6384" y="6772"/>
                      <a:pt x="8360" y="4401"/>
                      <a:pt x="8208" y="1666"/>
                    </a:cubicBezTo>
                    <a:cubicBezTo>
                      <a:pt x="8208" y="1483"/>
                      <a:pt x="8238" y="1271"/>
                      <a:pt x="8238" y="1088"/>
                    </a:cubicBezTo>
                    <a:cubicBezTo>
                      <a:pt x="8269" y="815"/>
                      <a:pt x="8269" y="511"/>
                      <a:pt x="8329" y="237"/>
                    </a:cubicBezTo>
                    <a:cubicBezTo>
                      <a:pt x="8360" y="207"/>
                      <a:pt x="8390" y="176"/>
                      <a:pt x="8451" y="146"/>
                    </a:cubicBezTo>
                    <a:cubicBezTo>
                      <a:pt x="8481" y="146"/>
                      <a:pt x="8512" y="85"/>
                      <a:pt x="8481" y="55"/>
                    </a:cubicBezTo>
                    <a:cubicBezTo>
                      <a:pt x="8470" y="49"/>
                      <a:pt x="8458" y="47"/>
                      <a:pt x="8446" y="47"/>
                    </a:cubicBezTo>
                    <a:cubicBezTo>
                      <a:pt x="8397" y="47"/>
                      <a:pt x="8348" y="91"/>
                      <a:pt x="8299" y="116"/>
                    </a:cubicBezTo>
                    <a:cubicBezTo>
                      <a:pt x="8241" y="33"/>
                      <a:pt x="8186" y="0"/>
                      <a:pt x="81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6"/>
              <p:cNvSpPr/>
              <p:nvPr/>
            </p:nvSpPr>
            <p:spPr>
              <a:xfrm>
                <a:off x="2229800" y="3785775"/>
                <a:ext cx="373150" cy="81625"/>
              </a:xfrm>
              <a:custGeom>
                <a:rect b="b" l="l" r="r" t="t"/>
                <a:pathLst>
                  <a:path extrusionOk="0" h="3265" w="14926">
                    <a:moveTo>
                      <a:pt x="6557" y="0"/>
                    </a:moveTo>
                    <a:cubicBezTo>
                      <a:pt x="5818" y="0"/>
                      <a:pt x="5072" y="82"/>
                      <a:pt x="4347" y="194"/>
                    </a:cubicBezTo>
                    <a:cubicBezTo>
                      <a:pt x="3465" y="225"/>
                      <a:pt x="2584" y="377"/>
                      <a:pt x="1702" y="529"/>
                    </a:cubicBezTo>
                    <a:cubicBezTo>
                      <a:pt x="1186" y="681"/>
                      <a:pt x="486" y="711"/>
                      <a:pt x="61" y="1106"/>
                    </a:cubicBezTo>
                    <a:cubicBezTo>
                      <a:pt x="0" y="1228"/>
                      <a:pt x="122" y="1380"/>
                      <a:pt x="243" y="1440"/>
                    </a:cubicBezTo>
                    <a:cubicBezTo>
                      <a:pt x="578" y="1623"/>
                      <a:pt x="912" y="1714"/>
                      <a:pt x="1246" y="1836"/>
                    </a:cubicBezTo>
                    <a:cubicBezTo>
                      <a:pt x="2280" y="2261"/>
                      <a:pt x="3131" y="2778"/>
                      <a:pt x="4286" y="2960"/>
                    </a:cubicBezTo>
                    <a:cubicBezTo>
                      <a:pt x="4985" y="3051"/>
                      <a:pt x="5745" y="3264"/>
                      <a:pt x="6444" y="3264"/>
                    </a:cubicBezTo>
                    <a:cubicBezTo>
                      <a:pt x="8025" y="3264"/>
                      <a:pt x="9575" y="2960"/>
                      <a:pt x="11125" y="2869"/>
                    </a:cubicBezTo>
                    <a:cubicBezTo>
                      <a:pt x="11304" y="2861"/>
                      <a:pt x="11479" y="2857"/>
                      <a:pt x="11651" y="2857"/>
                    </a:cubicBezTo>
                    <a:cubicBezTo>
                      <a:pt x="12122" y="2857"/>
                      <a:pt x="12573" y="2885"/>
                      <a:pt x="13040" y="2930"/>
                    </a:cubicBezTo>
                    <a:cubicBezTo>
                      <a:pt x="13371" y="2947"/>
                      <a:pt x="13713" y="2985"/>
                      <a:pt x="14053" y="2985"/>
                    </a:cubicBezTo>
                    <a:cubicBezTo>
                      <a:pt x="14305" y="2985"/>
                      <a:pt x="14557" y="2964"/>
                      <a:pt x="14803" y="2899"/>
                    </a:cubicBezTo>
                    <a:cubicBezTo>
                      <a:pt x="14926" y="2801"/>
                      <a:pt x="14850" y="2623"/>
                      <a:pt x="14736" y="2623"/>
                    </a:cubicBezTo>
                    <a:cubicBezTo>
                      <a:pt x="14709" y="2623"/>
                      <a:pt x="14680" y="2633"/>
                      <a:pt x="14651" y="2656"/>
                    </a:cubicBezTo>
                    <a:cubicBezTo>
                      <a:pt x="14590" y="2687"/>
                      <a:pt x="14529" y="2687"/>
                      <a:pt x="14499" y="2687"/>
                    </a:cubicBezTo>
                    <a:cubicBezTo>
                      <a:pt x="13830" y="2596"/>
                      <a:pt x="13283" y="2170"/>
                      <a:pt x="12675" y="1896"/>
                    </a:cubicBezTo>
                    <a:cubicBezTo>
                      <a:pt x="11672" y="1501"/>
                      <a:pt x="10730" y="954"/>
                      <a:pt x="9666" y="681"/>
                    </a:cubicBezTo>
                    <a:lnTo>
                      <a:pt x="9696" y="681"/>
                    </a:lnTo>
                    <a:cubicBezTo>
                      <a:pt x="9666" y="681"/>
                      <a:pt x="9636" y="650"/>
                      <a:pt x="9605" y="650"/>
                    </a:cubicBezTo>
                    <a:cubicBezTo>
                      <a:pt x="8657" y="167"/>
                      <a:pt x="7614" y="0"/>
                      <a:pt x="655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6"/>
              <p:cNvSpPr/>
              <p:nvPr/>
            </p:nvSpPr>
            <p:spPr>
              <a:xfrm>
                <a:off x="2105925" y="3868900"/>
                <a:ext cx="379975" cy="350950"/>
              </a:xfrm>
              <a:custGeom>
                <a:rect b="b" l="l" r="r" t="t"/>
                <a:pathLst>
                  <a:path extrusionOk="0" h="14038" w="15199">
                    <a:moveTo>
                      <a:pt x="7721" y="0"/>
                    </a:moveTo>
                    <a:cubicBezTo>
                      <a:pt x="6597" y="30"/>
                      <a:pt x="5472" y="304"/>
                      <a:pt x="4378" y="669"/>
                    </a:cubicBezTo>
                    <a:cubicBezTo>
                      <a:pt x="3253" y="1003"/>
                      <a:pt x="2189" y="1550"/>
                      <a:pt x="1156" y="2097"/>
                    </a:cubicBezTo>
                    <a:cubicBezTo>
                      <a:pt x="913" y="2249"/>
                      <a:pt x="1" y="2492"/>
                      <a:pt x="244" y="2888"/>
                    </a:cubicBezTo>
                    <a:cubicBezTo>
                      <a:pt x="289" y="2948"/>
                      <a:pt x="358" y="2964"/>
                      <a:pt x="434" y="2964"/>
                    </a:cubicBezTo>
                    <a:cubicBezTo>
                      <a:pt x="510" y="2964"/>
                      <a:pt x="593" y="2948"/>
                      <a:pt x="669" y="2948"/>
                    </a:cubicBezTo>
                    <a:cubicBezTo>
                      <a:pt x="1277" y="2948"/>
                      <a:pt x="1824" y="3222"/>
                      <a:pt x="2402" y="3344"/>
                    </a:cubicBezTo>
                    <a:cubicBezTo>
                      <a:pt x="2956" y="3444"/>
                      <a:pt x="3593" y="3503"/>
                      <a:pt x="4210" y="3503"/>
                    </a:cubicBezTo>
                    <a:cubicBezTo>
                      <a:pt x="4338" y="3503"/>
                      <a:pt x="4465" y="3501"/>
                      <a:pt x="4590" y="3496"/>
                    </a:cubicBezTo>
                    <a:cubicBezTo>
                      <a:pt x="5837" y="3435"/>
                      <a:pt x="7052" y="3009"/>
                      <a:pt x="8268" y="2766"/>
                    </a:cubicBezTo>
                    <a:cubicBezTo>
                      <a:pt x="10274" y="2280"/>
                      <a:pt x="12250" y="1672"/>
                      <a:pt x="14287" y="1277"/>
                    </a:cubicBezTo>
                    <a:lnTo>
                      <a:pt x="14287" y="1277"/>
                    </a:lnTo>
                    <a:cubicBezTo>
                      <a:pt x="13770" y="1641"/>
                      <a:pt x="13344" y="2158"/>
                      <a:pt x="12949" y="2675"/>
                    </a:cubicBezTo>
                    <a:cubicBezTo>
                      <a:pt x="12463" y="3070"/>
                      <a:pt x="11977" y="3465"/>
                      <a:pt x="11490" y="3891"/>
                    </a:cubicBezTo>
                    <a:cubicBezTo>
                      <a:pt x="11399" y="3982"/>
                      <a:pt x="11277" y="4073"/>
                      <a:pt x="11186" y="4164"/>
                    </a:cubicBezTo>
                    <a:cubicBezTo>
                      <a:pt x="11179" y="4172"/>
                      <a:pt x="11171" y="4179"/>
                      <a:pt x="11156" y="4195"/>
                    </a:cubicBezTo>
                    <a:cubicBezTo>
                      <a:pt x="11156" y="4195"/>
                      <a:pt x="11156" y="4164"/>
                      <a:pt x="11156" y="4164"/>
                    </a:cubicBezTo>
                    <a:cubicBezTo>
                      <a:pt x="11095" y="4225"/>
                      <a:pt x="11004" y="4316"/>
                      <a:pt x="10943" y="4377"/>
                    </a:cubicBezTo>
                    <a:cubicBezTo>
                      <a:pt x="9970" y="5167"/>
                      <a:pt x="9241" y="6079"/>
                      <a:pt x="8603" y="7113"/>
                    </a:cubicBezTo>
                    <a:cubicBezTo>
                      <a:pt x="8116" y="7812"/>
                      <a:pt x="7539" y="8572"/>
                      <a:pt x="7296" y="9423"/>
                    </a:cubicBezTo>
                    <a:cubicBezTo>
                      <a:pt x="7083" y="10122"/>
                      <a:pt x="6900" y="10912"/>
                      <a:pt x="6688" y="11611"/>
                    </a:cubicBezTo>
                    <a:cubicBezTo>
                      <a:pt x="6414" y="12401"/>
                      <a:pt x="5958" y="13131"/>
                      <a:pt x="5837" y="13952"/>
                    </a:cubicBezTo>
                    <a:cubicBezTo>
                      <a:pt x="5865" y="14011"/>
                      <a:pt x="5909" y="14038"/>
                      <a:pt x="5965" y="14038"/>
                    </a:cubicBezTo>
                    <a:cubicBezTo>
                      <a:pt x="6517" y="14038"/>
                      <a:pt x="8289" y="11464"/>
                      <a:pt x="8785" y="11216"/>
                    </a:cubicBezTo>
                    <a:cubicBezTo>
                      <a:pt x="8785" y="11216"/>
                      <a:pt x="8815" y="11186"/>
                      <a:pt x="8815" y="11186"/>
                    </a:cubicBezTo>
                    <a:cubicBezTo>
                      <a:pt x="8815" y="11186"/>
                      <a:pt x="8846" y="11186"/>
                      <a:pt x="8846" y="11155"/>
                    </a:cubicBezTo>
                    <a:lnTo>
                      <a:pt x="8846" y="11186"/>
                    </a:lnTo>
                    <a:cubicBezTo>
                      <a:pt x="8846" y="11155"/>
                      <a:pt x="8876" y="11125"/>
                      <a:pt x="8907" y="11125"/>
                    </a:cubicBezTo>
                    <a:cubicBezTo>
                      <a:pt x="8907" y="11125"/>
                      <a:pt x="8937" y="11094"/>
                      <a:pt x="8937" y="11064"/>
                    </a:cubicBezTo>
                    <a:lnTo>
                      <a:pt x="8937" y="11094"/>
                    </a:lnTo>
                    <a:cubicBezTo>
                      <a:pt x="8967" y="11064"/>
                      <a:pt x="8967" y="11064"/>
                      <a:pt x="8998" y="11034"/>
                    </a:cubicBezTo>
                    <a:cubicBezTo>
                      <a:pt x="9119" y="10942"/>
                      <a:pt x="9271" y="10821"/>
                      <a:pt x="9393" y="10699"/>
                    </a:cubicBezTo>
                    <a:cubicBezTo>
                      <a:pt x="10366" y="9909"/>
                      <a:pt x="11186" y="8936"/>
                      <a:pt x="11825" y="7842"/>
                    </a:cubicBezTo>
                    <a:cubicBezTo>
                      <a:pt x="12584" y="6626"/>
                      <a:pt x="13223" y="5380"/>
                      <a:pt x="13679" y="3982"/>
                    </a:cubicBezTo>
                    <a:cubicBezTo>
                      <a:pt x="13831" y="3617"/>
                      <a:pt x="14013" y="3222"/>
                      <a:pt x="14135" y="2827"/>
                    </a:cubicBezTo>
                    <a:cubicBezTo>
                      <a:pt x="14317" y="2401"/>
                      <a:pt x="14408" y="1885"/>
                      <a:pt x="14591" y="1459"/>
                    </a:cubicBezTo>
                    <a:cubicBezTo>
                      <a:pt x="14790" y="1339"/>
                      <a:pt x="14885" y="1180"/>
                      <a:pt x="14814" y="1180"/>
                    </a:cubicBezTo>
                    <a:cubicBezTo>
                      <a:pt x="14777" y="1180"/>
                      <a:pt x="14695" y="1223"/>
                      <a:pt x="14560" y="1337"/>
                    </a:cubicBezTo>
                    <a:cubicBezTo>
                      <a:pt x="14530" y="1277"/>
                      <a:pt x="14499" y="1246"/>
                      <a:pt x="14439" y="1216"/>
                    </a:cubicBezTo>
                    <a:lnTo>
                      <a:pt x="14408" y="1216"/>
                    </a:lnTo>
                    <a:cubicBezTo>
                      <a:pt x="14530" y="1185"/>
                      <a:pt x="14682" y="1155"/>
                      <a:pt x="14803" y="1125"/>
                    </a:cubicBezTo>
                    <a:cubicBezTo>
                      <a:pt x="14864" y="1155"/>
                      <a:pt x="14986" y="1155"/>
                      <a:pt x="15016" y="1185"/>
                    </a:cubicBezTo>
                    <a:cubicBezTo>
                      <a:pt x="15138" y="1185"/>
                      <a:pt x="15198" y="1033"/>
                      <a:pt x="15077" y="1003"/>
                    </a:cubicBezTo>
                    <a:cubicBezTo>
                      <a:pt x="15092" y="897"/>
                      <a:pt x="15031" y="866"/>
                      <a:pt x="14952" y="866"/>
                    </a:cubicBezTo>
                    <a:cubicBezTo>
                      <a:pt x="14872" y="866"/>
                      <a:pt x="14773" y="897"/>
                      <a:pt x="14712" y="912"/>
                    </a:cubicBezTo>
                    <a:cubicBezTo>
                      <a:pt x="13800" y="760"/>
                      <a:pt x="12919" y="608"/>
                      <a:pt x="11977" y="517"/>
                    </a:cubicBezTo>
                    <a:cubicBezTo>
                      <a:pt x="11369" y="426"/>
                      <a:pt x="10730" y="274"/>
                      <a:pt x="10092" y="243"/>
                    </a:cubicBezTo>
                    <a:cubicBezTo>
                      <a:pt x="9302" y="152"/>
                      <a:pt x="8511" y="0"/>
                      <a:pt x="77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6"/>
              <p:cNvSpPr/>
              <p:nvPr/>
            </p:nvSpPr>
            <p:spPr>
              <a:xfrm>
                <a:off x="1972175" y="3980700"/>
                <a:ext cx="330825" cy="228825"/>
              </a:xfrm>
              <a:custGeom>
                <a:rect b="b" l="l" r="r" t="t"/>
                <a:pathLst>
                  <a:path extrusionOk="0" h="9153" w="13233">
                    <a:moveTo>
                      <a:pt x="13139" y="0"/>
                    </a:moveTo>
                    <a:cubicBezTo>
                      <a:pt x="13007" y="0"/>
                      <a:pt x="12761" y="118"/>
                      <a:pt x="12676" y="118"/>
                    </a:cubicBezTo>
                    <a:cubicBezTo>
                      <a:pt x="12651" y="101"/>
                      <a:pt x="12625" y="93"/>
                      <a:pt x="12600" y="93"/>
                    </a:cubicBezTo>
                    <a:cubicBezTo>
                      <a:pt x="12536" y="93"/>
                      <a:pt x="12477" y="143"/>
                      <a:pt x="12433" y="209"/>
                    </a:cubicBezTo>
                    <a:cubicBezTo>
                      <a:pt x="9241" y="1090"/>
                      <a:pt x="6050" y="2306"/>
                      <a:pt x="3648" y="4677"/>
                    </a:cubicBezTo>
                    <a:cubicBezTo>
                      <a:pt x="2341" y="5984"/>
                      <a:pt x="730" y="7352"/>
                      <a:pt x="1" y="9054"/>
                    </a:cubicBezTo>
                    <a:cubicBezTo>
                      <a:pt x="31" y="9130"/>
                      <a:pt x="92" y="9153"/>
                      <a:pt x="161" y="9153"/>
                    </a:cubicBezTo>
                    <a:cubicBezTo>
                      <a:pt x="229" y="9153"/>
                      <a:pt x="305" y="9130"/>
                      <a:pt x="366" y="9115"/>
                    </a:cubicBezTo>
                    <a:cubicBezTo>
                      <a:pt x="2797" y="8355"/>
                      <a:pt x="5047" y="7109"/>
                      <a:pt x="7205" y="5741"/>
                    </a:cubicBezTo>
                    <a:cubicBezTo>
                      <a:pt x="8877" y="4525"/>
                      <a:pt x="10214" y="2945"/>
                      <a:pt x="11612" y="1455"/>
                    </a:cubicBezTo>
                    <a:cubicBezTo>
                      <a:pt x="11916" y="999"/>
                      <a:pt x="12554" y="756"/>
                      <a:pt x="12767" y="239"/>
                    </a:cubicBezTo>
                    <a:cubicBezTo>
                      <a:pt x="12828" y="239"/>
                      <a:pt x="12889" y="209"/>
                      <a:pt x="12980" y="179"/>
                    </a:cubicBezTo>
                    <a:lnTo>
                      <a:pt x="12950" y="179"/>
                    </a:lnTo>
                    <a:cubicBezTo>
                      <a:pt x="13041" y="148"/>
                      <a:pt x="13102" y="148"/>
                      <a:pt x="13162" y="118"/>
                    </a:cubicBezTo>
                    <a:cubicBezTo>
                      <a:pt x="13193" y="118"/>
                      <a:pt x="13223" y="118"/>
                      <a:pt x="13223" y="87"/>
                    </a:cubicBezTo>
                    <a:cubicBezTo>
                      <a:pt x="13232" y="23"/>
                      <a:pt x="13197" y="0"/>
                      <a:pt x="1313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6"/>
              <p:cNvSpPr/>
              <p:nvPr/>
            </p:nvSpPr>
            <p:spPr>
              <a:xfrm>
                <a:off x="2026425" y="3819850"/>
                <a:ext cx="1276350" cy="350675"/>
              </a:xfrm>
              <a:custGeom>
                <a:rect b="b" l="l" r="r" t="t"/>
                <a:pathLst>
                  <a:path extrusionOk="0" h="14027" w="51054">
                    <a:moveTo>
                      <a:pt x="171" y="13975"/>
                    </a:moveTo>
                    <a:lnTo>
                      <a:pt x="171" y="13975"/>
                    </a:lnTo>
                    <a:cubicBezTo>
                      <a:pt x="169" y="13977"/>
                      <a:pt x="167" y="13979"/>
                      <a:pt x="164" y="13981"/>
                    </a:cubicBezTo>
                    <a:lnTo>
                      <a:pt x="164" y="13981"/>
                    </a:lnTo>
                    <a:cubicBezTo>
                      <a:pt x="160" y="13988"/>
                      <a:pt x="156" y="13993"/>
                      <a:pt x="151" y="13999"/>
                    </a:cubicBezTo>
                    <a:lnTo>
                      <a:pt x="151" y="13999"/>
                    </a:lnTo>
                    <a:cubicBezTo>
                      <a:pt x="169" y="13998"/>
                      <a:pt x="171" y="13996"/>
                      <a:pt x="171" y="13975"/>
                    </a:cubicBezTo>
                    <a:close/>
                    <a:moveTo>
                      <a:pt x="33043" y="0"/>
                    </a:moveTo>
                    <a:cubicBezTo>
                      <a:pt x="31338" y="0"/>
                      <a:pt x="29630" y="130"/>
                      <a:pt x="27953" y="321"/>
                    </a:cubicBezTo>
                    <a:lnTo>
                      <a:pt x="28014" y="321"/>
                    </a:lnTo>
                    <a:cubicBezTo>
                      <a:pt x="27923" y="321"/>
                      <a:pt x="27862" y="351"/>
                      <a:pt x="27801" y="351"/>
                    </a:cubicBezTo>
                    <a:lnTo>
                      <a:pt x="27680" y="351"/>
                    </a:lnTo>
                    <a:cubicBezTo>
                      <a:pt x="27649" y="351"/>
                      <a:pt x="27588" y="381"/>
                      <a:pt x="27528" y="381"/>
                    </a:cubicBezTo>
                    <a:lnTo>
                      <a:pt x="27588" y="381"/>
                    </a:lnTo>
                    <a:cubicBezTo>
                      <a:pt x="17223" y="1536"/>
                      <a:pt x="7983" y="7342"/>
                      <a:pt x="111" y="13907"/>
                    </a:cubicBezTo>
                    <a:lnTo>
                      <a:pt x="80" y="13907"/>
                    </a:lnTo>
                    <a:cubicBezTo>
                      <a:pt x="1" y="13967"/>
                      <a:pt x="38" y="14027"/>
                      <a:pt x="91" y="14027"/>
                    </a:cubicBezTo>
                    <a:cubicBezTo>
                      <a:pt x="111" y="14027"/>
                      <a:pt x="132" y="14018"/>
                      <a:pt x="151" y="13999"/>
                    </a:cubicBezTo>
                    <a:lnTo>
                      <a:pt x="151" y="13999"/>
                    </a:lnTo>
                    <a:cubicBezTo>
                      <a:pt x="148" y="13999"/>
                      <a:pt x="145" y="13999"/>
                      <a:pt x="141" y="13999"/>
                    </a:cubicBezTo>
                    <a:cubicBezTo>
                      <a:pt x="149" y="13993"/>
                      <a:pt x="157" y="13987"/>
                      <a:pt x="164" y="13981"/>
                    </a:cubicBezTo>
                    <a:lnTo>
                      <a:pt x="164" y="13981"/>
                    </a:lnTo>
                    <a:cubicBezTo>
                      <a:pt x="167" y="13977"/>
                      <a:pt x="169" y="13973"/>
                      <a:pt x="171" y="13968"/>
                    </a:cubicBezTo>
                    <a:lnTo>
                      <a:pt x="171" y="13968"/>
                    </a:lnTo>
                    <a:cubicBezTo>
                      <a:pt x="171" y="13971"/>
                      <a:pt x="171" y="13973"/>
                      <a:pt x="171" y="13975"/>
                    </a:cubicBezTo>
                    <a:lnTo>
                      <a:pt x="171" y="13975"/>
                    </a:lnTo>
                    <a:cubicBezTo>
                      <a:pt x="6638" y="9031"/>
                      <a:pt x="13710" y="4694"/>
                      <a:pt x="21540" y="2388"/>
                    </a:cubicBezTo>
                    <a:cubicBezTo>
                      <a:pt x="21783" y="2327"/>
                      <a:pt x="22026" y="2266"/>
                      <a:pt x="22269" y="2205"/>
                    </a:cubicBezTo>
                    <a:cubicBezTo>
                      <a:pt x="25556" y="1414"/>
                      <a:pt x="28985" y="904"/>
                      <a:pt x="32386" y="904"/>
                    </a:cubicBezTo>
                    <a:cubicBezTo>
                      <a:pt x="36564" y="904"/>
                      <a:pt x="40702" y="1673"/>
                      <a:pt x="44488" y="3634"/>
                    </a:cubicBezTo>
                    <a:cubicBezTo>
                      <a:pt x="46495" y="4698"/>
                      <a:pt x="48440" y="5944"/>
                      <a:pt x="50203" y="7372"/>
                    </a:cubicBezTo>
                    <a:cubicBezTo>
                      <a:pt x="50271" y="7441"/>
                      <a:pt x="50358" y="7472"/>
                      <a:pt x="50444" y="7472"/>
                    </a:cubicBezTo>
                    <a:cubicBezTo>
                      <a:pt x="50549" y="7472"/>
                      <a:pt x="50653" y="7426"/>
                      <a:pt x="50720" y="7342"/>
                    </a:cubicBezTo>
                    <a:cubicBezTo>
                      <a:pt x="51054" y="6795"/>
                      <a:pt x="50142" y="6461"/>
                      <a:pt x="49899" y="6065"/>
                    </a:cubicBezTo>
                    <a:lnTo>
                      <a:pt x="49899" y="6065"/>
                    </a:lnTo>
                    <a:cubicBezTo>
                      <a:pt x="49899" y="6096"/>
                      <a:pt x="49929" y="6096"/>
                      <a:pt x="49929" y="6126"/>
                    </a:cubicBezTo>
                    <a:cubicBezTo>
                      <a:pt x="47042" y="3299"/>
                      <a:pt x="43060" y="1749"/>
                      <a:pt x="39230" y="685"/>
                    </a:cubicBezTo>
                    <a:lnTo>
                      <a:pt x="39230" y="685"/>
                    </a:lnTo>
                    <a:cubicBezTo>
                      <a:pt x="39230" y="685"/>
                      <a:pt x="39230" y="686"/>
                      <a:pt x="39260" y="716"/>
                    </a:cubicBezTo>
                    <a:cubicBezTo>
                      <a:pt x="37232" y="196"/>
                      <a:pt x="35139" y="0"/>
                      <a:pt x="33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6"/>
              <p:cNvSpPr/>
              <p:nvPr/>
            </p:nvSpPr>
            <p:spPr>
              <a:xfrm>
                <a:off x="3738625" y="3633900"/>
                <a:ext cx="352650" cy="130525"/>
              </a:xfrm>
              <a:custGeom>
                <a:rect b="b" l="l" r="r" t="t"/>
                <a:pathLst>
                  <a:path extrusionOk="0" h="5221" w="14106">
                    <a:moveTo>
                      <a:pt x="303" y="0"/>
                    </a:moveTo>
                    <a:cubicBezTo>
                      <a:pt x="145" y="0"/>
                      <a:pt x="1" y="232"/>
                      <a:pt x="165" y="373"/>
                    </a:cubicBezTo>
                    <a:cubicBezTo>
                      <a:pt x="195" y="373"/>
                      <a:pt x="226" y="403"/>
                      <a:pt x="256" y="403"/>
                    </a:cubicBezTo>
                    <a:cubicBezTo>
                      <a:pt x="925" y="859"/>
                      <a:pt x="1685" y="1224"/>
                      <a:pt x="2414" y="1528"/>
                    </a:cubicBezTo>
                    <a:cubicBezTo>
                      <a:pt x="3235" y="1862"/>
                      <a:pt x="3843" y="2500"/>
                      <a:pt x="4603" y="2956"/>
                    </a:cubicBezTo>
                    <a:cubicBezTo>
                      <a:pt x="5758" y="3594"/>
                      <a:pt x="7034" y="3959"/>
                      <a:pt x="8281" y="4354"/>
                    </a:cubicBezTo>
                    <a:cubicBezTo>
                      <a:pt x="8886" y="4480"/>
                      <a:pt x="11425" y="5221"/>
                      <a:pt x="12938" y="5221"/>
                    </a:cubicBezTo>
                    <a:cubicBezTo>
                      <a:pt x="13628" y="5221"/>
                      <a:pt x="14105" y="5066"/>
                      <a:pt x="14086" y="4628"/>
                    </a:cubicBezTo>
                    <a:cubicBezTo>
                      <a:pt x="12566" y="3321"/>
                      <a:pt x="10621" y="2561"/>
                      <a:pt x="8889" y="1588"/>
                    </a:cubicBezTo>
                    <a:cubicBezTo>
                      <a:pt x="8189" y="1072"/>
                      <a:pt x="7338" y="950"/>
                      <a:pt x="6548" y="798"/>
                    </a:cubicBezTo>
                    <a:cubicBezTo>
                      <a:pt x="4809" y="263"/>
                      <a:pt x="2975" y="58"/>
                      <a:pt x="1172" y="58"/>
                    </a:cubicBezTo>
                    <a:cubicBezTo>
                      <a:pt x="927" y="58"/>
                      <a:pt x="682" y="61"/>
                      <a:pt x="439" y="69"/>
                    </a:cubicBezTo>
                    <a:cubicBezTo>
                      <a:pt x="397" y="20"/>
                      <a:pt x="349" y="0"/>
                      <a:pt x="3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6"/>
              <p:cNvSpPr/>
              <p:nvPr/>
            </p:nvSpPr>
            <p:spPr>
              <a:xfrm>
                <a:off x="3817200" y="3577000"/>
                <a:ext cx="379975" cy="60850"/>
              </a:xfrm>
              <a:custGeom>
                <a:rect b="b" l="l" r="r" t="t"/>
                <a:pathLst>
                  <a:path extrusionOk="0" h="2434" w="15199">
                    <a:moveTo>
                      <a:pt x="3527" y="1"/>
                    </a:moveTo>
                    <a:cubicBezTo>
                      <a:pt x="2556" y="1"/>
                      <a:pt x="1602" y="91"/>
                      <a:pt x="700" y="430"/>
                    </a:cubicBezTo>
                    <a:cubicBezTo>
                      <a:pt x="548" y="399"/>
                      <a:pt x="396" y="399"/>
                      <a:pt x="244" y="399"/>
                    </a:cubicBezTo>
                    <a:cubicBezTo>
                      <a:pt x="1" y="399"/>
                      <a:pt x="1" y="764"/>
                      <a:pt x="214" y="764"/>
                    </a:cubicBezTo>
                    <a:cubicBezTo>
                      <a:pt x="1095" y="825"/>
                      <a:pt x="1885" y="1342"/>
                      <a:pt x="2767" y="1433"/>
                    </a:cubicBezTo>
                    <a:cubicBezTo>
                      <a:pt x="4127" y="1610"/>
                      <a:pt x="5430" y="2133"/>
                      <a:pt x="6844" y="2133"/>
                    </a:cubicBezTo>
                    <a:cubicBezTo>
                      <a:pt x="6883" y="2133"/>
                      <a:pt x="6922" y="2133"/>
                      <a:pt x="6961" y="2132"/>
                    </a:cubicBezTo>
                    <a:cubicBezTo>
                      <a:pt x="7678" y="2217"/>
                      <a:pt x="8398" y="2239"/>
                      <a:pt x="9119" y="2239"/>
                    </a:cubicBezTo>
                    <a:cubicBezTo>
                      <a:pt x="9855" y="2239"/>
                      <a:pt x="10592" y="2216"/>
                      <a:pt x="11328" y="2216"/>
                    </a:cubicBezTo>
                    <a:cubicBezTo>
                      <a:pt x="11921" y="2216"/>
                      <a:pt x="12512" y="2231"/>
                      <a:pt x="13101" y="2284"/>
                    </a:cubicBezTo>
                    <a:cubicBezTo>
                      <a:pt x="13131" y="2282"/>
                      <a:pt x="13161" y="2282"/>
                      <a:pt x="13192" y="2282"/>
                    </a:cubicBezTo>
                    <a:cubicBezTo>
                      <a:pt x="13652" y="2282"/>
                      <a:pt x="14279" y="2434"/>
                      <a:pt x="14745" y="2434"/>
                    </a:cubicBezTo>
                    <a:cubicBezTo>
                      <a:pt x="14897" y="2434"/>
                      <a:pt x="15031" y="2418"/>
                      <a:pt x="15138" y="2375"/>
                    </a:cubicBezTo>
                    <a:cubicBezTo>
                      <a:pt x="15199" y="2284"/>
                      <a:pt x="15138" y="2193"/>
                      <a:pt x="15077" y="2101"/>
                    </a:cubicBezTo>
                    <a:cubicBezTo>
                      <a:pt x="14530" y="1372"/>
                      <a:pt x="13679" y="916"/>
                      <a:pt x="12767" y="703"/>
                    </a:cubicBezTo>
                    <a:cubicBezTo>
                      <a:pt x="11442" y="237"/>
                      <a:pt x="10058" y="68"/>
                      <a:pt x="8663" y="68"/>
                    </a:cubicBezTo>
                    <a:cubicBezTo>
                      <a:pt x="8329" y="68"/>
                      <a:pt x="7995" y="78"/>
                      <a:pt x="7660" y="95"/>
                    </a:cubicBezTo>
                    <a:lnTo>
                      <a:pt x="7691" y="95"/>
                    </a:lnTo>
                    <a:cubicBezTo>
                      <a:pt x="7425" y="113"/>
                      <a:pt x="7157" y="120"/>
                      <a:pt x="6888" y="120"/>
                    </a:cubicBezTo>
                    <a:cubicBezTo>
                      <a:pt x="5779" y="120"/>
                      <a:pt x="4642" y="1"/>
                      <a:pt x="35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6"/>
              <p:cNvSpPr/>
              <p:nvPr/>
            </p:nvSpPr>
            <p:spPr>
              <a:xfrm>
                <a:off x="3945625" y="3398150"/>
                <a:ext cx="446075" cy="115900"/>
              </a:xfrm>
              <a:custGeom>
                <a:rect b="b" l="l" r="r" t="t"/>
                <a:pathLst>
                  <a:path extrusionOk="0" h="4636" w="17843">
                    <a:moveTo>
                      <a:pt x="2554" y="3207"/>
                    </a:moveTo>
                    <a:cubicBezTo>
                      <a:pt x="2554" y="3237"/>
                      <a:pt x="2523" y="3237"/>
                      <a:pt x="2523" y="3237"/>
                    </a:cubicBezTo>
                    <a:lnTo>
                      <a:pt x="2554" y="3237"/>
                    </a:lnTo>
                    <a:cubicBezTo>
                      <a:pt x="2554" y="3237"/>
                      <a:pt x="2554" y="3237"/>
                      <a:pt x="2554" y="3207"/>
                    </a:cubicBezTo>
                    <a:close/>
                    <a:moveTo>
                      <a:pt x="11928" y="0"/>
                    </a:moveTo>
                    <a:cubicBezTo>
                      <a:pt x="8603" y="0"/>
                      <a:pt x="5356" y="1204"/>
                      <a:pt x="2675" y="3146"/>
                    </a:cubicBezTo>
                    <a:cubicBezTo>
                      <a:pt x="2675" y="3146"/>
                      <a:pt x="2675" y="3146"/>
                      <a:pt x="2675" y="3146"/>
                    </a:cubicBezTo>
                    <a:lnTo>
                      <a:pt x="2675" y="3146"/>
                    </a:lnTo>
                    <a:cubicBezTo>
                      <a:pt x="2675" y="3146"/>
                      <a:pt x="2657" y="3146"/>
                      <a:pt x="2649" y="3160"/>
                    </a:cubicBezTo>
                    <a:lnTo>
                      <a:pt x="2649" y="3160"/>
                    </a:lnTo>
                    <a:cubicBezTo>
                      <a:pt x="2605" y="3186"/>
                      <a:pt x="2579" y="3211"/>
                      <a:pt x="2554" y="3237"/>
                    </a:cubicBezTo>
                    <a:cubicBezTo>
                      <a:pt x="2311" y="3450"/>
                      <a:pt x="1" y="4149"/>
                      <a:pt x="943" y="4423"/>
                    </a:cubicBezTo>
                    <a:cubicBezTo>
                      <a:pt x="1034" y="4392"/>
                      <a:pt x="1095" y="4392"/>
                      <a:pt x="1186" y="4362"/>
                    </a:cubicBezTo>
                    <a:lnTo>
                      <a:pt x="1186" y="4362"/>
                    </a:lnTo>
                    <a:cubicBezTo>
                      <a:pt x="1061" y="4437"/>
                      <a:pt x="1142" y="4636"/>
                      <a:pt x="1259" y="4636"/>
                    </a:cubicBezTo>
                    <a:cubicBezTo>
                      <a:pt x="1284" y="4636"/>
                      <a:pt x="1311" y="4626"/>
                      <a:pt x="1338" y="4605"/>
                    </a:cubicBezTo>
                    <a:cubicBezTo>
                      <a:pt x="1672" y="4423"/>
                      <a:pt x="2068" y="4331"/>
                      <a:pt x="2463" y="4301"/>
                    </a:cubicBezTo>
                    <a:lnTo>
                      <a:pt x="2432" y="4301"/>
                    </a:lnTo>
                    <a:cubicBezTo>
                      <a:pt x="2600" y="4288"/>
                      <a:pt x="2768" y="4283"/>
                      <a:pt x="2936" y="4283"/>
                    </a:cubicBezTo>
                    <a:cubicBezTo>
                      <a:pt x="3507" y="4283"/>
                      <a:pt x="4077" y="4341"/>
                      <a:pt x="4648" y="4341"/>
                    </a:cubicBezTo>
                    <a:cubicBezTo>
                      <a:pt x="5095" y="4341"/>
                      <a:pt x="5542" y="4305"/>
                      <a:pt x="5989" y="4179"/>
                    </a:cubicBezTo>
                    <a:cubicBezTo>
                      <a:pt x="9028" y="3541"/>
                      <a:pt x="12037" y="2660"/>
                      <a:pt x="15077" y="1991"/>
                    </a:cubicBezTo>
                    <a:lnTo>
                      <a:pt x="15047" y="1991"/>
                    </a:lnTo>
                    <a:cubicBezTo>
                      <a:pt x="15138" y="1960"/>
                      <a:pt x="15198" y="1930"/>
                      <a:pt x="15290" y="1930"/>
                    </a:cubicBezTo>
                    <a:cubicBezTo>
                      <a:pt x="15989" y="1748"/>
                      <a:pt x="17843" y="1626"/>
                      <a:pt x="16171" y="927"/>
                    </a:cubicBezTo>
                    <a:cubicBezTo>
                      <a:pt x="15138" y="593"/>
                      <a:pt x="14135" y="106"/>
                      <a:pt x="13040" y="46"/>
                    </a:cubicBezTo>
                    <a:cubicBezTo>
                      <a:pt x="12669" y="15"/>
                      <a:pt x="12298" y="0"/>
                      <a:pt x="1192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6"/>
              <p:cNvSpPr/>
              <p:nvPr/>
            </p:nvSpPr>
            <p:spPr>
              <a:xfrm>
                <a:off x="3804025" y="3313525"/>
                <a:ext cx="268525" cy="277500"/>
              </a:xfrm>
              <a:custGeom>
                <a:rect b="b" l="l" r="r" t="t"/>
                <a:pathLst>
                  <a:path extrusionOk="0" h="11100" w="10741">
                    <a:moveTo>
                      <a:pt x="10475" y="1"/>
                    </a:moveTo>
                    <a:cubicBezTo>
                      <a:pt x="9888" y="1"/>
                      <a:pt x="8512" y="818"/>
                      <a:pt x="8248" y="938"/>
                    </a:cubicBezTo>
                    <a:cubicBezTo>
                      <a:pt x="7276" y="1455"/>
                      <a:pt x="6364" y="2063"/>
                      <a:pt x="5482" y="2731"/>
                    </a:cubicBezTo>
                    <a:cubicBezTo>
                      <a:pt x="4966" y="3127"/>
                      <a:pt x="4449" y="3583"/>
                      <a:pt x="3962" y="4008"/>
                    </a:cubicBezTo>
                    <a:cubicBezTo>
                      <a:pt x="3962" y="4008"/>
                      <a:pt x="3962" y="4038"/>
                      <a:pt x="3962" y="4038"/>
                    </a:cubicBezTo>
                    <a:cubicBezTo>
                      <a:pt x="2534" y="5497"/>
                      <a:pt x="1987" y="7595"/>
                      <a:pt x="953" y="9297"/>
                    </a:cubicBezTo>
                    <a:cubicBezTo>
                      <a:pt x="953" y="9297"/>
                      <a:pt x="953" y="9297"/>
                      <a:pt x="953" y="9267"/>
                    </a:cubicBezTo>
                    <a:cubicBezTo>
                      <a:pt x="862" y="9510"/>
                      <a:pt x="771" y="9722"/>
                      <a:pt x="649" y="9966"/>
                    </a:cubicBezTo>
                    <a:cubicBezTo>
                      <a:pt x="649" y="9966"/>
                      <a:pt x="680" y="9935"/>
                      <a:pt x="680" y="9935"/>
                    </a:cubicBezTo>
                    <a:lnTo>
                      <a:pt x="680" y="9935"/>
                    </a:lnTo>
                    <a:cubicBezTo>
                      <a:pt x="558" y="10270"/>
                      <a:pt x="254" y="10543"/>
                      <a:pt x="163" y="10847"/>
                    </a:cubicBezTo>
                    <a:cubicBezTo>
                      <a:pt x="1" y="10901"/>
                      <a:pt x="79" y="11100"/>
                      <a:pt x="206" y="11100"/>
                    </a:cubicBezTo>
                    <a:cubicBezTo>
                      <a:pt x="221" y="11100"/>
                      <a:pt x="238" y="11097"/>
                      <a:pt x="254" y="11090"/>
                    </a:cubicBezTo>
                    <a:cubicBezTo>
                      <a:pt x="254" y="11060"/>
                      <a:pt x="285" y="11060"/>
                      <a:pt x="285" y="11060"/>
                    </a:cubicBezTo>
                    <a:cubicBezTo>
                      <a:pt x="306" y="11064"/>
                      <a:pt x="327" y="11066"/>
                      <a:pt x="347" y="11066"/>
                    </a:cubicBezTo>
                    <a:cubicBezTo>
                      <a:pt x="614" y="11066"/>
                      <a:pt x="782" y="10713"/>
                      <a:pt x="923" y="10543"/>
                    </a:cubicBezTo>
                    <a:cubicBezTo>
                      <a:pt x="1196" y="10270"/>
                      <a:pt x="1470" y="9996"/>
                      <a:pt x="1744" y="9722"/>
                    </a:cubicBezTo>
                    <a:lnTo>
                      <a:pt x="1713" y="9722"/>
                    </a:lnTo>
                    <a:cubicBezTo>
                      <a:pt x="1896" y="9570"/>
                      <a:pt x="2078" y="9388"/>
                      <a:pt x="2230" y="9236"/>
                    </a:cubicBezTo>
                    <a:cubicBezTo>
                      <a:pt x="2260" y="9206"/>
                      <a:pt x="2260" y="9206"/>
                      <a:pt x="2260" y="9206"/>
                    </a:cubicBezTo>
                    <a:cubicBezTo>
                      <a:pt x="3446" y="8142"/>
                      <a:pt x="4601" y="7108"/>
                      <a:pt x="5543" y="5862"/>
                    </a:cubicBezTo>
                    <a:cubicBezTo>
                      <a:pt x="5634" y="5771"/>
                      <a:pt x="5725" y="5649"/>
                      <a:pt x="5817" y="5528"/>
                    </a:cubicBezTo>
                    <a:cubicBezTo>
                      <a:pt x="5817" y="5528"/>
                      <a:pt x="5817" y="5528"/>
                      <a:pt x="5817" y="5497"/>
                    </a:cubicBezTo>
                    <a:lnTo>
                      <a:pt x="5847" y="5497"/>
                    </a:lnTo>
                    <a:cubicBezTo>
                      <a:pt x="6637" y="4525"/>
                      <a:pt x="7306" y="3461"/>
                      <a:pt x="8187" y="2579"/>
                    </a:cubicBezTo>
                    <a:cubicBezTo>
                      <a:pt x="8978" y="1728"/>
                      <a:pt x="9920" y="1029"/>
                      <a:pt x="10741" y="209"/>
                    </a:cubicBezTo>
                    <a:cubicBezTo>
                      <a:pt x="10734" y="60"/>
                      <a:pt x="10633" y="1"/>
                      <a:pt x="1047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6"/>
              <p:cNvSpPr/>
              <p:nvPr/>
            </p:nvSpPr>
            <p:spPr>
              <a:xfrm>
                <a:off x="3719950" y="3305050"/>
                <a:ext cx="144400" cy="334375"/>
              </a:xfrm>
              <a:custGeom>
                <a:rect b="b" l="l" r="r" t="t"/>
                <a:pathLst>
                  <a:path extrusionOk="0" h="13375" w="5776">
                    <a:moveTo>
                      <a:pt x="5684" y="1"/>
                    </a:moveTo>
                    <a:cubicBezTo>
                      <a:pt x="3496" y="1277"/>
                      <a:pt x="1915" y="3800"/>
                      <a:pt x="1429" y="6262"/>
                    </a:cubicBezTo>
                    <a:cubicBezTo>
                      <a:pt x="790" y="8542"/>
                      <a:pt x="334" y="10852"/>
                      <a:pt x="122" y="13192"/>
                    </a:cubicBezTo>
                    <a:cubicBezTo>
                      <a:pt x="31" y="13192"/>
                      <a:pt x="0" y="13283"/>
                      <a:pt x="61" y="13344"/>
                    </a:cubicBezTo>
                    <a:cubicBezTo>
                      <a:pt x="91" y="13375"/>
                      <a:pt x="122" y="13375"/>
                      <a:pt x="152" y="13375"/>
                    </a:cubicBezTo>
                    <a:cubicBezTo>
                      <a:pt x="213" y="13375"/>
                      <a:pt x="243" y="13344"/>
                      <a:pt x="274" y="13344"/>
                    </a:cubicBezTo>
                    <a:cubicBezTo>
                      <a:pt x="296" y="13351"/>
                      <a:pt x="318" y="13354"/>
                      <a:pt x="339" y="13354"/>
                    </a:cubicBezTo>
                    <a:cubicBezTo>
                      <a:pt x="511" y="13354"/>
                      <a:pt x="611" y="13142"/>
                      <a:pt x="638" y="12979"/>
                    </a:cubicBezTo>
                    <a:cubicBezTo>
                      <a:pt x="1003" y="12554"/>
                      <a:pt x="1307" y="12098"/>
                      <a:pt x="1611" y="11642"/>
                    </a:cubicBezTo>
                    <a:cubicBezTo>
                      <a:pt x="1702" y="11460"/>
                      <a:pt x="1824" y="11277"/>
                      <a:pt x="1945" y="11095"/>
                    </a:cubicBezTo>
                    <a:cubicBezTo>
                      <a:pt x="3283" y="8967"/>
                      <a:pt x="3952" y="6536"/>
                      <a:pt x="4711" y="4165"/>
                    </a:cubicBezTo>
                    <a:cubicBezTo>
                      <a:pt x="5228" y="2858"/>
                      <a:pt x="5532" y="1520"/>
                      <a:pt x="5775" y="152"/>
                    </a:cubicBezTo>
                    <a:cubicBezTo>
                      <a:pt x="5775" y="92"/>
                      <a:pt x="5745" y="1"/>
                      <a:pt x="568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6"/>
              <p:cNvSpPr/>
              <p:nvPr/>
            </p:nvSpPr>
            <p:spPr>
              <a:xfrm>
                <a:off x="3581650" y="3393275"/>
                <a:ext cx="373475" cy="418350"/>
              </a:xfrm>
              <a:custGeom>
                <a:rect b="b" l="l" r="r" t="t"/>
                <a:pathLst>
                  <a:path extrusionOk="0" h="16734" w="14939">
                    <a:moveTo>
                      <a:pt x="2371" y="10940"/>
                    </a:moveTo>
                    <a:cubicBezTo>
                      <a:pt x="2371" y="10940"/>
                      <a:pt x="2371" y="10940"/>
                      <a:pt x="2371" y="10970"/>
                    </a:cubicBezTo>
                    <a:cubicBezTo>
                      <a:pt x="2371" y="10940"/>
                      <a:pt x="2401" y="10940"/>
                      <a:pt x="2401" y="10940"/>
                    </a:cubicBezTo>
                    <a:close/>
                    <a:moveTo>
                      <a:pt x="6103" y="1"/>
                    </a:moveTo>
                    <a:cubicBezTo>
                      <a:pt x="5950" y="1"/>
                      <a:pt x="5714" y="381"/>
                      <a:pt x="5593" y="453"/>
                    </a:cubicBezTo>
                    <a:cubicBezTo>
                      <a:pt x="5502" y="545"/>
                      <a:pt x="5411" y="636"/>
                      <a:pt x="5319" y="727"/>
                    </a:cubicBezTo>
                    <a:cubicBezTo>
                      <a:pt x="4803" y="1213"/>
                      <a:pt x="4377" y="1791"/>
                      <a:pt x="3952" y="2338"/>
                    </a:cubicBezTo>
                    <a:cubicBezTo>
                      <a:pt x="3952" y="2338"/>
                      <a:pt x="3952" y="2338"/>
                      <a:pt x="3952" y="2307"/>
                    </a:cubicBezTo>
                    <a:cubicBezTo>
                      <a:pt x="2310" y="4131"/>
                      <a:pt x="1489" y="6411"/>
                      <a:pt x="1186" y="8812"/>
                    </a:cubicBezTo>
                    <a:cubicBezTo>
                      <a:pt x="1186" y="8843"/>
                      <a:pt x="1186" y="8843"/>
                      <a:pt x="1186" y="8843"/>
                    </a:cubicBezTo>
                    <a:cubicBezTo>
                      <a:pt x="942" y="10393"/>
                      <a:pt x="578" y="11943"/>
                      <a:pt x="182" y="13493"/>
                    </a:cubicBezTo>
                    <a:cubicBezTo>
                      <a:pt x="122" y="13675"/>
                      <a:pt x="0" y="13919"/>
                      <a:pt x="213" y="14010"/>
                    </a:cubicBezTo>
                    <a:cubicBezTo>
                      <a:pt x="252" y="14029"/>
                      <a:pt x="288" y="14038"/>
                      <a:pt x="323" y="14038"/>
                    </a:cubicBezTo>
                    <a:cubicBezTo>
                      <a:pt x="504" y="14038"/>
                      <a:pt x="628" y="13803"/>
                      <a:pt x="730" y="13675"/>
                    </a:cubicBezTo>
                    <a:cubicBezTo>
                      <a:pt x="730" y="13675"/>
                      <a:pt x="760" y="13706"/>
                      <a:pt x="790" y="13706"/>
                    </a:cubicBezTo>
                    <a:cubicBezTo>
                      <a:pt x="676" y="13792"/>
                      <a:pt x="723" y="14012"/>
                      <a:pt x="881" y="14012"/>
                    </a:cubicBezTo>
                    <a:cubicBezTo>
                      <a:pt x="891" y="14012"/>
                      <a:pt x="901" y="14012"/>
                      <a:pt x="912" y="14010"/>
                    </a:cubicBezTo>
                    <a:cubicBezTo>
                      <a:pt x="954" y="14008"/>
                      <a:pt x="997" y="14007"/>
                      <a:pt x="1039" y="14007"/>
                    </a:cubicBezTo>
                    <a:cubicBezTo>
                      <a:pt x="1814" y="14007"/>
                      <a:pt x="2564" y="14264"/>
                      <a:pt x="3313" y="14466"/>
                    </a:cubicBezTo>
                    <a:lnTo>
                      <a:pt x="3283" y="14466"/>
                    </a:lnTo>
                    <a:cubicBezTo>
                      <a:pt x="5198" y="15013"/>
                      <a:pt x="7052" y="15925"/>
                      <a:pt x="9028" y="16168"/>
                    </a:cubicBezTo>
                    <a:cubicBezTo>
                      <a:pt x="9247" y="16268"/>
                      <a:pt x="12082" y="16733"/>
                      <a:pt x="13646" y="16733"/>
                    </a:cubicBezTo>
                    <a:cubicBezTo>
                      <a:pt x="14467" y="16733"/>
                      <a:pt x="14938" y="16605"/>
                      <a:pt x="14499" y="16229"/>
                    </a:cubicBezTo>
                    <a:cubicBezTo>
                      <a:pt x="11660" y="14685"/>
                      <a:pt x="8646" y="12667"/>
                      <a:pt x="5298" y="12667"/>
                    </a:cubicBezTo>
                    <a:cubicBezTo>
                      <a:pt x="4954" y="12667"/>
                      <a:pt x="4607" y="12688"/>
                      <a:pt x="4255" y="12733"/>
                    </a:cubicBezTo>
                    <a:cubicBezTo>
                      <a:pt x="4037" y="12658"/>
                      <a:pt x="3813" y="12627"/>
                      <a:pt x="3586" y="12627"/>
                    </a:cubicBezTo>
                    <a:cubicBezTo>
                      <a:pt x="2710" y="12627"/>
                      <a:pt x="1794" y="13093"/>
                      <a:pt x="973" y="13311"/>
                    </a:cubicBezTo>
                    <a:cubicBezTo>
                      <a:pt x="1489" y="12551"/>
                      <a:pt x="1976" y="11791"/>
                      <a:pt x="2371" y="10940"/>
                    </a:cubicBezTo>
                    <a:cubicBezTo>
                      <a:pt x="2401" y="10940"/>
                      <a:pt x="2401" y="10909"/>
                      <a:pt x="2432" y="10879"/>
                    </a:cubicBezTo>
                    <a:cubicBezTo>
                      <a:pt x="2432" y="10849"/>
                      <a:pt x="2432" y="10849"/>
                      <a:pt x="2462" y="10849"/>
                    </a:cubicBezTo>
                    <a:lnTo>
                      <a:pt x="2432" y="10849"/>
                    </a:lnTo>
                    <a:cubicBezTo>
                      <a:pt x="2493" y="10788"/>
                      <a:pt x="2523" y="10727"/>
                      <a:pt x="2553" y="10666"/>
                    </a:cubicBezTo>
                    <a:cubicBezTo>
                      <a:pt x="2553" y="10659"/>
                      <a:pt x="2553" y="10651"/>
                      <a:pt x="2553" y="10636"/>
                    </a:cubicBezTo>
                    <a:lnTo>
                      <a:pt x="2584" y="10636"/>
                    </a:lnTo>
                    <a:cubicBezTo>
                      <a:pt x="2584" y="10605"/>
                      <a:pt x="2614" y="10575"/>
                      <a:pt x="2614" y="10545"/>
                    </a:cubicBezTo>
                    <a:cubicBezTo>
                      <a:pt x="2675" y="10484"/>
                      <a:pt x="2705" y="10393"/>
                      <a:pt x="2766" y="10301"/>
                    </a:cubicBezTo>
                    <a:cubicBezTo>
                      <a:pt x="2766" y="10301"/>
                      <a:pt x="2766" y="10271"/>
                      <a:pt x="2797" y="10271"/>
                    </a:cubicBezTo>
                    <a:cubicBezTo>
                      <a:pt x="2797" y="10271"/>
                      <a:pt x="2797" y="10271"/>
                      <a:pt x="2797" y="10241"/>
                    </a:cubicBezTo>
                    <a:cubicBezTo>
                      <a:pt x="3678" y="8873"/>
                      <a:pt x="4225" y="7292"/>
                      <a:pt x="4590" y="5681"/>
                    </a:cubicBezTo>
                    <a:cubicBezTo>
                      <a:pt x="5107" y="4101"/>
                      <a:pt x="5563" y="2520"/>
                      <a:pt x="5866" y="909"/>
                    </a:cubicBezTo>
                    <a:cubicBezTo>
                      <a:pt x="5927" y="636"/>
                      <a:pt x="6140" y="393"/>
                      <a:pt x="6201" y="89"/>
                    </a:cubicBezTo>
                    <a:cubicBezTo>
                      <a:pt x="6176" y="26"/>
                      <a:pt x="6142" y="1"/>
                      <a:pt x="610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6"/>
              <p:cNvSpPr/>
              <p:nvPr/>
            </p:nvSpPr>
            <p:spPr>
              <a:xfrm>
                <a:off x="3465675" y="3448100"/>
                <a:ext cx="445025" cy="449600"/>
              </a:xfrm>
              <a:custGeom>
                <a:rect b="b" l="l" r="r" t="t"/>
                <a:pathLst>
                  <a:path extrusionOk="0" h="17984" w="17801">
                    <a:moveTo>
                      <a:pt x="5160" y="0"/>
                    </a:moveTo>
                    <a:cubicBezTo>
                      <a:pt x="5133" y="0"/>
                      <a:pt x="5110" y="8"/>
                      <a:pt x="5095" y="23"/>
                    </a:cubicBezTo>
                    <a:cubicBezTo>
                      <a:pt x="4548" y="601"/>
                      <a:pt x="4274" y="1361"/>
                      <a:pt x="3849" y="2029"/>
                    </a:cubicBezTo>
                    <a:cubicBezTo>
                      <a:pt x="3059" y="3701"/>
                      <a:pt x="2086" y="5251"/>
                      <a:pt x="1721" y="7105"/>
                    </a:cubicBezTo>
                    <a:lnTo>
                      <a:pt x="1752" y="7105"/>
                    </a:lnTo>
                    <a:cubicBezTo>
                      <a:pt x="1387" y="8169"/>
                      <a:pt x="1508" y="9294"/>
                      <a:pt x="1296" y="10388"/>
                    </a:cubicBezTo>
                    <a:cubicBezTo>
                      <a:pt x="1265" y="10510"/>
                      <a:pt x="1235" y="10662"/>
                      <a:pt x="1235" y="10814"/>
                    </a:cubicBezTo>
                    <a:cubicBezTo>
                      <a:pt x="1174" y="12181"/>
                      <a:pt x="870" y="13458"/>
                      <a:pt x="505" y="14735"/>
                    </a:cubicBezTo>
                    <a:cubicBezTo>
                      <a:pt x="467" y="14718"/>
                      <a:pt x="429" y="14710"/>
                      <a:pt x="392" y="14710"/>
                    </a:cubicBezTo>
                    <a:cubicBezTo>
                      <a:pt x="167" y="14710"/>
                      <a:pt x="1" y="14995"/>
                      <a:pt x="262" y="15099"/>
                    </a:cubicBezTo>
                    <a:cubicBezTo>
                      <a:pt x="1812" y="15373"/>
                      <a:pt x="3362" y="15495"/>
                      <a:pt x="4882" y="16072"/>
                    </a:cubicBezTo>
                    <a:cubicBezTo>
                      <a:pt x="4852" y="16042"/>
                      <a:pt x="4852" y="16042"/>
                      <a:pt x="4852" y="16042"/>
                    </a:cubicBezTo>
                    <a:lnTo>
                      <a:pt x="4852" y="16042"/>
                    </a:lnTo>
                    <a:cubicBezTo>
                      <a:pt x="7434" y="17462"/>
                      <a:pt x="10321" y="17983"/>
                      <a:pt x="13233" y="17983"/>
                    </a:cubicBezTo>
                    <a:cubicBezTo>
                      <a:pt x="14434" y="17983"/>
                      <a:pt x="15638" y="17895"/>
                      <a:pt x="16828" y="17744"/>
                    </a:cubicBezTo>
                    <a:cubicBezTo>
                      <a:pt x="17800" y="17197"/>
                      <a:pt x="13606" y="15920"/>
                      <a:pt x="13150" y="15799"/>
                    </a:cubicBezTo>
                    <a:cubicBezTo>
                      <a:pt x="11630" y="15464"/>
                      <a:pt x="10171" y="14917"/>
                      <a:pt x="8743" y="14400"/>
                    </a:cubicBezTo>
                    <a:cubicBezTo>
                      <a:pt x="8560" y="14340"/>
                      <a:pt x="8378" y="14279"/>
                      <a:pt x="8195" y="14248"/>
                    </a:cubicBezTo>
                    <a:lnTo>
                      <a:pt x="8226" y="14248"/>
                    </a:lnTo>
                    <a:cubicBezTo>
                      <a:pt x="7385" y="13976"/>
                      <a:pt x="6531" y="13861"/>
                      <a:pt x="5676" y="13861"/>
                    </a:cubicBezTo>
                    <a:cubicBezTo>
                      <a:pt x="4338" y="13861"/>
                      <a:pt x="3001" y="14144"/>
                      <a:pt x="1721" y="14552"/>
                    </a:cubicBezTo>
                    <a:cubicBezTo>
                      <a:pt x="1700" y="14547"/>
                      <a:pt x="1679" y="14545"/>
                      <a:pt x="1659" y="14545"/>
                    </a:cubicBezTo>
                    <a:cubicBezTo>
                      <a:pt x="1561" y="14545"/>
                      <a:pt x="1478" y="14604"/>
                      <a:pt x="1478" y="14704"/>
                    </a:cubicBezTo>
                    <a:lnTo>
                      <a:pt x="1448" y="14704"/>
                    </a:lnTo>
                    <a:cubicBezTo>
                      <a:pt x="1326" y="14735"/>
                      <a:pt x="1235" y="14735"/>
                      <a:pt x="1113" y="14735"/>
                    </a:cubicBezTo>
                    <a:cubicBezTo>
                      <a:pt x="1630" y="13853"/>
                      <a:pt x="2086" y="12941"/>
                      <a:pt x="2511" y="11999"/>
                    </a:cubicBezTo>
                    <a:cubicBezTo>
                      <a:pt x="3119" y="10905"/>
                      <a:pt x="3454" y="9689"/>
                      <a:pt x="3940" y="8564"/>
                    </a:cubicBezTo>
                    <a:cubicBezTo>
                      <a:pt x="4548" y="6893"/>
                      <a:pt x="4852" y="5191"/>
                      <a:pt x="4973" y="3397"/>
                    </a:cubicBezTo>
                    <a:cubicBezTo>
                      <a:pt x="5125" y="2485"/>
                      <a:pt x="5399" y="874"/>
                      <a:pt x="5247" y="23"/>
                    </a:cubicBezTo>
                    <a:cubicBezTo>
                      <a:pt x="5217" y="8"/>
                      <a:pt x="5186" y="0"/>
                      <a:pt x="516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6"/>
              <p:cNvSpPr/>
              <p:nvPr/>
            </p:nvSpPr>
            <p:spPr>
              <a:xfrm>
                <a:off x="3349125" y="3550325"/>
                <a:ext cx="386450" cy="415475"/>
              </a:xfrm>
              <a:custGeom>
                <a:rect b="b" l="l" r="r" t="t"/>
                <a:pathLst>
                  <a:path extrusionOk="0" h="16619" w="15458">
                    <a:moveTo>
                      <a:pt x="3596" y="1"/>
                    </a:moveTo>
                    <a:cubicBezTo>
                      <a:pt x="3575" y="1"/>
                      <a:pt x="3551" y="3"/>
                      <a:pt x="3526" y="7"/>
                    </a:cubicBezTo>
                    <a:cubicBezTo>
                      <a:pt x="3252" y="190"/>
                      <a:pt x="3252" y="676"/>
                      <a:pt x="3040" y="980"/>
                    </a:cubicBezTo>
                    <a:cubicBezTo>
                      <a:pt x="2614" y="1983"/>
                      <a:pt x="2067" y="2956"/>
                      <a:pt x="1611" y="3959"/>
                    </a:cubicBezTo>
                    <a:cubicBezTo>
                      <a:pt x="1185" y="5357"/>
                      <a:pt x="760" y="6816"/>
                      <a:pt x="790" y="8275"/>
                    </a:cubicBezTo>
                    <a:cubicBezTo>
                      <a:pt x="912" y="9673"/>
                      <a:pt x="851" y="11071"/>
                      <a:pt x="881" y="12469"/>
                    </a:cubicBezTo>
                    <a:cubicBezTo>
                      <a:pt x="881" y="13229"/>
                      <a:pt x="942" y="13928"/>
                      <a:pt x="760" y="14658"/>
                    </a:cubicBezTo>
                    <a:cubicBezTo>
                      <a:pt x="547" y="14780"/>
                      <a:pt x="304" y="14840"/>
                      <a:pt x="122" y="14992"/>
                    </a:cubicBezTo>
                    <a:cubicBezTo>
                      <a:pt x="0" y="15083"/>
                      <a:pt x="61" y="15357"/>
                      <a:pt x="243" y="15357"/>
                    </a:cubicBezTo>
                    <a:cubicBezTo>
                      <a:pt x="395" y="15357"/>
                      <a:pt x="578" y="15296"/>
                      <a:pt x="730" y="15266"/>
                    </a:cubicBezTo>
                    <a:cubicBezTo>
                      <a:pt x="774" y="15310"/>
                      <a:pt x="827" y="15331"/>
                      <a:pt x="880" y="15331"/>
                    </a:cubicBezTo>
                    <a:cubicBezTo>
                      <a:pt x="973" y="15331"/>
                      <a:pt x="1067" y="15271"/>
                      <a:pt x="1125" y="15175"/>
                    </a:cubicBezTo>
                    <a:cubicBezTo>
                      <a:pt x="1289" y="15147"/>
                      <a:pt x="1459" y="15132"/>
                      <a:pt x="1629" y="15132"/>
                    </a:cubicBezTo>
                    <a:cubicBezTo>
                      <a:pt x="1838" y="15132"/>
                      <a:pt x="2048" y="15155"/>
                      <a:pt x="2249" y="15205"/>
                    </a:cubicBezTo>
                    <a:lnTo>
                      <a:pt x="2401" y="15205"/>
                    </a:lnTo>
                    <a:cubicBezTo>
                      <a:pt x="2948" y="15296"/>
                      <a:pt x="3526" y="15357"/>
                      <a:pt x="4073" y="15448"/>
                    </a:cubicBezTo>
                    <a:cubicBezTo>
                      <a:pt x="4742" y="15539"/>
                      <a:pt x="5380" y="15904"/>
                      <a:pt x="6018" y="16056"/>
                    </a:cubicBezTo>
                    <a:cubicBezTo>
                      <a:pt x="6869" y="16299"/>
                      <a:pt x="7751" y="16482"/>
                      <a:pt x="8632" y="16573"/>
                    </a:cubicBezTo>
                    <a:cubicBezTo>
                      <a:pt x="8979" y="16606"/>
                      <a:pt x="9323" y="16619"/>
                      <a:pt x="9666" y="16619"/>
                    </a:cubicBezTo>
                    <a:cubicBezTo>
                      <a:pt x="10587" y="16619"/>
                      <a:pt x="11502" y="16526"/>
                      <a:pt x="12432" y="16482"/>
                    </a:cubicBezTo>
                    <a:cubicBezTo>
                      <a:pt x="12468" y="16473"/>
                      <a:pt x="12530" y="16469"/>
                      <a:pt x="12612" y="16469"/>
                    </a:cubicBezTo>
                    <a:cubicBezTo>
                      <a:pt x="12962" y="16469"/>
                      <a:pt x="13671" y="16535"/>
                      <a:pt x="14263" y="16535"/>
                    </a:cubicBezTo>
                    <a:cubicBezTo>
                      <a:pt x="14935" y="16535"/>
                      <a:pt x="15457" y="16450"/>
                      <a:pt x="15137" y="16087"/>
                    </a:cubicBezTo>
                    <a:cubicBezTo>
                      <a:pt x="14560" y="15904"/>
                      <a:pt x="14012" y="15661"/>
                      <a:pt x="13465" y="15418"/>
                    </a:cubicBezTo>
                    <a:cubicBezTo>
                      <a:pt x="12280" y="15023"/>
                      <a:pt x="11094" y="14476"/>
                      <a:pt x="9879" y="14324"/>
                    </a:cubicBezTo>
                    <a:lnTo>
                      <a:pt x="9848" y="14324"/>
                    </a:lnTo>
                    <a:cubicBezTo>
                      <a:pt x="9818" y="14324"/>
                      <a:pt x="9787" y="14293"/>
                      <a:pt x="9727" y="14293"/>
                    </a:cubicBezTo>
                    <a:cubicBezTo>
                      <a:pt x="8480" y="14141"/>
                      <a:pt x="7265" y="13716"/>
                      <a:pt x="6018" y="13624"/>
                    </a:cubicBezTo>
                    <a:cubicBezTo>
                      <a:pt x="5930" y="13621"/>
                      <a:pt x="5841" y="13620"/>
                      <a:pt x="5752" y="13620"/>
                    </a:cubicBezTo>
                    <a:cubicBezTo>
                      <a:pt x="4990" y="13620"/>
                      <a:pt x="4227" y="13732"/>
                      <a:pt x="3465" y="13868"/>
                    </a:cubicBezTo>
                    <a:cubicBezTo>
                      <a:pt x="3410" y="13813"/>
                      <a:pt x="3345" y="13794"/>
                      <a:pt x="3273" y="13794"/>
                    </a:cubicBezTo>
                    <a:cubicBezTo>
                      <a:pt x="3106" y="13794"/>
                      <a:pt x="2906" y="13898"/>
                      <a:pt x="2736" y="13898"/>
                    </a:cubicBezTo>
                    <a:cubicBezTo>
                      <a:pt x="2340" y="14020"/>
                      <a:pt x="1945" y="14172"/>
                      <a:pt x="1581" y="14324"/>
                    </a:cubicBezTo>
                    <a:cubicBezTo>
                      <a:pt x="2158" y="13199"/>
                      <a:pt x="2584" y="11983"/>
                      <a:pt x="2948" y="10798"/>
                    </a:cubicBezTo>
                    <a:cubicBezTo>
                      <a:pt x="3070" y="10463"/>
                      <a:pt x="3161" y="10099"/>
                      <a:pt x="3222" y="9734"/>
                    </a:cubicBezTo>
                    <a:cubicBezTo>
                      <a:pt x="3252" y="9491"/>
                      <a:pt x="3435" y="9156"/>
                      <a:pt x="3252" y="8944"/>
                    </a:cubicBezTo>
                    <a:cubicBezTo>
                      <a:pt x="3496" y="7606"/>
                      <a:pt x="3739" y="6269"/>
                      <a:pt x="3799" y="4931"/>
                    </a:cubicBezTo>
                    <a:cubicBezTo>
                      <a:pt x="3799" y="3632"/>
                      <a:pt x="3830" y="2453"/>
                      <a:pt x="3890" y="1126"/>
                    </a:cubicBezTo>
                    <a:lnTo>
                      <a:pt x="3890" y="1126"/>
                    </a:lnTo>
                    <a:cubicBezTo>
                      <a:pt x="3890" y="1128"/>
                      <a:pt x="3890" y="1130"/>
                      <a:pt x="3891" y="1132"/>
                    </a:cubicBezTo>
                    <a:lnTo>
                      <a:pt x="3891" y="1102"/>
                    </a:lnTo>
                    <a:cubicBezTo>
                      <a:pt x="3890" y="1110"/>
                      <a:pt x="3890" y="1118"/>
                      <a:pt x="3890" y="1126"/>
                    </a:cubicBezTo>
                    <a:lnTo>
                      <a:pt x="3890" y="1126"/>
                    </a:lnTo>
                    <a:cubicBezTo>
                      <a:pt x="3835" y="803"/>
                      <a:pt x="4020" y="1"/>
                      <a:pt x="359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6"/>
              <p:cNvSpPr/>
              <p:nvPr/>
            </p:nvSpPr>
            <p:spPr>
              <a:xfrm>
                <a:off x="3288325" y="3697300"/>
                <a:ext cx="336650" cy="353425"/>
              </a:xfrm>
              <a:custGeom>
                <a:rect b="b" l="l" r="r" t="t"/>
                <a:pathLst>
                  <a:path extrusionOk="0" h="14137" w="13466">
                    <a:moveTo>
                      <a:pt x="733" y="1"/>
                    </a:moveTo>
                    <a:cubicBezTo>
                      <a:pt x="272" y="1"/>
                      <a:pt x="139" y="3164"/>
                      <a:pt x="31" y="3490"/>
                    </a:cubicBezTo>
                    <a:cubicBezTo>
                      <a:pt x="0" y="4432"/>
                      <a:pt x="61" y="5435"/>
                      <a:pt x="304" y="6347"/>
                    </a:cubicBezTo>
                    <a:cubicBezTo>
                      <a:pt x="547" y="7442"/>
                      <a:pt x="1034" y="8384"/>
                      <a:pt x="1459" y="9387"/>
                    </a:cubicBezTo>
                    <a:cubicBezTo>
                      <a:pt x="1642" y="9782"/>
                      <a:pt x="1520" y="10360"/>
                      <a:pt x="1946" y="10603"/>
                    </a:cubicBezTo>
                    <a:cubicBezTo>
                      <a:pt x="2219" y="10755"/>
                      <a:pt x="2493" y="10785"/>
                      <a:pt x="2797" y="10815"/>
                    </a:cubicBezTo>
                    <a:cubicBezTo>
                      <a:pt x="4377" y="11788"/>
                      <a:pt x="5806" y="13126"/>
                      <a:pt x="7660" y="13642"/>
                    </a:cubicBezTo>
                    <a:cubicBezTo>
                      <a:pt x="7812" y="13673"/>
                      <a:pt x="7994" y="13733"/>
                      <a:pt x="8146" y="13764"/>
                    </a:cubicBezTo>
                    <a:cubicBezTo>
                      <a:pt x="9046" y="13889"/>
                      <a:pt x="9986" y="14137"/>
                      <a:pt x="10900" y="14137"/>
                    </a:cubicBezTo>
                    <a:cubicBezTo>
                      <a:pt x="11098" y="14137"/>
                      <a:pt x="11295" y="14125"/>
                      <a:pt x="11490" y="14098"/>
                    </a:cubicBezTo>
                    <a:cubicBezTo>
                      <a:pt x="13466" y="13794"/>
                      <a:pt x="10517" y="12305"/>
                      <a:pt x="9849" y="12153"/>
                    </a:cubicBezTo>
                    <a:cubicBezTo>
                      <a:pt x="8967" y="11879"/>
                      <a:pt x="8177" y="11393"/>
                      <a:pt x="7295" y="11150"/>
                    </a:cubicBezTo>
                    <a:cubicBezTo>
                      <a:pt x="6931" y="11059"/>
                      <a:pt x="6535" y="10967"/>
                      <a:pt x="6140" y="10876"/>
                    </a:cubicBezTo>
                    <a:lnTo>
                      <a:pt x="6171" y="10876"/>
                    </a:lnTo>
                    <a:cubicBezTo>
                      <a:pt x="4924" y="10420"/>
                      <a:pt x="3709" y="10329"/>
                      <a:pt x="2432" y="10208"/>
                    </a:cubicBezTo>
                    <a:cubicBezTo>
                      <a:pt x="2310" y="10116"/>
                      <a:pt x="2219" y="10025"/>
                      <a:pt x="2098" y="9934"/>
                    </a:cubicBezTo>
                    <a:cubicBezTo>
                      <a:pt x="2067" y="9843"/>
                      <a:pt x="2037" y="9721"/>
                      <a:pt x="2037" y="9600"/>
                    </a:cubicBezTo>
                    <a:cubicBezTo>
                      <a:pt x="2098" y="9144"/>
                      <a:pt x="2128" y="8597"/>
                      <a:pt x="2128" y="8201"/>
                    </a:cubicBezTo>
                    <a:cubicBezTo>
                      <a:pt x="2128" y="7989"/>
                      <a:pt x="2158" y="7745"/>
                      <a:pt x="2158" y="7533"/>
                    </a:cubicBezTo>
                    <a:cubicBezTo>
                      <a:pt x="2250" y="5375"/>
                      <a:pt x="1703" y="3217"/>
                      <a:pt x="1186" y="1180"/>
                    </a:cubicBezTo>
                    <a:cubicBezTo>
                      <a:pt x="1125" y="846"/>
                      <a:pt x="1034" y="420"/>
                      <a:pt x="912" y="147"/>
                    </a:cubicBezTo>
                    <a:cubicBezTo>
                      <a:pt x="847" y="46"/>
                      <a:pt x="788" y="1"/>
                      <a:pt x="7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6"/>
              <p:cNvSpPr/>
              <p:nvPr/>
            </p:nvSpPr>
            <p:spPr>
              <a:xfrm>
                <a:off x="3266275" y="3423900"/>
                <a:ext cx="1034800" cy="589525"/>
              </a:xfrm>
              <a:custGeom>
                <a:rect b="b" l="l" r="r" t="t"/>
                <a:pathLst>
                  <a:path extrusionOk="0" h="23581" w="41392">
                    <a:moveTo>
                      <a:pt x="40281" y="0"/>
                    </a:moveTo>
                    <a:cubicBezTo>
                      <a:pt x="39939" y="0"/>
                      <a:pt x="39599" y="22"/>
                      <a:pt x="39404" y="22"/>
                    </a:cubicBezTo>
                    <a:cubicBezTo>
                      <a:pt x="39363" y="22"/>
                      <a:pt x="39329" y="21"/>
                      <a:pt x="39303" y="19"/>
                    </a:cubicBezTo>
                    <a:cubicBezTo>
                      <a:pt x="28816" y="809"/>
                      <a:pt x="20062" y="7253"/>
                      <a:pt x="11490" y="12694"/>
                    </a:cubicBezTo>
                    <a:cubicBezTo>
                      <a:pt x="7995" y="14730"/>
                      <a:pt x="5107" y="17496"/>
                      <a:pt x="2463" y="20505"/>
                    </a:cubicBezTo>
                    <a:cubicBezTo>
                      <a:pt x="1916" y="21326"/>
                      <a:pt x="1" y="22329"/>
                      <a:pt x="609" y="23362"/>
                    </a:cubicBezTo>
                    <a:cubicBezTo>
                      <a:pt x="742" y="23496"/>
                      <a:pt x="925" y="23581"/>
                      <a:pt x="1096" y="23581"/>
                    </a:cubicBezTo>
                    <a:cubicBezTo>
                      <a:pt x="1159" y="23581"/>
                      <a:pt x="1220" y="23569"/>
                      <a:pt x="1278" y="23545"/>
                    </a:cubicBezTo>
                    <a:cubicBezTo>
                      <a:pt x="2250" y="23119"/>
                      <a:pt x="2828" y="22116"/>
                      <a:pt x="3588" y="21417"/>
                    </a:cubicBezTo>
                    <a:cubicBezTo>
                      <a:pt x="5958" y="18773"/>
                      <a:pt x="8420" y="16159"/>
                      <a:pt x="11490" y="14274"/>
                    </a:cubicBezTo>
                    <a:cubicBezTo>
                      <a:pt x="20032" y="8499"/>
                      <a:pt x="30427" y="627"/>
                      <a:pt x="41096" y="444"/>
                    </a:cubicBezTo>
                    <a:cubicBezTo>
                      <a:pt x="41121" y="461"/>
                      <a:pt x="41149" y="469"/>
                      <a:pt x="41177" y="469"/>
                    </a:cubicBezTo>
                    <a:cubicBezTo>
                      <a:pt x="41248" y="469"/>
                      <a:pt x="41317" y="419"/>
                      <a:pt x="41339" y="353"/>
                    </a:cubicBezTo>
                    <a:cubicBezTo>
                      <a:pt x="41391" y="57"/>
                      <a:pt x="40834" y="0"/>
                      <a:pt x="402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6"/>
              <p:cNvSpPr/>
              <p:nvPr/>
            </p:nvSpPr>
            <p:spPr>
              <a:xfrm>
                <a:off x="2804275" y="4533025"/>
                <a:ext cx="368900" cy="132475"/>
              </a:xfrm>
              <a:custGeom>
                <a:rect b="b" l="l" r="r" t="t"/>
                <a:pathLst>
                  <a:path extrusionOk="0" h="5299" w="14756">
                    <a:moveTo>
                      <a:pt x="14408" y="1"/>
                    </a:moveTo>
                    <a:cubicBezTo>
                      <a:pt x="13587" y="92"/>
                      <a:pt x="12797" y="274"/>
                      <a:pt x="12007" y="487"/>
                    </a:cubicBezTo>
                    <a:lnTo>
                      <a:pt x="12037" y="487"/>
                    </a:lnTo>
                    <a:cubicBezTo>
                      <a:pt x="11186" y="730"/>
                      <a:pt x="10274" y="609"/>
                      <a:pt x="9423" y="730"/>
                    </a:cubicBezTo>
                    <a:cubicBezTo>
                      <a:pt x="8116" y="943"/>
                      <a:pt x="6870" y="1460"/>
                      <a:pt x="5654" y="1916"/>
                    </a:cubicBezTo>
                    <a:cubicBezTo>
                      <a:pt x="4864" y="2341"/>
                      <a:pt x="0" y="4256"/>
                      <a:pt x="943" y="5290"/>
                    </a:cubicBezTo>
                    <a:cubicBezTo>
                      <a:pt x="1080" y="5296"/>
                      <a:pt x="1218" y="5299"/>
                      <a:pt x="1355" y="5299"/>
                    </a:cubicBezTo>
                    <a:cubicBezTo>
                      <a:pt x="3220" y="5299"/>
                      <a:pt x="5060" y="4752"/>
                      <a:pt x="6900" y="4469"/>
                    </a:cubicBezTo>
                    <a:cubicBezTo>
                      <a:pt x="7751" y="4408"/>
                      <a:pt x="8481" y="4013"/>
                      <a:pt x="9241" y="3618"/>
                    </a:cubicBezTo>
                    <a:cubicBezTo>
                      <a:pt x="11156" y="2888"/>
                      <a:pt x="12888" y="1733"/>
                      <a:pt x="14469" y="396"/>
                    </a:cubicBezTo>
                    <a:cubicBezTo>
                      <a:pt x="14486" y="400"/>
                      <a:pt x="14502" y="401"/>
                      <a:pt x="14517" y="401"/>
                    </a:cubicBezTo>
                    <a:cubicBezTo>
                      <a:pt x="14745" y="401"/>
                      <a:pt x="14756" y="1"/>
                      <a:pt x="1449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76"/>
              <p:cNvSpPr/>
              <p:nvPr/>
            </p:nvSpPr>
            <p:spPr>
              <a:xfrm>
                <a:off x="2815675" y="4618625"/>
                <a:ext cx="326650" cy="207875"/>
              </a:xfrm>
              <a:custGeom>
                <a:rect b="b" l="l" r="r" t="t"/>
                <a:pathLst>
                  <a:path extrusionOk="0" h="8315" w="13066">
                    <a:moveTo>
                      <a:pt x="12794" y="0"/>
                    </a:moveTo>
                    <a:cubicBezTo>
                      <a:pt x="12757" y="0"/>
                      <a:pt x="12716" y="13"/>
                      <a:pt x="12675" y="42"/>
                    </a:cubicBezTo>
                    <a:cubicBezTo>
                      <a:pt x="11976" y="528"/>
                      <a:pt x="11034" y="619"/>
                      <a:pt x="10304" y="1106"/>
                    </a:cubicBezTo>
                    <a:cubicBezTo>
                      <a:pt x="9089" y="1835"/>
                      <a:pt x="7690" y="2230"/>
                      <a:pt x="6566" y="3142"/>
                    </a:cubicBezTo>
                    <a:cubicBezTo>
                      <a:pt x="4803" y="4236"/>
                      <a:pt x="3374" y="5695"/>
                      <a:pt x="1642" y="6850"/>
                    </a:cubicBezTo>
                    <a:cubicBezTo>
                      <a:pt x="1186" y="7246"/>
                      <a:pt x="304" y="7580"/>
                      <a:pt x="0" y="8036"/>
                    </a:cubicBezTo>
                    <a:cubicBezTo>
                      <a:pt x="0" y="8127"/>
                      <a:pt x="122" y="8188"/>
                      <a:pt x="213" y="8218"/>
                    </a:cubicBezTo>
                    <a:cubicBezTo>
                      <a:pt x="493" y="8284"/>
                      <a:pt x="777" y="8315"/>
                      <a:pt x="1058" y="8315"/>
                    </a:cubicBezTo>
                    <a:cubicBezTo>
                      <a:pt x="1693" y="8315"/>
                      <a:pt x="2319" y="8158"/>
                      <a:pt x="2888" y="7884"/>
                    </a:cubicBezTo>
                    <a:cubicBezTo>
                      <a:pt x="4560" y="7306"/>
                      <a:pt x="5988" y="6334"/>
                      <a:pt x="7295" y="5179"/>
                    </a:cubicBezTo>
                    <a:lnTo>
                      <a:pt x="7265" y="5179"/>
                    </a:lnTo>
                    <a:cubicBezTo>
                      <a:pt x="8997" y="3659"/>
                      <a:pt x="11338" y="2595"/>
                      <a:pt x="12523" y="589"/>
                    </a:cubicBezTo>
                    <a:cubicBezTo>
                      <a:pt x="12675" y="528"/>
                      <a:pt x="12797" y="437"/>
                      <a:pt x="12918" y="346"/>
                    </a:cubicBezTo>
                    <a:cubicBezTo>
                      <a:pt x="13066" y="223"/>
                      <a:pt x="12955" y="0"/>
                      <a:pt x="127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6"/>
              <p:cNvSpPr/>
              <p:nvPr/>
            </p:nvSpPr>
            <p:spPr>
              <a:xfrm>
                <a:off x="2795475" y="4777950"/>
                <a:ext cx="293900" cy="308775"/>
              </a:xfrm>
              <a:custGeom>
                <a:rect b="b" l="l" r="r" t="t"/>
                <a:pathLst>
                  <a:path extrusionOk="0" h="12351" w="11756">
                    <a:moveTo>
                      <a:pt x="11273" y="1"/>
                    </a:moveTo>
                    <a:cubicBezTo>
                      <a:pt x="11226" y="1"/>
                      <a:pt x="11163" y="17"/>
                      <a:pt x="11082" y="52"/>
                    </a:cubicBezTo>
                    <a:cubicBezTo>
                      <a:pt x="11021" y="113"/>
                      <a:pt x="10991" y="173"/>
                      <a:pt x="10930" y="234"/>
                    </a:cubicBezTo>
                    <a:cubicBezTo>
                      <a:pt x="10968" y="122"/>
                      <a:pt x="10877" y="44"/>
                      <a:pt x="10789" y="44"/>
                    </a:cubicBezTo>
                    <a:cubicBezTo>
                      <a:pt x="10734" y="44"/>
                      <a:pt x="10680" y="73"/>
                      <a:pt x="10656" y="143"/>
                    </a:cubicBezTo>
                    <a:cubicBezTo>
                      <a:pt x="10504" y="508"/>
                      <a:pt x="10231" y="812"/>
                      <a:pt x="9988" y="1085"/>
                    </a:cubicBezTo>
                    <a:cubicBezTo>
                      <a:pt x="9988" y="1085"/>
                      <a:pt x="9988" y="1085"/>
                      <a:pt x="9988" y="1055"/>
                    </a:cubicBezTo>
                    <a:cubicBezTo>
                      <a:pt x="9137" y="1876"/>
                      <a:pt x="7982" y="2362"/>
                      <a:pt x="7283" y="3365"/>
                    </a:cubicBezTo>
                    <a:cubicBezTo>
                      <a:pt x="5307" y="5766"/>
                      <a:pt x="3483" y="8289"/>
                      <a:pt x="1538" y="10721"/>
                    </a:cubicBezTo>
                    <a:cubicBezTo>
                      <a:pt x="1477" y="10782"/>
                      <a:pt x="1447" y="10842"/>
                      <a:pt x="1386" y="10903"/>
                    </a:cubicBezTo>
                    <a:cubicBezTo>
                      <a:pt x="1027" y="11390"/>
                      <a:pt x="0" y="12351"/>
                      <a:pt x="721" y="12351"/>
                    </a:cubicBezTo>
                    <a:cubicBezTo>
                      <a:pt x="856" y="12351"/>
                      <a:pt x="1052" y="12317"/>
                      <a:pt x="1325" y="12241"/>
                    </a:cubicBezTo>
                    <a:cubicBezTo>
                      <a:pt x="2328" y="11876"/>
                      <a:pt x="3422" y="11602"/>
                      <a:pt x="4334" y="10994"/>
                    </a:cubicBezTo>
                    <a:cubicBezTo>
                      <a:pt x="7404" y="8897"/>
                      <a:pt x="9501" y="5645"/>
                      <a:pt x="10504" y="2119"/>
                    </a:cubicBezTo>
                    <a:lnTo>
                      <a:pt x="10565" y="1967"/>
                    </a:lnTo>
                    <a:cubicBezTo>
                      <a:pt x="10593" y="1690"/>
                      <a:pt x="11756" y="1"/>
                      <a:pt x="1127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76"/>
              <p:cNvSpPr/>
              <p:nvPr/>
            </p:nvSpPr>
            <p:spPr>
              <a:xfrm>
                <a:off x="3109750" y="4614275"/>
                <a:ext cx="78300" cy="379825"/>
              </a:xfrm>
              <a:custGeom>
                <a:rect b="b" l="l" r="r" t="t"/>
                <a:pathLst>
                  <a:path extrusionOk="0" h="15193" w="3132">
                    <a:moveTo>
                      <a:pt x="1842" y="1219"/>
                    </a:moveTo>
                    <a:cubicBezTo>
                      <a:pt x="1846" y="1229"/>
                      <a:pt x="1850" y="1239"/>
                      <a:pt x="1855" y="1249"/>
                    </a:cubicBezTo>
                    <a:cubicBezTo>
                      <a:pt x="1855" y="1226"/>
                      <a:pt x="1855" y="1221"/>
                      <a:pt x="1842" y="1219"/>
                    </a:cubicBezTo>
                    <a:close/>
                    <a:moveTo>
                      <a:pt x="1562" y="0"/>
                    </a:moveTo>
                    <a:cubicBezTo>
                      <a:pt x="1525" y="0"/>
                      <a:pt x="1487" y="18"/>
                      <a:pt x="1459" y="64"/>
                    </a:cubicBezTo>
                    <a:cubicBezTo>
                      <a:pt x="1459" y="94"/>
                      <a:pt x="1459" y="94"/>
                      <a:pt x="1429" y="125"/>
                    </a:cubicBezTo>
                    <a:cubicBezTo>
                      <a:pt x="1186" y="246"/>
                      <a:pt x="1277" y="672"/>
                      <a:pt x="1277" y="915"/>
                    </a:cubicBezTo>
                    <a:cubicBezTo>
                      <a:pt x="1216" y="1310"/>
                      <a:pt x="1186" y="1675"/>
                      <a:pt x="1155" y="2070"/>
                    </a:cubicBezTo>
                    <a:cubicBezTo>
                      <a:pt x="1155" y="2070"/>
                      <a:pt x="1155" y="2070"/>
                      <a:pt x="1155" y="2040"/>
                    </a:cubicBezTo>
                    <a:cubicBezTo>
                      <a:pt x="1125" y="2283"/>
                      <a:pt x="1095" y="2526"/>
                      <a:pt x="1064" y="2769"/>
                    </a:cubicBezTo>
                    <a:cubicBezTo>
                      <a:pt x="1064" y="2769"/>
                      <a:pt x="1064" y="2799"/>
                      <a:pt x="1064" y="2799"/>
                    </a:cubicBezTo>
                    <a:cubicBezTo>
                      <a:pt x="791" y="4350"/>
                      <a:pt x="517" y="5900"/>
                      <a:pt x="547" y="7450"/>
                    </a:cubicBezTo>
                    <a:cubicBezTo>
                      <a:pt x="547" y="7602"/>
                      <a:pt x="547" y="7754"/>
                      <a:pt x="547" y="7906"/>
                    </a:cubicBezTo>
                    <a:lnTo>
                      <a:pt x="547" y="7936"/>
                    </a:lnTo>
                    <a:cubicBezTo>
                      <a:pt x="517" y="9183"/>
                      <a:pt x="669" y="10429"/>
                      <a:pt x="517" y="11675"/>
                    </a:cubicBezTo>
                    <a:cubicBezTo>
                      <a:pt x="396" y="12830"/>
                      <a:pt x="122" y="13985"/>
                      <a:pt x="0" y="15110"/>
                    </a:cubicBezTo>
                    <a:cubicBezTo>
                      <a:pt x="45" y="15167"/>
                      <a:pt x="94" y="15192"/>
                      <a:pt x="147" y="15192"/>
                    </a:cubicBezTo>
                    <a:cubicBezTo>
                      <a:pt x="602" y="15192"/>
                      <a:pt x="1326" y="13285"/>
                      <a:pt x="1490" y="13012"/>
                    </a:cubicBezTo>
                    <a:cubicBezTo>
                      <a:pt x="1915" y="11979"/>
                      <a:pt x="2280" y="10945"/>
                      <a:pt x="2554" y="9882"/>
                    </a:cubicBezTo>
                    <a:cubicBezTo>
                      <a:pt x="2706" y="9243"/>
                      <a:pt x="2827" y="8575"/>
                      <a:pt x="2918" y="7936"/>
                    </a:cubicBezTo>
                    <a:cubicBezTo>
                      <a:pt x="2949" y="7906"/>
                      <a:pt x="2949" y="7906"/>
                      <a:pt x="2949" y="7906"/>
                    </a:cubicBezTo>
                    <a:cubicBezTo>
                      <a:pt x="3131" y="5869"/>
                      <a:pt x="2250" y="3894"/>
                      <a:pt x="2006" y="1888"/>
                    </a:cubicBezTo>
                    <a:lnTo>
                      <a:pt x="2006" y="1888"/>
                    </a:lnTo>
                    <a:cubicBezTo>
                      <a:pt x="2037" y="1918"/>
                      <a:pt x="2037" y="1918"/>
                      <a:pt x="2037" y="1918"/>
                    </a:cubicBezTo>
                    <a:cubicBezTo>
                      <a:pt x="1976" y="1675"/>
                      <a:pt x="1915" y="1462"/>
                      <a:pt x="1824" y="1219"/>
                    </a:cubicBezTo>
                    <a:cubicBezTo>
                      <a:pt x="1832" y="1219"/>
                      <a:pt x="1837" y="1219"/>
                      <a:pt x="1842" y="1219"/>
                    </a:cubicBezTo>
                    <a:lnTo>
                      <a:pt x="1842" y="1219"/>
                    </a:lnTo>
                    <a:cubicBezTo>
                      <a:pt x="1708" y="892"/>
                      <a:pt x="1790" y="510"/>
                      <a:pt x="1672" y="185"/>
                    </a:cubicBezTo>
                    <a:cubicBezTo>
                      <a:pt x="1736" y="100"/>
                      <a:pt x="1651" y="0"/>
                      <a:pt x="15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6"/>
              <p:cNvSpPr/>
              <p:nvPr/>
            </p:nvSpPr>
            <p:spPr>
              <a:xfrm>
                <a:off x="3176625" y="4523150"/>
                <a:ext cx="129200" cy="349125"/>
              </a:xfrm>
              <a:custGeom>
                <a:rect b="b" l="l" r="r" t="t"/>
                <a:pathLst>
                  <a:path extrusionOk="0" h="13965" w="5168">
                    <a:moveTo>
                      <a:pt x="395" y="1"/>
                    </a:moveTo>
                    <a:cubicBezTo>
                      <a:pt x="335" y="1"/>
                      <a:pt x="304" y="1"/>
                      <a:pt x="274" y="31"/>
                    </a:cubicBezTo>
                    <a:cubicBezTo>
                      <a:pt x="243" y="61"/>
                      <a:pt x="243" y="122"/>
                      <a:pt x="213" y="153"/>
                    </a:cubicBezTo>
                    <a:cubicBezTo>
                      <a:pt x="0" y="244"/>
                      <a:pt x="61" y="487"/>
                      <a:pt x="152" y="639"/>
                    </a:cubicBezTo>
                    <a:cubicBezTo>
                      <a:pt x="122" y="1216"/>
                      <a:pt x="183" y="1764"/>
                      <a:pt x="213" y="2311"/>
                    </a:cubicBezTo>
                    <a:cubicBezTo>
                      <a:pt x="213" y="2280"/>
                      <a:pt x="213" y="2280"/>
                      <a:pt x="213" y="2280"/>
                    </a:cubicBezTo>
                    <a:cubicBezTo>
                      <a:pt x="243" y="2493"/>
                      <a:pt x="274" y="2736"/>
                      <a:pt x="304" y="2949"/>
                    </a:cubicBezTo>
                    <a:cubicBezTo>
                      <a:pt x="578" y="5441"/>
                      <a:pt x="1550" y="7782"/>
                      <a:pt x="2432" y="10092"/>
                    </a:cubicBezTo>
                    <a:cubicBezTo>
                      <a:pt x="2827" y="11429"/>
                      <a:pt x="3435" y="12676"/>
                      <a:pt x="4073" y="13891"/>
                    </a:cubicBezTo>
                    <a:cubicBezTo>
                      <a:pt x="4095" y="13936"/>
                      <a:pt x="4150" y="13964"/>
                      <a:pt x="4202" y="13964"/>
                    </a:cubicBezTo>
                    <a:cubicBezTo>
                      <a:pt x="4221" y="13964"/>
                      <a:pt x="4239" y="13960"/>
                      <a:pt x="4256" y="13952"/>
                    </a:cubicBezTo>
                    <a:cubicBezTo>
                      <a:pt x="5167" y="11612"/>
                      <a:pt x="4833" y="8633"/>
                      <a:pt x="3708" y="6414"/>
                    </a:cubicBezTo>
                    <a:cubicBezTo>
                      <a:pt x="2797" y="4256"/>
                      <a:pt x="1702" y="2128"/>
                      <a:pt x="426" y="153"/>
                    </a:cubicBezTo>
                    <a:lnTo>
                      <a:pt x="456" y="153"/>
                    </a:lnTo>
                    <a:cubicBezTo>
                      <a:pt x="517" y="122"/>
                      <a:pt x="456" y="1"/>
                      <a:pt x="395"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6"/>
              <p:cNvSpPr/>
              <p:nvPr/>
            </p:nvSpPr>
            <p:spPr>
              <a:xfrm>
                <a:off x="2871075" y="4357425"/>
                <a:ext cx="467425" cy="366175"/>
              </a:xfrm>
              <a:custGeom>
                <a:rect b="b" l="l" r="r" t="t"/>
                <a:pathLst>
                  <a:path extrusionOk="0" h="14647" w="18697">
                    <a:moveTo>
                      <a:pt x="1619" y="7115"/>
                    </a:moveTo>
                    <a:lnTo>
                      <a:pt x="1619" y="7115"/>
                    </a:lnTo>
                    <a:cubicBezTo>
                      <a:pt x="1617" y="7115"/>
                      <a:pt x="1616" y="7116"/>
                      <a:pt x="1614" y="7116"/>
                    </a:cubicBezTo>
                    <a:lnTo>
                      <a:pt x="1644" y="7116"/>
                    </a:lnTo>
                    <a:cubicBezTo>
                      <a:pt x="1636" y="7116"/>
                      <a:pt x="1627" y="7116"/>
                      <a:pt x="1619" y="7115"/>
                    </a:cubicBezTo>
                    <a:close/>
                    <a:moveTo>
                      <a:pt x="14238" y="1"/>
                    </a:moveTo>
                    <a:cubicBezTo>
                      <a:pt x="14225" y="1"/>
                      <a:pt x="14212" y="2"/>
                      <a:pt x="14198" y="3"/>
                    </a:cubicBezTo>
                    <a:cubicBezTo>
                      <a:pt x="13955" y="64"/>
                      <a:pt x="14016" y="399"/>
                      <a:pt x="14016" y="581"/>
                    </a:cubicBezTo>
                    <a:cubicBezTo>
                      <a:pt x="13985" y="581"/>
                      <a:pt x="13985" y="611"/>
                      <a:pt x="13955" y="611"/>
                    </a:cubicBezTo>
                    <a:cubicBezTo>
                      <a:pt x="13977" y="498"/>
                      <a:pt x="13865" y="385"/>
                      <a:pt x="13756" y="385"/>
                    </a:cubicBezTo>
                    <a:cubicBezTo>
                      <a:pt x="13719" y="385"/>
                      <a:pt x="13682" y="398"/>
                      <a:pt x="13651" y="429"/>
                    </a:cubicBezTo>
                    <a:cubicBezTo>
                      <a:pt x="13043" y="946"/>
                      <a:pt x="12253" y="1250"/>
                      <a:pt x="11523" y="1584"/>
                    </a:cubicBezTo>
                    <a:cubicBezTo>
                      <a:pt x="11523" y="1584"/>
                      <a:pt x="11523" y="1554"/>
                      <a:pt x="11523" y="1554"/>
                    </a:cubicBezTo>
                    <a:cubicBezTo>
                      <a:pt x="9699" y="2344"/>
                      <a:pt x="7693" y="2739"/>
                      <a:pt x="5961" y="3803"/>
                    </a:cubicBezTo>
                    <a:cubicBezTo>
                      <a:pt x="5961" y="3803"/>
                      <a:pt x="5961" y="3803"/>
                      <a:pt x="5991" y="3772"/>
                    </a:cubicBezTo>
                    <a:lnTo>
                      <a:pt x="5991" y="3772"/>
                    </a:lnTo>
                    <a:cubicBezTo>
                      <a:pt x="5598" y="3893"/>
                      <a:pt x="1" y="7052"/>
                      <a:pt x="1619" y="7115"/>
                    </a:cubicBezTo>
                    <a:lnTo>
                      <a:pt x="1619" y="7115"/>
                    </a:lnTo>
                    <a:cubicBezTo>
                      <a:pt x="5174" y="6538"/>
                      <a:pt x="9184" y="6233"/>
                      <a:pt x="11827" y="3529"/>
                    </a:cubicBezTo>
                    <a:cubicBezTo>
                      <a:pt x="12891" y="3134"/>
                      <a:pt x="13408" y="1888"/>
                      <a:pt x="14076" y="1006"/>
                    </a:cubicBezTo>
                    <a:cubicBezTo>
                      <a:pt x="14137" y="1949"/>
                      <a:pt x="14228" y="2861"/>
                      <a:pt x="14411" y="3742"/>
                    </a:cubicBezTo>
                    <a:cubicBezTo>
                      <a:pt x="14411" y="3742"/>
                      <a:pt x="14411" y="3772"/>
                      <a:pt x="14411" y="3772"/>
                    </a:cubicBezTo>
                    <a:cubicBezTo>
                      <a:pt x="14411" y="3772"/>
                      <a:pt x="14411" y="3803"/>
                      <a:pt x="14411" y="3833"/>
                    </a:cubicBezTo>
                    <a:cubicBezTo>
                      <a:pt x="14411" y="3864"/>
                      <a:pt x="14441" y="3864"/>
                      <a:pt x="14441" y="3864"/>
                    </a:cubicBezTo>
                    <a:lnTo>
                      <a:pt x="14411" y="3864"/>
                    </a:lnTo>
                    <a:cubicBezTo>
                      <a:pt x="14441" y="3864"/>
                      <a:pt x="14441" y="3864"/>
                      <a:pt x="14441" y="3894"/>
                    </a:cubicBezTo>
                    <a:cubicBezTo>
                      <a:pt x="14441" y="3952"/>
                      <a:pt x="14441" y="4025"/>
                      <a:pt x="14441" y="4076"/>
                    </a:cubicBezTo>
                    <a:cubicBezTo>
                      <a:pt x="14441" y="4076"/>
                      <a:pt x="14471" y="4107"/>
                      <a:pt x="14471" y="4107"/>
                    </a:cubicBezTo>
                    <a:cubicBezTo>
                      <a:pt x="14471" y="4137"/>
                      <a:pt x="14471" y="4168"/>
                      <a:pt x="14471" y="4198"/>
                    </a:cubicBezTo>
                    <a:cubicBezTo>
                      <a:pt x="14471" y="4289"/>
                      <a:pt x="14502" y="4380"/>
                      <a:pt x="14502" y="4502"/>
                    </a:cubicBezTo>
                    <a:cubicBezTo>
                      <a:pt x="14502" y="4502"/>
                      <a:pt x="14502" y="4532"/>
                      <a:pt x="14502" y="4532"/>
                    </a:cubicBezTo>
                    <a:cubicBezTo>
                      <a:pt x="14502" y="4563"/>
                      <a:pt x="14502" y="4563"/>
                      <a:pt x="14532" y="4563"/>
                    </a:cubicBezTo>
                    <a:cubicBezTo>
                      <a:pt x="14684" y="6204"/>
                      <a:pt x="15231" y="7785"/>
                      <a:pt x="15961" y="9274"/>
                    </a:cubicBezTo>
                    <a:cubicBezTo>
                      <a:pt x="16538" y="10824"/>
                      <a:pt x="17177" y="12344"/>
                      <a:pt x="17906" y="13803"/>
                    </a:cubicBezTo>
                    <a:lnTo>
                      <a:pt x="17906" y="13773"/>
                    </a:lnTo>
                    <a:cubicBezTo>
                      <a:pt x="18028" y="14046"/>
                      <a:pt x="18028" y="14380"/>
                      <a:pt x="18149" y="14624"/>
                    </a:cubicBezTo>
                    <a:cubicBezTo>
                      <a:pt x="18181" y="14640"/>
                      <a:pt x="18209" y="14647"/>
                      <a:pt x="18232" y="14647"/>
                    </a:cubicBezTo>
                    <a:cubicBezTo>
                      <a:pt x="18430" y="14647"/>
                      <a:pt x="18338" y="14121"/>
                      <a:pt x="18393" y="13985"/>
                    </a:cubicBezTo>
                    <a:cubicBezTo>
                      <a:pt x="18423" y="13864"/>
                      <a:pt x="18453" y="13712"/>
                      <a:pt x="18453" y="13590"/>
                    </a:cubicBezTo>
                    <a:cubicBezTo>
                      <a:pt x="18544" y="12891"/>
                      <a:pt x="18544" y="12192"/>
                      <a:pt x="18544" y="11493"/>
                    </a:cubicBezTo>
                    <a:cubicBezTo>
                      <a:pt x="18696" y="9031"/>
                      <a:pt x="17937" y="6751"/>
                      <a:pt x="16660" y="4684"/>
                    </a:cubicBezTo>
                    <a:cubicBezTo>
                      <a:pt x="16660" y="4684"/>
                      <a:pt x="16660" y="4654"/>
                      <a:pt x="16660" y="4654"/>
                    </a:cubicBezTo>
                    <a:cubicBezTo>
                      <a:pt x="15900" y="3286"/>
                      <a:pt x="15201" y="1827"/>
                      <a:pt x="14563" y="399"/>
                    </a:cubicBezTo>
                    <a:cubicBezTo>
                      <a:pt x="14505" y="227"/>
                      <a:pt x="14448" y="1"/>
                      <a:pt x="1423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6"/>
              <p:cNvSpPr/>
              <p:nvPr/>
            </p:nvSpPr>
            <p:spPr>
              <a:xfrm>
                <a:off x="2897425" y="4221325"/>
                <a:ext cx="508700" cy="373275"/>
              </a:xfrm>
              <a:custGeom>
                <a:rect b="b" l="l" r="r" t="t"/>
                <a:pathLst>
                  <a:path extrusionOk="0" h="14931" w="20348">
                    <a:moveTo>
                      <a:pt x="14783" y="1"/>
                    </a:moveTo>
                    <a:cubicBezTo>
                      <a:pt x="14765" y="1"/>
                      <a:pt x="14745" y="3"/>
                      <a:pt x="14724" y="7"/>
                    </a:cubicBezTo>
                    <a:cubicBezTo>
                      <a:pt x="13326" y="797"/>
                      <a:pt x="12019" y="1648"/>
                      <a:pt x="10499" y="2134"/>
                    </a:cubicBezTo>
                    <a:lnTo>
                      <a:pt x="10530" y="2134"/>
                    </a:lnTo>
                    <a:cubicBezTo>
                      <a:pt x="6426" y="2833"/>
                      <a:pt x="2961" y="5295"/>
                      <a:pt x="104" y="8213"/>
                    </a:cubicBezTo>
                    <a:cubicBezTo>
                      <a:pt x="1" y="8464"/>
                      <a:pt x="162" y="8561"/>
                      <a:pt x="472" y="8561"/>
                    </a:cubicBezTo>
                    <a:cubicBezTo>
                      <a:pt x="1439" y="8561"/>
                      <a:pt x="3855" y="7615"/>
                      <a:pt x="4177" y="7453"/>
                    </a:cubicBezTo>
                    <a:cubicBezTo>
                      <a:pt x="5575" y="6815"/>
                      <a:pt x="7034" y="6329"/>
                      <a:pt x="8524" y="5843"/>
                    </a:cubicBezTo>
                    <a:lnTo>
                      <a:pt x="8493" y="5843"/>
                    </a:lnTo>
                    <a:cubicBezTo>
                      <a:pt x="8676" y="5782"/>
                      <a:pt x="8858" y="5721"/>
                      <a:pt x="9040" y="5630"/>
                    </a:cubicBezTo>
                    <a:lnTo>
                      <a:pt x="9010" y="5630"/>
                    </a:lnTo>
                    <a:cubicBezTo>
                      <a:pt x="11138" y="4839"/>
                      <a:pt x="12688" y="3198"/>
                      <a:pt x="13934" y="1374"/>
                    </a:cubicBezTo>
                    <a:cubicBezTo>
                      <a:pt x="14025" y="1314"/>
                      <a:pt x="14086" y="1192"/>
                      <a:pt x="13995" y="1101"/>
                    </a:cubicBezTo>
                    <a:cubicBezTo>
                      <a:pt x="14025" y="1070"/>
                      <a:pt x="14025" y="1070"/>
                      <a:pt x="14025" y="1070"/>
                    </a:cubicBezTo>
                    <a:cubicBezTo>
                      <a:pt x="14117" y="979"/>
                      <a:pt x="14177" y="918"/>
                      <a:pt x="14269" y="827"/>
                    </a:cubicBezTo>
                    <a:cubicBezTo>
                      <a:pt x="14421" y="1861"/>
                      <a:pt x="14633" y="2864"/>
                      <a:pt x="14876" y="3867"/>
                    </a:cubicBezTo>
                    <a:cubicBezTo>
                      <a:pt x="15089" y="5083"/>
                      <a:pt x="15576" y="6238"/>
                      <a:pt x="15880" y="7423"/>
                    </a:cubicBezTo>
                    <a:cubicBezTo>
                      <a:pt x="16457" y="9125"/>
                      <a:pt x="17278" y="10645"/>
                      <a:pt x="18281" y="12134"/>
                    </a:cubicBezTo>
                    <a:cubicBezTo>
                      <a:pt x="18767" y="13107"/>
                      <a:pt x="19436" y="13989"/>
                      <a:pt x="20044" y="14870"/>
                    </a:cubicBezTo>
                    <a:cubicBezTo>
                      <a:pt x="20074" y="14931"/>
                      <a:pt x="20135" y="14931"/>
                      <a:pt x="20165" y="14931"/>
                    </a:cubicBezTo>
                    <a:cubicBezTo>
                      <a:pt x="20226" y="14931"/>
                      <a:pt x="20287" y="14870"/>
                      <a:pt x="20287" y="14840"/>
                    </a:cubicBezTo>
                    <a:cubicBezTo>
                      <a:pt x="20348" y="14049"/>
                      <a:pt x="20105" y="13259"/>
                      <a:pt x="20013" y="12499"/>
                    </a:cubicBezTo>
                    <a:cubicBezTo>
                      <a:pt x="19588" y="10706"/>
                      <a:pt x="19405" y="8882"/>
                      <a:pt x="18524" y="7210"/>
                    </a:cubicBezTo>
                    <a:cubicBezTo>
                      <a:pt x="18159" y="6177"/>
                      <a:pt x="17339" y="5356"/>
                      <a:pt x="16852" y="4384"/>
                    </a:cubicBezTo>
                    <a:cubicBezTo>
                      <a:pt x="16761" y="4232"/>
                      <a:pt x="16700" y="4110"/>
                      <a:pt x="16609" y="3988"/>
                    </a:cubicBezTo>
                    <a:cubicBezTo>
                      <a:pt x="15849" y="2894"/>
                      <a:pt x="15272" y="1709"/>
                      <a:pt x="14755" y="462"/>
                    </a:cubicBezTo>
                    <a:cubicBezTo>
                      <a:pt x="15040" y="405"/>
                      <a:pt x="15058" y="1"/>
                      <a:pt x="1478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6"/>
              <p:cNvSpPr/>
              <p:nvPr/>
            </p:nvSpPr>
            <p:spPr>
              <a:xfrm>
                <a:off x="2963075" y="4063500"/>
                <a:ext cx="503075" cy="355525"/>
              </a:xfrm>
              <a:custGeom>
                <a:rect b="b" l="l" r="r" t="t"/>
                <a:pathLst>
                  <a:path extrusionOk="0" h="14221" w="20123">
                    <a:moveTo>
                      <a:pt x="13170" y="0"/>
                    </a:moveTo>
                    <a:cubicBezTo>
                      <a:pt x="13136" y="0"/>
                      <a:pt x="13102" y="9"/>
                      <a:pt x="13071" y="28"/>
                    </a:cubicBezTo>
                    <a:cubicBezTo>
                      <a:pt x="12950" y="119"/>
                      <a:pt x="12858" y="271"/>
                      <a:pt x="12737" y="392"/>
                    </a:cubicBezTo>
                    <a:cubicBezTo>
                      <a:pt x="12725" y="390"/>
                      <a:pt x="12714" y="389"/>
                      <a:pt x="12703" y="389"/>
                    </a:cubicBezTo>
                    <a:cubicBezTo>
                      <a:pt x="12568" y="389"/>
                      <a:pt x="12465" y="556"/>
                      <a:pt x="12494" y="696"/>
                    </a:cubicBezTo>
                    <a:cubicBezTo>
                      <a:pt x="12220" y="1000"/>
                      <a:pt x="11947" y="1213"/>
                      <a:pt x="11582" y="1395"/>
                    </a:cubicBezTo>
                    <a:cubicBezTo>
                      <a:pt x="11582" y="1426"/>
                      <a:pt x="11491" y="1456"/>
                      <a:pt x="11460" y="1487"/>
                    </a:cubicBezTo>
                    <a:cubicBezTo>
                      <a:pt x="10974" y="1760"/>
                      <a:pt x="10488" y="2064"/>
                      <a:pt x="10001" y="2338"/>
                    </a:cubicBezTo>
                    <a:cubicBezTo>
                      <a:pt x="9424" y="2672"/>
                      <a:pt x="8725" y="2794"/>
                      <a:pt x="8117" y="3037"/>
                    </a:cubicBezTo>
                    <a:cubicBezTo>
                      <a:pt x="7296" y="3402"/>
                      <a:pt x="6475" y="3797"/>
                      <a:pt x="5746" y="4313"/>
                    </a:cubicBezTo>
                    <a:cubicBezTo>
                      <a:pt x="4560" y="5043"/>
                      <a:pt x="3618" y="6076"/>
                      <a:pt x="2524" y="6927"/>
                    </a:cubicBezTo>
                    <a:cubicBezTo>
                      <a:pt x="2281" y="7201"/>
                      <a:pt x="1" y="8538"/>
                      <a:pt x="943" y="8690"/>
                    </a:cubicBezTo>
                    <a:cubicBezTo>
                      <a:pt x="1490" y="8508"/>
                      <a:pt x="2068" y="8356"/>
                      <a:pt x="2676" y="8174"/>
                    </a:cubicBezTo>
                    <a:cubicBezTo>
                      <a:pt x="3831" y="7748"/>
                      <a:pt x="5107" y="7475"/>
                      <a:pt x="6171" y="6806"/>
                    </a:cubicBezTo>
                    <a:cubicBezTo>
                      <a:pt x="6202" y="6775"/>
                      <a:pt x="6232" y="6775"/>
                      <a:pt x="6293" y="6745"/>
                    </a:cubicBezTo>
                    <a:lnTo>
                      <a:pt x="6263" y="6745"/>
                    </a:lnTo>
                    <a:cubicBezTo>
                      <a:pt x="7357" y="6107"/>
                      <a:pt x="8573" y="5681"/>
                      <a:pt x="9606" y="4952"/>
                    </a:cubicBezTo>
                    <a:cubicBezTo>
                      <a:pt x="10305" y="4465"/>
                      <a:pt x="10913" y="3827"/>
                      <a:pt x="11460" y="3189"/>
                    </a:cubicBezTo>
                    <a:cubicBezTo>
                      <a:pt x="11472" y="3190"/>
                      <a:pt x="11483" y="3191"/>
                      <a:pt x="11494" y="3191"/>
                    </a:cubicBezTo>
                    <a:cubicBezTo>
                      <a:pt x="11742" y="3191"/>
                      <a:pt x="11833" y="2877"/>
                      <a:pt x="12007" y="2702"/>
                    </a:cubicBezTo>
                    <a:cubicBezTo>
                      <a:pt x="12281" y="2399"/>
                      <a:pt x="12463" y="2034"/>
                      <a:pt x="12676" y="1669"/>
                    </a:cubicBezTo>
                    <a:cubicBezTo>
                      <a:pt x="12889" y="2915"/>
                      <a:pt x="13314" y="4101"/>
                      <a:pt x="13770" y="5256"/>
                    </a:cubicBezTo>
                    <a:cubicBezTo>
                      <a:pt x="13892" y="5620"/>
                      <a:pt x="14044" y="5985"/>
                      <a:pt x="14226" y="6289"/>
                    </a:cubicBezTo>
                    <a:cubicBezTo>
                      <a:pt x="14378" y="6502"/>
                      <a:pt x="14439" y="6867"/>
                      <a:pt x="14682" y="6927"/>
                    </a:cubicBezTo>
                    <a:cubicBezTo>
                      <a:pt x="15320" y="8113"/>
                      <a:pt x="15959" y="9298"/>
                      <a:pt x="16749" y="10393"/>
                    </a:cubicBezTo>
                    <a:cubicBezTo>
                      <a:pt x="17570" y="11426"/>
                      <a:pt x="18269" y="12368"/>
                      <a:pt x="19059" y="13463"/>
                    </a:cubicBezTo>
                    <a:lnTo>
                      <a:pt x="19059" y="13432"/>
                    </a:lnTo>
                    <a:cubicBezTo>
                      <a:pt x="19260" y="13608"/>
                      <a:pt x="19545" y="14221"/>
                      <a:pt x="19843" y="14221"/>
                    </a:cubicBezTo>
                    <a:cubicBezTo>
                      <a:pt x="19906" y="14221"/>
                      <a:pt x="19969" y="14194"/>
                      <a:pt x="20032" y="14131"/>
                    </a:cubicBezTo>
                    <a:cubicBezTo>
                      <a:pt x="20123" y="13797"/>
                      <a:pt x="19819" y="13402"/>
                      <a:pt x="19789" y="13037"/>
                    </a:cubicBezTo>
                    <a:cubicBezTo>
                      <a:pt x="19515" y="11973"/>
                      <a:pt x="19363" y="10879"/>
                      <a:pt x="19059" y="9815"/>
                    </a:cubicBezTo>
                    <a:cubicBezTo>
                      <a:pt x="18542" y="8478"/>
                      <a:pt x="17965" y="7049"/>
                      <a:pt x="17053" y="5924"/>
                    </a:cubicBezTo>
                    <a:cubicBezTo>
                      <a:pt x="16080" y="4891"/>
                      <a:pt x="15260" y="3766"/>
                      <a:pt x="14348" y="2672"/>
                    </a:cubicBezTo>
                    <a:cubicBezTo>
                      <a:pt x="13892" y="2125"/>
                      <a:pt x="13406" y="1578"/>
                      <a:pt x="13102" y="879"/>
                    </a:cubicBezTo>
                    <a:cubicBezTo>
                      <a:pt x="13193" y="666"/>
                      <a:pt x="13314" y="484"/>
                      <a:pt x="13406" y="271"/>
                    </a:cubicBezTo>
                    <a:cubicBezTo>
                      <a:pt x="13430" y="126"/>
                      <a:pt x="13300" y="0"/>
                      <a:pt x="1317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76"/>
              <p:cNvSpPr/>
              <p:nvPr/>
            </p:nvSpPr>
            <p:spPr>
              <a:xfrm>
                <a:off x="3029150" y="4030625"/>
                <a:ext cx="460500" cy="190075"/>
              </a:xfrm>
              <a:custGeom>
                <a:rect b="b" l="l" r="r" t="t"/>
                <a:pathLst>
                  <a:path extrusionOk="0" h="7603" w="18420">
                    <a:moveTo>
                      <a:pt x="10380" y="0"/>
                    </a:moveTo>
                    <a:cubicBezTo>
                      <a:pt x="10356" y="0"/>
                      <a:pt x="10332" y="2"/>
                      <a:pt x="10307" y="5"/>
                    </a:cubicBezTo>
                    <a:cubicBezTo>
                      <a:pt x="10003" y="66"/>
                      <a:pt x="9759" y="218"/>
                      <a:pt x="9516" y="340"/>
                    </a:cubicBezTo>
                    <a:cubicBezTo>
                      <a:pt x="7662" y="583"/>
                      <a:pt x="5686" y="431"/>
                      <a:pt x="3954" y="1191"/>
                    </a:cubicBezTo>
                    <a:cubicBezTo>
                      <a:pt x="3711" y="1282"/>
                      <a:pt x="3468" y="1403"/>
                      <a:pt x="3224" y="1525"/>
                    </a:cubicBezTo>
                    <a:cubicBezTo>
                      <a:pt x="2373" y="2042"/>
                      <a:pt x="1340" y="2437"/>
                      <a:pt x="641" y="3197"/>
                    </a:cubicBezTo>
                    <a:cubicBezTo>
                      <a:pt x="0" y="3895"/>
                      <a:pt x="405" y="4106"/>
                      <a:pt x="1068" y="4106"/>
                    </a:cubicBezTo>
                    <a:cubicBezTo>
                      <a:pt x="1789" y="4106"/>
                      <a:pt x="2816" y="3856"/>
                      <a:pt x="3133" y="3714"/>
                    </a:cubicBezTo>
                    <a:cubicBezTo>
                      <a:pt x="3984" y="3349"/>
                      <a:pt x="4927" y="3258"/>
                      <a:pt x="5747" y="2893"/>
                    </a:cubicBezTo>
                    <a:cubicBezTo>
                      <a:pt x="6112" y="2741"/>
                      <a:pt x="6477" y="2559"/>
                      <a:pt x="6841" y="2407"/>
                    </a:cubicBezTo>
                    <a:lnTo>
                      <a:pt x="6811" y="2407"/>
                    </a:lnTo>
                    <a:cubicBezTo>
                      <a:pt x="8057" y="2011"/>
                      <a:pt x="9091" y="1312"/>
                      <a:pt x="10185" y="613"/>
                    </a:cubicBezTo>
                    <a:cubicBezTo>
                      <a:pt x="10266" y="613"/>
                      <a:pt x="10361" y="627"/>
                      <a:pt x="10451" y="627"/>
                    </a:cubicBezTo>
                    <a:cubicBezTo>
                      <a:pt x="10496" y="627"/>
                      <a:pt x="10540" y="623"/>
                      <a:pt x="10580" y="613"/>
                    </a:cubicBezTo>
                    <a:cubicBezTo>
                      <a:pt x="10671" y="704"/>
                      <a:pt x="10763" y="765"/>
                      <a:pt x="10854" y="856"/>
                    </a:cubicBezTo>
                    <a:cubicBezTo>
                      <a:pt x="11097" y="1251"/>
                      <a:pt x="11401" y="1677"/>
                      <a:pt x="11644" y="2011"/>
                    </a:cubicBezTo>
                    <a:cubicBezTo>
                      <a:pt x="11766" y="2163"/>
                      <a:pt x="11918" y="2376"/>
                      <a:pt x="12039" y="2559"/>
                    </a:cubicBezTo>
                    <a:cubicBezTo>
                      <a:pt x="13316" y="4291"/>
                      <a:pt x="15079" y="5659"/>
                      <a:pt x="16750" y="6935"/>
                    </a:cubicBezTo>
                    <a:lnTo>
                      <a:pt x="16720" y="6935"/>
                    </a:lnTo>
                    <a:cubicBezTo>
                      <a:pt x="16994" y="7148"/>
                      <a:pt x="17328" y="7422"/>
                      <a:pt x="17602" y="7574"/>
                    </a:cubicBezTo>
                    <a:cubicBezTo>
                      <a:pt x="17659" y="7593"/>
                      <a:pt x="17706" y="7603"/>
                      <a:pt x="17745" y="7603"/>
                    </a:cubicBezTo>
                    <a:cubicBezTo>
                      <a:pt x="18420" y="7603"/>
                      <a:pt x="16320" y="4729"/>
                      <a:pt x="16234" y="4413"/>
                    </a:cubicBezTo>
                    <a:cubicBezTo>
                      <a:pt x="15656" y="3622"/>
                      <a:pt x="14988" y="2893"/>
                      <a:pt x="14228" y="2315"/>
                    </a:cubicBezTo>
                    <a:cubicBezTo>
                      <a:pt x="13377" y="1616"/>
                      <a:pt x="12404" y="1191"/>
                      <a:pt x="11431" y="644"/>
                    </a:cubicBezTo>
                    <a:cubicBezTo>
                      <a:pt x="11087" y="471"/>
                      <a:pt x="10796" y="0"/>
                      <a:pt x="103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76"/>
              <p:cNvSpPr/>
              <p:nvPr/>
            </p:nvSpPr>
            <p:spPr>
              <a:xfrm>
                <a:off x="2859750" y="3960450"/>
                <a:ext cx="470400" cy="1086325"/>
              </a:xfrm>
              <a:custGeom>
                <a:rect b="b" l="l" r="r" t="t"/>
                <a:pathLst>
                  <a:path extrusionOk="0" h="43453" w="18816">
                    <a:moveTo>
                      <a:pt x="17533" y="0"/>
                    </a:moveTo>
                    <a:cubicBezTo>
                      <a:pt x="17335" y="0"/>
                      <a:pt x="17147" y="114"/>
                      <a:pt x="17022" y="289"/>
                    </a:cubicBezTo>
                    <a:cubicBezTo>
                      <a:pt x="16931" y="441"/>
                      <a:pt x="16839" y="593"/>
                      <a:pt x="16809" y="776"/>
                    </a:cubicBezTo>
                    <a:cubicBezTo>
                      <a:pt x="16566" y="2660"/>
                      <a:pt x="16475" y="4545"/>
                      <a:pt x="16323" y="6429"/>
                    </a:cubicBezTo>
                    <a:cubicBezTo>
                      <a:pt x="16171" y="8983"/>
                      <a:pt x="15624" y="11475"/>
                      <a:pt x="14772" y="13907"/>
                    </a:cubicBezTo>
                    <a:cubicBezTo>
                      <a:pt x="11703" y="23724"/>
                      <a:pt x="8420" y="36339"/>
                      <a:pt x="152" y="43086"/>
                    </a:cubicBezTo>
                    <a:cubicBezTo>
                      <a:pt x="61" y="43117"/>
                      <a:pt x="0" y="43238"/>
                      <a:pt x="31" y="43360"/>
                    </a:cubicBezTo>
                    <a:cubicBezTo>
                      <a:pt x="63" y="43424"/>
                      <a:pt x="118" y="43452"/>
                      <a:pt x="191" y="43452"/>
                    </a:cubicBezTo>
                    <a:cubicBezTo>
                      <a:pt x="669" y="43452"/>
                      <a:pt x="1894" y="42238"/>
                      <a:pt x="2158" y="42053"/>
                    </a:cubicBezTo>
                    <a:cubicBezTo>
                      <a:pt x="9666" y="34910"/>
                      <a:pt x="12462" y="24606"/>
                      <a:pt x="15776" y="15122"/>
                    </a:cubicBezTo>
                    <a:cubicBezTo>
                      <a:pt x="17265" y="11384"/>
                      <a:pt x="17782" y="7402"/>
                      <a:pt x="17994" y="3390"/>
                    </a:cubicBezTo>
                    <a:cubicBezTo>
                      <a:pt x="17903" y="2417"/>
                      <a:pt x="18815" y="441"/>
                      <a:pt x="17660" y="16"/>
                    </a:cubicBezTo>
                    <a:cubicBezTo>
                      <a:pt x="17618" y="5"/>
                      <a:pt x="17575" y="0"/>
                      <a:pt x="175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9" name="Google Shape;3189;p76"/>
            <p:cNvSpPr/>
            <p:nvPr/>
          </p:nvSpPr>
          <p:spPr>
            <a:xfrm>
              <a:off x="3760975" y="2287400"/>
              <a:ext cx="267225" cy="379725"/>
            </a:xfrm>
            <a:custGeom>
              <a:rect b="b" l="l" r="r" t="t"/>
              <a:pathLst>
                <a:path extrusionOk="0" h="15189" w="10689">
                  <a:moveTo>
                    <a:pt x="10338" y="0"/>
                  </a:moveTo>
                  <a:cubicBezTo>
                    <a:pt x="10297" y="0"/>
                    <a:pt x="10246" y="12"/>
                    <a:pt x="10183" y="37"/>
                  </a:cubicBezTo>
                  <a:cubicBezTo>
                    <a:pt x="8937" y="979"/>
                    <a:pt x="7660" y="1891"/>
                    <a:pt x="6475" y="2894"/>
                  </a:cubicBezTo>
                  <a:cubicBezTo>
                    <a:pt x="5107" y="4323"/>
                    <a:pt x="3891" y="5964"/>
                    <a:pt x="3040" y="7758"/>
                  </a:cubicBezTo>
                  <a:cubicBezTo>
                    <a:pt x="2067" y="9764"/>
                    <a:pt x="1855" y="12013"/>
                    <a:pt x="912" y="13989"/>
                  </a:cubicBezTo>
                  <a:cubicBezTo>
                    <a:pt x="730" y="14323"/>
                    <a:pt x="0" y="14779"/>
                    <a:pt x="365" y="15144"/>
                  </a:cubicBezTo>
                  <a:cubicBezTo>
                    <a:pt x="415" y="15175"/>
                    <a:pt x="461" y="15188"/>
                    <a:pt x="504" y="15188"/>
                  </a:cubicBezTo>
                  <a:cubicBezTo>
                    <a:pt x="670" y="15188"/>
                    <a:pt x="785" y="14991"/>
                    <a:pt x="882" y="14870"/>
                  </a:cubicBezTo>
                  <a:cubicBezTo>
                    <a:pt x="2463" y="12864"/>
                    <a:pt x="4134" y="10888"/>
                    <a:pt x="5806" y="8913"/>
                  </a:cubicBezTo>
                  <a:cubicBezTo>
                    <a:pt x="7630" y="6542"/>
                    <a:pt x="8998" y="3806"/>
                    <a:pt x="10183" y="1071"/>
                  </a:cubicBezTo>
                  <a:cubicBezTo>
                    <a:pt x="10265" y="853"/>
                    <a:pt x="10688" y="0"/>
                    <a:pt x="1033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0" name="Google Shape;3190;p76"/>
          <p:cNvSpPr/>
          <p:nvPr/>
        </p:nvSpPr>
        <p:spPr>
          <a:xfrm>
            <a:off x="840588" y="27299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76"/>
          <p:cNvSpPr/>
          <p:nvPr/>
        </p:nvSpPr>
        <p:spPr>
          <a:xfrm>
            <a:off x="7601588" y="40770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5" name="Shape 3195"/>
        <p:cNvGrpSpPr/>
        <p:nvPr/>
      </p:nvGrpSpPr>
      <p:grpSpPr>
        <a:xfrm>
          <a:off x="0" y="0"/>
          <a:ext cx="0" cy="0"/>
          <a:chOff x="0" y="0"/>
          <a:chExt cx="0" cy="0"/>
        </a:xfrm>
      </p:grpSpPr>
      <p:sp>
        <p:nvSpPr>
          <p:cNvPr id="3196" name="Google Shape;3196;p77"/>
          <p:cNvSpPr txBox="1"/>
          <p:nvPr>
            <p:ph idx="1" type="body"/>
          </p:nvPr>
        </p:nvSpPr>
        <p:spPr>
          <a:xfrm>
            <a:off x="2052150" y="1720225"/>
            <a:ext cx="5039700" cy="15177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Accuracy</a:t>
            </a:r>
            <a:endParaRPr sz="2600"/>
          </a:p>
          <a:p>
            <a:pPr indent="0" lvl="0" marL="457200" rtl="0" algn="l">
              <a:spcBef>
                <a:spcPts val="1600"/>
              </a:spcBef>
              <a:spcAft>
                <a:spcPts val="0"/>
              </a:spcAft>
              <a:buNone/>
            </a:pPr>
            <a:r>
              <a:t/>
            </a:r>
            <a:endParaRPr sz="2600"/>
          </a:p>
          <a:p>
            <a:pPr indent="-393700" lvl="0" marL="457200" rtl="0" algn="l">
              <a:spcBef>
                <a:spcPts val="1600"/>
              </a:spcBef>
              <a:spcAft>
                <a:spcPts val="0"/>
              </a:spcAft>
              <a:buSzPts val="2600"/>
              <a:buChar char="●"/>
            </a:pPr>
            <a:r>
              <a:rPr lang="en" sz="2600"/>
              <a:t>T</a:t>
            </a:r>
            <a:r>
              <a:rPr lang="en" sz="2600"/>
              <a:t>op_k_categorical_accuracy</a:t>
            </a:r>
            <a:endParaRPr sz="2600"/>
          </a:p>
        </p:txBody>
      </p:sp>
      <p:sp>
        <p:nvSpPr>
          <p:cNvPr id="3197" name="Google Shape;3197;p77"/>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Métricas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1" name="Shape 3201"/>
        <p:cNvGrpSpPr/>
        <p:nvPr/>
      </p:nvGrpSpPr>
      <p:grpSpPr>
        <a:xfrm>
          <a:off x="0" y="0"/>
          <a:ext cx="0" cy="0"/>
          <a:chOff x="0" y="0"/>
          <a:chExt cx="0" cy="0"/>
        </a:xfrm>
      </p:grpSpPr>
      <p:sp>
        <p:nvSpPr>
          <p:cNvPr id="3202" name="Google Shape;3202;p78"/>
          <p:cNvSpPr txBox="1"/>
          <p:nvPr>
            <p:ph idx="1" type="subTitle"/>
          </p:nvPr>
        </p:nvSpPr>
        <p:spPr>
          <a:xfrm>
            <a:off x="1263263" y="1592850"/>
            <a:ext cx="2793000" cy="9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03" name="Google Shape;3203;p78"/>
          <p:cNvSpPr txBox="1"/>
          <p:nvPr>
            <p:ph idx="2" type="subTitle"/>
          </p:nvPr>
        </p:nvSpPr>
        <p:spPr>
          <a:xfrm>
            <a:off x="1263263" y="1156700"/>
            <a:ext cx="2793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 k categorical accuracy</a:t>
            </a:r>
            <a:endParaRPr/>
          </a:p>
        </p:txBody>
      </p:sp>
      <p:sp>
        <p:nvSpPr>
          <p:cNvPr id="3204" name="Google Shape;3204;p78"/>
          <p:cNvSpPr txBox="1"/>
          <p:nvPr>
            <p:ph idx="3" type="subTitle"/>
          </p:nvPr>
        </p:nvSpPr>
        <p:spPr>
          <a:xfrm>
            <a:off x="5087738" y="1592850"/>
            <a:ext cx="2793000" cy="9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205" name="Google Shape;3205;p78"/>
          <p:cNvSpPr txBox="1"/>
          <p:nvPr>
            <p:ph idx="4" type="subTitle"/>
          </p:nvPr>
        </p:nvSpPr>
        <p:spPr>
          <a:xfrm>
            <a:off x="5087738" y="877675"/>
            <a:ext cx="2793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Accuracy</a:t>
            </a:r>
            <a:endParaRPr/>
          </a:p>
        </p:txBody>
      </p:sp>
      <p:pic>
        <p:nvPicPr>
          <p:cNvPr id="3206" name="Google Shape;3206;p78"/>
          <p:cNvPicPr preferRelativeResize="0"/>
          <p:nvPr/>
        </p:nvPicPr>
        <p:blipFill>
          <a:blip r:embed="rId3">
            <a:alphaModFix/>
          </a:blip>
          <a:stretch>
            <a:fillRect/>
          </a:stretch>
        </p:blipFill>
        <p:spPr>
          <a:xfrm>
            <a:off x="5211737" y="1679300"/>
            <a:ext cx="2850625" cy="2266950"/>
          </a:xfrm>
          <a:prstGeom prst="rect">
            <a:avLst/>
          </a:prstGeom>
          <a:noFill/>
          <a:ln>
            <a:noFill/>
          </a:ln>
        </p:spPr>
      </p:pic>
      <p:pic>
        <p:nvPicPr>
          <p:cNvPr id="3207" name="Google Shape;3207;p78"/>
          <p:cNvPicPr preferRelativeResize="0"/>
          <p:nvPr/>
        </p:nvPicPr>
        <p:blipFill>
          <a:blip r:embed="rId4">
            <a:alphaModFix/>
          </a:blip>
          <a:stretch>
            <a:fillRect/>
          </a:stretch>
        </p:blipFill>
        <p:spPr>
          <a:xfrm>
            <a:off x="1234475" y="1679313"/>
            <a:ext cx="2850600" cy="22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1" name="Shape 3211"/>
        <p:cNvGrpSpPr/>
        <p:nvPr/>
      </p:nvGrpSpPr>
      <p:grpSpPr>
        <a:xfrm>
          <a:off x="0" y="0"/>
          <a:ext cx="0" cy="0"/>
          <a:chOff x="0" y="0"/>
          <a:chExt cx="0" cy="0"/>
        </a:xfrm>
      </p:grpSpPr>
      <p:pic>
        <p:nvPicPr>
          <p:cNvPr id="3212" name="Google Shape;3212;p79"/>
          <p:cNvPicPr preferRelativeResize="0"/>
          <p:nvPr/>
        </p:nvPicPr>
        <p:blipFill>
          <a:blip r:embed="rId3">
            <a:alphaModFix/>
          </a:blip>
          <a:stretch>
            <a:fillRect/>
          </a:stretch>
        </p:blipFill>
        <p:spPr>
          <a:xfrm>
            <a:off x="2818463" y="1166971"/>
            <a:ext cx="3507075" cy="2809550"/>
          </a:xfrm>
          <a:prstGeom prst="rect">
            <a:avLst/>
          </a:prstGeom>
          <a:noFill/>
          <a:ln>
            <a:noFill/>
          </a:ln>
        </p:spPr>
      </p:pic>
      <p:sp>
        <p:nvSpPr>
          <p:cNvPr id="3213" name="Google Shape;3213;p79"/>
          <p:cNvSpPr txBox="1"/>
          <p:nvPr>
            <p:ph idx="4294967295" type="title"/>
          </p:nvPr>
        </p:nvSpPr>
        <p:spPr>
          <a:xfrm>
            <a:off x="720013" y="299650"/>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ategorical crossentropy l</a:t>
            </a:r>
            <a:r>
              <a:rPr lang="en"/>
              <a:t>oss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7" name="Shape 3217"/>
        <p:cNvGrpSpPr/>
        <p:nvPr/>
      </p:nvGrpSpPr>
      <p:grpSpPr>
        <a:xfrm>
          <a:off x="0" y="0"/>
          <a:ext cx="0" cy="0"/>
          <a:chOff x="0" y="0"/>
          <a:chExt cx="0" cy="0"/>
        </a:xfrm>
      </p:grpSpPr>
      <p:sp>
        <p:nvSpPr>
          <p:cNvPr id="3218" name="Google Shape;3218;p80"/>
          <p:cNvSpPr txBox="1"/>
          <p:nvPr>
            <p:ph idx="1" type="subTitle"/>
          </p:nvPr>
        </p:nvSpPr>
        <p:spPr>
          <a:xfrm>
            <a:off x="5283925" y="2245301"/>
            <a:ext cx="2380800" cy="7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0.94</a:t>
            </a:r>
            <a:endParaRPr sz="2900"/>
          </a:p>
        </p:txBody>
      </p:sp>
      <p:sp>
        <p:nvSpPr>
          <p:cNvPr id="3219" name="Google Shape;3219;p80"/>
          <p:cNvSpPr txBox="1"/>
          <p:nvPr>
            <p:ph idx="2" type="subTitle"/>
          </p:nvPr>
        </p:nvSpPr>
        <p:spPr>
          <a:xfrm>
            <a:off x="5283925" y="3645713"/>
            <a:ext cx="2380800" cy="69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0.54</a:t>
            </a:r>
            <a:endParaRPr sz="2900"/>
          </a:p>
        </p:txBody>
      </p:sp>
      <p:sp>
        <p:nvSpPr>
          <p:cNvPr id="3220" name="Google Shape;3220;p80"/>
          <p:cNvSpPr txBox="1"/>
          <p:nvPr>
            <p:ph idx="3" type="subTitle"/>
          </p:nvPr>
        </p:nvSpPr>
        <p:spPr>
          <a:xfrm>
            <a:off x="2751225" y="2241975"/>
            <a:ext cx="2380800" cy="7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0.86</a:t>
            </a:r>
            <a:endParaRPr sz="2900"/>
          </a:p>
        </p:txBody>
      </p:sp>
      <p:sp>
        <p:nvSpPr>
          <p:cNvPr id="3221" name="Google Shape;3221;p80"/>
          <p:cNvSpPr txBox="1"/>
          <p:nvPr>
            <p:ph idx="4" type="subTitle"/>
          </p:nvPr>
        </p:nvSpPr>
        <p:spPr>
          <a:xfrm>
            <a:off x="2751225" y="1657550"/>
            <a:ext cx="2380800" cy="46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Accuracy</a:t>
            </a:r>
            <a:endParaRPr>
              <a:solidFill>
                <a:schemeClr val="lt2"/>
              </a:solidFill>
            </a:endParaRPr>
          </a:p>
        </p:txBody>
      </p:sp>
      <p:sp>
        <p:nvSpPr>
          <p:cNvPr id="3222" name="Google Shape;3222;p80"/>
          <p:cNvSpPr txBox="1"/>
          <p:nvPr>
            <p:ph idx="6" type="subTitle"/>
          </p:nvPr>
        </p:nvSpPr>
        <p:spPr>
          <a:xfrm>
            <a:off x="848900" y="2394175"/>
            <a:ext cx="2380800" cy="46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Training</a:t>
            </a:r>
            <a:endParaRPr>
              <a:solidFill>
                <a:schemeClr val="lt2"/>
              </a:solidFill>
            </a:endParaRPr>
          </a:p>
        </p:txBody>
      </p:sp>
      <p:sp>
        <p:nvSpPr>
          <p:cNvPr id="3223" name="Google Shape;3223;p80"/>
          <p:cNvSpPr txBox="1"/>
          <p:nvPr>
            <p:ph idx="7" type="subTitle"/>
          </p:nvPr>
        </p:nvSpPr>
        <p:spPr>
          <a:xfrm>
            <a:off x="2751225" y="3635987"/>
            <a:ext cx="2380800" cy="69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0.36</a:t>
            </a:r>
            <a:endParaRPr sz="2900"/>
          </a:p>
        </p:txBody>
      </p:sp>
      <p:sp>
        <p:nvSpPr>
          <p:cNvPr id="3224" name="Google Shape;3224;p80"/>
          <p:cNvSpPr txBox="1"/>
          <p:nvPr>
            <p:ph idx="13" type="subTitle"/>
          </p:nvPr>
        </p:nvSpPr>
        <p:spPr>
          <a:xfrm>
            <a:off x="848900" y="3752152"/>
            <a:ext cx="2380800" cy="46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Validation</a:t>
            </a:r>
            <a:endParaRPr>
              <a:solidFill>
                <a:schemeClr val="lt2"/>
              </a:solidFill>
            </a:endParaRPr>
          </a:p>
        </p:txBody>
      </p:sp>
      <p:sp>
        <p:nvSpPr>
          <p:cNvPr id="3225" name="Google Shape;3225;p80"/>
          <p:cNvSpPr txBox="1"/>
          <p:nvPr>
            <p:ph idx="14" type="subTitle"/>
          </p:nvPr>
        </p:nvSpPr>
        <p:spPr>
          <a:xfrm>
            <a:off x="5348275" y="1775500"/>
            <a:ext cx="2252100" cy="46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Top-k categorical accuracy</a:t>
            </a:r>
            <a:endParaRPr>
              <a:solidFill>
                <a:schemeClr val="lt2"/>
              </a:solidFill>
            </a:endParaRPr>
          </a:p>
        </p:txBody>
      </p:sp>
      <p:sp>
        <p:nvSpPr>
          <p:cNvPr id="3226" name="Google Shape;3226;p80"/>
          <p:cNvSpPr txBox="1"/>
          <p:nvPr>
            <p:ph type="title"/>
          </p:nvPr>
        </p:nvSpPr>
        <p:spPr>
          <a:xfrm>
            <a:off x="720000" y="538025"/>
            <a:ext cx="30051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Resultados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pic>
        <p:nvPicPr>
          <p:cNvPr id="3231" name="Google Shape;3231;p81"/>
          <p:cNvPicPr preferRelativeResize="0"/>
          <p:nvPr/>
        </p:nvPicPr>
        <p:blipFill rotWithShape="1">
          <a:blip r:embed="rId3">
            <a:alphaModFix/>
          </a:blip>
          <a:srcRect b="0" l="27044" r="4817" t="0"/>
          <a:stretch/>
        </p:blipFill>
        <p:spPr>
          <a:xfrm>
            <a:off x="4861475" y="941350"/>
            <a:ext cx="3333674" cy="2446226"/>
          </a:xfrm>
          <a:prstGeom prst="rect">
            <a:avLst/>
          </a:prstGeom>
          <a:noFill/>
          <a:ln>
            <a:noFill/>
          </a:ln>
        </p:spPr>
      </p:pic>
      <p:sp>
        <p:nvSpPr>
          <p:cNvPr id="3232" name="Google Shape;3232;p81"/>
          <p:cNvSpPr txBox="1"/>
          <p:nvPr>
            <p:ph idx="1" type="subTitle"/>
          </p:nvPr>
        </p:nvSpPr>
        <p:spPr>
          <a:xfrm>
            <a:off x="758650" y="1539800"/>
            <a:ext cx="3769800" cy="1163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b="1">
              <a:solidFill>
                <a:schemeClr val="dk1"/>
              </a:solidFill>
            </a:endParaRPr>
          </a:p>
          <a:p>
            <a:pPr indent="0" lvl="0" marL="0" rtl="0" algn="ctr">
              <a:lnSpc>
                <a:spcPct val="150000"/>
              </a:lnSpc>
              <a:spcBef>
                <a:spcPts val="0"/>
              </a:spcBef>
              <a:spcAft>
                <a:spcPts val="0"/>
              </a:spcAft>
              <a:buNone/>
            </a:pPr>
            <a:r>
              <a:rPr b="1" lang="en">
                <a:solidFill>
                  <a:schemeClr val="dk1"/>
                </a:solidFill>
              </a:rPr>
              <a:t>Equipo 5</a:t>
            </a:r>
            <a:endParaRPr b="1">
              <a:solidFill>
                <a:schemeClr val="dk1"/>
              </a:solidFill>
            </a:endParaRPr>
          </a:p>
          <a:p>
            <a:pPr indent="0" lvl="0" marL="0" rtl="0" algn="ctr">
              <a:lnSpc>
                <a:spcPct val="150000"/>
              </a:lnSpc>
              <a:spcBef>
                <a:spcPts val="0"/>
              </a:spcBef>
              <a:spcAft>
                <a:spcPts val="0"/>
              </a:spcAft>
              <a:buNone/>
            </a:pPr>
            <a:r>
              <a:t/>
            </a:r>
            <a:endParaRPr>
              <a:solidFill>
                <a:schemeClr val="dk1"/>
              </a:solidFill>
            </a:endParaRPr>
          </a:p>
          <a:p>
            <a:pPr indent="0" lvl="0" marL="0" rtl="0" algn="ctr">
              <a:lnSpc>
                <a:spcPct val="150000"/>
              </a:lnSpc>
              <a:spcBef>
                <a:spcPts val="0"/>
              </a:spcBef>
              <a:spcAft>
                <a:spcPts val="0"/>
              </a:spcAft>
              <a:buNone/>
            </a:pPr>
            <a:r>
              <a:rPr lang="en">
                <a:solidFill>
                  <a:schemeClr val="dk1"/>
                </a:solidFill>
              </a:rPr>
              <a:t>Aralí Mata</a:t>
            </a:r>
            <a:endParaRPr>
              <a:solidFill>
                <a:schemeClr val="dk1"/>
              </a:solidFill>
            </a:endParaRPr>
          </a:p>
          <a:p>
            <a:pPr indent="0" lvl="0" marL="0" rtl="0" algn="ctr">
              <a:lnSpc>
                <a:spcPct val="150000"/>
              </a:lnSpc>
              <a:spcBef>
                <a:spcPts val="0"/>
              </a:spcBef>
              <a:spcAft>
                <a:spcPts val="0"/>
              </a:spcAft>
              <a:buNone/>
            </a:pPr>
            <a:r>
              <a:rPr lang="en">
                <a:solidFill>
                  <a:schemeClr val="dk1"/>
                </a:solidFill>
              </a:rPr>
              <a:t>Angel Corrales</a:t>
            </a:r>
            <a:endParaRPr>
              <a:solidFill>
                <a:schemeClr val="dk1"/>
              </a:solidFill>
            </a:endParaRPr>
          </a:p>
          <a:p>
            <a:pPr indent="0" lvl="0" marL="0" rtl="0" algn="ctr">
              <a:lnSpc>
                <a:spcPct val="150000"/>
              </a:lnSpc>
              <a:spcBef>
                <a:spcPts val="0"/>
              </a:spcBef>
              <a:spcAft>
                <a:spcPts val="0"/>
              </a:spcAft>
              <a:buNone/>
            </a:pPr>
            <a:r>
              <a:rPr lang="en">
                <a:solidFill>
                  <a:schemeClr val="dk1"/>
                </a:solidFill>
              </a:rPr>
              <a:t>Yolanda Elizondo</a:t>
            </a:r>
            <a:endParaRPr>
              <a:solidFill>
                <a:schemeClr val="dk1"/>
              </a:solidFill>
            </a:endParaRPr>
          </a:p>
          <a:p>
            <a:pPr indent="0" lvl="0" marL="0" rtl="0" algn="ctr">
              <a:lnSpc>
                <a:spcPct val="150000"/>
              </a:lnSpc>
              <a:spcBef>
                <a:spcPts val="0"/>
              </a:spcBef>
              <a:spcAft>
                <a:spcPts val="0"/>
              </a:spcAft>
              <a:buNone/>
            </a:pPr>
            <a:r>
              <a:rPr lang="en">
                <a:solidFill>
                  <a:schemeClr val="dk1"/>
                </a:solidFill>
              </a:rPr>
              <a:t>Daniel Cázares</a:t>
            </a:r>
            <a:endParaRPr>
              <a:solidFill>
                <a:schemeClr val="dk1"/>
              </a:solidFill>
            </a:endParaRPr>
          </a:p>
          <a:p>
            <a:pPr indent="0" lvl="0" marL="0" rtl="0" algn="ctr">
              <a:lnSpc>
                <a:spcPct val="150000"/>
              </a:lnSpc>
              <a:spcBef>
                <a:spcPts val="0"/>
              </a:spcBef>
              <a:spcAft>
                <a:spcPts val="0"/>
              </a:spcAft>
              <a:buNone/>
            </a:pPr>
            <a:r>
              <a:rPr lang="en">
                <a:solidFill>
                  <a:schemeClr val="dk1"/>
                </a:solidFill>
              </a:rPr>
              <a:t>Izael Rascón</a:t>
            </a:r>
            <a:endParaRPr>
              <a:solidFill>
                <a:schemeClr val="dk1"/>
              </a:solidFill>
            </a:endParaRPr>
          </a:p>
          <a:p>
            <a:pPr indent="0" lvl="0" marL="0" rtl="0" algn="ctr">
              <a:lnSpc>
                <a:spcPct val="150000"/>
              </a:lnSpc>
              <a:spcBef>
                <a:spcPts val="0"/>
              </a:spcBef>
              <a:spcAft>
                <a:spcPts val="0"/>
              </a:spcAft>
              <a:buNone/>
            </a:pPr>
            <a:r>
              <a:t/>
            </a:r>
            <a:endParaRPr>
              <a:solidFill>
                <a:schemeClr val="dk1"/>
              </a:solidFill>
            </a:endParaRPr>
          </a:p>
        </p:txBody>
      </p:sp>
      <p:sp>
        <p:nvSpPr>
          <p:cNvPr id="3233" name="Google Shape;3233;p81"/>
          <p:cNvSpPr txBox="1"/>
          <p:nvPr>
            <p:ph type="ctrTitle"/>
          </p:nvPr>
        </p:nvSpPr>
        <p:spPr>
          <a:xfrm>
            <a:off x="810850" y="539500"/>
            <a:ext cx="3769800" cy="98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-Gracias-</a:t>
            </a:r>
            <a:endParaRPr/>
          </a:p>
        </p:txBody>
      </p:sp>
      <p:sp>
        <p:nvSpPr>
          <p:cNvPr id="3234" name="Google Shape;3234;p81"/>
          <p:cNvSpPr/>
          <p:nvPr/>
        </p:nvSpPr>
        <p:spPr>
          <a:xfrm flipH="1" rot="10800000">
            <a:off x="5669900" y="4590625"/>
            <a:ext cx="449700" cy="15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5" name="Google Shape;3235;p81"/>
          <p:cNvGrpSpPr/>
          <p:nvPr/>
        </p:nvGrpSpPr>
        <p:grpSpPr>
          <a:xfrm flipH="1">
            <a:off x="7143609" y="3103373"/>
            <a:ext cx="2098612" cy="2230502"/>
            <a:chOff x="1757900" y="2287400"/>
            <a:chExt cx="2633800" cy="2799325"/>
          </a:xfrm>
        </p:grpSpPr>
        <p:grpSp>
          <p:nvGrpSpPr>
            <p:cNvPr id="3236" name="Google Shape;3236;p81"/>
            <p:cNvGrpSpPr/>
            <p:nvPr/>
          </p:nvGrpSpPr>
          <p:grpSpPr>
            <a:xfrm>
              <a:off x="1757900" y="2367900"/>
              <a:ext cx="2633800" cy="2718825"/>
              <a:chOff x="1757900" y="2367900"/>
              <a:chExt cx="2633800" cy="2718825"/>
            </a:xfrm>
          </p:grpSpPr>
          <p:sp>
            <p:nvSpPr>
              <p:cNvPr id="3237" name="Google Shape;3237;p81"/>
              <p:cNvSpPr/>
              <p:nvPr/>
            </p:nvSpPr>
            <p:spPr>
              <a:xfrm>
                <a:off x="2771600" y="3933475"/>
                <a:ext cx="948375" cy="933925"/>
              </a:xfrm>
              <a:custGeom>
                <a:rect b="b" l="l" r="r" t="t"/>
                <a:pathLst>
                  <a:path extrusionOk="0" h="37357" w="37935">
                    <a:moveTo>
                      <a:pt x="0" y="1"/>
                    </a:moveTo>
                    <a:lnTo>
                      <a:pt x="5411" y="37357"/>
                    </a:lnTo>
                    <a:lnTo>
                      <a:pt x="32524" y="37357"/>
                    </a:lnTo>
                    <a:lnTo>
                      <a:pt x="37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81"/>
              <p:cNvSpPr/>
              <p:nvPr/>
            </p:nvSpPr>
            <p:spPr>
              <a:xfrm>
                <a:off x="2771600" y="3831650"/>
                <a:ext cx="952175" cy="190750"/>
              </a:xfrm>
              <a:custGeom>
                <a:rect b="b" l="l" r="r" t="t"/>
                <a:pathLst>
                  <a:path extrusionOk="0" h="7630" w="38087">
                    <a:moveTo>
                      <a:pt x="19058" y="1"/>
                    </a:moveTo>
                    <a:cubicBezTo>
                      <a:pt x="8511" y="1"/>
                      <a:pt x="0" y="1703"/>
                      <a:pt x="0" y="3800"/>
                    </a:cubicBezTo>
                    <a:cubicBezTo>
                      <a:pt x="0" y="5928"/>
                      <a:pt x="8511" y="7630"/>
                      <a:pt x="19058" y="7630"/>
                    </a:cubicBezTo>
                    <a:cubicBezTo>
                      <a:pt x="29575" y="7630"/>
                      <a:pt x="38086" y="5928"/>
                      <a:pt x="38086" y="3800"/>
                    </a:cubicBezTo>
                    <a:cubicBezTo>
                      <a:pt x="38086" y="1703"/>
                      <a:pt x="29575" y="1"/>
                      <a:pt x="19058"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81"/>
              <p:cNvSpPr/>
              <p:nvPr/>
            </p:nvSpPr>
            <p:spPr>
              <a:xfrm>
                <a:off x="1980550" y="2691050"/>
                <a:ext cx="389075" cy="262200"/>
              </a:xfrm>
              <a:custGeom>
                <a:rect b="b" l="l" r="r" t="t"/>
                <a:pathLst>
                  <a:path extrusionOk="0" h="10488" w="15563">
                    <a:moveTo>
                      <a:pt x="669" y="1"/>
                    </a:moveTo>
                    <a:cubicBezTo>
                      <a:pt x="0" y="1"/>
                      <a:pt x="851" y="761"/>
                      <a:pt x="1034" y="943"/>
                    </a:cubicBezTo>
                    <a:cubicBezTo>
                      <a:pt x="3162" y="3071"/>
                      <a:pt x="5441" y="5077"/>
                      <a:pt x="8025" y="6627"/>
                    </a:cubicBezTo>
                    <a:cubicBezTo>
                      <a:pt x="10274" y="7813"/>
                      <a:pt x="12554" y="9059"/>
                      <a:pt x="14803" y="10305"/>
                    </a:cubicBezTo>
                    <a:cubicBezTo>
                      <a:pt x="14907" y="10368"/>
                      <a:pt x="15055" y="10488"/>
                      <a:pt x="15196" y="10488"/>
                    </a:cubicBezTo>
                    <a:cubicBezTo>
                      <a:pt x="15260" y="10488"/>
                      <a:pt x="15323" y="10463"/>
                      <a:pt x="15381" y="10396"/>
                    </a:cubicBezTo>
                    <a:cubicBezTo>
                      <a:pt x="15563" y="9910"/>
                      <a:pt x="14712" y="9758"/>
                      <a:pt x="14438" y="9515"/>
                    </a:cubicBezTo>
                    <a:cubicBezTo>
                      <a:pt x="12827" y="8025"/>
                      <a:pt x="11794" y="6019"/>
                      <a:pt x="10153" y="4530"/>
                    </a:cubicBezTo>
                    <a:cubicBezTo>
                      <a:pt x="8694" y="3162"/>
                      <a:pt x="6961" y="2098"/>
                      <a:pt x="5137" y="1277"/>
                    </a:cubicBezTo>
                    <a:cubicBezTo>
                      <a:pt x="3678" y="791"/>
                      <a:pt x="2158" y="426"/>
                      <a:pt x="66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81"/>
              <p:cNvSpPr/>
              <p:nvPr/>
            </p:nvSpPr>
            <p:spPr>
              <a:xfrm>
                <a:off x="1757900" y="2847450"/>
                <a:ext cx="413400" cy="84650"/>
              </a:xfrm>
              <a:custGeom>
                <a:rect b="b" l="l" r="r" t="t"/>
                <a:pathLst>
                  <a:path extrusionOk="0" h="3386" w="16536">
                    <a:moveTo>
                      <a:pt x="12143" y="599"/>
                    </a:moveTo>
                    <a:lnTo>
                      <a:pt x="12143" y="599"/>
                    </a:lnTo>
                    <a:cubicBezTo>
                      <a:pt x="12219" y="623"/>
                      <a:pt x="12295" y="645"/>
                      <a:pt x="12371" y="645"/>
                    </a:cubicBezTo>
                    <a:cubicBezTo>
                      <a:pt x="12564" y="702"/>
                      <a:pt x="12756" y="760"/>
                      <a:pt x="12948" y="810"/>
                    </a:cubicBezTo>
                    <a:lnTo>
                      <a:pt x="12948" y="810"/>
                    </a:lnTo>
                    <a:cubicBezTo>
                      <a:pt x="12695" y="754"/>
                      <a:pt x="12442" y="699"/>
                      <a:pt x="12189" y="614"/>
                    </a:cubicBezTo>
                    <a:cubicBezTo>
                      <a:pt x="12174" y="614"/>
                      <a:pt x="12158" y="606"/>
                      <a:pt x="12143" y="599"/>
                    </a:cubicBezTo>
                    <a:close/>
                    <a:moveTo>
                      <a:pt x="8811" y="0"/>
                    </a:moveTo>
                    <a:cubicBezTo>
                      <a:pt x="6868" y="0"/>
                      <a:pt x="4949" y="454"/>
                      <a:pt x="2766" y="1435"/>
                    </a:cubicBezTo>
                    <a:cubicBezTo>
                      <a:pt x="1885" y="1800"/>
                      <a:pt x="1003" y="2195"/>
                      <a:pt x="122" y="2560"/>
                    </a:cubicBezTo>
                    <a:cubicBezTo>
                      <a:pt x="61" y="2590"/>
                      <a:pt x="0" y="2651"/>
                      <a:pt x="31" y="2742"/>
                    </a:cubicBezTo>
                    <a:cubicBezTo>
                      <a:pt x="61" y="2924"/>
                      <a:pt x="244" y="2955"/>
                      <a:pt x="396" y="2955"/>
                    </a:cubicBezTo>
                    <a:cubicBezTo>
                      <a:pt x="2128" y="3228"/>
                      <a:pt x="3921" y="3350"/>
                      <a:pt x="5684" y="3380"/>
                    </a:cubicBezTo>
                    <a:cubicBezTo>
                      <a:pt x="5783" y="3384"/>
                      <a:pt x="5881" y="3385"/>
                      <a:pt x="5979" y="3385"/>
                    </a:cubicBezTo>
                    <a:cubicBezTo>
                      <a:pt x="8540" y="3385"/>
                      <a:pt x="10916" y="2268"/>
                      <a:pt x="13405" y="1800"/>
                    </a:cubicBezTo>
                    <a:cubicBezTo>
                      <a:pt x="13739" y="1735"/>
                      <a:pt x="14078" y="1716"/>
                      <a:pt x="14417" y="1716"/>
                    </a:cubicBezTo>
                    <a:cubicBezTo>
                      <a:pt x="14886" y="1716"/>
                      <a:pt x="15356" y="1752"/>
                      <a:pt x="15822" y="1752"/>
                    </a:cubicBezTo>
                    <a:cubicBezTo>
                      <a:pt x="15969" y="1752"/>
                      <a:pt x="16116" y="1748"/>
                      <a:pt x="16262" y="1739"/>
                    </a:cubicBezTo>
                    <a:cubicBezTo>
                      <a:pt x="16536" y="1526"/>
                      <a:pt x="15715" y="1496"/>
                      <a:pt x="15563" y="1435"/>
                    </a:cubicBezTo>
                    <a:lnTo>
                      <a:pt x="15502" y="1435"/>
                    </a:lnTo>
                    <a:lnTo>
                      <a:pt x="15441" y="1405"/>
                    </a:lnTo>
                    <a:lnTo>
                      <a:pt x="15320" y="1405"/>
                    </a:lnTo>
                    <a:cubicBezTo>
                      <a:pt x="15289" y="1374"/>
                      <a:pt x="15289" y="1374"/>
                      <a:pt x="15259" y="1374"/>
                    </a:cubicBezTo>
                    <a:lnTo>
                      <a:pt x="15229" y="1374"/>
                    </a:lnTo>
                    <a:cubicBezTo>
                      <a:pt x="15107" y="1313"/>
                      <a:pt x="14955" y="1283"/>
                      <a:pt x="14834" y="1222"/>
                    </a:cubicBezTo>
                    <a:lnTo>
                      <a:pt x="14773" y="1222"/>
                    </a:lnTo>
                    <a:cubicBezTo>
                      <a:pt x="14742" y="1192"/>
                      <a:pt x="14712" y="1192"/>
                      <a:pt x="14682" y="1192"/>
                    </a:cubicBezTo>
                    <a:lnTo>
                      <a:pt x="14712" y="1192"/>
                    </a:lnTo>
                    <a:cubicBezTo>
                      <a:pt x="14682" y="1192"/>
                      <a:pt x="14682" y="1161"/>
                      <a:pt x="14651" y="1161"/>
                    </a:cubicBezTo>
                    <a:lnTo>
                      <a:pt x="14621" y="1161"/>
                    </a:lnTo>
                    <a:cubicBezTo>
                      <a:pt x="14560" y="1131"/>
                      <a:pt x="14530" y="1131"/>
                      <a:pt x="14499" y="1101"/>
                    </a:cubicBezTo>
                    <a:lnTo>
                      <a:pt x="14469" y="1101"/>
                    </a:lnTo>
                    <a:cubicBezTo>
                      <a:pt x="12413" y="386"/>
                      <a:pt x="10602" y="0"/>
                      <a:pt x="881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81"/>
              <p:cNvSpPr/>
              <p:nvPr/>
            </p:nvSpPr>
            <p:spPr>
              <a:xfrm>
                <a:off x="1894625" y="2935200"/>
                <a:ext cx="440825" cy="164875"/>
              </a:xfrm>
              <a:custGeom>
                <a:rect b="b" l="l" r="r" t="t"/>
                <a:pathLst>
                  <a:path extrusionOk="0" h="6595" w="17633">
                    <a:moveTo>
                      <a:pt x="14131" y="1"/>
                    </a:moveTo>
                    <a:cubicBezTo>
                      <a:pt x="11703" y="1"/>
                      <a:pt x="9328" y="620"/>
                      <a:pt x="7237" y="1968"/>
                    </a:cubicBezTo>
                    <a:cubicBezTo>
                      <a:pt x="5231" y="3183"/>
                      <a:pt x="3225" y="4430"/>
                      <a:pt x="1218" y="5645"/>
                    </a:cubicBezTo>
                    <a:cubicBezTo>
                      <a:pt x="915" y="5828"/>
                      <a:pt x="611" y="5949"/>
                      <a:pt x="337" y="6101"/>
                    </a:cubicBezTo>
                    <a:cubicBezTo>
                      <a:pt x="1" y="6501"/>
                      <a:pt x="493" y="6595"/>
                      <a:pt x="929" y="6595"/>
                    </a:cubicBezTo>
                    <a:cubicBezTo>
                      <a:pt x="1123" y="6595"/>
                      <a:pt x="1307" y="6576"/>
                      <a:pt x="1401" y="6557"/>
                    </a:cubicBezTo>
                    <a:cubicBezTo>
                      <a:pt x="4380" y="6010"/>
                      <a:pt x="7723" y="6010"/>
                      <a:pt x="10307" y="4247"/>
                    </a:cubicBezTo>
                    <a:cubicBezTo>
                      <a:pt x="11827" y="3396"/>
                      <a:pt x="13073" y="2120"/>
                      <a:pt x="14653" y="1360"/>
                    </a:cubicBezTo>
                    <a:cubicBezTo>
                      <a:pt x="15474" y="1133"/>
                      <a:pt x="16269" y="591"/>
                      <a:pt x="17135" y="591"/>
                    </a:cubicBezTo>
                    <a:cubicBezTo>
                      <a:pt x="17199" y="591"/>
                      <a:pt x="17263" y="593"/>
                      <a:pt x="17328" y="600"/>
                    </a:cubicBezTo>
                    <a:cubicBezTo>
                      <a:pt x="17419" y="600"/>
                      <a:pt x="17511" y="539"/>
                      <a:pt x="17541" y="478"/>
                    </a:cubicBezTo>
                    <a:cubicBezTo>
                      <a:pt x="17602" y="478"/>
                      <a:pt x="17632" y="357"/>
                      <a:pt x="17571" y="296"/>
                    </a:cubicBezTo>
                    <a:cubicBezTo>
                      <a:pt x="17465" y="129"/>
                      <a:pt x="17252" y="75"/>
                      <a:pt x="17024" y="75"/>
                    </a:cubicBezTo>
                    <a:cubicBezTo>
                      <a:pt x="16796" y="75"/>
                      <a:pt x="16553" y="129"/>
                      <a:pt x="16386" y="174"/>
                    </a:cubicBezTo>
                    <a:cubicBezTo>
                      <a:pt x="15634" y="60"/>
                      <a:pt x="14880" y="1"/>
                      <a:pt x="141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81"/>
              <p:cNvSpPr/>
              <p:nvPr/>
            </p:nvSpPr>
            <p:spPr>
              <a:xfrm>
                <a:off x="2051275" y="3015725"/>
                <a:ext cx="462750" cy="170350"/>
              </a:xfrm>
              <a:custGeom>
                <a:rect b="b" l="l" r="r" t="t"/>
                <a:pathLst>
                  <a:path extrusionOk="0" h="6814" w="18510">
                    <a:moveTo>
                      <a:pt x="10088" y="4782"/>
                    </a:moveTo>
                    <a:cubicBezTo>
                      <a:pt x="10078" y="4786"/>
                      <a:pt x="10069" y="4791"/>
                      <a:pt x="10059" y="4795"/>
                    </a:cubicBezTo>
                    <a:cubicBezTo>
                      <a:pt x="10073" y="4795"/>
                      <a:pt x="10081" y="4789"/>
                      <a:pt x="10088" y="4782"/>
                    </a:cubicBezTo>
                    <a:close/>
                    <a:moveTo>
                      <a:pt x="9082" y="5269"/>
                    </a:moveTo>
                    <a:cubicBezTo>
                      <a:pt x="9073" y="5273"/>
                      <a:pt x="9065" y="5277"/>
                      <a:pt x="9056" y="5282"/>
                    </a:cubicBezTo>
                    <a:cubicBezTo>
                      <a:pt x="9056" y="5282"/>
                      <a:pt x="9073" y="5282"/>
                      <a:pt x="9082" y="5269"/>
                    </a:cubicBezTo>
                    <a:close/>
                    <a:moveTo>
                      <a:pt x="14350" y="0"/>
                    </a:moveTo>
                    <a:cubicBezTo>
                      <a:pt x="11337" y="0"/>
                      <a:pt x="8467" y="1410"/>
                      <a:pt x="5925" y="3032"/>
                    </a:cubicBezTo>
                    <a:cubicBezTo>
                      <a:pt x="4102" y="4218"/>
                      <a:pt x="2126" y="5069"/>
                      <a:pt x="302" y="6224"/>
                    </a:cubicBezTo>
                    <a:lnTo>
                      <a:pt x="333" y="6224"/>
                    </a:lnTo>
                    <a:cubicBezTo>
                      <a:pt x="0" y="6418"/>
                      <a:pt x="147" y="6813"/>
                      <a:pt x="475" y="6813"/>
                    </a:cubicBezTo>
                    <a:cubicBezTo>
                      <a:pt x="507" y="6813"/>
                      <a:pt x="540" y="6810"/>
                      <a:pt x="576" y="6801"/>
                    </a:cubicBezTo>
                    <a:cubicBezTo>
                      <a:pt x="3402" y="6315"/>
                      <a:pt x="6442" y="6437"/>
                      <a:pt x="9086" y="5251"/>
                    </a:cubicBezTo>
                    <a:lnTo>
                      <a:pt x="9086" y="5251"/>
                    </a:lnTo>
                    <a:cubicBezTo>
                      <a:pt x="9086" y="5259"/>
                      <a:pt x="9085" y="5265"/>
                      <a:pt x="9082" y="5269"/>
                    </a:cubicBezTo>
                    <a:lnTo>
                      <a:pt x="9082" y="5269"/>
                    </a:lnTo>
                    <a:cubicBezTo>
                      <a:pt x="9253" y="5185"/>
                      <a:pt x="9399" y="5125"/>
                      <a:pt x="9573" y="5038"/>
                    </a:cubicBezTo>
                    <a:lnTo>
                      <a:pt x="9542" y="5038"/>
                    </a:lnTo>
                    <a:cubicBezTo>
                      <a:pt x="9717" y="4951"/>
                      <a:pt x="9892" y="4864"/>
                      <a:pt x="10093" y="4776"/>
                    </a:cubicBezTo>
                    <a:lnTo>
                      <a:pt x="10093" y="4776"/>
                    </a:lnTo>
                    <a:cubicBezTo>
                      <a:pt x="10091" y="4778"/>
                      <a:pt x="10090" y="4780"/>
                      <a:pt x="10088" y="4782"/>
                    </a:cubicBezTo>
                    <a:lnTo>
                      <a:pt x="10088" y="4782"/>
                    </a:lnTo>
                    <a:cubicBezTo>
                      <a:pt x="12811" y="3504"/>
                      <a:pt x="15176" y="1359"/>
                      <a:pt x="18236" y="1026"/>
                    </a:cubicBezTo>
                    <a:cubicBezTo>
                      <a:pt x="18245" y="1045"/>
                      <a:pt x="18257" y="1052"/>
                      <a:pt x="18270" y="1052"/>
                    </a:cubicBezTo>
                    <a:cubicBezTo>
                      <a:pt x="18298" y="1052"/>
                      <a:pt x="18327" y="1017"/>
                      <a:pt x="18327" y="996"/>
                    </a:cubicBezTo>
                    <a:cubicBezTo>
                      <a:pt x="18448" y="935"/>
                      <a:pt x="18509" y="844"/>
                      <a:pt x="18509" y="722"/>
                    </a:cubicBezTo>
                    <a:cubicBezTo>
                      <a:pt x="18461" y="463"/>
                      <a:pt x="18239" y="402"/>
                      <a:pt x="17992" y="402"/>
                    </a:cubicBezTo>
                    <a:cubicBezTo>
                      <a:pt x="17776" y="402"/>
                      <a:pt x="17541" y="449"/>
                      <a:pt x="17384" y="449"/>
                    </a:cubicBezTo>
                    <a:cubicBezTo>
                      <a:pt x="17141" y="388"/>
                      <a:pt x="16898" y="358"/>
                      <a:pt x="16685" y="297"/>
                    </a:cubicBezTo>
                    <a:cubicBezTo>
                      <a:pt x="15900" y="93"/>
                      <a:pt x="15120" y="0"/>
                      <a:pt x="1435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81"/>
              <p:cNvSpPr/>
              <p:nvPr/>
            </p:nvSpPr>
            <p:spPr>
              <a:xfrm>
                <a:off x="2253350" y="2670425"/>
                <a:ext cx="266750" cy="354750"/>
              </a:xfrm>
              <a:custGeom>
                <a:rect b="b" l="l" r="r" t="t"/>
                <a:pathLst>
                  <a:path extrusionOk="0" h="14190" w="10670">
                    <a:moveTo>
                      <a:pt x="398" y="0"/>
                    </a:moveTo>
                    <a:cubicBezTo>
                      <a:pt x="346" y="0"/>
                      <a:pt x="295" y="10"/>
                      <a:pt x="244" y="36"/>
                    </a:cubicBezTo>
                    <a:cubicBezTo>
                      <a:pt x="0" y="218"/>
                      <a:pt x="152" y="522"/>
                      <a:pt x="244" y="735"/>
                    </a:cubicBezTo>
                    <a:cubicBezTo>
                      <a:pt x="1247" y="2558"/>
                      <a:pt x="2250" y="4382"/>
                      <a:pt x="3283" y="6145"/>
                    </a:cubicBezTo>
                    <a:cubicBezTo>
                      <a:pt x="3374" y="6267"/>
                      <a:pt x="3466" y="6388"/>
                      <a:pt x="3557" y="6510"/>
                    </a:cubicBezTo>
                    <a:lnTo>
                      <a:pt x="3526" y="6510"/>
                    </a:lnTo>
                    <a:cubicBezTo>
                      <a:pt x="4560" y="8394"/>
                      <a:pt x="5958" y="10036"/>
                      <a:pt x="7356" y="11707"/>
                    </a:cubicBezTo>
                    <a:cubicBezTo>
                      <a:pt x="8146" y="12619"/>
                      <a:pt x="9058" y="13440"/>
                      <a:pt x="10031" y="14170"/>
                    </a:cubicBezTo>
                    <a:cubicBezTo>
                      <a:pt x="10056" y="14182"/>
                      <a:pt x="10087" y="14189"/>
                      <a:pt x="10116" y="14189"/>
                    </a:cubicBezTo>
                    <a:cubicBezTo>
                      <a:pt x="10157" y="14189"/>
                      <a:pt x="10196" y="14175"/>
                      <a:pt x="10213" y="14139"/>
                    </a:cubicBezTo>
                    <a:cubicBezTo>
                      <a:pt x="10669" y="14109"/>
                      <a:pt x="10305" y="13622"/>
                      <a:pt x="10183" y="13440"/>
                    </a:cubicBezTo>
                    <a:cubicBezTo>
                      <a:pt x="9636" y="12680"/>
                      <a:pt x="9241" y="11859"/>
                      <a:pt x="9150" y="10948"/>
                    </a:cubicBezTo>
                    <a:cubicBezTo>
                      <a:pt x="8602" y="9245"/>
                      <a:pt x="7934" y="7604"/>
                      <a:pt x="6870" y="6175"/>
                    </a:cubicBezTo>
                    <a:cubicBezTo>
                      <a:pt x="5776" y="4382"/>
                      <a:pt x="4165" y="3075"/>
                      <a:pt x="2675" y="1677"/>
                    </a:cubicBezTo>
                    <a:cubicBezTo>
                      <a:pt x="2007" y="1099"/>
                      <a:pt x="1368" y="461"/>
                      <a:pt x="608" y="36"/>
                    </a:cubicBezTo>
                    <a:cubicBezTo>
                      <a:pt x="538" y="18"/>
                      <a:pt x="468" y="0"/>
                      <a:pt x="39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81"/>
              <p:cNvSpPr/>
              <p:nvPr/>
            </p:nvSpPr>
            <p:spPr>
              <a:xfrm>
                <a:off x="2481325" y="2743800"/>
                <a:ext cx="194550" cy="394100"/>
              </a:xfrm>
              <a:custGeom>
                <a:rect b="b" l="l" r="r" t="t"/>
                <a:pathLst>
                  <a:path extrusionOk="0" h="15764" w="7782">
                    <a:moveTo>
                      <a:pt x="425" y="0"/>
                    </a:moveTo>
                    <a:cubicBezTo>
                      <a:pt x="336" y="0"/>
                      <a:pt x="245" y="42"/>
                      <a:pt x="152" y="140"/>
                    </a:cubicBezTo>
                    <a:cubicBezTo>
                      <a:pt x="0" y="809"/>
                      <a:pt x="365" y="1538"/>
                      <a:pt x="395" y="2237"/>
                    </a:cubicBezTo>
                    <a:cubicBezTo>
                      <a:pt x="395" y="2237"/>
                      <a:pt x="395" y="2207"/>
                      <a:pt x="395" y="2207"/>
                    </a:cubicBezTo>
                    <a:cubicBezTo>
                      <a:pt x="395" y="2222"/>
                      <a:pt x="403" y="2238"/>
                      <a:pt x="411" y="2253"/>
                    </a:cubicBezTo>
                    <a:lnTo>
                      <a:pt x="411" y="2253"/>
                    </a:lnTo>
                    <a:cubicBezTo>
                      <a:pt x="407" y="2249"/>
                      <a:pt x="402" y="2244"/>
                      <a:pt x="395" y="2237"/>
                    </a:cubicBezTo>
                    <a:lnTo>
                      <a:pt x="395" y="2237"/>
                    </a:lnTo>
                    <a:cubicBezTo>
                      <a:pt x="426" y="2268"/>
                      <a:pt x="426" y="2329"/>
                      <a:pt x="426" y="2359"/>
                    </a:cubicBezTo>
                    <a:cubicBezTo>
                      <a:pt x="1186" y="5976"/>
                      <a:pt x="4256" y="14244"/>
                      <a:pt x="7629" y="15763"/>
                    </a:cubicBezTo>
                    <a:cubicBezTo>
                      <a:pt x="7751" y="15672"/>
                      <a:pt x="7781" y="15520"/>
                      <a:pt x="7751" y="15399"/>
                    </a:cubicBezTo>
                    <a:cubicBezTo>
                      <a:pt x="7569" y="12876"/>
                      <a:pt x="7113" y="10353"/>
                      <a:pt x="6110" y="8043"/>
                    </a:cubicBezTo>
                    <a:cubicBezTo>
                      <a:pt x="6292" y="7283"/>
                      <a:pt x="5654" y="6462"/>
                      <a:pt x="5259" y="5824"/>
                    </a:cubicBezTo>
                    <a:cubicBezTo>
                      <a:pt x="4073" y="4183"/>
                      <a:pt x="2736" y="2663"/>
                      <a:pt x="1490" y="1082"/>
                    </a:cubicBezTo>
                    <a:cubicBezTo>
                      <a:pt x="1190" y="858"/>
                      <a:pt x="830" y="0"/>
                      <a:pt x="42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81"/>
              <p:cNvSpPr/>
              <p:nvPr/>
            </p:nvSpPr>
            <p:spPr>
              <a:xfrm>
                <a:off x="2210275" y="3122375"/>
                <a:ext cx="456475" cy="137925"/>
              </a:xfrm>
              <a:custGeom>
                <a:rect b="b" l="l" r="r" t="t"/>
                <a:pathLst>
                  <a:path extrusionOk="0" h="5517" w="18259">
                    <a:moveTo>
                      <a:pt x="12382" y="0"/>
                    </a:moveTo>
                    <a:cubicBezTo>
                      <a:pt x="9286" y="0"/>
                      <a:pt x="6654" y="954"/>
                      <a:pt x="3486" y="3052"/>
                    </a:cubicBezTo>
                    <a:cubicBezTo>
                      <a:pt x="2362" y="3721"/>
                      <a:pt x="1298" y="4420"/>
                      <a:pt x="173" y="5089"/>
                    </a:cubicBezTo>
                    <a:cubicBezTo>
                      <a:pt x="0" y="5262"/>
                      <a:pt x="155" y="5516"/>
                      <a:pt x="379" y="5516"/>
                    </a:cubicBezTo>
                    <a:cubicBezTo>
                      <a:pt x="391" y="5516"/>
                      <a:pt x="404" y="5516"/>
                      <a:pt x="416" y="5514"/>
                    </a:cubicBezTo>
                    <a:cubicBezTo>
                      <a:pt x="3517" y="5241"/>
                      <a:pt x="6617" y="4876"/>
                      <a:pt x="9565" y="3842"/>
                    </a:cubicBezTo>
                    <a:cubicBezTo>
                      <a:pt x="11663" y="3143"/>
                      <a:pt x="13639" y="2049"/>
                      <a:pt x="15766" y="1350"/>
                    </a:cubicBezTo>
                    <a:cubicBezTo>
                      <a:pt x="16192" y="1198"/>
                      <a:pt x="16617" y="1137"/>
                      <a:pt x="17073" y="1107"/>
                    </a:cubicBezTo>
                    <a:lnTo>
                      <a:pt x="17012" y="1107"/>
                    </a:lnTo>
                    <a:cubicBezTo>
                      <a:pt x="17286" y="1107"/>
                      <a:pt x="17560" y="1076"/>
                      <a:pt x="17833" y="1076"/>
                    </a:cubicBezTo>
                    <a:cubicBezTo>
                      <a:pt x="17848" y="1122"/>
                      <a:pt x="17894" y="1145"/>
                      <a:pt x="17940" y="1145"/>
                    </a:cubicBezTo>
                    <a:cubicBezTo>
                      <a:pt x="17985" y="1145"/>
                      <a:pt x="18031" y="1122"/>
                      <a:pt x="18046" y="1076"/>
                    </a:cubicBezTo>
                    <a:cubicBezTo>
                      <a:pt x="18137" y="1076"/>
                      <a:pt x="18228" y="985"/>
                      <a:pt x="18259" y="864"/>
                    </a:cubicBezTo>
                    <a:cubicBezTo>
                      <a:pt x="18227" y="582"/>
                      <a:pt x="17978" y="518"/>
                      <a:pt x="17690" y="518"/>
                    </a:cubicBezTo>
                    <a:cubicBezTo>
                      <a:pt x="17450" y="518"/>
                      <a:pt x="17183" y="562"/>
                      <a:pt x="16992" y="562"/>
                    </a:cubicBezTo>
                    <a:cubicBezTo>
                      <a:pt x="16967" y="562"/>
                      <a:pt x="16943" y="561"/>
                      <a:pt x="16921" y="560"/>
                    </a:cubicBezTo>
                    <a:cubicBezTo>
                      <a:pt x="15255" y="192"/>
                      <a:pt x="13772" y="0"/>
                      <a:pt x="123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81"/>
              <p:cNvSpPr/>
              <p:nvPr/>
            </p:nvSpPr>
            <p:spPr>
              <a:xfrm>
                <a:off x="2695600" y="2840750"/>
                <a:ext cx="120025" cy="405825"/>
              </a:xfrm>
              <a:custGeom>
                <a:rect b="b" l="l" r="r" t="t"/>
                <a:pathLst>
                  <a:path extrusionOk="0" h="16233" w="4801">
                    <a:moveTo>
                      <a:pt x="673" y="0"/>
                    </a:moveTo>
                    <a:cubicBezTo>
                      <a:pt x="498" y="0"/>
                      <a:pt x="367" y="300"/>
                      <a:pt x="335" y="1125"/>
                    </a:cubicBezTo>
                    <a:cubicBezTo>
                      <a:pt x="335" y="1125"/>
                      <a:pt x="335" y="1125"/>
                      <a:pt x="335" y="1095"/>
                    </a:cubicBezTo>
                    <a:cubicBezTo>
                      <a:pt x="305" y="1429"/>
                      <a:pt x="274" y="1794"/>
                      <a:pt x="274" y="2128"/>
                    </a:cubicBezTo>
                    <a:cubicBezTo>
                      <a:pt x="274" y="2098"/>
                      <a:pt x="274" y="2098"/>
                      <a:pt x="274" y="2098"/>
                    </a:cubicBezTo>
                    <a:cubicBezTo>
                      <a:pt x="244" y="2311"/>
                      <a:pt x="244" y="2524"/>
                      <a:pt x="213" y="2736"/>
                    </a:cubicBezTo>
                    <a:cubicBezTo>
                      <a:pt x="1" y="4925"/>
                      <a:pt x="396" y="7113"/>
                      <a:pt x="791" y="9241"/>
                    </a:cubicBezTo>
                    <a:cubicBezTo>
                      <a:pt x="1308" y="10700"/>
                      <a:pt x="2098" y="12037"/>
                      <a:pt x="2584" y="13496"/>
                    </a:cubicBezTo>
                    <a:cubicBezTo>
                      <a:pt x="2584" y="13496"/>
                      <a:pt x="2584" y="13496"/>
                      <a:pt x="2584" y="13527"/>
                    </a:cubicBezTo>
                    <a:lnTo>
                      <a:pt x="2615" y="13527"/>
                    </a:lnTo>
                    <a:cubicBezTo>
                      <a:pt x="2767" y="14135"/>
                      <a:pt x="2979" y="14712"/>
                      <a:pt x="3344" y="15229"/>
                    </a:cubicBezTo>
                    <a:cubicBezTo>
                      <a:pt x="3496" y="15533"/>
                      <a:pt x="3435" y="16232"/>
                      <a:pt x="3891" y="16232"/>
                    </a:cubicBezTo>
                    <a:cubicBezTo>
                      <a:pt x="4104" y="16171"/>
                      <a:pt x="4104" y="15928"/>
                      <a:pt x="4013" y="15776"/>
                    </a:cubicBezTo>
                    <a:cubicBezTo>
                      <a:pt x="4074" y="15685"/>
                      <a:pt x="3983" y="15594"/>
                      <a:pt x="3952" y="15503"/>
                    </a:cubicBezTo>
                    <a:cubicBezTo>
                      <a:pt x="3283" y="13800"/>
                      <a:pt x="3739" y="11916"/>
                      <a:pt x="4104" y="10183"/>
                    </a:cubicBezTo>
                    <a:cubicBezTo>
                      <a:pt x="4104" y="10183"/>
                      <a:pt x="4104" y="10214"/>
                      <a:pt x="4104" y="10214"/>
                    </a:cubicBezTo>
                    <a:cubicBezTo>
                      <a:pt x="4800" y="7399"/>
                      <a:pt x="3356" y="4734"/>
                      <a:pt x="2083" y="2311"/>
                    </a:cubicBezTo>
                    <a:lnTo>
                      <a:pt x="2083" y="2311"/>
                    </a:lnTo>
                    <a:cubicBezTo>
                      <a:pt x="2087" y="2311"/>
                      <a:pt x="2092" y="2311"/>
                      <a:pt x="2098" y="2311"/>
                    </a:cubicBezTo>
                    <a:cubicBezTo>
                      <a:pt x="2007" y="2128"/>
                      <a:pt x="1916" y="1916"/>
                      <a:pt x="1824" y="1733"/>
                    </a:cubicBezTo>
                    <a:cubicBezTo>
                      <a:pt x="1824" y="1733"/>
                      <a:pt x="1794" y="1703"/>
                      <a:pt x="1794" y="1703"/>
                    </a:cubicBezTo>
                    <a:cubicBezTo>
                      <a:pt x="1794" y="1673"/>
                      <a:pt x="1794" y="1673"/>
                      <a:pt x="1764" y="1642"/>
                    </a:cubicBezTo>
                    <a:cubicBezTo>
                      <a:pt x="1468" y="1012"/>
                      <a:pt x="995" y="0"/>
                      <a:pt x="67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81"/>
              <p:cNvSpPr/>
              <p:nvPr/>
            </p:nvSpPr>
            <p:spPr>
              <a:xfrm>
                <a:off x="2213900" y="3215325"/>
                <a:ext cx="590075" cy="121750"/>
              </a:xfrm>
              <a:custGeom>
                <a:rect b="b" l="l" r="r" t="t"/>
                <a:pathLst>
                  <a:path extrusionOk="0" h="4870" w="23603">
                    <a:moveTo>
                      <a:pt x="17227" y="1"/>
                    </a:moveTo>
                    <a:cubicBezTo>
                      <a:pt x="15350" y="1"/>
                      <a:pt x="13469" y="373"/>
                      <a:pt x="11700" y="945"/>
                    </a:cubicBezTo>
                    <a:lnTo>
                      <a:pt x="11670" y="945"/>
                    </a:lnTo>
                    <a:cubicBezTo>
                      <a:pt x="11518" y="1006"/>
                      <a:pt x="11366" y="1036"/>
                      <a:pt x="11214" y="1097"/>
                    </a:cubicBezTo>
                    <a:lnTo>
                      <a:pt x="11244" y="1097"/>
                    </a:lnTo>
                    <a:cubicBezTo>
                      <a:pt x="6201" y="3085"/>
                      <a:pt x="0" y="4869"/>
                      <a:pt x="9424" y="4869"/>
                    </a:cubicBezTo>
                    <a:cubicBezTo>
                      <a:pt x="9656" y="4869"/>
                      <a:pt x="9898" y="4868"/>
                      <a:pt x="10150" y="4866"/>
                    </a:cubicBezTo>
                    <a:cubicBezTo>
                      <a:pt x="12521" y="4805"/>
                      <a:pt x="14649" y="3620"/>
                      <a:pt x="16928" y="3073"/>
                    </a:cubicBezTo>
                    <a:cubicBezTo>
                      <a:pt x="18144" y="2586"/>
                      <a:pt x="19421" y="2374"/>
                      <a:pt x="20667" y="1948"/>
                    </a:cubicBezTo>
                    <a:cubicBezTo>
                      <a:pt x="21305" y="1827"/>
                      <a:pt x="22096" y="1918"/>
                      <a:pt x="22643" y="1523"/>
                    </a:cubicBezTo>
                    <a:cubicBezTo>
                      <a:pt x="22855" y="1614"/>
                      <a:pt x="23038" y="1735"/>
                      <a:pt x="23220" y="1887"/>
                    </a:cubicBezTo>
                    <a:cubicBezTo>
                      <a:pt x="23263" y="1930"/>
                      <a:pt x="23309" y="1948"/>
                      <a:pt x="23352" y="1948"/>
                    </a:cubicBezTo>
                    <a:cubicBezTo>
                      <a:pt x="23493" y="1948"/>
                      <a:pt x="23603" y="1760"/>
                      <a:pt x="23463" y="1644"/>
                    </a:cubicBezTo>
                    <a:cubicBezTo>
                      <a:pt x="23342" y="1523"/>
                      <a:pt x="23190" y="1431"/>
                      <a:pt x="23038" y="1371"/>
                    </a:cubicBezTo>
                    <a:cubicBezTo>
                      <a:pt x="21457" y="793"/>
                      <a:pt x="19846" y="246"/>
                      <a:pt x="18174" y="33"/>
                    </a:cubicBezTo>
                    <a:cubicBezTo>
                      <a:pt x="17859" y="11"/>
                      <a:pt x="17543" y="1"/>
                      <a:pt x="172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81"/>
              <p:cNvSpPr/>
              <p:nvPr/>
            </p:nvSpPr>
            <p:spPr>
              <a:xfrm>
                <a:off x="2846825" y="2959300"/>
                <a:ext cx="114000" cy="429950"/>
              </a:xfrm>
              <a:custGeom>
                <a:rect b="b" l="l" r="r" t="t"/>
                <a:pathLst>
                  <a:path extrusionOk="0" h="17198" w="4560">
                    <a:moveTo>
                      <a:pt x="1155" y="1"/>
                    </a:moveTo>
                    <a:cubicBezTo>
                      <a:pt x="791" y="213"/>
                      <a:pt x="1095" y="882"/>
                      <a:pt x="1004" y="1247"/>
                    </a:cubicBezTo>
                    <a:cubicBezTo>
                      <a:pt x="973" y="2098"/>
                      <a:pt x="456" y="2797"/>
                      <a:pt x="304" y="3587"/>
                    </a:cubicBezTo>
                    <a:cubicBezTo>
                      <a:pt x="0" y="5077"/>
                      <a:pt x="365" y="6505"/>
                      <a:pt x="426" y="7964"/>
                    </a:cubicBezTo>
                    <a:cubicBezTo>
                      <a:pt x="304" y="9180"/>
                      <a:pt x="639" y="10335"/>
                      <a:pt x="882" y="11520"/>
                    </a:cubicBezTo>
                    <a:cubicBezTo>
                      <a:pt x="882" y="11503"/>
                      <a:pt x="882" y="11490"/>
                      <a:pt x="882" y="11490"/>
                    </a:cubicBezTo>
                    <a:cubicBezTo>
                      <a:pt x="1247" y="13010"/>
                      <a:pt x="1946" y="14438"/>
                      <a:pt x="2645" y="15806"/>
                    </a:cubicBezTo>
                    <a:cubicBezTo>
                      <a:pt x="2645" y="15806"/>
                      <a:pt x="2645" y="15806"/>
                      <a:pt x="2645" y="15776"/>
                    </a:cubicBezTo>
                    <a:cubicBezTo>
                      <a:pt x="2736" y="15989"/>
                      <a:pt x="2827" y="16201"/>
                      <a:pt x="2918" y="16414"/>
                    </a:cubicBezTo>
                    <a:cubicBezTo>
                      <a:pt x="2888" y="16596"/>
                      <a:pt x="2858" y="16779"/>
                      <a:pt x="2858" y="16931"/>
                    </a:cubicBezTo>
                    <a:cubicBezTo>
                      <a:pt x="2858" y="17106"/>
                      <a:pt x="2991" y="17197"/>
                      <a:pt x="3126" y="17197"/>
                    </a:cubicBezTo>
                    <a:cubicBezTo>
                      <a:pt x="3250" y="17197"/>
                      <a:pt x="3376" y="17121"/>
                      <a:pt x="3405" y="16961"/>
                    </a:cubicBezTo>
                    <a:cubicBezTo>
                      <a:pt x="3587" y="15867"/>
                      <a:pt x="3678" y="14742"/>
                      <a:pt x="3891" y="13648"/>
                    </a:cubicBezTo>
                    <a:cubicBezTo>
                      <a:pt x="3921" y="13527"/>
                      <a:pt x="3952" y="13405"/>
                      <a:pt x="3982" y="13283"/>
                    </a:cubicBezTo>
                    <a:cubicBezTo>
                      <a:pt x="4225" y="11642"/>
                      <a:pt x="4560" y="10001"/>
                      <a:pt x="4377" y="8359"/>
                    </a:cubicBezTo>
                    <a:cubicBezTo>
                      <a:pt x="4134" y="6475"/>
                      <a:pt x="3557" y="4712"/>
                      <a:pt x="2827" y="2979"/>
                    </a:cubicBezTo>
                    <a:cubicBezTo>
                      <a:pt x="2341" y="2037"/>
                      <a:pt x="2189" y="882"/>
                      <a:pt x="1429" y="92"/>
                    </a:cubicBezTo>
                    <a:cubicBezTo>
                      <a:pt x="1368" y="31"/>
                      <a:pt x="1247" y="1"/>
                      <a:pt x="115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81"/>
              <p:cNvSpPr/>
              <p:nvPr/>
            </p:nvSpPr>
            <p:spPr>
              <a:xfrm>
                <a:off x="3127225" y="3215750"/>
                <a:ext cx="136800" cy="474375"/>
              </a:xfrm>
              <a:custGeom>
                <a:rect b="b" l="l" r="r" t="t"/>
                <a:pathLst>
                  <a:path extrusionOk="0" h="18975" w="5472">
                    <a:moveTo>
                      <a:pt x="4412" y="0"/>
                    </a:moveTo>
                    <a:cubicBezTo>
                      <a:pt x="4340" y="0"/>
                      <a:pt x="4257" y="66"/>
                      <a:pt x="4165" y="229"/>
                    </a:cubicBezTo>
                    <a:cubicBezTo>
                      <a:pt x="3861" y="1262"/>
                      <a:pt x="3314" y="2205"/>
                      <a:pt x="2918" y="3177"/>
                    </a:cubicBezTo>
                    <a:cubicBezTo>
                      <a:pt x="2432" y="4728"/>
                      <a:pt x="1794" y="6217"/>
                      <a:pt x="1338" y="7737"/>
                    </a:cubicBezTo>
                    <a:cubicBezTo>
                      <a:pt x="1307" y="7889"/>
                      <a:pt x="1277" y="8010"/>
                      <a:pt x="1216" y="8162"/>
                    </a:cubicBezTo>
                    <a:cubicBezTo>
                      <a:pt x="1230" y="8162"/>
                      <a:pt x="1238" y="8156"/>
                      <a:pt x="1242" y="8149"/>
                    </a:cubicBezTo>
                    <a:lnTo>
                      <a:pt x="1242" y="8149"/>
                    </a:lnTo>
                    <a:cubicBezTo>
                      <a:pt x="940" y="9237"/>
                      <a:pt x="669" y="10296"/>
                      <a:pt x="639" y="11445"/>
                    </a:cubicBezTo>
                    <a:cubicBezTo>
                      <a:pt x="213" y="13117"/>
                      <a:pt x="0" y="14849"/>
                      <a:pt x="760" y="16460"/>
                    </a:cubicBezTo>
                    <a:cubicBezTo>
                      <a:pt x="912" y="17129"/>
                      <a:pt x="1125" y="17767"/>
                      <a:pt x="1368" y="18406"/>
                    </a:cubicBezTo>
                    <a:cubicBezTo>
                      <a:pt x="1338" y="18497"/>
                      <a:pt x="1368" y="18649"/>
                      <a:pt x="1490" y="18709"/>
                    </a:cubicBezTo>
                    <a:cubicBezTo>
                      <a:pt x="1490" y="18709"/>
                      <a:pt x="1490" y="18740"/>
                      <a:pt x="1490" y="18740"/>
                    </a:cubicBezTo>
                    <a:cubicBezTo>
                      <a:pt x="1407" y="18864"/>
                      <a:pt x="1508" y="18974"/>
                      <a:pt x="1609" y="18974"/>
                    </a:cubicBezTo>
                    <a:cubicBezTo>
                      <a:pt x="1656" y="18974"/>
                      <a:pt x="1704" y="18950"/>
                      <a:pt x="1733" y="18892"/>
                    </a:cubicBezTo>
                    <a:cubicBezTo>
                      <a:pt x="1763" y="18831"/>
                      <a:pt x="1763" y="18770"/>
                      <a:pt x="1763" y="18679"/>
                    </a:cubicBezTo>
                    <a:cubicBezTo>
                      <a:pt x="2128" y="18223"/>
                      <a:pt x="1946" y="17615"/>
                      <a:pt x="1946" y="17099"/>
                    </a:cubicBezTo>
                    <a:cubicBezTo>
                      <a:pt x="1946" y="16551"/>
                      <a:pt x="2128" y="16065"/>
                      <a:pt x="2341" y="15579"/>
                    </a:cubicBezTo>
                    <a:cubicBezTo>
                      <a:pt x="3922" y="12326"/>
                      <a:pt x="5472" y="8922"/>
                      <a:pt x="5198" y="5214"/>
                    </a:cubicBezTo>
                    <a:cubicBezTo>
                      <a:pt x="5198" y="3846"/>
                      <a:pt x="4925" y="2478"/>
                      <a:pt x="4803" y="1141"/>
                    </a:cubicBezTo>
                    <a:cubicBezTo>
                      <a:pt x="4803" y="1110"/>
                      <a:pt x="4803" y="1050"/>
                      <a:pt x="4773" y="1019"/>
                    </a:cubicBezTo>
                    <a:cubicBezTo>
                      <a:pt x="4773" y="989"/>
                      <a:pt x="4773" y="989"/>
                      <a:pt x="4773" y="989"/>
                    </a:cubicBezTo>
                    <a:cubicBezTo>
                      <a:pt x="4773" y="989"/>
                      <a:pt x="4773" y="989"/>
                      <a:pt x="4773" y="958"/>
                    </a:cubicBezTo>
                    <a:cubicBezTo>
                      <a:pt x="4773" y="702"/>
                      <a:pt x="4648" y="0"/>
                      <a:pt x="441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81"/>
              <p:cNvSpPr/>
              <p:nvPr/>
            </p:nvSpPr>
            <p:spPr>
              <a:xfrm>
                <a:off x="3207775" y="3462575"/>
                <a:ext cx="150600" cy="353350"/>
              </a:xfrm>
              <a:custGeom>
                <a:rect b="b" l="l" r="r" t="t"/>
                <a:pathLst>
                  <a:path extrusionOk="0" h="14134" w="6024">
                    <a:moveTo>
                      <a:pt x="5368" y="0"/>
                    </a:moveTo>
                    <a:cubicBezTo>
                      <a:pt x="5213" y="0"/>
                      <a:pt x="4983" y="263"/>
                      <a:pt x="4651" y="903"/>
                    </a:cubicBezTo>
                    <a:cubicBezTo>
                      <a:pt x="3253" y="2879"/>
                      <a:pt x="2645" y="5250"/>
                      <a:pt x="1368" y="7286"/>
                    </a:cubicBezTo>
                    <a:cubicBezTo>
                      <a:pt x="700" y="8411"/>
                      <a:pt x="0" y="9657"/>
                      <a:pt x="456" y="10964"/>
                    </a:cubicBezTo>
                    <a:cubicBezTo>
                      <a:pt x="548" y="11724"/>
                      <a:pt x="700" y="12454"/>
                      <a:pt x="669" y="13244"/>
                    </a:cubicBezTo>
                    <a:cubicBezTo>
                      <a:pt x="698" y="13529"/>
                      <a:pt x="673" y="14134"/>
                      <a:pt x="1070" y="14134"/>
                    </a:cubicBezTo>
                    <a:cubicBezTo>
                      <a:pt x="1096" y="14134"/>
                      <a:pt x="1125" y="14131"/>
                      <a:pt x="1155" y="14125"/>
                    </a:cubicBezTo>
                    <a:cubicBezTo>
                      <a:pt x="1277" y="14095"/>
                      <a:pt x="1368" y="13943"/>
                      <a:pt x="1399" y="13821"/>
                    </a:cubicBezTo>
                    <a:cubicBezTo>
                      <a:pt x="1733" y="12666"/>
                      <a:pt x="2584" y="11754"/>
                      <a:pt x="3131" y="10660"/>
                    </a:cubicBezTo>
                    <a:cubicBezTo>
                      <a:pt x="4073" y="9019"/>
                      <a:pt x="4985" y="7226"/>
                      <a:pt x="5289" y="5311"/>
                    </a:cubicBezTo>
                    <a:cubicBezTo>
                      <a:pt x="5338" y="4672"/>
                      <a:pt x="6023" y="0"/>
                      <a:pt x="53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81"/>
              <p:cNvSpPr/>
              <p:nvPr/>
            </p:nvSpPr>
            <p:spPr>
              <a:xfrm>
                <a:off x="2790600" y="3778650"/>
                <a:ext cx="460050" cy="89625"/>
              </a:xfrm>
              <a:custGeom>
                <a:rect b="b" l="l" r="r" t="t"/>
                <a:pathLst>
                  <a:path extrusionOk="0" h="3585" w="18402">
                    <a:moveTo>
                      <a:pt x="639" y="1148"/>
                    </a:moveTo>
                    <a:lnTo>
                      <a:pt x="639" y="1148"/>
                    </a:lnTo>
                    <a:cubicBezTo>
                      <a:pt x="699" y="1178"/>
                      <a:pt x="760" y="1178"/>
                      <a:pt x="790" y="1209"/>
                    </a:cubicBezTo>
                    <a:cubicBezTo>
                      <a:pt x="730" y="1178"/>
                      <a:pt x="699" y="1178"/>
                      <a:pt x="639" y="1148"/>
                    </a:cubicBezTo>
                    <a:close/>
                    <a:moveTo>
                      <a:pt x="7930" y="0"/>
                    </a:moveTo>
                    <a:cubicBezTo>
                      <a:pt x="6264" y="0"/>
                      <a:pt x="4604" y="242"/>
                      <a:pt x="2979" y="601"/>
                    </a:cubicBezTo>
                    <a:lnTo>
                      <a:pt x="2949" y="601"/>
                    </a:lnTo>
                    <a:cubicBezTo>
                      <a:pt x="2037" y="753"/>
                      <a:pt x="1125" y="814"/>
                      <a:pt x="183" y="874"/>
                    </a:cubicBezTo>
                    <a:cubicBezTo>
                      <a:pt x="91" y="874"/>
                      <a:pt x="0" y="996"/>
                      <a:pt x="61" y="1118"/>
                    </a:cubicBezTo>
                    <a:cubicBezTo>
                      <a:pt x="2436" y="2408"/>
                      <a:pt x="5320" y="3584"/>
                      <a:pt x="8085" y="3584"/>
                    </a:cubicBezTo>
                    <a:cubicBezTo>
                      <a:pt x="8187" y="3584"/>
                      <a:pt x="8288" y="3583"/>
                      <a:pt x="8389" y="3580"/>
                    </a:cubicBezTo>
                    <a:cubicBezTo>
                      <a:pt x="11490" y="3488"/>
                      <a:pt x="14590" y="2941"/>
                      <a:pt x="17721" y="2668"/>
                    </a:cubicBezTo>
                    <a:cubicBezTo>
                      <a:pt x="17758" y="2705"/>
                      <a:pt x="17808" y="2731"/>
                      <a:pt x="17854" y="2731"/>
                    </a:cubicBezTo>
                    <a:cubicBezTo>
                      <a:pt x="17883" y="2731"/>
                      <a:pt x="17910" y="2721"/>
                      <a:pt x="17934" y="2698"/>
                    </a:cubicBezTo>
                    <a:cubicBezTo>
                      <a:pt x="17954" y="2702"/>
                      <a:pt x="17973" y="2704"/>
                      <a:pt x="17992" y="2704"/>
                    </a:cubicBezTo>
                    <a:cubicBezTo>
                      <a:pt x="18260" y="2704"/>
                      <a:pt x="18402" y="2323"/>
                      <a:pt x="18146" y="2181"/>
                    </a:cubicBezTo>
                    <a:cubicBezTo>
                      <a:pt x="18015" y="2067"/>
                      <a:pt x="17849" y="2040"/>
                      <a:pt x="17676" y="2040"/>
                    </a:cubicBezTo>
                    <a:cubicBezTo>
                      <a:pt x="17528" y="2040"/>
                      <a:pt x="17375" y="2060"/>
                      <a:pt x="17235" y="2060"/>
                    </a:cubicBezTo>
                    <a:cubicBezTo>
                      <a:pt x="15350" y="935"/>
                      <a:pt x="13131" y="510"/>
                      <a:pt x="10943" y="267"/>
                    </a:cubicBezTo>
                    <a:lnTo>
                      <a:pt x="10943" y="267"/>
                    </a:lnTo>
                    <a:cubicBezTo>
                      <a:pt x="10943" y="267"/>
                      <a:pt x="10973" y="297"/>
                      <a:pt x="10973" y="297"/>
                    </a:cubicBezTo>
                    <a:cubicBezTo>
                      <a:pt x="9961" y="90"/>
                      <a:pt x="8944" y="0"/>
                      <a:pt x="79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81"/>
              <p:cNvSpPr/>
              <p:nvPr/>
            </p:nvSpPr>
            <p:spPr>
              <a:xfrm>
                <a:off x="2631275" y="3649200"/>
                <a:ext cx="553775" cy="97375"/>
              </a:xfrm>
              <a:custGeom>
                <a:rect b="b" l="l" r="r" t="t"/>
                <a:pathLst>
                  <a:path extrusionOk="0" h="3895" w="22151">
                    <a:moveTo>
                      <a:pt x="9621" y="0"/>
                    </a:moveTo>
                    <a:cubicBezTo>
                      <a:pt x="9470" y="0"/>
                      <a:pt x="9320" y="1"/>
                      <a:pt x="9170" y="4"/>
                    </a:cubicBezTo>
                    <a:cubicBezTo>
                      <a:pt x="6191" y="125"/>
                      <a:pt x="3303" y="1250"/>
                      <a:pt x="294" y="1280"/>
                    </a:cubicBezTo>
                    <a:cubicBezTo>
                      <a:pt x="283" y="1279"/>
                      <a:pt x="271" y="1278"/>
                      <a:pt x="261" y="1278"/>
                    </a:cubicBezTo>
                    <a:cubicBezTo>
                      <a:pt x="46" y="1278"/>
                      <a:pt x="0" y="1560"/>
                      <a:pt x="203" y="1675"/>
                    </a:cubicBezTo>
                    <a:cubicBezTo>
                      <a:pt x="872" y="1949"/>
                      <a:pt x="1540" y="2253"/>
                      <a:pt x="2239" y="2496"/>
                    </a:cubicBezTo>
                    <a:cubicBezTo>
                      <a:pt x="4580" y="3195"/>
                      <a:pt x="7011" y="3803"/>
                      <a:pt x="9474" y="3894"/>
                    </a:cubicBezTo>
                    <a:cubicBezTo>
                      <a:pt x="12452" y="3803"/>
                      <a:pt x="15401" y="3074"/>
                      <a:pt x="18410" y="3043"/>
                    </a:cubicBezTo>
                    <a:cubicBezTo>
                      <a:pt x="18529" y="3051"/>
                      <a:pt x="18649" y="3054"/>
                      <a:pt x="18770" y="3054"/>
                    </a:cubicBezTo>
                    <a:cubicBezTo>
                      <a:pt x="19185" y="3054"/>
                      <a:pt x="19608" y="3019"/>
                      <a:pt x="20027" y="3019"/>
                    </a:cubicBezTo>
                    <a:cubicBezTo>
                      <a:pt x="20480" y="3019"/>
                      <a:pt x="20929" y="3059"/>
                      <a:pt x="21358" y="3226"/>
                    </a:cubicBezTo>
                    <a:cubicBezTo>
                      <a:pt x="21384" y="3231"/>
                      <a:pt x="21410" y="3233"/>
                      <a:pt x="21436" y="3233"/>
                    </a:cubicBezTo>
                    <a:cubicBezTo>
                      <a:pt x="21568" y="3233"/>
                      <a:pt x="21703" y="3170"/>
                      <a:pt x="21753" y="3043"/>
                    </a:cubicBezTo>
                    <a:cubicBezTo>
                      <a:pt x="21784" y="3074"/>
                      <a:pt x="21814" y="3074"/>
                      <a:pt x="21814" y="3074"/>
                    </a:cubicBezTo>
                    <a:cubicBezTo>
                      <a:pt x="21845" y="3104"/>
                      <a:pt x="21875" y="3104"/>
                      <a:pt x="21905" y="3134"/>
                    </a:cubicBezTo>
                    <a:cubicBezTo>
                      <a:pt x="21934" y="3163"/>
                      <a:pt x="21965" y="3175"/>
                      <a:pt x="21993" y="3175"/>
                    </a:cubicBezTo>
                    <a:cubicBezTo>
                      <a:pt x="22084" y="3175"/>
                      <a:pt x="22150" y="3052"/>
                      <a:pt x="22057" y="2982"/>
                    </a:cubicBezTo>
                    <a:cubicBezTo>
                      <a:pt x="21997" y="2891"/>
                      <a:pt x="21875" y="2861"/>
                      <a:pt x="21784" y="2800"/>
                    </a:cubicBezTo>
                    <a:cubicBezTo>
                      <a:pt x="21601" y="2405"/>
                      <a:pt x="21054" y="2344"/>
                      <a:pt x="20659" y="2344"/>
                    </a:cubicBezTo>
                    <a:cubicBezTo>
                      <a:pt x="17268" y="736"/>
                      <a:pt x="13400" y="0"/>
                      <a:pt x="96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81"/>
              <p:cNvSpPr/>
              <p:nvPr/>
            </p:nvSpPr>
            <p:spPr>
              <a:xfrm>
                <a:off x="2503350" y="3024500"/>
                <a:ext cx="644425" cy="585300"/>
              </a:xfrm>
              <a:custGeom>
                <a:rect b="b" l="l" r="r" t="t"/>
                <a:pathLst>
                  <a:path extrusionOk="0" h="23412" w="25777">
                    <a:moveTo>
                      <a:pt x="23126" y="1"/>
                    </a:moveTo>
                    <a:cubicBezTo>
                      <a:pt x="23047" y="1"/>
                      <a:pt x="22972" y="80"/>
                      <a:pt x="22919" y="159"/>
                    </a:cubicBezTo>
                    <a:cubicBezTo>
                      <a:pt x="22554" y="1101"/>
                      <a:pt x="22524" y="2104"/>
                      <a:pt x="22433" y="3107"/>
                    </a:cubicBezTo>
                    <a:cubicBezTo>
                      <a:pt x="22098" y="5113"/>
                      <a:pt x="21338" y="7058"/>
                      <a:pt x="21156" y="9095"/>
                    </a:cubicBezTo>
                    <a:cubicBezTo>
                      <a:pt x="21034" y="10615"/>
                      <a:pt x="21004" y="12165"/>
                      <a:pt x="21126" y="13685"/>
                    </a:cubicBezTo>
                    <a:cubicBezTo>
                      <a:pt x="21460" y="15265"/>
                      <a:pt x="21885" y="16815"/>
                      <a:pt x="21703" y="18426"/>
                    </a:cubicBezTo>
                    <a:cubicBezTo>
                      <a:pt x="21582" y="18426"/>
                      <a:pt x="21460" y="18548"/>
                      <a:pt x="21490" y="18669"/>
                    </a:cubicBezTo>
                    <a:cubicBezTo>
                      <a:pt x="21642" y="19490"/>
                      <a:pt x="21582" y="20372"/>
                      <a:pt x="21977" y="21131"/>
                    </a:cubicBezTo>
                    <a:cubicBezTo>
                      <a:pt x="21977" y="21131"/>
                      <a:pt x="21977" y="21162"/>
                      <a:pt x="21946" y="21162"/>
                    </a:cubicBezTo>
                    <a:cubicBezTo>
                      <a:pt x="19758" y="19794"/>
                      <a:pt x="17113" y="19520"/>
                      <a:pt x="14591" y="19247"/>
                    </a:cubicBezTo>
                    <a:cubicBezTo>
                      <a:pt x="13813" y="19168"/>
                      <a:pt x="13036" y="19131"/>
                      <a:pt x="12260" y="19131"/>
                    </a:cubicBezTo>
                    <a:cubicBezTo>
                      <a:pt x="8546" y="19131"/>
                      <a:pt x="4863" y="19980"/>
                      <a:pt x="1368" y="21162"/>
                    </a:cubicBezTo>
                    <a:cubicBezTo>
                      <a:pt x="1" y="21587"/>
                      <a:pt x="3131" y="22165"/>
                      <a:pt x="3466" y="22408"/>
                    </a:cubicBezTo>
                    <a:cubicBezTo>
                      <a:pt x="4834" y="23198"/>
                      <a:pt x="6414" y="23350"/>
                      <a:pt x="7995" y="23411"/>
                    </a:cubicBezTo>
                    <a:cubicBezTo>
                      <a:pt x="9362" y="23411"/>
                      <a:pt x="10730" y="23198"/>
                      <a:pt x="12128" y="23016"/>
                    </a:cubicBezTo>
                    <a:lnTo>
                      <a:pt x="12098" y="23016"/>
                    </a:lnTo>
                    <a:cubicBezTo>
                      <a:pt x="14743" y="22803"/>
                      <a:pt x="17357" y="22286"/>
                      <a:pt x="19971" y="21709"/>
                    </a:cubicBezTo>
                    <a:lnTo>
                      <a:pt x="19940" y="21709"/>
                    </a:lnTo>
                    <a:cubicBezTo>
                      <a:pt x="20244" y="21679"/>
                      <a:pt x="20556" y="21671"/>
                      <a:pt x="20867" y="21671"/>
                    </a:cubicBezTo>
                    <a:cubicBezTo>
                      <a:pt x="21179" y="21671"/>
                      <a:pt x="21490" y="21679"/>
                      <a:pt x="21794" y="21679"/>
                    </a:cubicBezTo>
                    <a:cubicBezTo>
                      <a:pt x="21946" y="21679"/>
                      <a:pt x="22037" y="21557"/>
                      <a:pt x="22007" y="21405"/>
                    </a:cubicBezTo>
                    <a:lnTo>
                      <a:pt x="22007" y="21405"/>
                    </a:lnTo>
                    <a:cubicBezTo>
                      <a:pt x="22037" y="21420"/>
                      <a:pt x="22075" y="21428"/>
                      <a:pt x="22113" y="21428"/>
                    </a:cubicBezTo>
                    <a:cubicBezTo>
                      <a:pt x="22151" y="21428"/>
                      <a:pt x="22189" y="21420"/>
                      <a:pt x="22220" y="21405"/>
                    </a:cubicBezTo>
                    <a:cubicBezTo>
                      <a:pt x="22329" y="21529"/>
                      <a:pt x="22509" y="21622"/>
                      <a:pt x="22663" y="21622"/>
                    </a:cubicBezTo>
                    <a:cubicBezTo>
                      <a:pt x="22810" y="21622"/>
                      <a:pt x="22934" y="21537"/>
                      <a:pt x="22949" y="21314"/>
                    </a:cubicBezTo>
                    <a:cubicBezTo>
                      <a:pt x="22889" y="20676"/>
                      <a:pt x="23132" y="20068"/>
                      <a:pt x="23162" y="19460"/>
                    </a:cubicBezTo>
                    <a:cubicBezTo>
                      <a:pt x="23162" y="19450"/>
                      <a:pt x="23162" y="19439"/>
                      <a:pt x="23162" y="19429"/>
                    </a:cubicBezTo>
                    <a:cubicBezTo>
                      <a:pt x="23162" y="19399"/>
                      <a:pt x="23193" y="19369"/>
                      <a:pt x="23193" y="19338"/>
                    </a:cubicBezTo>
                    <a:cubicBezTo>
                      <a:pt x="23193" y="19331"/>
                      <a:pt x="23193" y="19323"/>
                      <a:pt x="23193" y="19308"/>
                    </a:cubicBezTo>
                    <a:cubicBezTo>
                      <a:pt x="23740" y="16754"/>
                      <a:pt x="25047" y="14414"/>
                      <a:pt x="25381" y="11830"/>
                    </a:cubicBezTo>
                    <a:cubicBezTo>
                      <a:pt x="25381" y="11800"/>
                      <a:pt x="25381" y="11770"/>
                      <a:pt x="25411" y="11739"/>
                    </a:cubicBezTo>
                    <a:cubicBezTo>
                      <a:pt x="25411" y="11739"/>
                      <a:pt x="25411" y="11739"/>
                      <a:pt x="25411" y="11709"/>
                    </a:cubicBezTo>
                    <a:cubicBezTo>
                      <a:pt x="25776" y="8791"/>
                      <a:pt x="24864" y="5903"/>
                      <a:pt x="24196" y="3107"/>
                    </a:cubicBezTo>
                    <a:cubicBezTo>
                      <a:pt x="23892" y="2165"/>
                      <a:pt x="23892" y="1131"/>
                      <a:pt x="23466" y="219"/>
                    </a:cubicBezTo>
                    <a:cubicBezTo>
                      <a:pt x="23405" y="128"/>
                      <a:pt x="23314" y="7"/>
                      <a:pt x="23162" y="7"/>
                    </a:cubicBezTo>
                    <a:cubicBezTo>
                      <a:pt x="23150" y="2"/>
                      <a:pt x="23138" y="1"/>
                      <a:pt x="2312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81"/>
              <p:cNvSpPr/>
              <p:nvPr/>
            </p:nvSpPr>
            <p:spPr>
              <a:xfrm>
                <a:off x="2429650" y="3356175"/>
                <a:ext cx="521300" cy="101925"/>
              </a:xfrm>
              <a:custGeom>
                <a:rect b="b" l="l" r="r" t="t"/>
                <a:pathLst>
                  <a:path extrusionOk="0" h="4077" w="20852">
                    <a:moveTo>
                      <a:pt x="12456" y="0"/>
                    </a:moveTo>
                    <a:cubicBezTo>
                      <a:pt x="10329" y="0"/>
                      <a:pt x="8219" y="567"/>
                      <a:pt x="6110" y="843"/>
                    </a:cubicBezTo>
                    <a:cubicBezTo>
                      <a:pt x="4134" y="965"/>
                      <a:pt x="2189" y="1360"/>
                      <a:pt x="274" y="1755"/>
                    </a:cubicBezTo>
                    <a:cubicBezTo>
                      <a:pt x="152" y="1785"/>
                      <a:pt x="31" y="1846"/>
                      <a:pt x="31" y="1968"/>
                    </a:cubicBezTo>
                    <a:cubicBezTo>
                      <a:pt x="0" y="2150"/>
                      <a:pt x="213" y="2241"/>
                      <a:pt x="365" y="2272"/>
                    </a:cubicBezTo>
                    <a:cubicBezTo>
                      <a:pt x="3070" y="2847"/>
                      <a:pt x="5667" y="4077"/>
                      <a:pt x="8464" y="4077"/>
                    </a:cubicBezTo>
                    <a:cubicBezTo>
                      <a:pt x="8621" y="4077"/>
                      <a:pt x="8778" y="4073"/>
                      <a:pt x="8937" y="4065"/>
                    </a:cubicBezTo>
                    <a:cubicBezTo>
                      <a:pt x="12626" y="3891"/>
                      <a:pt x="16205" y="2383"/>
                      <a:pt x="19885" y="2383"/>
                    </a:cubicBezTo>
                    <a:cubicBezTo>
                      <a:pt x="20055" y="2383"/>
                      <a:pt x="20225" y="2387"/>
                      <a:pt x="20396" y="2393"/>
                    </a:cubicBezTo>
                    <a:cubicBezTo>
                      <a:pt x="20433" y="2431"/>
                      <a:pt x="20492" y="2453"/>
                      <a:pt x="20544" y="2453"/>
                    </a:cubicBezTo>
                    <a:cubicBezTo>
                      <a:pt x="20616" y="2453"/>
                      <a:pt x="20675" y="2409"/>
                      <a:pt x="20639" y="2302"/>
                    </a:cubicBezTo>
                    <a:cubicBezTo>
                      <a:pt x="20852" y="1846"/>
                      <a:pt x="20031" y="1877"/>
                      <a:pt x="19757" y="1846"/>
                    </a:cubicBezTo>
                    <a:cubicBezTo>
                      <a:pt x="17873" y="934"/>
                      <a:pt x="15897" y="144"/>
                      <a:pt x="13800" y="83"/>
                    </a:cubicBezTo>
                    <a:cubicBezTo>
                      <a:pt x="13351" y="25"/>
                      <a:pt x="12903" y="0"/>
                      <a:pt x="124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81"/>
              <p:cNvSpPr/>
              <p:nvPr/>
            </p:nvSpPr>
            <p:spPr>
              <a:xfrm>
                <a:off x="1855925" y="2871150"/>
                <a:ext cx="1478775" cy="1142675"/>
              </a:xfrm>
              <a:custGeom>
                <a:rect b="b" l="l" r="r" t="t"/>
                <a:pathLst>
                  <a:path extrusionOk="0" h="45707" w="59151">
                    <a:moveTo>
                      <a:pt x="7259" y="1"/>
                    </a:moveTo>
                    <a:cubicBezTo>
                      <a:pt x="5043" y="1"/>
                      <a:pt x="2828" y="268"/>
                      <a:pt x="730" y="973"/>
                    </a:cubicBezTo>
                    <a:cubicBezTo>
                      <a:pt x="517" y="1034"/>
                      <a:pt x="304" y="1125"/>
                      <a:pt x="92" y="1247"/>
                    </a:cubicBezTo>
                    <a:cubicBezTo>
                      <a:pt x="31" y="1247"/>
                      <a:pt x="0" y="1338"/>
                      <a:pt x="61" y="1399"/>
                    </a:cubicBezTo>
                    <a:cubicBezTo>
                      <a:pt x="74" y="1425"/>
                      <a:pt x="92" y="1434"/>
                      <a:pt x="114" y="1434"/>
                    </a:cubicBezTo>
                    <a:cubicBezTo>
                      <a:pt x="143" y="1434"/>
                      <a:pt x="178" y="1416"/>
                      <a:pt x="213" y="1399"/>
                    </a:cubicBezTo>
                    <a:cubicBezTo>
                      <a:pt x="365" y="1308"/>
                      <a:pt x="548" y="1247"/>
                      <a:pt x="700" y="1186"/>
                    </a:cubicBezTo>
                    <a:cubicBezTo>
                      <a:pt x="1277" y="973"/>
                      <a:pt x="1824" y="821"/>
                      <a:pt x="2402" y="700"/>
                    </a:cubicBezTo>
                    <a:lnTo>
                      <a:pt x="2371" y="700"/>
                    </a:lnTo>
                    <a:cubicBezTo>
                      <a:pt x="3840" y="445"/>
                      <a:pt x="5331" y="320"/>
                      <a:pt x="6822" y="320"/>
                    </a:cubicBezTo>
                    <a:cubicBezTo>
                      <a:pt x="9961" y="320"/>
                      <a:pt x="13103" y="875"/>
                      <a:pt x="16049" y="1946"/>
                    </a:cubicBezTo>
                    <a:cubicBezTo>
                      <a:pt x="16080" y="1946"/>
                      <a:pt x="16110" y="1976"/>
                      <a:pt x="16141" y="1976"/>
                    </a:cubicBezTo>
                    <a:lnTo>
                      <a:pt x="16110" y="1976"/>
                    </a:lnTo>
                    <a:cubicBezTo>
                      <a:pt x="16141" y="1976"/>
                      <a:pt x="16201" y="1976"/>
                      <a:pt x="16232" y="2007"/>
                    </a:cubicBezTo>
                    <a:lnTo>
                      <a:pt x="16262" y="2007"/>
                    </a:lnTo>
                    <a:cubicBezTo>
                      <a:pt x="16323" y="2037"/>
                      <a:pt x="16384" y="2068"/>
                      <a:pt x="16445" y="2068"/>
                    </a:cubicBezTo>
                    <a:lnTo>
                      <a:pt x="16414" y="2068"/>
                    </a:lnTo>
                    <a:cubicBezTo>
                      <a:pt x="16505" y="2098"/>
                      <a:pt x="16597" y="2128"/>
                      <a:pt x="16688" y="2159"/>
                    </a:cubicBezTo>
                    <a:lnTo>
                      <a:pt x="16657" y="2159"/>
                    </a:lnTo>
                    <a:cubicBezTo>
                      <a:pt x="16718" y="2189"/>
                      <a:pt x="16779" y="2189"/>
                      <a:pt x="16840" y="2220"/>
                    </a:cubicBezTo>
                    <a:cubicBezTo>
                      <a:pt x="16870" y="2220"/>
                      <a:pt x="16900" y="2250"/>
                      <a:pt x="16931" y="2250"/>
                    </a:cubicBezTo>
                    <a:lnTo>
                      <a:pt x="16961" y="2250"/>
                    </a:lnTo>
                    <a:cubicBezTo>
                      <a:pt x="31278" y="7995"/>
                      <a:pt x="42615" y="19667"/>
                      <a:pt x="51096" y="32281"/>
                    </a:cubicBezTo>
                    <a:cubicBezTo>
                      <a:pt x="53132" y="35624"/>
                      <a:pt x="55047" y="39029"/>
                      <a:pt x="56597" y="42615"/>
                    </a:cubicBezTo>
                    <a:cubicBezTo>
                      <a:pt x="57074" y="43345"/>
                      <a:pt x="57396" y="45706"/>
                      <a:pt x="58351" y="45706"/>
                    </a:cubicBezTo>
                    <a:cubicBezTo>
                      <a:pt x="58431" y="45706"/>
                      <a:pt x="58515" y="45690"/>
                      <a:pt x="58603" y="45655"/>
                    </a:cubicBezTo>
                    <a:cubicBezTo>
                      <a:pt x="58968" y="45503"/>
                      <a:pt x="59150" y="45077"/>
                      <a:pt x="58999" y="44713"/>
                    </a:cubicBezTo>
                    <a:cubicBezTo>
                      <a:pt x="58543" y="43557"/>
                      <a:pt x="58087" y="42372"/>
                      <a:pt x="57570" y="41247"/>
                    </a:cubicBezTo>
                    <a:cubicBezTo>
                      <a:pt x="55169" y="36050"/>
                      <a:pt x="52190" y="31126"/>
                      <a:pt x="48664" y="26627"/>
                    </a:cubicBezTo>
                    <a:cubicBezTo>
                      <a:pt x="39576" y="14834"/>
                      <a:pt x="27265" y="3587"/>
                      <a:pt x="12311" y="396"/>
                    </a:cubicBezTo>
                    <a:cubicBezTo>
                      <a:pt x="10661" y="158"/>
                      <a:pt x="8960" y="1"/>
                      <a:pt x="72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81"/>
              <p:cNvSpPr/>
              <p:nvPr/>
            </p:nvSpPr>
            <p:spPr>
              <a:xfrm>
                <a:off x="3931200" y="2403375"/>
                <a:ext cx="389850" cy="132875"/>
              </a:xfrm>
              <a:custGeom>
                <a:rect b="b" l="l" r="r" t="t"/>
                <a:pathLst>
                  <a:path extrusionOk="0" h="5315" w="15594">
                    <a:moveTo>
                      <a:pt x="3556" y="2693"/>
                    </a:moveTo>
                    <a:lnTo>
                      <a:pt x="3556" y="2693"/>
                    </a:lnTo>
                    <a:cubicBezTo>
                      <a:pt x="3529" y="2721"/>
                      <a:pt x="3501" y="2748"/>
                      <a:pt x="3474" y="2753"/>
                    </a:cubicBezTo>
                    <a:lnTo>
                      <a:pt x="3474" y="2753"/>
                    </a:lnTo>
                    <a:cubicBezTo>
                      <a:pt x="3501" y="2733"/>
                      <a:pt x="3529" y="2713"/>
                      <a:pt x="3556" y="2693"/>
                    </a:cubicBezTo>
                    <a:close/>
                    <a:moveTo>
                      <a:pt x="3428" y="2787"/>
                    </a:moveTo>
                    <a:cubicBezTo>
                      <a:pt x="3162" y="3016"/>
                      <a:pt x="2844" y="3219"/>
                      <a:pt x="2553" y="3423"/>
                    </a:cubicBezTo>
                    <a:cubicBezTo>
                      <a:pt x="2845" y="3211"/>
                      <a:pt x="3136" y="2999"/>
                      <a:pt x="3428" y="2787"/>
                    </a:cubicBezTo>
                    <a:close/>
                    <a:moveTo>
                      <a:pt x="11669" y="1"/>
                    </a:moveTo>
                    <a:cubicBezTo>
                      <a:pt x="7557" y="1"/>
                      <a:pt x="4765" y="1271"/>
                      <a:pt x="1520" y="4061"/>
                    </a:cubicBezTo>
                    <a:lnTo>
                      <a:pt x="1520" y="4091"/>
                    </a:lnTo>
                    <a:cubicBezTo>
                      <a:pt x="1490" y="4091"/>
                      <a:pt x="1459" y="4122"/>
                      <a:pt x="1429" y="4152"/>
                    </a:cubicBezTo>
                    <a:cubicBezTo>
                      <a:pt x="1429" y="4183"/>
                      <a:pt x="1398" y="4183"/>
                      <a:pt x="1398" y="4183"/>
                    </a:cubicBezTo>
                    <a:cubicBezTo>
                      <a:pt x="1368" y="4213"/>
                      <a:pt x="1368" y="4213"/>
                      <a:pt x="1368" y="4213"/>
                    </a:cubicBezTo>
                    <a:cubicBezTo>
                      <a:pt x="1338" y="4243"/>
                      <a:pt x="1307" y="4243"/>
                      <a:pt x="1277" y="4274"/>
                    </a:cubicBezTo>
                    <a:cubicBezTo>
                      <a:pt x="1277" y="4274"/>
                      <a:pt x="1277" y="4304"/>
                      <a:pt x="1246" y="4304"/>
                    </a:cubicBezTo>
                    <a:cubicBezTo>
                      <a:pt x="1155" y="4395"/>
                      <a:pt x="1034" y="4517"/>
                      <a:pt x="912" y="4608"/>
                    </a:cubicBezTo>
                    <a:cubicBezTo>
                      <a:pt x="882" y="4608"/>
                      <a:pt x="882" y="4638"/>
                      <a:pt x="851" y="4638"/>
                    </a:cubicBezTo>
                    <a:cubicBezTo>
                      <a:pt x="851" y="4638"/>
                      <a:pt x="851" y="4638"/>
                      <a:pt x="851" y="4669"/>
                    </a:cubicBezTo>
                    <a:lnTo>
                      <a:pt x="821" y="4669"/>
                    </a:lnTo>
                    <a:cubicBezTo>
                      <a:pt x="790" y="4669"/>
                      <a:pt x="790" y="4699"/>
                      <a:pt x="760" y="4699"/>
                    </a:cubicBezTo>
                    <a:cubicBezTo>
                      <a:pt x="730" y="4730"/>
                      <a:pt x="730" y="4730"/>
                      <a:pt x="699" y="4730"/>
                    </a:cubicBezTo>
                    <a:cubicBezTo>
                      <a:pt x="699" y="4760"/>
                      <a:pt x="699" y="4760"/>
                      <a:pt x="699" y="4760"/>
                    </a:cubicBezTo>
                    <a:lnTo>
                      <a:pt x="669" y="4760"/>
                    </a:lnTo>
                    <a:cubicBezTo>
                      <a:pt x="669" y="4790"/>
                      <a:pt x="638" y="4790"/>
                      <a:pt x="638" y="4790"/>
                    </a:cubicBezTo>
                    <a:cubicBezTo>
                      <a:pt x="426" y="4942"/>
                      <a:pt x="182" y="5034"/>
                      <a:pt x="31" y="5216"/>
                    </a:cubicBezTo>
                    <a:cubicBezTo>
                      <a:pt x="0" y="5292"/>
                      <a:pt x="31" y="5315"/>
                      <a:pt x="80" y="5315"/>
                    </a:cubicBezTo>
                    <a:cubicBezTo>
                      <a:pt x="129" y="5315"/>
                      <a:pt x="198" y="5292"/>
                      <a:pt x="243" y="5277"/>
                    </a:cubicBezTo>
                    <a:cubicBezTo>
                      <a:pt x="3435" y="3514"/>
                      <a:pt x="7234" y="4335"/>
                      <a:pt x="10547" y="2906"/>
                    </a:cubicBezTo>
                    <a:cubicBezTo>
                      <a:pt x="12158" y="2207"/>
                      <a:pt x="13769" y="1447"/>
                      <a:pt x="15320" y="565"/>
                    </a:cubicBezTo>
                    <a:cubicBezTo>
                      <a:pt x="15441" y="505"/>
                      <a:pt x="15593" y="383"/>
                      <a:pt x="15563" y="231"/>
                    </a:cubicBezTo>
                    <a:cubicBezTo>
                      <a:pt x="15532" y="140"/>
                      <a:pt x="15472" y="110"/>
                      <a:pt x="15380" y="110"/>
                    </a:cubicBezTo>
                    <a:cubicBezTo>
                      <a:pt x="14438" y="79"/>
                      <a:pt x="13496" y="18"/>
                      <a:pt x="12523" y="18"/>
                    </a:cubicBezTo>
                    <a:cubicBezTo>
                      <a:pt x="12232" y="7"/>
                      <a:pt x="11948" y="1"/>
                      <a:pt x="1166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81"/>
              <p:cNvSpPr/>
              <p:nvPr/>
            </p:nvSpPr>
            <p:spPr>
              <a:xfrm>
                <a:off x="3795250" y="2586325"/>
                <a:ext cx="464100" cy="90700"/>
              </a:xfrm>
              <a:custGeom>
                <a:rect b="b" l="l" r="r" t="t"/>
                <a:pathLst>
                  <a:path extrusionOk="0" h="3628" w="18564">
                    <a:moveTo>
                      <a:pt x="7790" y="1"/>
                    </a:moveTo>
                    <a:cubicBezTo>
                      <a:pt x="5548" y="1"/>
                      <a:pt x="3330" y="462"/>
                      <a:pt x="1092" y="1880"/>
                    </a:cubicBezTo>
                    <a:cubicBezTo>
                      <a:pt x="727" y="1910"/>
                      <a:pt x="88" y="2032"/>
                      <a:pt x="28" y="2427"/>
                    </a:cubicBezTo>
                    <a:cubicBezTo>
                      <a:pt x="1" y="2481"/>
                      <a:pt x="46" y="2584"/>
                      <a:pt x="99" y="2584"/>
                    </a:cubicBezTo>
                    <a:cubicBezTo>
                      <a:pt x="106" y="2584"/>
                      <a:pt x="112" y="2582"/>
                      <a:pt x="119" y="2579"/>
                    </a:cubicBezTo>
                    <a:cubicBezTo>
                      <a:pt x="169" y="2615"/>
                      <a:pt x="220" y="2628"/>
                      <a:pt x="273" y="2628"/>
                    </a:cubicBezTo>
                    <a:cubicBezTo>
                      <a:pt x="444" y="2628"/>
                      <a:pt x="625" y="2481"/>
                      <a:pt x="788" y="2457"/>
                    </a:cubicBezTo>
                    <a:cubicBezTo>
                      <a:pt x="1547" y="2305"/>
                      <a:pt x="2368" y="2397"/>
                      <a:pt x="3128" y="2336"/>
                    </a:cubicBezTo>
                    <a:cubicBezTo>
                      <a:pt x="4861" y="2457"/>
                      <a:pt x="6502" y="3156"/>
                      <a:pt x="8235" y="3430"/>
                    </a:cubicBezTo>
                    <a:cubicBezTo>
                      <a:pt x="8795" y="3570"/>
                      <a:pt x="9365" y="3627"/>
                      <a:pt x="9937" y="3627"/>
                    </a:cubicBezTo>
                    <a:cubicBezTo>
                      <a:pt x="11225" y="3627"/>
                      <a:pt x="12525" y="3339"/>
                      <a:pt x="13767" y="3065"/>
                    </a:cubicBezTo>
                    <a:cubicBezTo>
                      <a:pt x="15134" y="2700"/>
                      <a:pt x="16533" y="2579"/>
                      <a:pt x="17870" y="2093"/>
                    </a:cubicBezTo>
                    <a:cubicBezTo>
                      <a:pt x="18502" y="1863"/>
                      <a:pt x="18564" y="1389"/>
                      <a:pt x="17901" y="1389"/>
                    </a:cubicBezTo>
                    <a:cubicBezTo>
                      <a:pt x="17863" y="1389"/>
                      <a:pt x="17822" y="1390"/>
                      <a:pt x="17779" y="1393"/>
                    </a:cubicBezTo>
                    <a:cubicBezTo>
                      <a:pt x="14313" y="962"/>
                      <a:pt x="11027" y="1"/>
                      <a:pt x="779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81"/>
              <p:cNvSpPr/>
              <p:nvPr/>
            </p:nvSpPr>
            <p:spPr>
              <a:xfrm>
                <a:off x="3659900" y="2723775"/>
                <a:ext cx="486375" cy="92900"/>
              </a:xfrm>
              <a:custGeom>
                <a:rect b="b" l="l" r="r" t="t"/>
                <a:pathLst>
                  <a:path extrusionOk="0" h="3716" w="19455">
                    <a:moveTo>
                      <a:pt x="8210" y="0"/>
                    </a:moveTo>
                    <a:cubicBezTo>
                      <a:pt x="5885" y="0"/>
                      <a:pt x="3611" y="496"/>
                      <a:pt x="1642" y="1944"/>
                    </a:cubicBezTo>
                    <a:cubicBezTo>
                      <a:pt x="1642" y="1944"/>
                      <a:pt x="1642" y="1944"/>
                      <a:pt x="1642" y="1914"/>
                    </a:cubicBezTo>
                    <a:cubicBezTo>
                      <a:pt x="1460" y="2066"/>
                      <a:pt x="1247" y="2187"/>
                      <a:pt x="1065" y="2309"/>
                    </a:cubicBezTo>
                    <a:cubicBezTo>
                      <a:pt x="730" y="2461"/>
                      <a:pt x="1" y="2491"/>
                      <a:pt x="122" y="3008"/>
                    </a:cubicBezTo>
                    <a:cubicBezTo>
                      <a:pt x="153" y="3099"/>
                      <a:pt x="244" y="3160"/>
                      <a:pt x="366" y="3190"/>
                    </a:cubicBezTo>
                    <a:cubicBezTo>
                      <a:pt x="378" y="3203"/>
                      <a:pt x="396" y="3210"/>
                      <a:pt x="413" y="3210"/>
                    </a:cubicBezTo>
                    <a:cubicBezTo>
                      <a:pt x="436" y="3210"/>
                      <a:pt x="457" y="3196"/>
                      <a:pt x="457" y="3160"/>
                    </a:cubicBezTo>
                    <a:cubicBezTo>
                      <a:pt x="1237" y="2945"/>
                      <a:pt x="2019" y="2864"/>
                      <a:pt x="2802" y="2864"/>
                    </a:cubicBezTo>
                    <a:cubicBezTo>
                      <a:pt x="5011" y="2864"/>
                      <a:pt x="7233" y="3512"/>
                      <a:pt x="9454" y="3646"/>
                    </a:cubicBezTo>
                    <a:lnTo>
                      <a:pt x="9393" y="3646"/>
                    </a:lnTo>
                    <a:cubicBezTo>
                      <a:pt x="9606" y="3646"/>
                      <a:pt x="9819" y="3677"/>
                      <a:pt x="10031" y="3677"/>
                    </a:cubicBezTo>
                    <a:lnTo>
                      <a:pt x="10001" y="3677"/>
                    </a:lnTo>
                    <a:cubicBezTo>
                      <a:pt x="10183" y="3707"/>
                      <a:pt x="10366" y="3707"/>
                      <a:pt x="10579" y="3707"/>
                    </a:cubicBezTo>
                    <a:lnTo>
                      <a:pt x="10518" y="3707"/>
                    </a:lnTo>
                    <a:cubicBezTo>
                      <a:pt x="10652" y="3713"/>
                      <a:pt x="10786" y="3715"/>
                      <a:pt x="10919" y="3715"/>
                    </a:cubicBezTo>
                    <a:cubicBezTo>
                      <a:pt x="13690" y="3715"/>
                      <a:pt x="16330" y="2555"/>
                      <a:pt x="18998" y="1975"/>
                    </a:cubicBezTo>
                    <a:cubicBezTo>
                      <a:pt x="19424" y="1944"/>
                      <a:pt x="19454" y="1427"/>
                      <a:pt x="19029" y="1367"/>
                    </a:cubicBezTo>
                    <a:cubicBezTo>
                      <a:pt x="16931" y="941"/>
                      <a:pt x="14773" y="911"/>
                      <a:pt x="12645" y="485"/>
                    </a:cubicBezTo>
                    <a:cubicBezTo>
                      <a:pt x="11191" y="201"/>
                      <a:pt x="9690" y="0"/>
                      <a:pt x="821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81"/>
              <p:cNvSpPr/>
              <p:nvPr/>
            </p:nvSpPr>
            <p:spPr>
              <a:xfrm>
                <a:off x="3653750" y="2367900"/>
                <a:ext cx="117900" cy="420100"/>
              </a:xfrm>
              <a:custGeom>
                <a:rect b="b" l="l" r="r" t="t"/>
                <a:pathLst>
                  <a:path extrusionOk="0" h="16804" w="4716">
                    <a:moveTo>
                      <a:pt x="4349" y="1"/>
                    </a:moveTo>
                    <a:cubicBezTo>
                      <a:pt x="4257" y="1"/>
                      <a:pt x="4182" y="55"/>
                      <a:pt x="4107" y="130"/>
                    </a:cubicBezTo>
                    <a:cubicBezTo>
                      <a:pt x="3530" y="799"/>
                      <a:pt x="3165" y="1620"/>
                      <a:pt x="2770" y="2410"/>
                    </a:cubicBezTo>
                    <a:cubicBezTo>
                      <a:pt x="1919" y="4264"/>
                      <a:pt x="885" y="6088"/>
                      <a:pt x="551" y="8124"/>
                    </a:cubicBezTo>
                    <a:cubicBezTo>
                      <a:pt x="95" y="9857"/>
                      <a:pt x="95" y="11650"/>
                      <a:pt x="216" y="13413"/>
                    </a:cubicBezTo>
                    <a:cubicBezTo>
                      <a:pt x="460" y="14325"/>
                      <a:pt x="399" y="15207"/>
                      <a:pt x="186" y="16118"/>
                    </a:cubicBezTo>
                    <a:cubicBezTo>
                      <a:pt x="131" y="16311"/>
                      <a:pt x="1" y="16804"/>
                      <a:pt x="294" y="16804"/>
                    </a:cubicBezTo>
                    <a:cubicBezTo>
                      <a:pt x="324" y="16804"/>
                      <a:pt x="359" y="16798"/>
                      <a:pt x="399" y="16787"/>
                    </a:cubicBezTo>
                    <a:cubicBezTo>
                      <a:pt x="415" y="16795"/>
                      <a:pt x="431" y="16799"/>
                      <a:pt x="447" y="16799"/>
                    </a:cubicBezTo>
                    <a:cubicBezTo>
                      <a:pt x="490" y="16799"/>
                      <a:pt x="529" y="16771"/>
                      <a:pt x="551" y="16726"/>
                    </a:cubicBezTo>
                    <a:cubicBezTo>
                      <a:pt x="1220" y="15693"/>
                      <a:pt x="1767" y="14599"/>
                      <a:pt x="2162" y="13444"/>
                    </a:cubicBezTo>
                    <a:cubicBezTo>
                      <a:pt x="2830" y="11407"/>
                      <a:pt x="3530" y="9371"/>
                      <a:pt x="3773" y="7213"/>
                    </a:cubicBezTo>
                    <a:cubicBezTo>
                      <a:pt x="3773" y="7213"/>
                      <a:pt x="3773" y="7213"/>
                      <a:pt x="3773" y="7243"/>
                    </a:cubicBezTo>
                    <a:cubicBezTo>
                      <a:pt x="3803" y="7091"/>
                      <a:pt x="3834" y="6939"/>
                      <a:pt x="3864" y="6787"/>
                    </a:cubicBezTo>
                    <a:cubicBezTo>
                      <a:pt x="4198" y="4750"/>
                      <a:pt x="4441" y="2714"/>
                      <a:pt x="4685" y="647"/>
                    </a:cubicBezTo>
                    <a:cubicBezTo>
                      <a:pt x="4685" y="404"/>
                      <a:pt x="4715" y="70"/>
                      <a:pt x="4411" y="9"/>
                    </a:cubicBezTo>
                    <a:cubicBezTo>
                      <a:pt x="4390" y="3"/>
                      <a:pt x="4369" y="1"/>
                      <a:pt x="43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81"/>
              <p:cNvSpPr/>
              <p:nvPr/>
            </p:nvSpPr>
            <p:spPr>
              <a:xfrm>
                <a:off x="3506400" y="2520450"/>
                <a:ext cx="112450" cy="433550"/>
              </a:xfrm>
              <a:custGeom>
                <a:rect b="b" l="l" r="r" t="t"/>
                <a:pathLst>
                  <a:path extrusionOk="0" h="17342" w="4498">
                    <a:moveTo>
                      <a:pt x="2874" y="0"/>
                    </a:moveTo>
                    <a:cubicBezTo>
                      <a:pt x="2375" y="0"/>
                      <a:pt x="2377" y="1064"/>
                      <a:pt x="2159" y="1445"/>
                    </a:cubicBezTo>
                    <a:cubicBezTo>
                      <a:pt x="1582" y="3360"/>
                      <a:pt x="913" y="5275"/>
                      <a:pt x="426" y="7220"/>
                    </a:cubicBezTo>
                    <a:cubicBezTo>
                      <a:pt x="305" y="7950"/>
                      <a:pt x="1" y="8953"/>
                      <a:pt x="457" y="9591"/>
                    </a:cubicBezTo>
                    <a:cubicBezTo>
                      <a:pt x="396" y="12144"/>
                      <a:pt x="913" y="14637"/>
                      <a:pt x="1673" y="17038"/>
                    </a:cubicBezTo>
                    <a:cubicBezTo>
                      <a:pt x="1703" y="17159"/>
                      <a:pt x="1764" y="17311"/>
                      <a:pt x="1885" y="17342"/>
                    </a:cubicBezTo>
                    <a:cubicBezTo>
                      <a:pt x="4497" y="14669"/>
                      <a:pt x="4257" y="5899"/>
                      <a:pt x="3620" y="2245"/>
                    </a:cubicBezTo>
                    <a:lnTo>
                      <a:pt x="3620" y="2245"/>
                    </a:lnTo>
                    <a:cubicBezTo>
                      <a:pt x="3623" y="2254"/>
                      <a:pt x="3630" y="2266"/>
                      <a:pt x="3648" y="2266"/>
                    </a:cubicBezTo>
                    <a:lnTo>
                      <a:pt x="3648" y="2266"/>
                    </a:lnTo>
                    <a:cubicBezTo>
                      <a:pt x="3618" y="2266"/>
                      <a:pt x="3618" y="2235"/>
                      <a:pt x="3618" y="2205"/>
                    </a:cubicBezTo>
                    <a:cubicBezTo>
                      <a:pt x="3618" y="2184"/>
                      <a:pt x="3618" y="2164"/>
                      <a:pt x="3618" y="2144"/>
                    </a:cubicBezTo>
                    <a:lnTo>
                      <a:pt x="3588" y="2053"/>
                    </a:lnTo>
                    <a:cubicBezTo>
                      <a:pt x="3588" y="2083"/>
                      <a:pt x="3588" y="2083"/>
                      <a:pt x="3588" y="2114"/>
                    </a:cubicBezTo>
                    <a:cubicBezTo>
                      <a:pt x="3375" y="1445"/>
                      <a:pt x="3436" y="624"/>
                      <a:pt x="3071" y="47"/>
                    </a:cubicBezTo>
                    <a:cubicBezTo>
                      <a:pt x="2998" y="15"/>
                      <a:pt x="2933" y="0"/>
                      <a:pt x="2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81"/>
              <p:cNvSpPr/>
              <p:nvPr/>
            </p:nvSpPr>
            <p:spPr>
              <a:xfrm>
                <a:off x="3558075" y="2858825"/>
                <a:ext cx="468875" cy="102650"/>
              </a:xfrm>
              <a:custGeom>
                <a:rect b="b" l="l" r="r" t="t"/>
                <a:pathLst>
                  <a:path extrusionOk="0" h="4106" w="18755">
                    <a:moveTo>
                      <a:pt x="10294" y="1"/>
                    </a:moveTo>
                    <a:cubicBezTo>
                      <a:pt x="7127" y="1"/>
                      <a:pt x="4480" y="1000"/>
                      <a:pt x="1277" y="3199"/>
                    </a:cubicBezTo>
                    <a:cubicBezTo>
                      <a:pt x="913" y="3351"/>
                      <a:pt x="1" y="3412"/>
                      <a:pt x="122" y="3959"/>
                    </a:cubicBezTo>
                    <a:cubicBezTo>
                      <a:pt x="172" y="4034"/>
                      <a:pt x="264" y="4088"/>
                      <a:pt x="362" y="4088"/>
                    </a:cubicBezTo>
                    <a:cubicBezTo>
                      <a:pt x="383" y="4088"/>
                      <a:pt x="405" y="4086"/>
                      <a:pt x="426" y="4080"/>
                    </a:cubicBezTo>
                    <a:cubicBezTo>
                      <a:pt x="444" y="4098"/>
                      <a:pt x="467" y="4105"/>
                      <a:pt x="491" y="4105"/>
                    </a:cubicBezTo>
                    <a:cubicBezTo>
                      <a:pt x="548" y="4105"/>
                      <a:pt x="609" y="4062"/>
                      <a:pt x="609" y="4020"/>
                    </a:cubicBezTo>
                    <a:cubicBezTo>
                      <a:pt x="852" y="3898"/>
                      <a:pt x="1125" y="3807"/>
                      <a:pt x="1369" y="3716"/>
                    </a:cubicBezTo>
                    <a:lnTo>
                      <a:pt x="1369" y="3716"/>
                    </a:lnTo>
                    <a:cubicBezTo>
                      <a:pt x="1369" y="3716"/>
                      <a:pt x="1338" y="3746"/>
                      <a:pt x="1338" y="3746"/>
                    </a:cubicBezTo>
                    <a:cubicBezTo>
                      <a:pt x="1764" y="3594"/>
                      <a:pt x="2189" y="3503"/>
                      <a:pt x="2615" y="3472"/>
                    </a:cubicBezTo>
                    <a:lnTo>
                      <a:pt x="2645" y="3472"/>
                    </a:lnTo>
                    <a:cubicBezTo>
                      <a:pt x="3109" y="3441"/>
                      <a:pt x="3572" y="3429"/>
                      <a:pt x="4036" y="3429"/>
                    </a:cubicBezTo>
                    <a:cubicBezTo>
                      <a:pt x="5405" y="3429"/>
                      <a:pt x="6777" y="3532"/>
                      <a:pt x="8159" y="3532"/>
                    </a:cubicBezTo>
                    <a:cubicBezTo>
                      <a:pt x="8549" y="3532"/>
                      <a:pt x="8940" y="3524"/>
                      <a:pt x="9332" y="3503"/>
                    </a:cubicBezTo>
                    <a:cubicBezTo>
                      <a:pt x="12433" y="3351"/>
                      <a:pt x="15472" y="2561"/>
                      <a:pt x="18421" y="1649"/>
                    </a:cubicBezTo>
                    <a:cubicBezTo>
                      <a:pt x="18664" y="1588"/>
                      <a:pt x="18755" y="1254"/>
                      <a:pt x="18481" y="1162"/>
                    </a:cubicBezTo>
                    <a:cubicBezTo>
                      <a:pt x="17205" y="980"/>
                      <a:pt x="15959" y="706"/>
                      <a:pt x="14682" y="524"/>
                    </a:cubicBezTo>
                    <a:cubicBezTo>
                      <a:pt x="13071" y="180"/>
                      <a:pt x="11636" y="1"/>
                      <a:pt x="102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81"/>
              <p:cNvSpPr/>
              <p:nvPr/>
            </p:nvSpPr>
            <p:spPr>
              <a:xfrm>
                <a:off x="3378750" y="2692525"/>
                <a:ext cx="113250" cy="407100"/>
              </a:xfrm>
              <a:custGeom>
                <a:rect b="b" l="l" r="r" t="t"/>
                <a:pathLst>
                  <a:path extrusionOk="0" h="16284" w="4530">
                    <a:moveTo>
                      <a:pt x="1703" y="10732"/>
                    </a:moveTo>
                    <a:cubicBezTo>
                      <a:pt x="1703" y="10750"/>
                      <a:pt x="1713" y="10757"/>
                      <a:pt x="1722" y="10761"/>
                    </a:cubicBezTo>
                    <a:lnTo>
                      <a:pt x="1722" y="10761"/>
                    </a:lnTo>
                    <a:cubicBezTo>
                      <a:pt x="1715" y="10751"/>
                      <a:pt x="1709" y="10742"/>
                      <a:pt x="1703" y="10732"/>
                    </a:cubicBezTo>
                    <a:close/>
                    <a:moveTo>
                      <a:pt x="1160" y="1"/>
                    </a:moveTo>
                    <a:cubicBezTo>
                      <a:pt x="811" y="1"/>
                      <a:pt x="741" y="1201"/>
                      <a:pt x="700" y="1948"/>
                    </a:cubicBezTo>
                    <a:cubicBezTo>
                      <a:pt x="700" y="1978"/>
                      <a:pt x="700" y="1978"/>
                      <a:pt x="700" y="2009"/>
                    </a:cubicBezTo>
                    <a:cubicBezTo>
                      <a:pt x="700" y="2009"/>
                      <a:pt x="700" y="2022"/>
                      <a:pt x="700" y="2039"/>
                    </a:cubicBezTo>
                    <a:cubicBezTo>
                      <a:pt x="669" y="2252"/>
                      <a:pt x="669" y="2465"/>
                      <a:pt x="669" y="2677"/>
                    </a:cubicBezTo>
                    <a:cubicBezTo>
                      <a:pt x="396" y="5383"/>
                      <a:pt x="0" y="8422"/>
                      <a:pt x="1733" y="10763"/>
                    </a:cubicBezTo>
                    <a:cubicBezTo>
                      <a:pt x="1733" y="10763"/>
                      <a:pt x="1728" y="10763"/>
                      <a:pt x="1722" y="10761"/>
                    </a:cubicBezTo>
                    <a:lnTo>
                      <a:pt x="1722" y="10761"/>
                    </a:lnTo>
                    <a:cubicBezTo>
                      <a:pt x="2719" y="12242"/>
                      <a:pt x="3800" y="13814"/>
                      <a:pt x="3830" y="15626"/>
                    </a:cubicBezTo>
                    <a:cubicBezTo>
                      <a:pt x="3830" y="15717"/>
                      <a:pt x="3770" y="15839"/>
                      <a:pt x="3861" y="15900"/>
                    </a:cubicBezTo>
                    <a:cubicBezTo>
                      <a:pt x="3835" y="16081"/>
                      <a:pt x="3941" y="16284"/>
                      <a:pt x="4105" y="16284"/>
                    </a:cubicBezTo>
                    <a:cubicBezTo>
                      <a:pt x="4133" y="16284"/>
                      <a:pt x="4163" y="16278"/>
                      <a:pt x="4195" y="16264"/>
                    </a:cubicBezTo>
                    <a:cubicBezTo>
                      <a:pt x="4529" y="16021"/>
                      <a:pt x="4256" y="15474"/>
                      <a:pt x="4286" y="15140"/>
                    </a:cubicBezTo>
                    <a:cubicBezTo>
                      <a:pt x="4438" y="14532"/>
                      <a:pt x="4408" y="13893"/>
                      <a:pt x="4347" y="13286"/>
                    </a:cubicBezTo>
                    <a:cubicBezTo>
                      <a:pt x="4347" y="13286"/>
                      <a:pt x="4347" y="13255"/>
                      <a:pt x="4347" y="13255"/>
                    </a:cubicBezTo>
                    <a:cubicBezTo>
                      <a:pt x="4256" y="11735"/>
                      <a:pt x="4499" y="10185"/>
                      <a:pt x="4408" y="8635"/>
                    </a:cubicBezTo>
                    <a:cubicBezTo>
                      <a:pt x="3982" y="6507"/>
                      <a:pt x="3557" y="4349"/>
                      <a:pt x="2554" y="2404"/>
                    </a:cubicBezTo>
                    <a:cubicBezTo>
                      <a:pt x="2462" y="2191"/>
                      <a:pt x="2371" y="2009"/>
                      <a:pt x="2250" y="1796"/>
                    </a:cubicBezTo>
                    <a:lnTo>
                      <a:pt x="2250" y="1796"/>
                    </a:lnTo>
                    <a:cubicBezTo>
                      <a:pt x="2280" y="1826"/>
                      <a:pt x="2280" y="1826"/>
                      <a:pt x="2280" y="1826"/>
                    </a:cubicBezTo>
                    <a:cubicBezTo>
                      <a:pt x="2132" y="1531"/>
                      <a:pt x="1985" y="1236"/>
                      <a:pt x="1837" y="940"/>
                    </a:cubicBezTo>
                    <a:lnTo>
                      <a:pt x="1837" y="940"/>
                    </a:lnTo>
                    <a:cubicBezTo>
                      <a:pt x="1841" y="943"/>
                      <a:pt x="1847" y="945"/>
                      <a:pt x="1855" y="945"/>
                    </a:cubicBezTo>
                    <a:cubicBezTo>
                      <a:pt x="1546" y="260"/>
                      <a:pt x="1323" y="1"/>
                      <a:pt x="1160"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81"/>
              <p:cNvSpPr/>
              <p:nvPr/>
            </p:nvSpPr>
            <p:spPr>
              <a:xfrm>
                <a:off x="3474500" y="2983775"/>
                <a:ext cx="519375" cy="134225"/>
              </a:xfrm>
              <a:custGeom>
                <a:rect b="b" l="l" r="r" t="t"/>
                <a:pathLst>
                  <a:path extrusionOk="0" h="5369" w="20775">
                    <a:moveTo>
                      <a:pt x="11308" y="55"/>
                    </a:moveTo>
                    <a:cubicBezTo>
                      <a:pt x="11326" y="55"/>
                      <a:pt x="11345" y="55"/>
                      <a:pt x="11364" y="56"/>
                    </a:cubicBezTo>
                    <a:lnTo>
                      <a:pt x="11364" y="56"/>
                    </a:lnTo>
                    <a:cubicBezTo>
                      <a:pt x="11366" y="55"/>
                      <a:pt x="11367" y="55"/>
                      <a:pt x="11368" y="55"/>
                    </a:cubicBezTo>
                    <a:close/>
                    <a:moveTo>
                      <a:pt x="15937" y="0"/>
                    </a:moveTo>
                    <a:cubicBezTo>
                      <a:pt x="14673" y="0"/>
                      <a:pt x="13164" y="58"/>
                      <a:pt x="11815" y="58"/>
                    </a:cubicBezTo>
                    <a:cubicBezTo>
                      <a:pt x="11663" y="58"/>
                      <a:pt x="11512" y="57"/>
                      <a:pt x="11364" y="56"/>
                    </a:cubicBezTo>
                    <a:lnTo>
                      <a:pt x="11364" y="56"/>
                    </a:lnTo>
                    <a:cubicBezTo>
                      <a:pt x="11184" y="85"/>
                      <a:pt x="11033" y="85"/>
                      <a:pt x="10852" y="85"/>
                    </a:cubicBezTo>
                    <a:cubicBezTo>
                      <a:pt x="8663" y="268"/>
                      <a:pt x="6475" y="693"/>
                      <a:pt x="4499" y="1666"/>
                    </a:cubicBezTo>
                    <a:cubicBezTo>
                      <a:pt x="3040" y="2487"/>
                      <a:pt x="1702" y="3581"/>
                      <a:pt x="456" y="4705"/>
                    </a:cubicBezTo>
                    <a:cubicBezTo>
                      <a:pt x="335" y="4857"/>
                      <a:pt x="0" y="5161"/>
                      <a:pt x="274" y="5344"/>
                    </a:cubicBezTo>
                    <a:cubicBezTo>
                      <a:pt x="299" y="5361"/>
                      <a:pt x="325" y="5368"/>
                      <a:pt x="349" y="5368"/>
                    </a:cubicBezTo>
                    <a:cubicBezTo>
                      <a:pt x="411" y="5368"/>
                      <a:pt x="465" y="5318"/>
                      <a:pt x="487" y="5253"/>
                    </a:cubicBezTo>
                    <a:cubicBezTo>
                      <a:pt x="608" y="5040"/>
                      <a:pt x="760" y="4857"/>
                      <a:pt x="912" y="4705"/>
                    </a:cubicBezTo>
                    <a:cubicBezTo>
                      <a:pt x="1019" y="4731"/>
                      <a:pt x="1128" y="4742"/>
                      <a:pt x="1238" y="4742"/>
                    </a:cubicBezTo>
                    <a:cubicBezTo>
                      <a:pt x="1783" y="4742"/>
                      <a:pt x="2357" y="4472"/>
                      <a:pt x="2888" y="4371"/>
                    </a:cubicBezTo>
                    <a:cubicBezTo>
                      <a:pt x="4286" y="4280"/>
                      <a:pt x="5624" y="4037"/>
                      <a:pt x="7022" y="4006"/>
                    </a:cubicBezTo>
                    <a:cubicBezTo>
                      <a:pt x="9393" y="3672"/>
                      <a:pt x="11915" y="3976"/>
                      <a:pt x="14165" y="3003"/>
                    </a:cubicBezTo>
                    <a:cubicBezTo>
                      <a:pt x="20774" y="372"/>
                      <a:pt x="19148" y="0"/>
                      <a:pt x="159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81"/>
              <p:cNvSpPr/>
              <p:nvPr/>
            </p:nvSpPr>
            <p:spPr>
              <a:xfrm>
                <a:off x="3283000" y="2863550"/>
                <a:ext cx="138325" cy="418300"/>
              </a:xfrm>
              <a:custGeom>
                <a:rect b="b" l="l" r="r" t="t"/>
                <a:pathLst>
                  <a:path extrusionOk="0" h="16732" w="5533">
                    <a:moveTo>
                      <a:pt x="639" y="1"/>
                    </a:moveTo>
                    <a:cubicBezTo>
                      <a:pt x="548" y="31"/>
                      <a:pt x="457" y="92"/>
                      <a:pt x="426" y="183"/>
                    </a:cubicBezTo>
                    <a:cubicBezTo>
                      <a:pt x="1" y="1186"/>
                      <a:pt x="305" y="2341"/>
                      <a:pt x="183" y="3405"/>
                    </a:cubicBezTo>
                    <a:cubicBezTo>
                      <a:pt x="183" y="5289"/>
                      <a:pt x="274" y="7113"/>
                      <a:pt x="730" y="8937"/>
                    </a:cubicBezTo>
                    <a:cubicBezTo>
                      <a:pt x="1186" y="10548"/>
                      <a:pt x="2098" y="11946"/>
                      <a:pt x="2949" y="13375"/>
                    </a:cubicBezTo>
                    <a:cubicBezTo>
                      <a:pt x="2949" y="13375"/>
                      <a:pt x="2949" y="13375"/>
                      <a:pt x="2949" y="13405"/>
                    </a:cubicBezTo>
                    <a:cubicBezTo>
                      <a:pt x="3010" y="13496"/>
                      <a:pt x="3101" y="13587"/>
                      <a:pt x="3162" y="13709"/>
                    </a:cubicBezTo>
                    <a:cubicBezTo>
                      <a:pt x="3770" y="14621"/>
                      <a:pt x="4286" y="15624"/>
                      <a:pt x="4834" y="16597"/>
                    </a:cubicBezTo>
                    <a:cubicBezTo>
                      <a:pt x="4894" y="16678"/>
                      <a:pt x="4982" y="16732"/>
                      <a:pt x="5079" y="16732"/>
                    </a:cubicBezTo>
                    <a:cubicBezTo>
                      <a:pt x="5127" y="16732"/>
                      <a:pt x="5178" y="16718"/>
                      <a:pt x="5229" y="16688"/>
                    </a:cubicBezTo>
                    <a:cubicBezTo>
                      <a:pt x="5533" y="16505"/>
                      <a:pt x="5229" y="16141"/>
                      <a:pt x="5107" y="15898"/>
                    </a:cubicBezTo>
                    <a:cubicBezTo>
                      <a:pt x="5107" y="15685"/>
                      <a:pt x="5107" y="15442"/>
                      <a:pt x="5107" y="15229"/>
                    </a:cubicBezTo>
                    <a:cubicBezTo>
                      <a:pt x="5259" y="13679"/>
                      <a:pt x="5381" y="12098"/>
                      <a:pt x="5137" y="10578"/>
                    </a:cubicBezTo>
                    <a:lnTo>
                      <a:pt x="5137" y="10578"/>
                    </a:lnTo>
                    <a:cubicBezTo>
                      <a:pt x="5168" y="10609"/>
                      <a:pt x="5168" y="10609"/>
                      <a:pt x="5168" y="10609"/>
                    </a:cubicBezTo>
                    <a:cubicBezTo>
                      <a:pt x="4955" y="9423"/>
                      <a:pt x="4834" y="8207"/>
                      <a:pt x="4256" y="7144"/>
                    </a:cubicBezTo>
                    <a:cubicBezTo>
                      <a:pt x="3800" y="5745"/>
                      <a:pt x="3587" y="4286"/>
                      <a:pt x="2736" y="3040"/>
                    </a:cubicBezTo>
                    <a:cubicBezTo>
                      <a:pt x="2311" y="2311"/>
                      <a:pt x="1581" y="1885"/>
                      <a:pt x="1247" y="1095"/>
                    </a:cubicBezTo>
                    <a:cubicBezTo>
                      <a:pt x="1034" y="791"/>
                      <a:pt x="1064" y="61"/>
                      <a:pt x="63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81"/>
              <p:cNvSpPr/>
              <p:nvPr/>
            </p:nvSpPr>
            <p:spPr>
              <a:xfrm>
                <a:off x="3052350" y="3235600"/>
                <a:ext cx="250425" cy="415525"/>
              </a:xfrm>
              <a:custGeom>
                <a:rect b="b" l="l" r="r" t="t"/>
                <a:pathLst>
                  <a:path extrusionOk="0" h="16621" w="10017">
                    <a:moveTo>
                      <a:pt x="1172" y="3295"/>
                    </a:moveTo>
                    <a:lnTo>
                      <a:pt x="1172" y="3295"/>
                    </a:lnTo>
                    <a:cubicBezTo>
                      <a:pt x="1202" y="3356"/>
                      <a:pt x="1202" y="3417"/>
                      <a:pt x="1233" y="3478"/>
                    </a:cubicBezTo>
                    <a:cubicBezTo>
                      <a:pt x="1202" y="3417"/>
                      <a:pt x="1172" y="3356"/>
                      <a:pt x="1172" y="3295"/>
                    </a:cubicBezTo>
                    <a:close/>
                    <a:moveTo>
                      <a:pt x="6196" y="6397"/>
                    </a:moveTo>
                    <a:lnTo>
                      <a:pt x="6196" y="6397"/>
                    </a:lnTo>
                    <a:cubicBezTo>
                      <a:pt x="6203" y="6407"/>
                      <a:pt x="6210" y="6416"/>
                      <a:pt x="6217" y="6426"/>
                    </a:cubicBezTo>
                    <a:cubicBezTo>
                      <a:pt x="6217" y="6406"/>
                      <a:pt x="6205" y="6399"/>
                      <a:pt x="6196" y="6397"/>
                    </a:cubicBezTo>
                    <a:close/>
                    <a:moveTo>
                      <a:pt x="294" y="0"/>
                    </a:moveTo>
                    <a:cubicBezTo>
                      <a:pt x="0" y="0"/>
                      <a:pt x="160" y="797"/>
                      <a:pt x="260" y="1046"/>
                    </a:cubicBezTo>
                    <a:cubicBezTo>
                      <a:pt x="260" y="1046"/>
                      <a:pt x="260" y="1076"/>
                      <a:pt x="260" y="1076"/>
                    </a:cubicBezTo>
                    <a:cubicBezTo>
                      <a:pt x="260" y="1137"/>
                      <a:pt x="290" y="1198"/>
                      <a:pt x="290" y="1228"/>
                    </a:cubicBezTo>
                    <a:cubicBezTo>
                      <a:pt x="290" y="1228"/>
                      <a:pt x="290" y="1228"/>
                      <a:pt x="290" y="1198"/>
                    </a:cubicBezTo>
                    <a:cubicBezTo>
                      <a:pt x="655" y="2535"/>
                      <a:pt x="929" y="3873"/>
                      <a:pt x="1415" y="5149"/>
                    </a:cubicBezTo>
                    <a:cubicBezTo>
                      <a:pt x="2570" y="8675"/>
                      <a:pt x="5275" y="11289"/>
                      <a:pt x="7950" y="13721"/>
                    </a:cubicBezTo>
                    <a:cubicBezTo>
                      <a:pt x="8376" y="14177"/>
                      <a:pt x="8831" y="14694"/>
                      <a:pt x="8983" y="15332"/>
                    </a:cubicBezTo>
                    <a:cubicBezTo>
                      <a:pt x="9075" y="15727"/>
                      <a:pt x="9257" y="16153"/>
                      <a:pt x="9622" y="16396"/>
                    </a:cubicBezTo>
                    <a:cubicBezTo>
                      <a:pt x="9648" y="16474"/>
                      <a:pt x="9719" y="16621"/>
                      <a:pt x="9836" y="16621"/>
                    </a:cubicBezTo>
                    <a:cubicBezTo>
                      <a:pt x="9854" y="16621"/>
                      <a:pt x="9874" y="16617"/>
                      <a:pt x="9895" y="16608"/>
                    </a:cubicBezTo>
                    <a:cubicBezTo>
                      <a:pt x="9986" y="16548"/>
                      <a:pt x="10017" y="16396"/>
                      <a:pt x="9895" y="16335"/>
                    </a:cubicBezTo>
                    <a:cubicBezTo>
                      <a:pt x="9895" y="16335"/>
                      <a:pt x="9895" y="16305"/>
                      <a:pt x="9895" y="16305"/>
                    </a:cubicBezTo>
                    <a:cubicBezTo>
                      <a:pt x="9956" y="16213"/>
                      <a:pt x="9956" y="16061"/>
                      <a:pt x="9865" y="15970"/>
                    </a:cubicBezTo>
                    <a:cubicBezTo>
                      <a:pt x="9865" y="15304"/>
                      <a:pt x="9835" y="14608"/>
                      <a:pt x="9714" y="13942"/>
                    </a:cubicBezTo>
                    <a:lnTo>
                      <a:pt x="9714" y="13942"/>
                    </a:lnTo>
                    <a:cubicBezTo>
                      <a:pt x="9828" y="12158"/>
                      <a:pt x="9010" y="10615"/>
                      <a:pt x="7980" y="9222"/>
                    </a:cubicBezTo>
                    <a:cubicBezTo>
                      <a:pt x="7524" y="8189"/>
                      <a:pt x="6856" y="7277"/>
                      <a:pt x="6187" y="6396"/>
                    </a:cubicBezTo>
                    <a:lnTo>
                      <a:pt x="6187" y="6396"/>
                    </a:lnTo>
                    <a:cubicBezTo>
                      <a:pt x="6187" y="6396"/>
                      <a:pt x="6191" y="6396"/>
                      <a:pt x="6196" y="6397"/>
                    </a:cubicBezTo>
                    <a:lnTo>
                      <a:pt x="6196" y="6397"/>
                    </a:lnTo>
                    <a:cubicBezTo>
                      <a:pt x="6112" y="6285"/>
                      <a:pt x="6028" y="6173"/>
                      <a:pt x="5944" y="6061"/>
                    </a:cubicBezTo>
                    <a:cubicBezTo>
                      <a:pt x="4971" y="4815"/>
                      <a:pt x="3816" y="3660"/>
                      <a:pt x="2783" y="2444"/>
                    </a:cubicBezTo>
                    <a:lnTo>
                      <a:pt x="2783" y="2414"/>
                    </a:lnTo>
                    <a:cubicBezTo>
                      <a:pt x="2053" y="1654"/>
                      <a:pt x="1202" y="985"/>
                      <a:pt x="564" y="134"/>
                    </a:cubicBezTo>
                    <a:cubicBezTo>
                      <a:pt x="447" y="40"/>
                      <a:pt x="359" y="0"/>
                      <a:pt x="2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81"/>
              <p:cNvSpPr/>
              <p:nvPr/>
            </p:nvSpPr>
            <p:spPr>
              <a:xfrm>
                <a:off x="3033350" y="3503550"/>
                <a:ext cx="260325" cy="289375"/>
              </a:xfrm>
              <a:custGeom>
                <a:rect b="b" l="l" r="r" t="t"/>
                <a:pathLst>
                  <a:path extrusionOk="0" h="11575" w="10413">
                    <a:moveTo>
                      <a:pt x="844" y="0"/>
                    </a:moveTo>
                    <a:cubicBezTo>
                      <a:pt x="1" y="0"/>
                      <a:pt x="2509" y="4334"/>
                      <a:pt x="2813" y="4918"/>
                    </a:cubicBezTo>
                    <a:cubicBezTo>
                      <a:pt x="3816" y="6590"/>
                      <a:pt x="5306" y="7897"/>
                      <a:pt x="6825" y="9082"/>
                    </a:cubicBezTo>
                    <a:cubicBezTo>
                      <a:pt x="7707" y="9903"/>
                      <a:pt x="8862" y="10419"/>
                      <a:pt x="9591" y="11362"/>
                    </a:cubicBezTo>
                    <a:cubicBezTo>
                      <a:pt x="9652" y="11483"/>
                      <a:pt x="9774" y="11574"/>
                      <a:pt x="9926" y="11574"/>
                    </a:cubicBezTo>
                    <a:cubicBezTo>
                      <a:pt x="10412" y="11483"/>
                      <a:pt x="10139" y="10875"/>
                      <a:pt x="10047" y="10571"/>
                    </a:cubicBezTo>
                    <a:cubicBezTo>
                      <a:pt x="9713" y="9872"/>
                      <a:pt x="9591" y="9112"/>
                      <a:pt x="9409" y="8383"/>
                    </a:cubicBezTo>
                    <a:cubicBezTo>
                      <a:pt x="9318" y="6985"/>
                      <a:pt x="8224" y="6103"/>
                      <a:pt x="7190" y="5313"/>
                    </a:cubicBezTo>
                    <a:cubicBezTo>
                      <a:pt x="5245" y="3884"/>
                      <a:pt x="3816" y="1878"/>
                      <a:pt x="1749" y="571"/>
                    </a:cubicBezTo>
                    <a:lnTo>
                      <a:pt x="1780" y="571"/>
                    </a:lnTo>
                    <a:cubicBezTo>
                      <a:pt x="1308" y="170"/>
                      <a:pt x="1010" y="0"/>
                      <a:pt x="8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81"/>
              <p:cNvSpPr/>
              <p:nvPr/>
            </p:nvSpPr>
            <p:spPr>
              <a:xfrm>
                <a:off x="3277075" y="3614600"/>
                <a:ext cx="414600" cy="208500"/>
              </a:xfrm>
              <a:custGeom>
                <a:rect b="b" l="l" r="r" t="t"/>
                <a:pathLst>
                  <a:path extrusionOk="0" h="8340" w="16584">
                    <a:moveTo>
                      <a:pt x="16413" y="1"/>
                    </a:moveTo>
                    <a:cubicBezTo>
                      <a:pt x="16390" y="1"/>
                      <a:pt x="16367" y="7"/>
                      <a:pt x="16347" y="20"/>
                    </a:cubicBezTo>
                    <a:cubicBezTo>
                      <a:pt x="15466" y="293"/>
                      <a:pt x="14584" y="597"/>
                      <a:pt x="13672" y="810"/>
                    </a:cubicBezTo>
                    <a:lnTo>
                      <a:pt x="13642" y="810"/>
                    </a:lnTo>
                    <a:cubicBezTo>
                      <a:pt x="10998" y="1236"/>
                      <a:pt x="8384" y="1996"/>
                      <a:pt x="6104" y="3455"/>
                    </a:cubicBezTo>
                    <a:lnTo>
                      <a:pt x="6134" y="3455"/>
                    </a:lnTo>
                    <a:cubicBezTo>
                      <a:pt x="4189" y="4458"/>
                      <a:pt x="2304" y="5673"/>
                      <a:pt x="937" y="7467"/>
                    </a:cubicBezTo>
                    <a:cubicBezTo>
                      <a:pt x="663" y="7558"/>
                      <a:pt x="329" y="7619"/>
                      <a:pt x="146" y="7892"/>
                    </a:cubicBezTo>
                    <a:cubicBezTo>
                      <a:pt x="1" y="8087"/>
                      <a:pt x="166" y="8340"/>
                      <a:pt x="378" y="8340"/>
                    </a:cubicBezTo>
                    <a:cubicBezTo>
                      <a:pt x="431" y="8340"/>
                      <a:pt x="487" y="8324"/>
                      <a:pt x="542" y="8287"/>
                    </a:cubicBezTo>
                    <a:cubicBezTo>
                      <a:pt x="558" y="8293"/>
                      <a:pt x="574" y="8296"/>
                      <a:pt x="589" y="8296"/>
                    </a:cubicBezTo>
                    <a:cubicBezTo>
                      <a:pt x="654" y="8296"/>
                      <a:pt x="699" y="8246"/>
                      <a:pt x="724" y="8196"/>
                    </a:cubicBezTo>
                    <a:cubicBezTo>
                      <a:pt x="3946" y="7224"/>
                      <a:pt x="7229" y="6494"/>
                      <a:pt x="10359" y="5370"/>
                    </a:cubicBezTo>
                    <a:cubicBezTo>
                      <a:pt x="12730" y="4123"/>
                      <a:pt x="14888" y="2269"/>
                      <a:pt x="16560" y="172"/>
                    </a:cubicBezTo>
                    <a:cubicBezTo>
                      <a:pt x="16584" y="77"/>
                      <a:pt x="16496" y="1"/>
                      <a:pt x="164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81"/>
              <p:cNvSpPr/>
              <p:nvPr/>
            </p:nvSpPr>
            <p:spPr>
              <a:xfrm>
                <a:off x="3295975" y="3446125"/>
                <a:ext cx="512325" cy="245400"/>
              </a:xfrm>
              <a:custGeom>
                <a:rect b="b" l="l" r="r" t="t"/>
                <a:pathLst>
                  <a:path extrusionOk="0" h="9816" w="20493">
                    <a:moveTo>
                      <a:pt x="19761" y="0"/>
                    </a:moveTo>
                    <a:cubicBezTo>
                      <a:pt x="19725" y="0"/>
                      <a:pt x="19683" y="4"/>
                      <a:pt x="19634" y="11"/>
                    </a:cubicBezTo>
                    <a:cubicBezTo>
                      <a:pt x="16838" y="1075"/>
                      <a:pt x="13737" y="1105"/>
                      <a:pt x="10910" y="2108"/>
                    </a:cubicBezTo>
                    <a:cubicBezTo>
                      <a:pt x="7263" y="3507"/>
                      <a:pt x="3767" y="5695"/>
                      <a:pt x="1123" y="8552"/>
                    </a:cubicBezTo>
                    <a:cubicBezTo>
                      <a:pt x="758" y="8704"/>
                      <a:pt x="272" y="8947"/>
                      <a:pt x="241" y="9403"/>
                    </a:cubicBezTo>
                    <a:cubicBezTo>
                      <a:pt x="181" y="9464"/>
                      <a:pt x="90" y="9555"/>
                      <a:pt x="59" y="9646"/>
                    </a:cubicBezTo>
                    <a:cubicBezTo>
                      <a:pt x="1" y="9744"/>
                      <a:pt x="79" y="9816"/>
                      <a:pt x="159" y="9816"/>
                    </a:cubicBezTo>
                    <a:cubicBezTo>
                      <a:pt x="204" y="9816"/>
                      <a:pt x="250" y="9793"/>
                      <a:pt x="272" y="9738"/>
                    </a:cubicBezTo>
                    <a:cubicBezTo>
                      <a:pt x="272" y="9707"/>
                      <a:pt x="302" y="9677"/>
                      <a:pt x="333" y="9646"/>
                    </a:cubicBezTo>
                    <a:lnTo>
                      <a:pt x="302" y="9646"/>
                    </a:lnTo>
                    <a:cubicBezTo>
                      <a:pt x="333" y="9646"/>
                      <a:pt x="333" y="9616"/>
                      <a:pt x="363" y="9616"/>
                    </a:cubicBezTo>
                    <a:cubicBezTo>
                      <a:pt x="424" y="9662"/>
                      <a:pt x="500" y="9684"/>
                      <a:pt x="580" y="9684"/>
                    </a:cubicBezTo>
                    <a:cubicBezTo>
                      <a:pt x="659" y="9684"/>
                      <a:pt x="743" y="9662"/>
                      <a:pt x="819" y="9616"/>
                    </a:cubicBezTo>
                    <a:cubicBezTo>
                      <a:pt x="1548" y="8917"/>
                      <a:pt x="2582" y="8765"/>
                      <a:pt x="3463" y="8370"/>
                    </a:cubicBezTo>
                    <a:cubicBezTo>
                      <a:pt x="6260" y="7276"/>
                      <a:pt x="9269" y="6880"/>
                      <a:pt x="12096" y="5847"/>
                    </a:cubicBezTo>
                    <a:cubicBezTo>
                      <a:pt x="14254" y="4905"/>
                      <a:pt x="16169" y="3507"/>
                      <a:pt x="17993" y="2078"/>
                    </a:cubicBezTo>
                    <a:cubicBezTo>
                      <a:pt x="18746" y="1412"/>
                      <a:pt x="20492" y="0"/>
                      <a:pt x="1976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81"/>
              <p:cNvSpPr/>
              <p:nvPr/>
            </p:nvSpPr>
            <p:spPr>
              <a:xfrm>
                <a:off x="3124175" y="3000275"/>
                <a:ext cx="738050" cy="498500"/>
              </a:xfrm>
              <a:custGeom>
                <a:rect b="b" l="l" r="r" t="t"/>
                <a:pathLst>
                  <a:path extrusionOk="0" h="19940" w="29522">
                    <a:moveTo>
                      <a:pt x="387" y="0"/>
                    </a:moveTo>
                    <a:cubicBezTo>
                      <a:pt x="349" y="0"/>
                      <a:pt x="309" y="10"/>
                      <a:pt x="274" y="33"/>
                    </a:cubicBezTo>
                    <a:cubicBezTo>
                      <a:pt x="153" y="94"/>
                      <a:pt x="92" y="216"/>
                      <a:pt x="92" y="337"/>
                    </a:cubicBezTo>
                    <a:cubicBezTo>
                      <a:pt x="1" y="1340"/>
                      <a:pt x="426" y="2313"/>
                      <a:pt x="487" y="3316"/>
                    </a:cubicBezTo>
                    <a:cubicBezTo>
                      <a:pt x="913" y="6143"/>
                      <a:pt x="1126" y="9182"/>
                      <a:pt x="2524" y="11705"/>
                    </a:cubicBezTo>
                    <a:cubicBezTo>
                      <a:pt x="2524" y="11705"/>
                      <a:pt x="2554" y="11736"/>
                      <a:pt x="2554" y="11736"/>
                    </a:cubicBezTo>
                    <a:cubicBezTo>
                      <a:pt x="2554" y="11766"/>
                      <a:pt x="2554" y="11766"/>
                      <a:pt x="2554" y="11766"/>
                    </a:cubicBezTo>
                    <a:cubicBezTo>
                      <a:pt x="2585" y="11796"/>
                      <a:pt x="2585" y="11796"/>
                      <a:pt x="2615" y="11827"/>
                    </a:cubicBezTo>
                    <a:cubicBezTo>
                      <a:pt x="3892" y="14106"/>
                      <a:pt x="5958" y="15809"/>
                      <a:pt x="7417" y="17967"/>
                    </a:cubicBezTo>
                    <a:cubicBezTo>
                      <a:pt x="7417" y="17967"/>
                      <a:pt x="7448" y="17997"/>
                      <a:pt x="7448" y="18027"/>
                    </a:cubicBezTo>
                    <a:cubicBezTo>
                      <a:pt x="7448" y="17997"/>
                      <a:pt x="7448" y="17997"/>
                      <a:pt x="7448" y="17997"/>
                    </a:cubicBezTo>
                    <a:cubicBezTo>
                      <a:pt x="7448" y="18027"/>
                      <a:pt x="7478" y="18058"/>
                      <a:pt x="7478" y="18088"/>
                    </a:cubicBezTo>
                    <a:cubicBezTo>
                      <a:pt x="7478" y="18058"/>
                      <a:pt x="7478" y="18058"/>
                      <a:pt x="7478" y="18058"/>
                    </a:cubicBezTo>
                    <a:cubicBezTo>
                      <a:pt x="7478" y="18058"/>
                      <a:pt x="7478" y="18071"/>
                      <a:pt x="7487" y="18089"/>
                    </a:cubicBezTo>
                    <a:lnTo>
                      <a:pt x="7487" y="18089"/>
                    </a:lnTo>
                    <a:cubicBezTo>
                      <a:pt x="7485" y="18089"/>
                      <a:pt x="7482" y="18088"/>
                      <a:pt x="7478" y="18088"/>
                    </a:cubicBezTo>
                    <a:cubicBezTo>
                      <a:pt x="7782" y="18666"/>
                      <a:pt x="8208" y="19122"/>
                      <a:pt x="8390" y="19730"/>
                    </a:cubicBezTo>
                    <a:cubicBezTo>
                      <a:pt x="8455" y="19880"/>
                      <a:pt x="8550" y="19940"/>
                      <a:pt x="8651" y="19940"/>
                    </a:cubicBezTo>
                    <a:cubicBezTo>
                      <a:pt x="8836" y="19940"/>
                      <a:pt x="9041" y="19743"/>
                      <a:pt x="9120" y="19547"/>
                    </a:cubicBezTo>
                    <a:cubicBezTo>
                      <a:pt x="9136" y="19555"/>
                      <a:pt x="9152" y="19559"/>
                      <a:pt x="9168" y="19559"/>
                    </a:cubicBezTo>
                    <a:cubicBezTo>
                      <a:pt x="9211" y="19559"/>
                      <a:pt x="9249" y="19531"/>
                      <a:pt x="9272" y="19486"/>
                    </a:cubicBezTo>
                    <a:cubicBezTo>
                      <a:pt x="9298" y="19592"/>
                      <a:pt x="9416" y="19675"/>
                      <a:pt x="9526" y="19675"/>
                    </a:cubicBezTo>
                    <a:cubicBezTo>
                      <a:pt x="9543" y="19675"/>
                      <a:pt x="9560" y="19673"/>
                      <a:pt x="9576" y="19669"/>
                    </a:cubicBezTo>
                    <a:cubicBezTo>
                      <a:pt x="10153" y="19426"/>
                      <a:pt x="10731" y="19152"/>
                      <a:pt x="11338" y="19000"/>
                    </a:cubicBezTo>
                    <a:lnTo>
                      <a:pt x="11308" y="19000"/>
                    </a:lnTo>
                    <a:cubicBezTo>
                      <a:pt x="13922" y="18575"/>
                      <a:pt x="16536" y="18058"/>
                      <a:pt x="19089" y="17298"/>
                    </a:cubicBezTo>
                    <a:lnTo>
                      <a:pt x="19059" y="17298"/>
                    </a:lnTo>
                    <a:cubicBezTo>
                      <a:pt x="20427" y="16964"/>
                      <a:pt x="21764" y="16660"/>
                      <a:pt x="23071" y="16143"/>
                    </a:cubicBezTo>
                    <a:cubicBezTo>
                      <a:pt x="24804" y="15474"/>
                      <a:pt x="26202" y="14319"/>
                      <a:pt x="27479" y="13012"/>
                    </a:cubicBezTo>
                    <a:cubicBezTo>
                      <a:pt x="28153" y="12365"/>
                      <a:pt x="29521" y="11574"/>
                      <a:pt x="28292" y="11574"/>
                    </a:cubicBezTo>
                    <a:cubicBezTo>
                      <a:pt x="28136" y="11574"/>
                      <a:pt x="27938" y="11587"/>
                      <a:pt x="27691" y="11614"/>
                    </a:cubicBezTo>
                    <a:cubicBezTo>
                      <a:pt x="23436" y="11979"/>
                      <a:pt x="19181" y="12708"/>
                      <a:pt x="15381" y="14714"/>
                    </a:cubicBezTo>
                    <a:cubicBezTo>
                      <a:pt x="13132" y="15900"/>
                      <a:pt x="10791" y="17146"/>
                      <a:pt x="9241" y="19243"/>
                    </a:cubicBezTo>
                    <a:cubicBezTo>
                      <a:pt x="9241" y="19213"/>
                      <a:pt x="9241" y="19213"/>
                      <a:pt x="9211" y="19213"/>
                    </a:cubicBezTo>
                    <a:cubicBezTo>
                      <a:pt x="9302" y="18362"/>
                      <a:pt x="8907" y="17572"/>
                      <a:pt x="8755" y="16751"/>
                    </a:cubicBezTo>
                    <a:cubicBezTo>
                      <a:pt x="8732" y="16638"/>
                      <a:pt x="8643" y="16576"/>
                      <a:pt x="8561" y="16576"/>
                    </a:cubicBezTo>
                    <a:cubicBezTo>
                      <a:pt x="8532" y="16576"/>
                      <a:pt x="8505" y="16583"/>
                      <a:pt x="8481" y="16599"/>
                    </a:cubicBezTo>
                    <a:cubicBezTo>
                      <a:pt x="7721" y="15170"/>
                      <a:pt x="7539" y="13559"/>
                      <a:pt x="7235" y="11979"/>
                    </a:cubicBezTo>
                    <a:cubicBezTo>
                      <a:pt x="6810" y="10520"/>
                      <a:pt x="6202" y="9091"/>
                      <a:pt x="5503" y="7723"/>
                    </a:cubicBezTo>
                    <a:cubicBezTo>
                      <a:pt x="4530" y="5778"/>
                      <a:pt x="2980" y="4197"/>
                      <a:pt x="1946" y="2313"/>
                    </a:cubicBezTo>
                    <a:cubicBezTo>
                      <a:pt x="1581" y="1492"/>
                      <a:pt x="1156" y="732"/>
                      <a:pt x="548" y="64"/>
                    </a:cubicBezTo>
                    <a:cubicBezTo>
                      <a:pt x="510" y="26"/>
                      <a:pt x="450" y="0"/>
                      <a:pt x="38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81"/>
              <p:cNvSpPr/>
              <p:nvPr/>
            </p:nvSpPr>
            <p:spPr>
              <a:xfrm>
                <a:off x="3393175" y="3109750"/>
                <a:ext cx="487125" cy="204800"/>
              </a:xfrm>
              <a:custGeom>
                <a:rect b="b" l="l" r="r" t="t"/>
                <a:pathLst>
                  <a:path extrusionOk="0" h="8192" w="19485">
                    <a:moveTo>
                      <a:pt x="19089" y="1"/>
                    </a:moveTo>
                    <a:cubicBezTo>
                      <a:pt x="17144" y="366"/>
                      <a:pt x="15229" y="700"/>
                      <a:pt x="13345" y="1308"/>
                    </a:cubicBezTo>
                    <a:cubicBezTo>
                      <a:pt x="10852" y="1946"/>
                      <a:pt x="8177" y="2220"/>
                      <a:pt x="5928" y="3466"/>
                    </a:cubicBezTo>
                    <a:cubicBezTo>
                      <a:pt x="3983" y="4317"/>
                      <a:pt x="2463" y="5776"/>
                      <a:pt x="1034" y="7326"/>
                    </a:cubicBezTo>
                    <a:cubicBezTo>
                      <a:pt x="791" y="7448"/>
                      <a:pt x="1" y="7721"/>
                      <a:pt x="366" y="8086"/>
                    </a:cubicBezTo>
                    <a:cubicBezTo>
                      <a:pt x="379" y="8163"/>
                      <a:pt x="419" y="8191"/>
                      <a:pt x="465" y="8191"/>
                    </a:cubicBezTo>
                    <a:cubicBezTo>
                      <a:pt x="529" y="8191"/>
                      <a:pt x="604" y="8139"/>
                      <a:pt x="639" y="8086"/>
                    </a:cubicBezTo>
                    <a:cubicBezTo>
                      <a:pt x="4165" y="6475"/>
                      <a:pt x="8238" y="6627"/>
                      <a:pt x="11916" y="5350"/>
                    </a:cubicBezTo>
                    <a:cubicBezTo>
                      <a:pt x="14743" y="4378"/>
                      <a:pt x="16779" y="2129"/>
                      <a:pt x="19181" y="518"/>
                    </a:cubicBezTo>
                    <a:cubicBezTo>
                      <a:pt x="19333" y="426"/>
                      <a:pt x="19485" y="274"/>
                      <a:pt x="19393" y="122"/>
                    </a:cubicBezTo>
                    <a:cubicBezTo>
                      <a:pt x="19333" y="1"/>
                      <a:pt x="19211" y="1"/>
                      <a:pt x="1908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81"/>
              <p:cNvSpPr/>
              <p:nvPr/>
            </p:nvSpPr>
            <p:spPr>
              <a:xfrm>
                <a:off x="3257925" y="2432700"/>
                <a:ext cx="967375" cy="1574500"/>
              </a:xfrm>
              <a:custGeom>
                <a:rect b="b" l="l" r="r" t="t"/>
                <a:pathLst>
                  <a:path extrusionOk="0" h="62980" w="38695">
                    <a:moveTo>
                      <a:pt x="37904" y="0"/>
                    </a:moveTo>
                    <a:cubicBezTo>
                      <a:pt x="33983" y="213"/>
                      <a:pt x="30244" y="1824"/>
                      <a:pt x="26931" y="3769"/>
                    </a:cubicBezTo>
                    <a:cubicBezTo>
                      <a:pt x="14226" y="12280"/>
                      <a:pt x="6961" y="27296"/>
                      <a:pt x="2919" y="41612"/>
                    </a:cubicBezTo>
                    <a:cubicBezTo>
                      <a:pt x="1277" y="47114"/>
                      <a:pt x="365" y="52767"/>
                      <a:pt x="61" y="58481"/>
                    </a:cubicBezTo>
                    <a:cubicBezTo>
                      <a:pt x="1" y="59728"/>
                      <a:pt x="1" y="61004"/>
                      <a:pt x="31" y="62251"/>
                    </a:cubicBezTo>
                    <a:cubicBezTo>
                      <a:pt x="1" y="62646"/>
                      <a:pt x="335" y="62980"/>
                      <a:pt x="730" y="62980"/>
                    </a:cubicBezTo>
                    <a:cubicBezTo>
                      <a:pt x="1794" y="62919"/>
                      <a:pt x="1368" y="61582"/>
                      <a:pt x="1460" y="60852"/>
                    </a:cubicBezTo>
                    <a:cubicBezTo>
                      <a:pt x="1429" y="56475"/>
                      <a:pt x="2007" y="52098"/>
                      <a:pt x="2736" y="47782"/>
                    </a:cubicBezTo>
                    <a:cubicBezTo>
                      <a:pt x="5928" y="32888"/>
                      <a:pt x="12128" y="17873"/>
                      <a:pt x="23314" y="7204"/>
                    </a:cubicBezTo>
                    <a:cubicBezTo>
                      <a:pt x="23344" y="7174"/>
                      <a:pt x="23375" y="7143"/>
                      <a:pt x="23405" y="7113"/>
                    </a:cubicBezTo>
                    <a:cubicBezTo>
                      <a:pt x="23436" y="7083"/>
                      <a:pt x="23496" y="7052"/>
                      <a:pt x="23527" y="7022"/>
                    </a:cubicBezTo>
                    <a:cubicBezTo>
                      <a:pt x="23588" y="6961"/>
                      <a:pt x="23648" y="6900"/>
                      <a:pt x="23740" y="6839"/>
                    </a:cubicBezTo>
                    <a:lnTo>
                      <a:pt x="23709" y="6839"/>
                    </a:lnTo>
                    <a:cubicBezTo>
                      <a:pt x="23770" y="6809"/>
                      <a:pt x="23800" y="6779"/>
                      <a:pt x="23861" y="6718"/>
                    </a:cubicBezTo>
                    <a:lnTo>
                      <a:pt x="23892" y="6718"/>
                    </a:lnTo>
                    <a:cubicBezTo>
                      <a:pt x="23912" y="6698"/>
                      <a:pt x="23932" y="6677"/>
                      <a:pt x="23952" y="6657"/>
                    </a:cubicBezTo>
                    <a:lnTo>
                      <a:pt x="23952" y="6657"/>
                    </a:lnTo>
                    <a:cubicBezTo>
                      <a:pt x="23983" y="6627"/>
                      <a:pt x="24013" y="6596"/>
                      <a:pt x="24013" y="6596"/>
                    </a:cubicBezTo>
                    <a:cubicBezTo>
                      <a:pt x="27478" y="3526"/>
                      <a:pt x="31734" y="1307"/>
                      <a:pt x="36263" y="365"/>
                    </a:cubicBezTo>
                    <a:lnTo>
                      <a:pt x="36232" y="365"/>
                    </a:lnTo>
                    <a:cubicBezTo>
                      <a:pt x="36810" y="274"/>
                      <a:pt x="37387" y="213"/>
                      <a:pt x="37995" y="183"/>
                    </a:cubicBezTo>
                    <a:cubicBezTo>
                      <a:pt x="38178" y="183"/>
                      <a:pt x="38360" y="183"/>
                      <a:pt x="38542" y="213"/>
                    </a:cubicBezTo>
                    <a:cubicBezTo>
                      <a:pt x="38573" y="213"/>
                      <a:pt x="38664" y="213"/>
                      <a:pt x="38664" y="152"/>
                    </a:cubicBezTo>
                    <a:cubicBezTo>
                      <a:pt x="38694" y="92"/>
                      <a:pt x="38664" y="0"/>
                      <a:pt x="385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81"/>
              <p:cNvSpPr/>
              <p:nvPr/>
            </p:nvSpPr>
            <p:spPr>
              <a:xfrm>
                <a:off x="3394700" y="3893250"/>
                <a:ext cx="224250" cy="323250"/>
              </a:xfrm>
              <a:custGeom>
                <a:rect b="b" l="l" r="r" t="t"/>
                <a:pathLst>
                  <a:path extrusionOk="0" h="12930" w="8970">
                    <a:moveTo>
                      <a:pt x="8480" y="0"/>
                    </a:moveTo>
                    <a:cubicBezTo>
                      <a:pt x="8420" y="0"/>
                      <a:pt x="8350" y="9"/>
                      <a:pt x="8268" y="29"/>
                    </a:cubicBezTo>
                    <a:cubicBezTo>
                      <a:pt x="4256" y="333"/>
                      <a:pt x="3527" y="1914"/>
                      <a:pt x="1703" y="5105"/>
                    </a:cubicBezTo>
                    <a:cubicBezTo>
                      <a:pt x="1581" y="5227"/>
                      <a:pt x="1460" y="5439"/>
                      <a:pt x="1642" y="5561"/>
                    </a:cubicBezTo>
                    <a:cubicBezTo>
                      <a:pt x="487" y="7567"/>
                      <a:pt x="1" y="8479"/>
                      <a:pt x="1247" y="10637"/>
                    </a:cubicBezTo>
                    <a:cubicBezTo>
                      <a:pt x="1490" y="11336"/>
                      <a:pt x="1794" y="12035"/>
                      <a:pt x="1946" y="12765"/>
                    </a:cubicBezTo>
                    <a:cubicBezTo>
                      <a:pt x="1967" y="12868"/>
                      <a:pt x="2044" y="12929"/>
                      <a:pt x="2129" y="12929"/>
                    </a:cubicBezTo>
                    <a:cubicBezTo>
                      <a:pt x="2169" y="12929"/>
                      <a:pt x="2211" y="12916"/>
                      <a:pt x="2250" y="12886"/>
                    </a:cubicBezTo>
                    <a:cubicBezTo>
                      <a:pt x="2706" y="11944"/>
                      <a:pt x="2736" y="10820"/>
                      <a:pt x="2919" y="9786"/>
                    </a:cubicBezTo>
                    <a:cubicBezTo>
                      <a:pt x="3132" y="8236"/>
                      <a:pt x="3314" y="6564"/>
                      <a:pt x="2463" y="5166"/>
                    </a:cubicBezTo>
                    <a:cubicBezTo>
                      <a:pt x="2949" y="4497"/>
                      <a:pt x="3739" y="4163"/>
                      <a:pt x="4499" y="3950"/>
                    </a:cubicBezTo>
                    <a:lnTo>
                      <a:pt x="4469" y="3950"/>
                    </a:lnTo>
                    <a:cubicBezTo>
                      <a:pt x="6080" y="3464"/>
                      <a:pt x="7600" y="2400"/>
                      <a:pt x="8512" y="971"/>
                    </a:cubicBezTo>
                    <a:cubicBezTo>
                      <a:pt x="8728" y="619"/>
                      <a:pt x="8970" y="0"/>
                      <a:pt x="84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81"/>
              <p:cNvSpPr/>
              <p:nvPr/>
            </p:nvSpPr>
            <p:spPr>
              <a:xfrm>
                <a:off x="3494250" y="3911450"/>
                <a:ext cx="373900" cy="462225"/>
              </a:xfrm>
              <a:custGeom>
                <a:rect b="b" l="l" r="r" t="t"/>
                <a:pathLst>
                  <a:path extrusionOk="0" h="18489" w="14956">
                    <a:moveTo>
                      <a:pt x="13891" y="0"/>
                    </a:moveTo>
                    <a:lnTo>
                      <a:pt x="13891" y="0"/>
                    </a:lnTo>
                    <a:cubicBezTo>
                      <a:pt x="13466" y="10"/>
                      <a:pt x="13040" y="10"/>
                      <a:pt x="12615" y="10"/>
                    </a:cubicBezTo>
                    <a:lnTo>
                      <a:pt x="12615" y="10"/>
                    </a:lnTo>
                    <a:cubicBezTo>
                      <a:pt x="11764" y="10"/>
                      <a:pt x="10913" y="10"/>
                      <a:pt x="10062" y="91"/>
                    </a:cubicBezTo>
                    <a:cubicBezTo>
                      <a:pt x="8815" y="274"/>
                      <a:pt x="7600" y="730"/>
                      <a:pt x="6627" y="1490"/>
                    </a:cubicBezTo>
                    <a:cubicBezTo>
                      <a:pt x="5685" y="2128"/>
                      <a:pt x="5107" y="3192"/>
                      <a:pt x="4165" y="3830"/>
                    </a:cubicBezTo>
                    <a:cubicBezTo>
                      <a:pt x="4104" y="3860"/>
                      <a:pt x="4043" y="3891"/>
                      <a:pt x="3982" y="3921"/>
                    </a:cubicBezTo>
                    <a:cubicBezTo>
                      <a:pt x="3284" y="4445"/>
                      <a:pt x="2501" y="4774"/>
                      <a:pt x="1608" y="4774"/>
                    </a:cubicBezTo>
                    <a:cubicBezTo>
                      <a:pt x="1569" y="4774"/>
                      <a:pt x="1530" y="4774"/>
                      <a:pt x="1490" y="4772"/>
                    </a:cubicBezTo>
                    <a:lnTo>
                      <a:pt x="1490" y="4772"/>
                    </a:lnTo>
                    <a:cubicBezTo>
                      <a:pt x="1188" y="4827"/>
                      <a:pt x="1308" y="5180"/>
                      <a:pt x="1558" y="5180"/>
                    </a:cubicBezTo>
                    <a:cubicBezTo>
                      <a:pt x="1585" y="5180"/>
                      <a:pt x="1613" y="5176"/>
                      <a:pt x="1642" y="5167"/>
                    </a:cubicBezTo>
                    <a:cubicBezTo>
                      <a:pt x="1642" y="5198"/>
                      <a:pt x="1642" y="5228"/>
                      <a:pt x="1642" y="5228"/>
                    </a:cubicBezTo>
                    <a:cubicBezTo>
                      <a:pt x="1642" y="5259"/>
                      <a:pt x="1642" y="5259"/>
                      <a:pt x="1642" y="5259"/>
                    </a:cubicBezTo>
                    <a:cubicBezTo>
                      <a:pt x="1277" y="7781"/>
                      <a:pt x="1" y="10183"/>
                      <a:pt x="153" y="12797"/>
                    </a:cubicBezTo>
                    <a:cubicBezTo>
                      <a:pt x="31" y="14316"/>
                      <a:pt x="882" y="15563"/>
                      <a:pt x="1581" y="16839"/>
                    </a:cubicBezTo>
                    <a:cubicBezTo>
                      <a:pt x="1855" y="17356"/>
                      <a:pt x="2280" y="17842"/>
                      <a:pt x="2463" y="18420"/>
                    </a:cubicBezTo>
                    <a:cubicBezTo>
                      <a:pt x="2493" y="18465"/>
                      <a:pt x="2546" y="18488"/>
                      <a:pt x="2599" y="18488"/>
                    </a:cubicBezTo>
                    <a:cubicBezTo>
                      <a:pt x="2653" y="18488"/>
                      <a:pt x="2706" y="18465"/>
                      <a:pt x="2736" y="18420"/>
                    </a:cubicBezTo>
                    <a:cubicBezTo>
                      <a:pt x="3314" y="16353"/>
                      <a:pt x="3192" y="14165"/>
                      <a:pt x="3223" y="12037"/>
                    </a:cubicBezTo>
                    <a:cubicBezTo>
                      <a:pt x="3678" y="9727"/>
                      <a:pt x="3496" y="7174"/>
                      <a:pt x="2098" y="5167"/>
                    </a:cubicBezTo>
                    <a:cubicBezTo>
                      <a:pt x="2402" y="5137"/>
                      <a:pt x="2675" y="5107"/>
                      <a:pt x="2949" y="4985"/>
                    </a:cubicBezTo>
                    <a:cubicBezTo>
                      <a:pt x="5441" y="4742"/>
                      <a:pt x="8116" y="4499"/>
                      <a:pt x="10305" y="3313"/>
                    </a:cubicBezTo>
                    <a:cubicBezTo>
                      <a:pt x="11277" y="2523"/>
                      <a:pt x="12159" y="1642"/>
                      <a:pt x="13253" y="1003"/>
                    </a:cubicBezTo>
                    <a:cubicBezTo>
                      <a:pt x="13587" y="821"/>
                      <a:pt x="14955" y="122"/>
                      <a:pt x="1389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81"/>
              <p:cNvSpPr/>
              <p:nvPr/>
            </p:nvSpPr>
            <p:spPr>
              <a:xfrm>
                <a:off x="3600625" y="3997750"/>
                <a:ext cx="443825" cy="502350"/>
              </a:xfrm>
              <a:custGeom>
                <a:rect b="b" l="l" r="r" t="t"/>
                <a:pathLst>
                  <a:path extrusionOk="0" h="20094" w="17753">
                    <a:moveTo>
                      <a:pt x="10823" y="0"/>
                    </a:moveTo>
                    <a:cubicBezTo>
                      <a:pt x="9492" y="0"/>
                      <a:pt x="8172" y="143"/>
                      <a:pt x="6901" y="469"/>
                    </a:cubicBezTo>
                    <a:cubicBezTo>
                      <a:pt x="5746" y="1047"/>
                      <a:pt x="4621" y="1715"/>
                      <a:pt x="3436" y="2263"/>
                    </a:cubicBezTo>
                    <a:cubicBezTo>
                      <a:pt x="3132" y="2475"/>
                      <a:pt x="2645" y="2415"/>
                      <a:pt x="2372" y="2658"/>
                    </a:cubicBezTo>
                    <a:cubicBezTo>
                      <a:pt x="2327" y="2638"/>
                      <a:pt x="2288" y="2629"/>
                      <a:pt x="2256" y="2629"/>
                    </a:cubicBezTo>
                    <a:cubicBezTo>
                      <a:pt x="2097" y="2629"/>
                      <a:pt x="2113" y="2845"/>
                      <a:pt x="2341" y="2870"/>
                    </a:cubicBezTo>
                    <a:cubicBezTo>
                      <a:pt x="2372" y="2962"/>
                      <a:pt x="2463" y="3022"/>
                      <a:pt x="2585" y="3053"/>
                    </a:cubicBezTo>
                    <a:cubicBezTo>
                      <a:pt x="2554" y="3053"/>
                      <a:pt x="2554" y="3053"/>
                      <a:pt x="2524" y="3083"/>
                    </a:cubicBezTo>
                    <a:cubicBezTo>
                      <a:pt x="2159" y="3296"/>
                      <a:pt x="2159" y="3904"/>
                      <a:pt x="2007" y="4299"/>
                    </a:cubicBezTo>
                    <a:cubicBezTo>
                      <a:pt x="1794" y="4968"/>
                      <a:pt x="1703" y="5636"/>
                      <a:pt x="1490" y="6305"/>
                    </a:cubicBezTo>
                    <a:cubicBezTo>
                      <a:pt x="1490" y="6336"/>
                      <a:pt x="1490" y="6336"/>
                      <a:pt x="1490" y="6366"/>
                    </a:cubicBezTo>
                    <a:cubicBezTo>
                      <a:pt x="1460" y="6396"/>
                      <a:pt x="1460" y="6427"/>
                      <a:pt x="1460" y="6457"/>
                    </a:cubicBezTo>
                    <a:cubicBezTo>
                      <a:pt x="1369" y="6731"/>
                      <a:pt x="1308" y="6974"/>
                      <a:pt x="1247" y="7247"/>
                    </a:cubicBezTo>
                    <a:cubicBezTo>
                      <a:pt x="609" y="10956"/>
                      <a:pt x="1" y="15120"/>
                      <a:pt x="1642" y="18615"/>
                    </a:cubicBezTo>
                    <a:cubicBezTo>
                      <a:pt x="1806" y="18888"/>
                      <a:pt x="2142" y="20093"/>
                      <a:pt x="2561" y="20093"/>
                    </a:cubicBezTo>
                    <a:cubicBezTo>
                      <a:pt x="2608" y="20093"/>
                      <a:pt x="2657" y="20078"/>
                      <a:pt x="2706" y="20044"/>
                    </a:cubicBezTo>
                    <a:cubicBezTo>
                      <a:pt x="3343" y="17587"/>
                      <a:pt x="3526" y="14947"/>
                      <a:pt x="3618" y="12399"/>
                    </a:cubicBezTo>
                    <a:lnTo>
                      <a:pt x="3618" y="12399"/>
                    </a:lnTo>
                    <a:cubicBezTo>
                      <a:pt x="3618" y="12404"/>
                      <a:pt x="3618" y="12409"/>
                      <a:pt x="3618" y="12415"/>
                    </a:cubicBezTo>
                    <a:lnTo>
                      <a:pt x="3618" y="12384"/>
                    </a:lnTo>
                    <a:cubicBezTo>
                      <a:pt x="3618" y="12389"/>
                      <a:pt x="3618" y="12394"/>
                      <a:pt x="3618" y="12399"/>
                    </a:cubicBezTo>
                    <a:lnTo>
                      <a:pt x="3618" y="12399"/>
                    </a:lnTo>
                    <a:cubicBezTo>
                      <a:pt x="3588" y="11462"/>
                      <a:pt x="3587" y="10525"/>
                      <a:pt x="3466" y="9588"/>
                    </a:cubicBezTo>
                    <a:cubicBezTo>
                      <a:pt x="3466" y="9588"/>
                      <a:pt x="3466" y="9557"/>
                      <a:pt x="3466" y="9557"/>
                    </a:cubicBezTo>
                    <a:cubicBezTo>
                      <a:pt x="3466" y="9557"/>
                      <a:pt x="3466" y="9527"/>
                      <a:pt x="3466" y="9497"/>
                    </a:cubicBezTo>
                    <a:cubicBezTo>
                      <a:pt x="3405" y="9193"/>
                      <a:pt x="3375" y="8889"/>
                      <a:pt x="3314" y="8585"/>
                    </a:cubicBezTo>
                    <a:cubicBezTo>
                      <a:pt x="3314" y="8585"/>
                      <a:pt x="3314" y="8585"/>
                      <a:pt x="3314" y="8615"/>
                    </a:cubicBezTo>
                    <a:cubicBezTo>
                      <a:pt x="3314" y="8494"/>
                      <a:pt x="3284" y="8372"/>
                      <a:pt x="3284" y="8250"/>
                    </a:cubicBezTo>
                    <a:cubicBezTo>
                      <a:pt x="3284" y="8250"/>
                      <a:pt x="3284" y="8250"/>
                      <a:pt x="3284" y="8281"/>
                    </a:cubicBezTo>
                    <a:cubicBezTo>
                      <a:pt x="3132" y="7156"/>
                      <a:pt x="3132" y="6032"/>
                      <a:pt x="3010" y="4907"/>
                    </a:cubicBezTo>
                    <a:cubicBezTo>
                      <a:pt x="2949" y="4360"/>
                      <a:pt x="2858" y="3782"/>
                      <a:pt x="2737" y="3266"/>
                    </a:cubicBezTo>
                    <a:cubicBezTo>
                      <a:pt x="2737" y="3205"/>
                      <a:pt x="2706" y="3144"/>
                      <a:pt x="2676" y="3083"/>
                    </a:cubicBezTo>
                    <a:lnTo>
                      <a:pt x="2676" y="3083"/>
                    </a:lnTo>
                    <a:cubicBezTo>
                      <a:pt x="3024" y="3170"/>
                      <a:pt x="3480" y="3319"/>
                      <a:pt x="3890" y="3319"/>
                    </a:cubicBezTo>
                    <a:cubicBezTo>
                      <a:pt x="4053" y="3319"/>
                      <a:pt x="4209" y="3296"/>
                      <a:pt x="4348" y="3235"/>
                    </a:cubicBezTo>
                    <a:cubicBezTo>
                      <a:pt x="5055" y="3406"/>
                      <a:pt x="5785" y="3497"/>
                      <a:pt x="6514" y="3497"/>
                    </a:cubicBezTo>
                    <a:cubicBezTo>
                      <a:pt x="7475" y="3497"/>
                      <a:pt x="8433" y="3338"/>
                      <a:pt x="9332" y="2992"/>
                    </a:cubicBezTo>
                    <a:cubicBezTo>
                      <a:pt x="11977" y="2202"/>
                      <a:pt x="14713" y="1655"/>
                      <a:pt x="17479" y="1411"/>
                    </a:cubicBezTo>
                    <a:cubicBezTo>
                      <a:pt x="17691" y="1381"/>
                      <a:pt x="17752" y="1108"/>
                      <a:pt x="17509" y="1047"/>
                    </a:cubicBezTo>
                    <a:cubicBezTo>
                      <a:pt x="15383" y="415"/>
                      <a:pt x="13089" y="0"/>
                      <a:pt x="1082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81"/>
              <p:cNvSpPr/>
              <p:nvPr/>
            </p:nvSpPr>
            <p:spPr>
              <a:xfrm>
                <a:off x="3742900" y="4073900"/>
                <a:ext cx="458075" cy="93225"/>
              </a:xfrm>
              <a:custGeom>
                <a:rect b="b" l="l" r="r" t="t"/>
                <a:pathLst>
                  <a:path extrusionOk="0" h="3729" w="18323">
                    <a:moveTo>
                      <a:pt x="6518" y="1"/>
                    </a:moveTo>
                    <a:cubicBezTo>
                      <a:pt x="4975" y="1"/>
                      <a:pt x="3662" y="873"/>
                      <a:pt x="2182" y="1192"/>
                    </a:cubicBezTo>
                    <a:cubicBezTo>
                      <a:pt x="1514" y="1344"/>
                      <a:pt x="845" y="1344"/>
                      <a:pt x="146" y="1405"/>
                    </a:cubicBezTo>
                    <a:cubicBezTo>
                      <a:pt x="85" y="1405"/>
                      <a:pt x="55" y="1496"/>
                      <a:pt x="85" y="1527"/>
                    </a:cubicBezTo>
                    <a:cubicBezTo>
                      <a:pt x="0" y="1757"/>
                      <a:pt x="219" y="1813"/>
                      <a:pt x="535" y="1813"/>
                    </a:cubicBezTo>
                    <a:cubicBezTo>
                      <a:pt x="839" y="1813"/>
                      <a:pt x="1232" y="1761"/>
                      <a:pt x="1529" y="1761"/>
                    </a:cubicBezTo>
                    <a:cubicBezTo>
                      <a:pt x="1698" y="1761"/>
                      <a:pt x="1836" y="1778"/>
                      <a:pt x="1909" y="1831"/>
                    </a:cubicBezTo>
                    <a:lnTo>
                      <a:pt x="1939" y="1831"/>
                    </a:lnTo>
                    <a:cubicBezTo>
                      <a:pt x="2031" y="1831"/>
                      <a:pt x="2091" y="1861"/>
                      <a:pt x="2182" y="1861"/>
                    </a:cubicBezTo>
                    <a:lnTo>
                      <a:pt x="2152" y="1861"/>
                    </a:lnTo>
                    <a:cubicBezTo>
                      <a:pt x="3398" y="2074"/>
                      <a:pt x="4553" y="2560"/>
                      <a:pt x="5769" y="2773"/>
                    </a:cubicBezTo>
                    <a:cubicBezTo>
                      <a:pt x="7380" y="3106"/>
                      <a:pt x="9041" y="3389"/>
                      <a:pt x="10707" y="3389"/>
                    </a:cubicBezTo>
                    <a:cubicBezTo>
                      <a:pt x="10864" y="3389"/>
                      <a:pt x="11022" y="3386"/>
                      <a:pt x="11180" y="3381"/>
                    </a:cubicBezTo>
                    <a:cubicBezTo>
                      <a:pt x="11233" y="3380"/>
                      <a:pt x="11286" y="3380"/>
                      <a:pt x="11340" y="3380"/>
                    </a:cubicBezTo>
                    <a:cubicBezTo>
                      <a:pt x="12957" y="3380"/>
                      <a:pt x="14591" y="3728"/>
                      <a:pt x="16214" y="3728"/>
                    </a:cubicBezTo>
                    <a:cubicBezTo>
                      <a:pt x="16614" y="3728"/>
                      <a:pt x="17013" y="3707"/>
                      <a:pt x="17411" y="3654"/>
                    </a:cubicBezTo>
                    <a:cubicBezTo>
                      <a:pt x="18323" y="3198"/>
                      <a:pt x="15131" y="2104"/>
                      <a:pt x="14766" y="1952"/>
                    </a:cubicBezTo>
                    <a:lnTo>
                      <a:pt x="14797" y="1952"/>
                    </a:lnTo>
                    <a:cubicBezTo>
                      <a:pt x="12282" y="1065"/>
                      <a:pt x="9652" y="4"/>
                      <a:pt x="6964" y="4"/>
                    </a:cubicBezTo>
                    <a:cubicBezTo>
                      <a:pt x="6890" y="4"/>
                      <a:pt x="6816" y="5"/>
                      <a:pt x="6742" y="7"/>
                    </a:cubicBezTo>
                    <a:cubicBezTo>
                      <a:pt x="6667" y="3"/>
                      <a:pt x="6592" y="1"/>
                      <a:pt x="651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81"/>
              <p:cNvSpPr/>
              <p:nvPr/>
            </p:nvSpPr>
            <p:spPr>
              <a:xfrm>
                <a:off x="3702475" y="4126375"/>
                <a:ext cx="96525" cy="447725"/>
              </a:xfrm>
              <a:custGeom>
                <a:rect b="b" l="l" r="r" t="t"/>
                <a:pathLst>
                  <a:path extrusionOk="0" h="17909" w="3861">
                    <a:moveTo>
                      <a:pt x="2567" y="0"/>
                    </a:moveTo>
                    <a:cubicBezTo>
                      <a:pt x="2522" y="0"/>
                      <a:pt x="2475" y="28"/>
                      <a:pt x="2432" y="96"/>
                    </a:cubicBezTo>
                    <a:cubicBezTo>
                      <a:pt x="2249" y="856"/>
                      <a:pt x="1672" y="1434"/>
                      <a:pt x="1429" y="2163"/>
                    </a:cubicBezTo>
                    <a:cubicBezTo>
                      <a:pt x="760" y="4169"/>
                      <a:pt x="0" y="6206"/>
                      <a:pt x="213" y="8364"/>
                    </a:cubicBezTo>
                    <a:cubicBezTo>
                      <a:pt x="243" y="8425"/>
                      <a:pt x="243" y="8485"/>
                      <a:pt x="243" y="8546"/>
                    </a:cubicBezTo>
                    <a:cubicBezTo>
                      <a:pt x="243" y="8556"/>
                      <a:pt x="243" y="8567"/>
                      <a:pt x="243" y="8577"/>
                    </a:cubicBezTo>
                    <a:cubicBezTo>
                      <a:pt x="456" y="11525"/>
                      <a:pt x="486" y="14565"/>
                      <a:pt x="1611" y="17331"/>
                    </a:cubicBezTo>
                    <a:cubicBezTo>
                      <a:pt x="1686" y="17506"/>
                      <a:pt x="1803" y="17908"/>
                      <a:pt x="2028" y="17908"/>
                    </a:cubicBezTo>
                    <a:cubicBezTo>
                      <a:pt x="2077" y="17908"/>
                      <a:pt x="2130" y="17890"/>
                      <a:pt x="2189" y="17847"/>
                    </a:cubicBezTo>
                    <a:cubicBezTo>
                      <a:pt x="3496" y="15476"/>
                      <a:pt x="3556" y="12650"/>
                      <a:pt x="3708" y="10005"/>
                    </a:cubicBezTo>
                    <a:cubicBezTo>
                      <a:pt x="3678" y="8455"/>
                      <a:pt x="3860" y="6935"/>
                      <a:pt x="3708" y="5416"/>
                    </a:cubicBezTo>
                    <a:cubicBezTo>
                      <a:pt x="3435" y="3744"/>
                      <a:pt x="2948" y="2102"/>
                      <a:pt x="2705" y="461"/>
                    </a:cubicBezTo>
                    <a:cubicBezTo>
                      <a:pt x="2705" y="400"/>
                      <a:pt x="2705" y="339"/>
                      <a:pt x="2705" y="309"/>
                    </a:cubicBezTo>
                    <a:cubicBezTo>
                      <a:pt x="2771" y="178"/>
                      <a:pt x="2680" y="0"/>
                      <a:pt x="256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81"/>
              <p:cNvSpPr/>
              <p:nvPr/>
            </p:nvSpPr>
            <p:spPr>
              <a:xfrm>
                <a:off x="3817200" y="4168975"/>
                <a:ext cx="428575" cy="422725"/>
              </a:xfrm>
              <a:custGeom>
                <a:rect b="b" l="l" r="r" t="t"/>
                <a:pathLst>
                  <a:path extrusionOk="0" h="16909" w="17143">
                    <a:moveTo>
                      <a:pt x="1169" y="733"/>
                    </a:moveTo>
                    <a:lnTo>
                      <a:pt x="1169" y="733"/>
                    </a:lnTo>
                    <a:cubicBezTo>
                      <a:pt x="1156" y="735"/>
                      <a:pt x="1156" y="740"/>
                      <a:pt x="1156" y="763"/>
                    </a:cubicBezTo>
                    <a:cubicBezTo>
                      <a:pt x="1161" y="753"/>
                      <a:pt x="1165" y="743"/>
                      <a:pt x="1169" y="733"/>
                    </a:cubicBezTo>
                    <a:close/>
                    <a:moveTo>
                      <a:pt x="5837" y="0"/>
                    </a:moveTo>
                    <a:cubicBezTo>
                      <a:pt x="4590" y="0"/>
                      <a:pt x="3340" y="145"/>
                      <a:pt x="2128" y="398"/>
                    </a:cubicBezTo>
                    <a:cubicBezTo>
                      <a:pt x="2068" y="338"/>
                      <a:pt x="1976" y="322"/>
                      <a:pt x="1878" y="322"/>
                    </a:cubicBezTo>
                    <a:cubicBezTo>
                      <a:pt x="1779" y="322"/>
                      <a:pt x="1673" y="338"/>
                      <a:pt x="1581" y="338"/>
                    </a:cubicBezTo>
                    <a:cubicBezTo>
                      <a:pt x="1429" y="338"/>
                      <a:pt x="1247" y="429"/>
                      <a:pt x="1247" y="611"/>
                    </a:cubicBezTo>
                    <a:cubicBezTo>
                      <a:pt x="1196" y="637"/>
                      <a:pt x="1188" y="683"/>
                      <a:pt x="1169" y="733"/>
                    </a:cubicBezTo>
                    <a:lnTo>
                      <a:pt x="1169" y="733"/>
                    </a:lnTo>
                    <a:cubicBezTo>
                      <a:pt x="1173" y="733"/>
                      <a:pt x="1179" y="733"/>
                      <a:pt x="1186" y="733"/>
                    </a:cubicBezTo>
                    <a:cubicBezTo>
                      <a:pt x="487" y="3256"/>
                      <a:pt x="214" y="5870"/>
                      <a:pt x="1" y="8453"/>
                    </a:cubicBezTo>
                    <a:cubicBezTo>
                      <a:pt x="1" y="10247"/>
                      <a:pt x="426" y="12010"/>
                      <a:pt x="821" y="13772"/>
                    </a:cubicBezTo>
                    <a:cubicBezTo>
                      <a:pt x="1021" y="14257"/>
                      <a:pt x="1595" y="16909"/>
                      <a:pt x="2167" y="16909"/>
                    </a:cubicBezTo>
                    <a:cubicBezTo>
                      <a:pt x="2205" y="16909"/>
                      <a:pt x="2243" y="16897"/>
                      <a:pt x="2280" y="16873"/>
                    </a:cubicBezTo>
                    <a:cubicBezTo>
                      <a:pt x="2645" y="16356"/>
                      <a:pt x="2676" y="15657"/>
                      <a:pt x="2858" y="15079"/>
                    </a:cubicBezTo>
                    <a:cubicBezTo>
                      <a:pt x="2858" y="15049"/>
                      <a:pt x="2858" y="15049"/>
                      <a:pt x="2888" y="15019"/>
                    </a:cubicBezTo>
                    <a:cubicBezTo>
                      <a:pt x="2888" y="15019"/>
                      <a:pt x="2888" y="14988"/>
                      <a:pt x="2888" y="14988"/>
                    </a:cubicBezTo>
                    <a:cubicBezTo>
                      <a:pt x="2888" y="14958"/>
                      <a:pt x="2888" y="14927"/>
                      <a:pt x="2919" y="14867"/>
                    </a:cubicBezTo>
                    <a:cubicBezTo>
                      <a:pt x="2919" y="14857"/>
                      <a:pt x="2919" y="14846"/>
                      <a:pt x="2919" y="14836"/>
                    </a:cubicBezTo>
                    <a:cubicBezTo>
                      <a:pt x="2919" y="14806"/>
                      <a:pt x="2949" y="14776"/>
                      <a:pt x="2949" y="14745"/>
                    </a:cubicBezTo>
                    <a:cubicBezTo>
                      <a:pt x="2949" y="14745"/>
                      <a:pt x="2949" y="14745"/>
                      <a:pt x="2949" y="14776"/>
                    </a:cubicBezTo>
                    <a:cubicBezTo>
                      <a:pt x="2980" y="14624"/>
                      <a:pt x="3010" y="14502"/>
                      <a:pt x="3040" y="14380"/>
                    </a:cubicBezTo>
                    <a:lnTo>
                      <a:pt x="3040" y="14380"/>
                    </a:lnTo>
                    <a:cubicBezTo>
                      <a:pt x="3040" y="14380"/>
                      <a:pt x="3010" y="14411"/>
                      <a:pt x="3010" y="14411"/>
                    </a:cubicBezTo>
                    <a:cubicBezTo>
                      <a:pt x="3040" y="14320"/>
                      <a:pt x="3071" y="14198"/>
                      <a:pt x="3101" y="14076"/>
                    </a:cubicBezTo>
                    <a:cubicBezTo>
                      <a:pt x="3375" y="13013"/>
                      <a:pt x="3344" y="11918"/>
                      <a:pt x="3466" y="10854"/>
                    </a:cubicBezTo>
                    <a:cubicBezTo>
                      <a:pt x="3466" y="10854"/>
                      <a:pt x="3466" y="10854"/>
                      <a:pt x="3466" y="10824"/>
                    </a:cubicBezTo>
                    <a:cubicBezTo>
                      <a:pt x="3709" y="8605"/>
                      <a:pt x="3527" y="6326"/>
                      <a:pt x="3071" y="4137"/>
                    </a:cubicBezTo>
                    <a:cubicBezTo>
                      <a:pt x="2736" y="3073"/>
                      <a:pt x="2159" y="2101"/>
                      <a:pt x="1794" y="1067"/>
                    </a:cubicBezTo>
                    <a:lnTo>
                      <a:pt x="1794" y="1067"/>
                    </a:lnTo>
                    <a:cubicBezTo>
                      <a:pt x="3983" y="2009"/>
                      <a:pt x="6262" y="2769"/>
                      <a:pt x="8481" y="3742"/>
                    </a:cubicBezTo>
                    <a:cubicBezTo>
                      <a:pt x="10305" y="4198"/>
                      <a:pt x="12159" y="4532"/>
                      <a:pt x="13983" y="4958"/>
                    </a:cubicBezTo>
                    <a:cubicBezTo>
                      <a:pt x="14773" y="5171"/>
                      <a:pt x="15594" y="5171"/>
                      <a:pt x="16354" y="5322"/>
                    </a:cubicBezTo>
                    <a:cubicBezTo>
                      <a:pt x="16494" y="5369"/>
                      <a:pt x="16714" y="5448"/>
                      <a:pt x="16879" y="5448"/>
                    </a:cubicBezTo>
                    <a:cubicBezTo>
                      <a:pt x="17036" y="5448"/>
                      <a:pt x="17142" y="5377"/>
                      <a:pt x="17083" y="5140"/>
                    </a:cubicBezTo>
                    <a:cubicBezTo>
                      <a:pt x="15351" y="3833"/>
                      <a:pt x="13588" y="2465"/>
                      <a:pt x="11734" y="1310"/>
                    </a:cubicBezTo>
                    <a:cubicBezTo>
                      <a:pt x="9904" y="386"/>
                      <a:pt x="7876" y="0"/>
                      <a:pt x="583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81"/>
              <p:cNvSpPr/>
              <p:nvPr/>
            </p:nvSpPr>
            <p:spPr>
              <a:xfrm>
                <a:off x="3909925" y="4299750"/>
                <a:ext cx="117800" cy="386950"/>
              </a:xfrm>
              <a:custGeom>
                <a:rect b="b" l="l" r="r" t="t"/>
                <a:pathLst>
                  <a:path extrusionOk="0" h="15478" w="4712">
                    <a:moveTo>
                      <a:pt x="2249" y="0"/>
                    </a:moveTo>
                    <a:cubicBezTo>
                      <a:pt x="2219" y="0"/>
                      <a:pt x="2189" y="91"/>
                      <a:pt x="2249" y="91"/>
                    </a:cubicBezTo>
                    <a:cubicBezTo>
                      <a:pt x="2249" y="152"/>
                      <a:pt x="2280" y="213"/>
                      <a:pt x="2280" y="274"/>
                    </a:cubicBezTo>
                    <a:cubicBezTo>
                      <a:pt x="2189" y="517"/>
                      <a:pt x="2037" y="760"/>
                      <a:pt x="1885" y="1003"/>
                    </a:cubicBezTo>
                    <a:cubicBezTo>
                      <a:pt x="1793" y="1186"/>
                      <a:pt x="1702" y="1338"/>
                      <a:pt x="1611" y="1520"/>
                    </a:cubicBezTo>
                    <a:cubicBezTo>
                      <a:pt x="0" y="3739"/>
                      <a:pt x="395" y="6779"/>
                      <a:pt x="638" y="9362"/>
                    </a:cubicBezTo>
                    <a:cubicBezTo>
                      <a:pt x="638" y="9362"/>
                      <a:pt x="638" y="9393"/>
                      <a:pt x="638" y="9393"/>
                    </a:cubicBezTo>
                    <a:cubicBezTo>
                      <a:pt x="638" y="9423"/>
                      <a:pt x="638" y="9453"/>
                      <a:pt x="638" y="9514"/>
                    </a:cubicBezTo>
                    <a:cubicBezTo>
                      <a:pt x="699" y="11429"/>
                      <a:pt x="1064" y="13283"/>
                      <a:pt x="1854" y="15046"/>
                    </a:cubicBezTo>
                    <a:cubicBezTo>
                      <a:pt x="1930" y="15198"/>
                      <a:pt x="2006" y="15477"/>
                      <a:pt x="2171" y="15477"/>
                    </a:cubicBezTo>
                    <a:cubicBezTo>
                      <a:pt x="2203" y="15477"/>
                      <a:pt x="2239" y="15466"/>
                      <a:pt x="2280" y="15441"/>
                    </a:cubicBezTo>
                    <a:cubicBezTo>
                      <a:pt x="2492" y="15289"/>
                      <a:pt x="2492" y="14985"/>
                      <a:pt x="2584" y="14742"/>
                    </a:cubicBezTo>
                    <a:cubicBezTo>
                      <a:pt x="2584" y="14732"/>
                      <a:pt x="2584" y="14722"/>
                      <a:pt x="2584" y="14712"/>
                    </a:cubicBezTo>
                    <a:cubicBezTo>
                      <a:pt x="3891" y="10365"/>
                      <a:pt x="4711" y="5441"/>
                      <a:pt x="2766" y="1155"/>
                    </a:cubicBezTo>
                    <a:cubicBezTo>
                      <a:pt x="2675" y="1003"/>
                      <a:pt x="2614" y="821"/>
                      <a:pt x="2553" y="639"/>
                    </a:cubicBezTo>
                    <a:cubicBezTo>
                      <a:pt x="2657" y="457"/>
                      <a:pt x="2694" y="120"/>
                      <a:pt x="2495" y="120"/>
                    </a:cubicBezTo>
                    <a:cubicBezTo>
                      <a:pt x="2461" y="120"/>
                      <a:pt x="2420" y="130"/>
                      <a:pt x="2371" y="152"/>
                    </a:cubicBezTo>
                    <a:cubicBezTo>
                      <a:pt x="2341" y="122"/>
                      <a:pt x="2341" y="0"/>
                      <a:pt x="224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81"/>
              <p:cNvSpPr/>
              <p:nvPr/>
            </p:nvSpPr>
            <p:spPr>
              <a:xfrm>
                <a:off x="3959850" y="4276950"/>
                <a:ext cx="335350" cy="171200"/>
              </a:xfrm>
              <a:custGeom>
                <a:rect b="b" l="l" r="r" t="t"/>
                <a:pathLst>
                  <a:path extrusionOk="0" h="6848" w="13414">
                    <a:moveTo>
                      <a:pt x="183" y="0"/>
                    </a:moveTo>
                    <a:cubicBezTo>
                      <a:pt x="99" y="0"/>
                      <a:pt x="0" y="85"/>
                      <a:pt x="40" y="183"/>
                    </a:cubicBezTo>
                    <a:cubicBezTo>
                      <a:pt x="435" y="639"/>
                      <a:pt x="982" y="912"/>
                      <a:pt x="1499" y="1155"/>
                    </a:cubicBezTo>
                    <a:cubicBezTo>
                      <a:pt x="2076" y="1490"/>
                      <a:pt x="2623" y="1794"/>
                      <a:pt x="3140" y="2159"/>
                    </a:cubicBezTo>
                    <a:cubicBezTo>
                      <a:pt x="4417" y="3101"/>
                      <a:pt x="5541" y="4195"/>
                      <a:pt x="6879" y="5016"/>
                    </a:cubicBezTo>
                    <a:cubicBezTo>
                      <a:pt x="7456" y="5411"/>
                      <a:pt x="8216" y="5654"/>
                      <a:pt x="8854" y="5928"/>
                    </a:cubicBezTo>
                    <a:cubicBezTo>
                      <a:pt x="9918" y="6414"/>
                      <a:pt x="10921" y="6444"/>
                      <a:pt x="12015" y="6627"/>
                    </a:cubicBezTo>
                    <a:cubicBezTo>
                      <a:pt x="12350" y="6718"/>
                      <a:pt x="12715" y="6809"/>
                      <a:pt x="13049" y="6839"/>
                    </a:cubicBezTo>
                    <a:cubicBezTo>
                      <a:pt x="13074" y="6845"/>
                      <a:pt x="13100" y="6847"/>
                      <a:pt x="13127" y="6847"/>
                    </a:cubicBezTo>
                    <a:cubicBezTo>
                      <a:pt x="13257" y="6847"/>
                      <a:pt x="13388" y="6784"/>
                      <a:pt x="13414" y="6657"/>
                    </a:cubicBezTo>
                    <a:cubicBezTo>
                      <a:pt x="13292" y="6110"/>
                      <a:pt x="12684" y="5715"/>
                      <a:pt x="12319" y="5289"/>
                    </a:cubicBezTo>
                    <a:cubicBezTo>
                      <a:pt x="11681" y="4681"/>
                      <a:pt x="11012" y="4073"/>
                      <a:pt x="10283" y="3587"/>
                    </a:cubicBezTo>
                    <a:cubicBezTo>
                      <a:pt x="8945" y="2402"/>
                      <a:pt x="7426" y="1307"/>
                      <a:pt x="5602" y="1125"/>
                    </a:cubicBezTo>
                    <a:cubicBezTo>
                      <a:pt x="5602" y="1125"/>
                      <a:pt x="5572" y="1095"/>
                      <a:pt x="5541" y="1095"/>
                    </a:cubicBezTo>
                    <a:cubicBezTo>
                      <a:pt x="4508" y="791"/>
                      <a:pt x="3413" y="700"/>
                      <a:pt x="2350" y="517"/>
                    </a:cubicBezTo>
                    <a:cubicBezTo>
                      <a:pt x="1711" y="426"/>
                      <a:pt x="1012" y="487"/>
                      <a:pt x="404" y="183"/>
                    </a:cubicBezTo>
                    <a:cubicBezTo>
                      <a:pt x="374" y="152"/>
                      <a:pt x="344" y="122"/>
                      <a:pt x="283" y="92"/>
                    </a:cubicBezTo>
                    <a:cubicBezTo>
                      <a:pt x="272" y="26"/>
                      <a:pt x="230" y="0"/>
                      <a:pt x="18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81"/>
              <p:cNvSpPr/>
              <p:nvPr/>
            </p:nvSpPr>
            <p:spPr>
              <a:xfrm>
                <a:off x="4014775" y="4373175"/>
                <a:ext cx="321475" cy="400625"/>
              </a:xfrm>
              <a:custGeom>
                <a:rect b="b" l="l" r="r" t="t"/>
                <a:pathLst>
                  <a:path extrusionOk="0" h="16025" w="12859">
                    <a:moveTo>
                      <a:pt x="1098" y="1"/>
                    </a:moveTo>
                    <a:cubicBezTo>
                      <a:pt x="1063" y="1"/>
                      <a:pt x="1030" y="21"/>
                      <a:pt x="1004" y="72"/>
                    </a:cubicBezTo>
                    <a:cubicBezTo>
                      <a:pt x="994" y="70"/>
                      <a:pt x="986" y="69"/>
                      <a:pt x="977" y="69"/>
                    </a:cubicBezTo>
                    <a:cubicBezTo>
                      <a:pt x="878" y="69"/>
                      <a:pt x="859" y="227"/>
                      <a:pt x="943" y="255"/>
                    </a:cubicBezTo>
                    <a:cubicBezTo>
                      <a:pt x="1004" y="285"/>
                      <a:pt x="1125" y="316"/>
                      <a:pt x="1156" y="346"/>
                    </a:cubicBezTo>
                    <a:cubicBezTo>
                      <a:pt x="1247" y="437"/>
                      <a:pt x="1338" y="528"/>
                      <a:pt x="1429" y="620"/>
                    </a:cubicBezTo>
                    <a:cubicBezTo>
                      <a:pt x="1399" y="604"/>
                      <a:pt x="1368" y="597"/>
                      <a:pt x="1338" y="597"/>
                    </a:cubicBezTo>
                    <a:cubicBezTo>
                      <a:pt x="1308" y="597"/>
                      <a:pt x="1277" y="604"/>
                      <a:pt x="1247" y="620"/>
                    </a:cubicBezTo>
                    <a:cubicBezTo>
                      <a:pt x="1188" y="430"/>
                      <a:pt x="1138" y="356"/>
                      <a:pt x="1108" y="356"/>
                    </a:cubicBezTo>
                    <a:cubicBezTo>
                      <a:pt x="1061" y="356"/>
                      <a:pt x="1063" y="537"/>
                      <a:pt x="1156" y="741"/>
                    </a:cubicBezTo>
                    <a:cubicBezTo>
                      <a:pt x="1095" y="1197"/>
                      <a:pt x="882" y="1683"/>
                      <a:pt x="791" y="2139"/>
                    </a:cubicBezTo>
                    <a:cubicBezTo>
                      <a:pt x="669" y="2535"/>
                      <a:pt x="639" y="2960"/>
                      <a:pt x="578" y="3355"/>
                    </a:cubicBezTo>
                    <a:cubicBezTo>
                      <a:pt x="213" y="4753"/>
                      <a:pt x="61" y="6152"/>
                      <a:pt x="31" y="7611"/>
                    </a:cubicBezTo>
                    <a:lnTo>
                      <a:pt x="31" y="7580"/>
                    </a:lnTo>
                    <a:lnTo>
                      <a:pt x="31" y="7580"/>
                    </a:lnTo>
                    <a:cubicBezTo>
                      <a:pt x="1" y="8857"/>
                      <a:pt x="153" y="10133"/>
                      <a:pt x="548" y="11319"/>
                    </a:cubicBezTo>
                    <a:cubicBezTo>
                      <a:pt x="609" y="11471"/>
                      <a:pt x="639" y="11653"/>
                      <a:pt x="700" y="11836"/>
                    </a:cubicBezTo>
                    <a:cubicBezTo>
                      <a:pt x="700" y="11853"/>
                      <a:pt x="700" y="11866"/>
                      <a:pt x="700" y="11866"/>
                    </a:cubicBezTo>
                    <a:cubicBezTo>
                      <a:pt x="700" y="11896"/>
                      <a:pt x="730" y="11927"/>
                      <a:pt x="730" y="11957"/>
                    </a:cubicBezTo>
                    <a:lnTo>
                      <a:pt x="730" y="11927"/>
                    </a:lnTo>
                    <a:cubicBezTo>
                      <a:pt x="730" y="11957"/>
                      <a:pt x="730" y="11988"/>
                      <a:pt x="761" y="12018"/>
                    </a:cubicBezTo>
                    <a:cubicBezTo>
                      <a:pt x="761" y="12018"/>
                      <a:pt x="761" y="12048"/>
                      <a:pt x="761" y="12048"/>
                    </a:cubicBezTo>
                    <a:cubicBezTo>
                      <a:pt x="761" y="12048"/>
                      <a:pt x="761" y="12079"/>
                      <a:pt x="761" y="12079"/>
                    </a:cubicBezTo>
                    <a:cubicBezTo>
                      <a:pt x="1051" y="12572"/>
                      <a:pt x="1175" y="16025"/>
                      <a:pt x="1687" y="16025"/>
                    </a:cubicBezTo>
                    <a:cubicBezTo>
                      <a:pt x="1711" y="16025"/>
                      <a:pt x="1737" y="16017"/>
                      <a:pt x="1764" y="16000"/>
                    </a:cubicBezTo>
                    <a:cubicBezTo>
                      <a:pt x="2098" y="15240"/>
                      <a:pt x="2128" y="14358"/>
                      <a:pt x="2311" y="13568"/>
                    </a:cubicBezTo>
                    <a:cubicBezTo>
                      <a:pt x="2554" y="12808"/>
                      <a:pt x="2797" y="12048"/>
                      <a:pt x="3010" y="11288"/>
                    </a:cubicBezTo>
                    <a:cubicBezTo>
                      <a:pt x="3253" y="10498"/>
                      <a:pt x="3192" y="9525"/>
                      <a:pt x="3162" y="8735"/>
                    </a:cubicBezTo>
                    <a:cubicBezTo>
                      <a:pt x="3162" y="7489"/>
                      <a:pt x="3040" y="6334"/>
                      <a:pt x="2645" y="5149"/>
                    </a:cubicBezTo>
                    <a:lnTo>
                      <a:pt x="2645" y="5179"/>
                    </a:lnTo>
                    <a:cubicBezTo>
                      <a:pt x="2645" y="5088"/>
                      <a:pt x="2584" y="4966"/>
                      <a:pt x="2584" y="4875"/>
                    </a:cubicBezTo>
                    <a:cubicBezTo>
                      <a:pt x="2584" y="4875"/>
                      <a:pt x="2554" y="4845"/>
                      <a:pt x="2554" y="4814"/>
                    </a:cubicBezTo>
                    <a:lnTo>
                      <a:pt x="2554" y="4845"/>
                    </a:lnTo>
                    <a:cubicBezTo>
                      <a:pt x="2523" y="4723"/>
                      <a:pt x="2493" y="4571"/>
                      <a:pt x="2463" y="4480"/>
                    </a:cubicBezTo>
                    <a:lnTo>
                      <a:pt x="2463" y="4449"/>
                    </a:lnTo>
                    <a:cubicBezTo>
                      <a:pt x="2280" y="3842"/>
                      <a:pt x="2068" y="3234"/>
                      <a:pt x="1885" y="2626"/>
                    </a:cubicBezTo>
                    <a:cubicBezTo>
                      <a:pt x="1855" y="1987"/>
                      <a:pt x="1764" y="1349"/>
                      <a:pt x="1520" y="741"/>
                    </a:cubicBezTo>
                    <a:lnTo>
                      <a:pt x="1520" y="741"/>
                    </a:lnTo>
                    <a:cubicBezTo>
                      <a:pt x="3010" y="2170"/>
                      <a:pt x="4347" y="3750"/>
                      <a:pt x="5776" y="5240"/>
                    </a:cubicBezTo>
                    <a:cubicBezTo>
                      <a:pt x="6657" y="6121"/>
                      <a:pt x="7448" y="7124"/>
                      <a:pt x="8481" y="7854"/>
                    </a:cubicBezTo>
                    <a:cubicBezTo>
                      <a:pt x="9059" y="8279"/>
                      <a:pt x="9758" y="8644"/>
                      <a:pt x="10396" y="8887"/>
                    </a:cubicBezTo>
                    <a:cubicBezTo>
                      <a:pt x="10973" y="9100"/>
                      <a:pt x="11551" y="9191"/>
                      <a:pt x="12068" y="9525"/>
                    </a:cubicBezTo>
                    <a:cubicBezTo>
                      <a:pt x="12178" y="9581"/>
                      <a:pt x="12289" y="9712"/>
                      <a:pt x="12423" y="9712"/>
                    </a:cubicBezTo>
                    <a:cubicBezTo>
                      <a:pt x="12436" y="9712"/>
                      <a:pt x="12449" y="9711"/>
                      <a:pt x="12463" y="9708"/>
                    </a:cubicBezTo>
                    <a:cubicBezTo>
                      <a:pt x="12858" y="9495"/>
                      <a:pt x="12250" y="8826"/>
                      <a:pt x="12129" y="8522"/>
                    </a:cubicBezTo>
                    <a:cubicBezTo>
                      <a:pt x="11551" y="7489"/>
                      <a:pt x="10943" y="6486"/>
                      <a:pt x="10183" y="5574"/>
                    </a:cubicBezTo>
                    <a:lnTo>
                      <a:pt x="10183" y="5604"/>
                    </a:lnTo>
                    <a:cubicBezTo>
                      <a:pt x="9484" y="4693"/>
                      <a:pt x="8663" y="3872"/>
                      <a:pt x="7721" y="3234"/>
                    </a:cubicBezTo>
                    <a:cubicBezTo>
                      <a:pt x="7052" y="2808"/>
                      <a:pt x="6323" y="2474"/>
                      <a:pt x="5624" y="2139"/>
                    </a:cubicBezTo>
                    <a:cubicBezTo>
                      <a:pt x="5046" y="1835"/>
                      <a:pt x="4438" y="1623"/>
                      <a:pt x="3861" y="1349"/>
                    </a:cubicBezTo>
                    <a:cubicBezTo>
                      <a:pt x="3040" y="924"/>
                      <a:pt x="2189" y="559"/>
                      <a:pt x="1338" y="194"/>
                    </a:cubicBezTo>
                    <a:cubicBezTo>
                      <a:pt x="1294" y="129"/>
                      <a:pt x="1188" y="1"/>
                      <a:pt x="109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81"/>
              <p:cNvSpPr/>
              <p:nvPr/>
            </p:nvSpPr>
            <p:spPr>
              <a:xfrm>
                <a:off x="4143200" y="4546350"/>
                <a:ext cx="164150" cy="369625"/>
              </a:xfrm>
              <a:custGeom>
                <a:rect b="b" l="l" r="r" t="t"/>
                <a:pathLst>
                  <a:path extrusionOk="0" h="14785" w="6566">
                    <a:moveTo>
                      <a:pt x="71" y="0"/>
                    </a:moveTo>
                    <a:cubicBezTo>
                      <a:pt x="45" y="0"/>
                      <a:pt x="22" y="14"/>
                      <a:pt x="1" y="45"/>
                    </a:cubicBezTo>
                    <a:cubicBezTo>
                      <a:pt x="1" y="76"/>
                      <a:pt x="1" y="106"/>
                      <a:pt x="31" y="106"/>
                    </a:cubicBezTo>
                    <a:cubicBezTo>
                      <a:pt x="92" y="167"/>
                      <a:pt x="122" y="228"/>
                      <a:pt x="183" y="258"/>
                    </a:cubicBezTo>
                    <a:cubicBezTo>
                      <a:pt x="213" y="319"/>
                      <a:pt x="244" y="380"/>
                      <a:pt x="304" y="440"/>
                    </a:cubicBezTo>
                    <a:cubicBezTo>
                      <a:pt x="213" y="957"/>
                      <a:pt x="608" y="1504"/>
                      <a:pt x="608" y="2082"/>
                    </a:cubicBezTo>
                    <a:cubicBezTo>
                      <a:pt x="608" y="2082"/>
                      <a:pt x="608" y="2051"/>
                      <a:pt x="608" y="2051"/>
                    </a:cubicBezTo>
                    <a:cubicBezTo>
                      <a:pt x="973" y="4088"/>
                      <a:pt x="1247" y="6155"/>
                      <a:pt x="2007" y="8070"/>
                    </a:cubicBezTo>
                    <a:cubicBezTo>
                      <a:pt x="3101" y="10349"/>
                      <a:pt x="4286" y="12629"/>
                      <a:pt x="5928" y="14574"/>
                    </a:cubicBezTo>
                    <a:cubicBezTo>
                      <a:pt x="5999" y="14670"/>
                      <a:pt x="6090" y="14785"/>
                      <a:pt x="6199" y="14785"/>
                    </a:cubicBezTo>
                    <a:cubicBezTo>
                      <a:pt x="6229" y="14785"/>
                      <a:pt x="6260" y="14776"/>
                      <a:pt x="6292" y="14757"/>
                    </a:cubicBezTo>
                    <a:cubicBezTo>
                      <a:pt x="6566" y="12903"/>
                      <a:pt x="5958" y="10927"/>
                      <a:pt x="5563" y="9103"/>
                    </a:cubicBezTo>
                    <a:cubicBezTo>
                      <a:pt x="4833" y="5790"/>
                      <a:pt x="2797" y="3054"/>
                      <a:pt x="608" y="562"/>
                    </a:cubicBezTo>
                    <a:cubicBezTo>
                      <a:pt x="608" y="471"/>
                      <a:pt x="548" y="380"/>
                      <a:pt x="426" y="380"/>
                    </a:cubicBezTo>
                    <a:cubicBezTo>
                      <a:pt x="351" y="304"/>
                      <a:pt x="192" y="0"/>
                      <a:pt x="7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81"/>
              <p:cNvSpPr/>
              <p:nvPr/>
            </p:nvSpPr>
            <p:spPr>
              <a:xfrm>
                <a:off x="3298200" y="4005150"/>
                <a:ext cx="976875" cy="848575"/>
              </a:xfrm>
              <a:custGeom>
                <a:rect b="b" l="l" r="r" t="t"/>
                <a:pathLst>
                  <a:path extrusionOk="0" h="33943" w="39075">
                    <a:moveTo>
                      <a:pt x="13223" y="1541"/>
                    </a:moveTo>
                    <a:cubicBezTo>
                      <a:pt x="13232" y="1544"/>
                      <a:pt x="13242" y="1548"/>
                      <a:pt x="13252" y="1551"/>
                    </a:cubicBezTo>
                    <a:lnTo>
                      <a:pt x="13252" y="1551"/>
                    </a:lnTo>
                    <a:cubicBezTo>
                      <a:pt x="13250" y="1541"/>
                      <a:pt x="13244" y="1541"/>
                      <a:pt x="13223" y="1541"/>
                    </a:cubicBezTo>
                    <a:close/>
                    <a:moveTo>
                      <a:pt x="22888" y="7316"/>
                    </a:moveTo>
                    <a:cubicBezTo>
                      <a:pt x="22909" y="7316"/>
                      <a:pt x="22916" y="7330"/>
                      <a:pt x="22927" y="7339"/>
                    </a:cubicBezTo>
                    <a:lnTo>
                      <a:pt x="22927" y="7339"/>
                    </a:lnTo>
                    <a:cubicBezTo>
                      <a:pt x="22914" y="7331"/>
                      <a:pt x="22901" y="7323"/>
                      <a:pt x="22888" y="7316"/>
                    </a:cubicBezTo>
                    <a:close/>
                    <a:moveTo>
                      <a:pt x="27205" y="12514"/>
                    </a:moveTo>
                    <a:cubicBezTo>
                      <a:pt x="27205" y="12527"/>
                      <a:pt x="27211" y="12535"/>
                      <a:pt x="27217" y="12539"/>
                    </a:cubicBezTo>
                    <a:lnTo>
                      <a:pt x="27217" y="12539"/>
                    </a:lnTo>
                    <a:lnTo>
                      <a:pt x="27205" y="12514"/>
                    </a:lnTo>
                    <a:close/>
                    <a:moveTo>
                      <a:pt x="27217" y="12539"/>
                    </a:moveTo>
                    <a:lnTo>
                      <a:pt x="27235" y="12575"/>
                    </a:lnTo>
                    <a:cubicBezTo>
                      <a:pt x="27235" y="12575"/>
                      <a:pt x="27235" y="12544"/>
                      <a:pt x="27235" y="12544"/>
                    </a:cubicBezTo>
                    <a:cubicBezTo>
                      <a:pt x="27235" y="12544"/>
                      <a:pt x="27226" y="12544"/>
                      <a:pt x="27217" y="12539"/>
                    </a:cubicBezTo>
                    <a:close/>
                    <a:moveTo>
                      <a:pt x="4634" y="0"/>
                    </a:moveTo>
                    <a:cubicBezTo>
                      <a:pt x="3527" y="0"/>
                      <a:pt x="2425" y="99"/>
                      <a:pt x="1338" y="325"/>
                    </a:cubicBezTo>
                    <a:lnTo>
                      <a:pt x="1368" y="325"/>
                    </a:lnTo>
                    <a:cubicBezTo>
                      <a:pt x="943" y="508"/>
                      <a:pt x="1" y="295"/>
                      <a:pt x="1" y="933"/>
                    </a:cubicBezTo>
                    <a:cubicBezTo>
                      <a:pt x="28" y="1124"/>
                      <a:pt x="178" y="1242"/>
                      <a:pt x="340" y="1242"/>
                    </a:cubicBezTo>
                    <a:cubicBezTo>
                      <a:pt x="358" y="1242"/>
                      <a:pt x="377" y="1240"/>
                      <a:pt x="396" y="1237"/>
                    </a:cubicBezTo>
                    <a:cubicBezTo>
                      <a:pt x="1569" y="1096"/>
                      <a:pt x="2750" y="1028"/>
                      <a:pt x="3928" y="1028"/>
                    </a:cubicBezTo>
                    <a:cubicBezTo>
                      <a:pt x="5037" y="1028"/>
                      <a:pt x="6143" y="1089"/>
                      <a:pt x="7235" y="1207"/>
                    </a:cubicBezTo>
                    <a:cubicBezTo>
                      <a:pt x="14925" y="1906"/>
                      <a:pt x="21490" y="6587"/>
                      <a:pt x="26718" y="11997"/>
                    </a:cubicBezTo>
                    <a:cubicBezTo>
                      <a:pt x="26870" y="12179"/>
                      <a:pt x="27053" y="12362"/>
                      <a:pt x="27235" y="12544"/>
                    </a:cubicBezTo>
                    <a:cubicBezTo>
                      <a:pt x="32554" y="18745"/>
                      <a:pt x="36171" y="26222"/>
                      <a:pt x="38937" y="33882"/>
                    </a:cubicBezTo>
                    <a:cubicBezTo>
                      <a:pt x="38937" y="33882"/>
                      <a:pt x="38937" y="33851"/>
                      <a:pt x="38937" y="33851"/>
                    </a:cubicBezTo>
                    <a:cubicBezTo>
                      <a:pt x="38937" y="33912"/>
                      <a:pt x="38975" y="33943"/>
                      <a:pt x="39010" y="33943"/>
                    </a:cubicBezTo>
                    <a:cubicBezTo>
                      <a:pt x="39044" y="33943"/>
                      <a:pt x="39074" y="33912"/>
                      <a:pt x="39059" y="33851"/>
                    </a:cubicBezTo>
                    <a:cubicBezTo>
                      <a:pt x="39029" y="33851"/>
                      <a:pt x="39029" y="33851"/>
                      <a:pt x="39029" y="33821"/>
                    </a:cubicBezTo>
                    <a:cubicBezTo>
                      <a:pt x="35959" y="24034"/>
                      <a:pt x="31338" y="14155"/>
                      <a:pt x="23223" y="7559"/>
                    </a:cubicBezTo>
                    <a:lnTo>
                      <a:pt x="23223" y="7559"/>
                    </a:lnTo>
                    <a:cubicBezTo>
                      <a:pt x="23223" y="7590"/>
                      <a:pt x="23253" y="7590"/>
                      <a:pt x="23253" y="7620"/>
                    </a:cubicBezTo>
                    <a:cubicBezTo>
                      <a:pt x="23223" y="7590"/>
                      <a:pt x="23192" y="7559"/>
                      <a:pt x="23162" y="7529"/>
                    </a:cubicBezTo>
                    <a:cubicBezTo>
                      <a:pt x="23132" y="7499"/>
                      <a:pt x="23132" y="7499"/>
                      <a:pt x="23101" y="7499"/>
                    </a:cubicBezTo>
                    <a:lnTo>
                      <a:pt x="23132" y="7499"/>
                    </a:lnTo>
                    <a:cubicBezTo>
                      <a:pt x="23101" y="7468"/>
                      <a:pt x="23071" y="7438"/>
                      <a:pt x="23040" y="7407"/>
                    </a:cubicBezTo>
                    <a:lnTo>
                      <a:pt x="23040" y="7407"/>
                    </a:lnTo>
                    <a:cubicBezTo>
                      <a:pt x="23040" y="7413"/>
                      <a:pt x="23040" y="7417"/>
                      <a:pt x="23041" y="7420"/>
                    </a:cubicBezTo>
                    <a:lnTo>
                      <a:pt x="23041" y="7420"/>
                    </a:lnTo>
                    <a:cubicBezTo>
                      <a:pt x="23004" y="7397"/>
                      <a:pt x="22968" y="7367"/>
                      <a:pt x="22932" y="7342"/>
                    </a:cubicBezTo>
                    <a:lnTo>
                      <a:pt x="22932" y="7342"/>
                    </a:lnTo>
                    <a:cubicBezTo>
                      <a:pt x="22936" y="7345"/>
                      <a:pt x="22942" y="7347"/>
                      <a:pt x="22949" y="7347"/>
                    </a:cubicBezTo>
                    <a:cubicBezTo>
                      <a:pt x="20039" y="4982"/>
                      <a:pt x="16857" y="2769"/>
                      <a:pt x="13252" y="1551"/>
                    </a:cubicBezTo>
                    <a:lnTo>
                      <a:pt x="13252" y="1551"/>
                    </a:lnTo>
                    <a:cubicBezTo>
                      <a:pt x="13253" y="1555"/>
                      <a:pt x="13253" y="1562"/>
                      <a:pt x="13253" y="1571"/>
                    </a:cubicBezTo>
                    <a:cubicBezTo>
                      <a:pt x="10499" y="690"/>
                      <a:pt x="7552" y="0"/>
                      <a:pt x="4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81"/>
              <p:cNvSpPr/>
              <p:nvPr/>
            </p:nvSpPr>
            <p:spPr>
              <a:xfrm>
                <a:off x="3063400" y="3721575"/>
                <a:ext cx="129200" cy="359650"/>
              </a:xfrm>
              <a:custGeom>
                <a:rect b="b" l="l" r="r" t="t"/>
                <a:pathLst>
                  <a:path extrusionOk="0" h="14386" w="5168">
                    <a:moveTo>
                      <a:pt x="1594" y="1"/>
                    </a:moveTo>
                    <a:cubicBezTo>
                      <a:pt x="1319" y="1"/>
                      <a:pt x="1224" y="508"/>
                      <a:pt x="1246" y="847"/>
                    </a:cubicBezTo>
                    <a:cubicBezTo>
                      <a:pt x="1216" y="2550"/>
                      <a:pt x="1915" y="4252"/>
                      <a:pt x="3009" y="5528"/>
                    </a:cubicBezTo>
                    <a:lnTo>
                      <a:pt x="2979" y="5528"/>
                    </a:lnTo>
                    <a:cubicBezTo>
                      <a:pt x="3526" y="6106"/>
                      <a:pt x="4012" y="6835"/>
                      <a:pt x="4043" y="7656"/>
                    </a:cubicBezTo>
                    <a:cubicBezTo>
                      <a:pt x="2280" y="8537"/>
                      <a:pt x="1550" y="10483"/>
                      <a:pt x="760" y="12155"/>
                    </a:cubicBezTo>
                    <a:cubicBezTo>
                      <a:pt x="547" y="12823"/>
                      <a:pt x="0" y="13674"/>
                      <a:pt x="91" y="14313"/>
                    </a:cubicBezTo>
                    <a:cubicBezTo>
                      <a:pt x="125" y="14363"/>
                      <a:pt x="186" y="14385"/>
                      <a:pt x="244" y="14385"/>
                    </a:cubicBezTo>
                    <a:cubicBezTo>
                      <a:pt x="292" y="14385"/>
                      <a:pt x="338" y="14370"/>
                      <a:pt x="365" y="14343"/>
                    </a:cubicBezTo>
                    <a:cubicBezTo>
                      <a:pt x="1034" y="13705"/>
                      <a:pt x="1794" y="13158"/>
                      <a:pt x="2553" y="12641"/>
                    </a:cubicBezTo>
                    <a:cubicBezTo>
                      <a:pt x="4347" y="11911"/>
                      <a:pt x="4438" y="10118"/>
                      <a:pt x="4499" y="8416"/>
                    </a:cubicBezTo>
                    <a:cubicBezTo>
                      <a:pt x="4511" y="8417"/>
                      <a:pt x="4523" y="8418"/>
                      <a:pt x="4535" y="8418"/>
                    </a:cubicBezTo>
                    <a:cubicBezTo>
                      <a:pt x="4742" y="8418"/>
                      <a:pt x="4740" y="8165"/>
                      <a:pt x="4712" y="8021"/>
                    </a:cubicBezTo>
                    <a:cubicBezTo>
                      <a:pt x="4924" y="4312"/>
                      <a:pt x="5167" y="2610"/>
                      <a:pt x="1946" y="209"/>
                    </a:cubicBezTo>
                    <a:cubicBezTo>
                      <a:pt x="1805" y="61"/>
                      <a:pt x="1689" y="1"/>
                      <a:pt x="1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81"/>
              <p:cNvSpPr/>
              <p:nvPr/>
            </p:nvSpPr>
            <p:spPr>
              <a:xfrm>
                <a:off x="2880400" y="3609125"/>
                <a:ext cx="220900" cy="543725"/>
              </a:xfrm>
              <a:custGeom>
                <a:rect b="b" l="l" r="r" t="t"/>
                <a:pathLst>
                  <a:path extrusionOk="0" h="21749" w="8836">
                    <a:moveTo>
                      <a:pt x="497" y="0"/>
                    </a:moveTo>
                    <a:cubicBezTo>
                      <a:pt x="0" y="0"/>
                      <a:pt x="674" y="994"/>
                      <a:pt x="785" y="1272"/>
                    </a:cubicBezTo>
                    <a:cubicBezTo>
                      <a:pt x="1363" y="2397"/>
                      <a:pt x="1667" y="3613"/>
                      <a:pt x="2031" y="4798"/>
                    </a:cubicBezTo>
                    <a:cubicBezTo>
                      <a:pt x="3247" y="6987"/>
                      <a:pt x="5375" y="8658"/>
                      <a:pt x="7290" y="10178"/>
                    </a:cubicBezTo>
                    <a:cubicBezTo>
                      <a:pt x="7472" y="10421"/>
                      <a:pt x="7685" y="10634"/>
                      <a:pt x="7928" y="10786"/>
                    </a:cubicBezTo>
                    <a:cubicBezTo>
                      <a:pt x="5679" y="11728"/>
                      <a:pt x="4129" y="13765"/>
                      <a:pt x="3278" y="15984"/>
                    </a:cubicBezTo>
                    <a:cubicBezTo>
                      <a:pt x="2123" y="17777"/>
                      <a:pt x="876" y="19540"/>
                      <a:pt x="208" y="21607"/>
                    </a:cubicBezTo>
                    <a:cubicBezTo>
                      <a:pt x="231" y="21678"/>
                      <a:pt x="309" y="21748"/>
                      <a:pt x="386" y="21748"/>
                    </a:cubicBezTo>
                    <a:cubicBezTo>
                      <a:pt x="408" y="21748"/>
                      <a:pt x="430" y="21742"/>
                      <a:pt x="451" y="21729"/>
                    </a:cubicBezTo>
                    <a:cubicBezTo>
                      <a:pt x="937" y="21364"/>
                      <a:pt x="1515" y="21181"/>
                      <a:pt x="2062" y="20877"/>
                    </a:cubicBezTo>
                    <a:cubicBezTo>
                      <a:pt x="2730" y="20452"/>
                      <a:pt x="3521" y="20148"/>
                      <a:pt x="4189" y="19722"/>
                    </a:cubicBezTo>
                    <a:cubicBezTo>
                      <a:pt x="4980" y="19054"/>
                      <a:pt x="5557" y="18203"/>
                      <a:pt x="6013" y="17291"/>
                    </a:cubicBezTo>
                    <a:cubicBezTo>
                      <a:pt x="7168" y="15406"/>
                      <a:pt x="7320" y="13096"/>
                      <a:pt x="8262" y="11151"/>
                    </a:cubicBezTo>
                    <a:cubicBezTo>
                      <a:pt x="8262" y="11151"/>
                      <a:pt x="8262" y="11121"/>
                      <a:pt x="8262" y="11121"/>
                    </a:cubicBezTo>
                    <a:lnTo>
                      <a:pt x="8293" y="11121"/>
                    </a:lnTo>
                    <a:cubicBezTo>
                      <a:pt x="8293" y="11090"/>
                      <a:pt x="8293" y="11090"/>
                      <a:pt x="8323" y="11060"/>
                    </a:cubicBezTo>
                    <a:cubicBezTo>
                      <a:pt x="8381" y="11117"/>
                      <a:pt x="8449" y="11141"/>
                      <a:pt x="8514" y="11141"/>
                    </a:cubicBezTo>
                    <a:cubicBezTo>
                      <a:pt x="8689" y="11141"/>
                      <a:pt x="8835" y="10964"/>
                      <a:pt x="8658" y="10786"/>
                    </a:cubicBezTo>
                    <a:cubicBezTo>
                      <a:pt x="7867" y="10300"/>
                      <a:pt x="7351" y="9570"/>
                      <a:pt x="7016" y="8750"/>
                    </a:cubicBezTo>
                    <a:cubicBezTo>
                      <a:pt x="6986" y="8689"/>
                      <a:pt x="6955" y="8628"/>
                      <a:pt x="6925" y="8537"/>
                    </a:cubicBezTo>
                    <a:cubicBezTo>
                      <a:pt x="6469" y="7503"/>
                      <a:pt x="6560" y="6318"/>
                      <a:pt x="6104" y="5285"/>
                    </a:cubicBezTo>
                    <a:cubicBezTo>
                      <a:pt x="5709" y="4099"/>
                      <a:pt x="4949" y="3035"/>
                      <a:pt x="3977" y="2245"/>
                    </a:cubicBezTo>
                    <a:cubicBezTo>
                      <a:pt x="2943" y="1424"/>
                      <a:pt x="1788" y="725"/>
                      <a:pt x="664" y="26"/>
                    </a:cubicBezTo>
                    <a:cubicBezTo>
                      <a:pt x="598" y="8"/>
                      <a:pt x="543" y="0"/>
                      <a:pt x="49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81"/>
              <p:cNvSpPr/>
              <p:nvPr/>
            </p:nvSpPr>
            <p:spPr>
              <a:xfrm>
                <a:off x="2666500" y="3598675"/>
                <a:ext cx="310300" cy="604075"/>
              </a:xfrm>
              <a:custGeom>
                <a:rect b="b" l="l" r="r" t="t"/>
                <a:pathLst>
                  <a:path extrusionOk="0" h="24163" w="12412">
                    <a:moveTo>
                      <a:pt x="222" y="0"/>
                    </a:moveTo>
                    <a:cubicBezTo>
                      <a:pt x="50" y="0"/>
                      <a:pt x="0" y="222"/>
                      <a:pt x="131" y="353"/>
                    </a:cubicBezTo>
                    <a:cubicBezTo>
                      <a:pt x="2320" y="2055"/>
                      <a:pt x="4326" y="3970"/>
                      <a:pt x="6119" y="6098"/>
                    </a:cubicBezTo>
                    <a:cubicBezTo>
                      <a:pt x="7153" y="7466"/>
                      <a:pt x="8612" y="8408"/>
                      <a:pt x="10192" y="8985"/>
                    </a:cubicBezTo>
                    <a:cubicBezTo>
                      <a:pt x="10496" y="9441"/>
                      <a:pt x="11195" y="9593"/>
                      <a:pt x="11682" y="9776"/>
                    </a:cubicBezTo>
                    <a:cubicBezTo>
                      <a:pt x="11621" y="9776"/>
                      <a:pt x="11560" y="9806"/>
                      <a:pt x="11530" y="9867"/>
                    </a:cubicBezTo>
                    <a:cubicBezTo>
                      <a:pt x="11134" y="10262"/>
                      <a:pt x="10770" y="10687"/>
                      <a:pt x="10405" y="11113"/>
                    </a:cubicBezTo>
                    <a:cubicBezTo>
                      <a:pt x="9706" y="11994"/>
                      <a:pt x="9098" y="12937"/>
                      <a:pt x="8368" y="13788"/>
                    </a:cubicBezTo>
                    <a:cubicBezTo>
                      <a:pt x="8308" y="13879"/>
                      <a:pt x="8217" y="13970"/>
                      <a:pt x="8156" y="14031"/>
                    </a:cubicBezTo>
                    <a:cubicBezTo>
                      <a:pt x="7973" y="14274"/>
                      <a:pt x="7761" y="14487"/>
                      <a:pt x="7548" y="14730"/>
                    </a:cubicBezTo>
                    <a:cubicBezTo>
                      <a:pt x="7548" y="14760"/>
                      <a:pt x="7517" y="14760"/>
                      <a:pt x="7517" y="14791"/>
                    </a:cubicBezTo>
                    <a:lnTo>
                      <a:pt x="7517" y="14760"/>
                    </a:lnTo>
                    <a:cubicBezTo>
                      <a:pt x="7517" y="14791"/>
                      <a:pt x="7487" y="14791"/>
                      <a:pt x="7487" y="14821"/>
                    </a:cubicBezTo>
                    <a:cubicBezTo>
                      <a:pt x="6879" y="15520"/>
                      <a:pt x="6362" y="16311"/>
                      <a:pt x="5846" y="17101"/>
                    </a:cubicBezTo>
                    <a:lnTo>
                      <a:pt x="5846" y="17071"/>
                    </a:lnTo>
                    <a:cubicBezTo>
                      <a:pt x="4569" y="19259"/>
                      <a:pt x="3292" y="21569"/>
                      <a:pt x="2502" y="24001"/>
                    </a:cubicBezTo>
                    <a:cubicBezTo>
                      <a:pt x="2540" y="24116"/>
                      <a:pt x="2622" y="24162"/>
                      <a:pt x="2730" y="24162"/>
                    </a:cubicBezTo>
                    <a:cubicBezTo>
                      <a:pt x="3134" y="24162"/>
                      <a:pt x="3910" y="23506"/>
                      <a:pt x="4174" y="23362"/>
                    </a:cubicBezTo>
                    <a:lnTo>
                      <a:pt x="4174" y="23362"/>
                    </a:lnTo>
                    <a:cubicBezTo>
                      <a:pt x="4143" y="23393"/>
                      <a:pt x="4143" y="23393"/>
                      <a:pt x="4143" y="23393"/>
                    </a:cubicBezTo>
                    <a:cubicBezTo>
                      <a:pt x="7426" y="21326"/>
                      <a:pt x="9159" y="17496"/>
                      <a:pt x="10618" y="14031"/>
                    </a:cubicBezTo>
                    <a:cubicBezTo>
                      <a:pt x="10709" y="13788"/>
                      <a:pt x="10800" y="13514"/>
                      <a:pt x="10891" y="13271"/>
                    </a:cubicBezTo>
                    <a:cubicBezTo>
                      <a:pt x="10891" y="13271"/>
                      <a:pt x="10891" y="13241"/>
                      <a:pt x="10891" y="13241"/>
                    </a:cubicBezTo>
                    <a:cubicBezTo>
                      <a:pt x="10891" y="13241"/>
                      <a:pt x="10891" y="13210"/>
                      <a:pt x="10922" y="13180"/>
                    </a:cubicBezTo>
                    <a:cubicBezTo>
                      <a:pt x="10922" y="13149"/>
                      <a:pt x="10922" y="13119"/>
                      <a:pt x="10922" y="13119"/>
                    </a:cubicBezTo>
                    <a:cubicBezTo>
                      <a:pt x="11134" y="12450"/>
                      <a:pt x="11408" y="11812"/>
                      <a:pt x="11560" y="11143"/>
                    </a:cubicBezTo>
                    <a:cubicBezTo>
                      <a:pt x="11682" y="10718"/>
                      <a:pt x="11985" y="10232"/>
                      <a:pt x="11803" y="9807"/>
                    </a:cubicBezTo>
                    <a:lnTo>
                      <a:pt x="11803" y="9807"/>
                    </a:lnTo>
                    <a:cubicBezTo>
                      <a:pt x="11842" y="9808"/>
                      <a:pt x="11879" y="9811"/>
                      <a:pt x="11915" y="9811"/>
                    </a:cubicBezTo>
                    <a:cubicBezTo>
                      <a:pt x="11982" y="9811"/>
                      <a:pt x="12040" y="9800"/>
                      <a:pt x="12077" y="9745"/>
                    </a:cubicBezTo>
                    <a:cubicBezTo>
                      <a:pt x="12125" y="9775"/>
                      <a:pt x="12170" y="9787"/>
                      <a:pt x="12208" y="9787"/>
                    </a:cubicBezTo>
                    <a:cubicBezTo>
                      <a:pt x="12362" y="9787"/>
                      <a:pt x="12412" y="9587"/>
                      <a:pt x="12168" y="9563"/>
                    </a:cubicBezTo>
                    <a:cubicBezTo>
                      <a:pt x="12077" y="9198"/>
                      <a:pt x="11651" y="8985"/>
                      <a:pt x="11469" y="8651"/>
                    </a:cubicBezTo>
                    <a:cubicBezTo>
                      <a:pt x="10800" y="7557"/>
                      <a:pt x="10192" y="6402"/>
                      <a:pt x="9554" y="5277"/>
                    </a:cubicBezTo>
                    <a:cubicBezTo>
                      <a:pt x="7122" y="2663"/>
                      <a:pt x="3688" y="991"/>
                      <a:pt x="314" y="19"/>
                    </a:cubicBezTo>
                    <a:cubicBezTo>
                      <a:pt x="280" y="6"/>
                      <a:pt x="250" y="0"/>
                      <a:pt x="2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81"/>
              <p:cNvSpPr/>
              <p:nvPr/>
            </p:nvSpPr>
            <p:spPr>
              <a:xfrm>
                <a:off x="2475725" y="3632500"/>
                <a:ext cx="398475" cy="203550"/>
              </a:xfrm>
              <a:custGeom>
                <a:rect b="b" l="l" r="r" t="t"/>
                <a:pathLst>
                  <a:path extrusionOk="0" h="8142" w="15939">
                    <a:moveTo>
                      <a:pt x="749" y="1"/>
                    </a:moveTo>
                    <a:cubicBezTo>
                      <a:pt x="284" y="1"/>
                      <a:pt x="1" y="107"/>
                      <a:pt x="194" y="429"/>
                    </a:cubicBezTo>
                    <a:cubicBezTo>
                      <a:pt x="1774" y="1766"/>
                      <a:pt x="3841" y="2404"/>
                      <a:pt x="5574" y="3529"/>
                    </a:cubicBezTo>
                    <a:cubicBezTo>
                      <a:pt x="7063" y="4562"/>
                      <a:pt x="8765" y="5322"/>
                      <a:pt x="10437" y="5961"/>
                    </a:cubicBezTo>
                    <a:cubicBezTo>
                      <a:pt x="11592" y="6447"/>
                      <a:pt x="12808" y="6660"/>
                      <a:pt x="13963" y="7146"/>
                    </a:cubicBezTo>
                    <a:cubicBezTo>
                      <a:pt x="14024" y="7176"/>
                      <a:pt x="14115" y="7207"/>
                      <a:pt x="14176" y="7237"/>
                    </a:cubicBezTo>
                    <a:lnTo>
                      <a:pt x="14206" y="7237"/>
                    </a:lnTo>
                    <a:cubicBezTo>
                      <a:pt x="14556" y="7237"/>
                      <a:pt x="15379" y="8142"/>
                      <a:pt x="15745" y="8142"/>
                    </a:cubicBezTo>
                    <a:cubicBezTo>
                      <a:pt x="15824" y="8142"/>
                      <a:pt x="15881" y="8100"/>
                      <a:pt x="15908" y="7997"/>
                    </a:cubicBezTo>
                    <a:cubicBezTo>
                      <a:pt x="15939" y="7967"/>
                      <a:pt x="15939" y="7875"/>
                      <a:pt x="15908" y="7845"/>
                    </a:cubicBezTo>
                    <a:cubicBezTo>
                      <a:pt x="15361" y="7420"/>
                      <a:pt x="14814" y="7055"/>
                      <a:pt x="14328" y="6568"/>
                    </a:cubicBezTo>
                    <a:cubicBezTo>
                      <a:pt x="13203" y="5444"/>
                      <a:pt x="12565" y="3924"/>
                      <a:pt x="11136" y="3103"/>
                    </a:cubicBezTo>
                    <a:cubicBezTo>
                      <a:pt x="8826" y="1553"/>
                      <a:pt x="5969" y="1006"/>
                      <a:pt x="3294" y="398"/>
                    </a:cubicBezTo>
                    <a:lnTo>
                      <a:pt x="3324" y="398"/>
                    </a:lnTo>
                    <a:cubicBezTo>
                      <a:pt x="3069" y="359"/>
                      <a:pt x="1602" y="1"/>
                      <a:pt x="7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81"/>
              <p:cNvSpPr/>
              <p:nvPr/>
            </p:nvSpPr>
            <p:spPr>
              <a:xfrm>
                <a:off x="2614300" y="3831975"/>
                <a:ext cx="234825" cy="385100"/>
              </a:xfrm>
              <a:custGeom>
                <a:rect b="b" l="l" r="r" t="t"/>
                <a:pathLst>
                  <a:path extrusionOk="0" h="15404" w="9393">
                    <a:moveTo>
                      <a:pt x="9256" y="0"/>
                    </a:moveTo>
                    <a:cubicBezTo>
                      <a:pt x="9163" y="0"/>
                      <a:pt x="9058" y="81"/>
                      <a:pt x="9058" y="200"/>
                    </a:cubicBezTo>
                    <a:cubicBezTo>
                      <a:pt x="9028" y="231"/>
                      <a:pt x="8967" y="261"/>
                      <a:pt x="8937" y="322"/>
                    </a:cubicBezTo>
                    <a:cubicBezTo>
                      <a:pt x="7842" y="1599"/>
                      <a:pt x="6566" y="2693"/>
                      <a:pt x="5441" y="3939"/>
                    </a:cubicBezTo>
                    <a:cubicBezTo>
                      <a:pt x="4469" y="5124"/>
                      <a:pt x="3800" y="6523"/>
                      <a:pt x="2979" y="7799"/>
                    </a:cubicBezTo>
                    <a:cubicBezTo>
                      <a:pt x="1642" y="10109"/>
                      <a:pt x="152" y="12541"/>
                      <a:pt x="0" y="15246"/>
                    </a:cubicBezTo>
                    <a:cubicBezTo>
                      <a:pt x="48" y="15361"/>
                      <a:pt x="120" y="15403"/>
                      <a:pt x="202" y="15403"/>
                    </a:cubicBezTo>
                    <a:cubicBezTo>
                      <a:pt x="382" y="15403"/>
                      <a:pt x="614" y="15199"/>
                      <a:pt x="760" y="15094"/>
                    </a:cubicBezTo>
                    <a:cubicBezTo>
                      <a:pt x="3192" y="13392"/>
                      <a:pt x="4864" y="10869"/>
                      <a:pt x="6627" y="8498"/>
                    </a:cubicBezTo>
                    <a:cubicBezTo>
                      <a:pt x="6627" y="8498"/>
                      <a:pt x="6627" y="8529"/>
                      <a:pt x="6627" y="8529"/>
                    </a:cubicBezTo>
                    <a:cubicBezTo>
                      <a:pt x="6627" y="8498"/>
                      <a:pt x="6657" y="8468"/>
                      <a:pt x="6687" y="8438"/>
                    </a:cubicBezTo>
                    <a:cubicBezTo>
                      <a:pt x="6681" y="8438"/>
                      <a:pt x="6675" y="8439"/>
                      <a:pt x="6671" y="8441"/>
                    </a:cubicBezTo>
                    <a:lnTo>
                      <a:pt x="6671" y="8441"/>
                    </a:lnTo>
                    <a:cubicBezTo>
                      <a:pt x="6697" y="8397"/>
                      <a:pt x="6723" y="8367"/>
                      <a:pt x="6748" y="8316"/>
                    </a:cubicBezTo>
                    <a:lnTo>
                      <a:pt x="6779" y="8316"/>
                    </a:lnTo>
                    <a:cubicBezTo>
                      <a:pt x="8116" y="6614"/>
                      <a:pt x="8602" y="4517"/>
                      <a:pt x="9119" y="2450"/>
                    </a:cubicBezTo>
                    <a:cubicBezTo>
                      <a:pt x="9301" y="1690"/>
                      <a:pt x="9149" y="900"/>
                      <a:pt x="9393" y="170"/>
                    </a:cubicBezTo>
                    <a:cubicBezTo>
                      <a:pt x="9393" y="50"/>
                      <a:pt x="9328" y="0"/>
                      <a:pt x="9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81"/>
              <p:cNvSpPr/>
              <p:nvPr/>
            </p:nvSpPr>
            <p:spPr>
              <a:xfrm>
                <a:off x="2344525" y="3709325"/>
                <a:ext cx="405050" cy="459250"/>
              </a:xfrm>
              <a:custGeom>
                <a:rect b="b" l="l" r="r" t="t"/>
                <a:pathLst>
                  <a:path extrusionOk="0" h="18370" w="16202">
                    <a:moveTo>
                      <a:pt x="6030" y="0"/>
                    </a:moveTo>
                    <a:cubicBezTo>
                      <a:pt x="4115" y="0"/>
                      <a:pt x="2194" y="209"/>
                      <a:pt x="335" y="334"/>
                    </a:cubicBezTo>
                    <a:cubicBezTo>
                      <a:pt x="1" y="699"/>
                      <a:pt x="578" y="821"/>
                      <a:pt x="852" y="881"/>
                    </a:cubicBezTo>
                    <a:cubicBezTo>
                      <a:pt x="1581" y="1185"/>
                      <a:pt x="2250" y="1641"/>
                      <a:pt x="3040" y="1854"/>
                    </a:cubicBezTo>
                    <a:cubicBezTo>
                      <a:pt x="4803" y="2492"/>
                      <a:pt x="6566" y="3222"/>
                      <a:pt x="8329" y="3830"/>
                    </a:cubicBezTo>
                    <a:cubicBezTo>
                      <a:pt x="10700" y="4195"/>
                      <a:pt x="13041" y="4802"/>
                      <a:pt x="15412" y="5198"/>
                    </a:cubicBezTo>
                    <a:cubicBezTo>
                      <a:pt x="14530" y="5866"/>
                      <a:pt x="13527" y="6353"/>
                      <a:pt x="12676" y="7052"/>
                    </a:cubicBezTo>
                    <a:cubicBezTo>
                      <a:pt x="11095" y="8663"/>
                      <a:pt x="9728" y="10486"/>
                      <a:pt x="8724" y="12493"/>
                    </a:cubicBezTo>
                    <a:cubicBezTo>
                      <a:pt x="8724" y="12493"/>
                      <a:pt x="8694" y="12523"/>
                      <a:pt x="8694" y="12523"/>
                    </a:cubicBezTo>
                    <a:cubicBezTo>
                      <a:pt x="8238" y="13496"/>
                      <a:pt x="7600" y="14407"/>
                      <a:pt x="7265" y="15441"/>
                    </a:cubicBezTo>
                    <a:cubicBezTo>
                      <a:pt x="7235" y="15532"/>
                      <a:pt x="7174" y="15654"/>
                      <a:pt x="7144" y="15745"/>
                    </a:cubicBezTo>
                    <a:cubicBezTo>
                      <a:pt x="7144" y="15745"/>
                      <a:pt x="7144" y="15745"/>
                      <a:pt x="7174" y="15714"/>
                    </a:cubicBezTo>
                    <a:lnTo>
                      <a:pt x="7174" y="15714"/>
                    </a:lnTo>
                    <a:cubicBezTo>
                      <a:pt x="7113" y="15836"/>
                      <a:pt x="7083" y="15958"/>
                      <a:pt x="7022" y="16079"/>
                    </a:cubicBezTo>
                    <a:cubicBezTo>
                      <a:pt x="7022" y="16094"/>
                      <a:pt x="7022" y="16102"/>
                      <a:pt x="7022" y="16110"/>
                    </a:cubicBezTo>
                    <a:cubicBezTo>
                      <a:pt x="7022" y="16140"/>
                      <a:pt x="6992" y="16201"/>
                      <a:pt x="6992" y="16231"/>
                    </a:cubicBezTo>
                    <a:cubicBezTo>
                      <a:pt x="6992" y="16231"/>
                      <a:pt x="6992" y="16201"/>
                      <a:pt x="6992" y="16201"/>
                    </a:cubicBezTo>
                    <a:cubicBezTo>
                      <a:pt x="6992" y="16231"/>
                      <a:pt x="6962" y="16292"/>
                      <a:pt x="6962" y="16322"/>
                    </a:cubicBezTo>
                    <a:cubicBezTo>
                      <a:pt x="6962" y="16322"/>
                      <a:pt x="6931" y="16322"/>
                      <a:pt x="6931" y="16353"/>
                    </a:cubicBezTo>
                    <a:cubicBezTo>
                      <a:pt x="6931" y="16353"/>
                      <a:pt x="6931" y="16383"/>
                      <a:pt x="6931" y="16383"/>
                    </a:cubicBezTo>
                    <a:cubicBezTo>
                      <a:pt x="6779" y="16991"/>
                      <a:pt x="6414" y="17599"/>
                      <a:pt x="6445" y="18237"/>
                    </a:cubicBezTo>
                    <a:cubicBezTo>
                      <a:pt x="6494" y="18330"/>
                      <a:pt x="6570" y="18369"/>
                      <a:pt x="6665" y="18369"/>
                    </a:cubicBezTo>
                    <a:cubicBezTo>
                      <a:pt x="7163" y="18369"/>
                      <a:pt x="8185" y="17286"/>
                      <a:pt x="8542" y="17082"/>
                    </a:cubicBezTo>
                    <a:cubicBezTo>
                      <a:pt x="10183" y="15714"/>
                      <a:pt x="11734" y="14134"/>
                      <a:pt x="12919" y="12371"/>
                    </a:cubicBezTo>
                    <a:cubicBezTo>
                      <a:pt x="14135" y="10061"/>
                      <a:pt x="15320" y="7720"/>
                      <a:pt x="16111" y="5228"/>
                    </a:cubicBezTo>
                    <a:cubicBezTo>
                      <a:pt x="16111" y="5258"/>
                      <a:pt x="16111" y="5258"/>
                      <a:pt x="16111" y="5258"/>
                    </a:cubicBezTo>
                    <a:cubicBezTo>
                      <a:pt x="16111" y="5198"/>
                      <a:pt x="16141" y="5137"/>
                      <a:pt x="16111" y="5106"/>
                    </a:cubicBezTo>
                    <a:cubicBezTo>
                      <a:pt x="16202" y="4954"/>
                      <a:pt x="16111" y="4772"/>
                      <a:pt x="15959" y="4681"/>
                    </a:cubicBezTo>
                    <a:cubicBezTo>
                      <a:pt x="15818" y="4597"/>
                      <a:pt x="15678" y="4434"/>
                      <a:pt x="15513" y="4434"/>
                    </a:cubicBezTo>
                    <a:cubicBezTo>
                      <a:pt x="15500" y="4434"/>
                      <a:pt x="15486" y="4435"/>
                      <a:pt x="15472" y="4438"/>
                    </a:cubicBezTo>
                    <a:cubicBezTo>
                      <a:pt x="13223" y="2219"/>
                      <a:pt x="10396" y="486"/>
                      <a:pt x="7235" y="30"/>
                    </a:cubicBezTo>
                    <a:cubicBezTo>
                      <a:pt x="6834" y="9"/>
                      <a:pt x="6432" y="0"/>
                      <a:pt x="60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81"/>
              <p:cNvSpPr/>
              <p:nvPr/>
            </p:nvSpPr>
            <p:spPr>
              <a:xfrm>
                <a:off x="2373400" y="3869050"/>
                <a:ext cx="212800" cy="328300"/>
              </a:xfrm>
              <a:custGeom>
                <a:rect b="b" l="l" r="r" t="t"/>
                <a:pathLst>
                  <a:path extrusionOk="0" h="13132" w="8512">
                    <a:moveTo>
                      <a:pt x="252" y="12214"/>
                    </a:moveTo>
                    <a:cubicBezTo>
                      <a:pt x="244" y="12217"/>
                      <a:pt x="244" y="12224"/>
                      <a:pt x="244" y="12243"/>
                    </a:cubicBezTo>
                    <a:cubicBezTo>
                      <a:pt x="247" y="12234"/>
                      <a:pt x="250" y="12224"/>
                      <a:pt x="252" y="12214"/>
                    </a:cubicBezTo>
                    <a:close/>
                    <a:moveTo>
                      <a:pt x="8136" y="0"/>
                    </a:moveTo>
                    <a:cubicBezTo>
                      <a:pt x="8001" y="0"/>
                      <a:pt x="7904" y="242"/>
                      <a:pt x="7904" y="420"/>
                    </a:cubicBezTo>
                    <a:cubicBezTo>
                      <a:pt x="7752" y="541"/>
                      <a:pt x="7600" y="632"/>
                      <a:pt x="7417" y="754"/>
                    </a:cubicBezTo>
                    <a:cubicBezTo>
                      <a:pt x="3475" y="3301"/>
                      <a:pt x="1499" y="7846"/>
                      <a:pt x="252" y="12214"/>
                    </a:cubicBezTo>
                    <a:lnTo>
                      <a:pt x="252" y="12214"/>
                    </a:lnTo>
                    <a:cubicBezTo>
                      <a:pt x="257" y="12213"/>
                      <a:pt x="264" y="12213"/>
                      <a:pt x="274" y="12213"/>
                    </a:cubicBezTo>
                    <a:cubicBezTo>
                      <a:pt x="244" y="12243"/>
                      <a:pt x="244" y="12274"/>
                      <a:pt x="244" y="12304"/>
                    </a:cubicBezTo>
                    <a:cubicBezTo>
                      <a:pt x="244" y="12274"/>
                      <a:pt x="244" y="12274"/>
                      <a:pt x="244" y="12274"/>
                    </a:cubicBezTo>
                    <a:cubicBezTo>
                      <a:pt x="183" y="12517"/>
                      <a:pt x="1" y="12760"/>
                      <a:pt x="92" y="13034"/>
                    </a:cubicBezTo>
                    <a:cubicBezTo>
                      <a:pt x="137" y="13105"/>
                      <a:pt x="192" y="13132"/>
                      <a:pt x="251" y="13132"/>
                    </a:cubicBezTo>
                    <a:cubicBezTo>
                      <a:pt x="394" y="13132"/>
                      <a:pt x="562" y="12977"/>
                      <a:pt x="670" y="12912"/>
                    </a:cubicBezTo>
                    <a:cubicBezTo>
                      <a:pt x="2311" y="11879"/>
                      <a:pt x="3618" y="10511"/>
                      <a:pt x="4682" y="8900"/>
                    </a:cubicBezTo>
                    <a:lnTo>
                      <a:pt x="4773" y="8809"/>
                    </a:lnTo>
                    <a:cubicBezTo>
                      <a:pt x="6384" y="6772"/>
                      <a:pt x="8360" y="4401"/>
                      <a:pt x="8208" y="1666"/>
                    </a:cubicBezTo>
                    <a:cubicBezTo>
                      <a:pt x="8208" y="1483"/>
                      <a:pt x="8238" y="1271"/>
                      <a:pt x="8238" y="1088"/>
                    </a:cubicBezTo>
                    <a:cubicBezTo>
                      <a:pt x="8269" y="815"/>
                      <a:pt x="8269" y="511"/>
                      <a:pt x="8329" y="237"/>
                    </a:cubicBezTo>
                    <a:cubicBezTo>
                      <a:pt x="8360" y="207"/>
                      <a:pt x="8390" y="176"/>
                      <a:pt x="8451" y="146"/>
                    </a:cubicBezTo>
                    <a:cubicBezTo>
                      <a:pt x="8481" y="146"/>
                      <a:pt x="8512" y="85"/>
                      <a:pt x="8481" y="55"/>
                    </a:cubicBezTo>
                    <a:cubicBezTo>
                      <a:pt x="8470" y="49"/>
                      <a:pt x="8458" y="47"/>
                      <a:pt x="8446" y="47"/>
                    </a:cubicBezTo>
                    <a:cubicBezTo>
                      <a:pt x="8397" y="47"/>
                      <a:pt x="8348" y="91"/>
                      <a:pt x="8299" y="116"/>
                    </a:cubicBezTo>
                    <a:cubicBezTo>
                      <a:pt x="8241" y="33"/>
                      <a:pt x="8186" y="0"/>
                      <a:pt x="81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81"/>
              <p:cNvSpPr/>
              <p:nvPr/>
            </p:nvSpPr>
            <p:spPr>
              <a:xfrm>
                <a:off x="2229800" y="3785775"/>
                <a:ext cx="373150" cy="81625"/>
              </a:xfrm>
              <a:custGeom>
                <a:rect b="b" l="l" r="r" t="t"/>
                <a:pathLst>
                  <a:path extrusionOk="0" h="3265" w="14926">
                    <a:moveTo>
                      <a:pt x="6557" y="0"/>
                    </a:moveTo>
                    <a:cubicBezTo>
                      <a:pt x="5818" y="0"/>
                      <a:pt x="5072" y="82"/>
                      <a:pt x="4347" y="194"/>
                    </a:cubicBezTo>
                    <a:cubicBezTo>
                      <a:pt x="3465" y="225"/>
                      <a:pt x="2584" y="377"/>
                      <a:pt x="1702" y="529"/>
                    </a:cubicBezTo>
                    <a:cubicBezTo>
                      <a:pt x="1186" y="681"/>
                      <a:pt x="486" y="711"/>
                      <a:pt x="61" y="1106"/>
                    </a:cubicBezTo>
                    <a:cubicBezTo>
                      <a:pt x="0" y="1228"/>
                      <a:pt x="122" y="1380"/>
                      <a:pt x="243" y="1440"/>
                    </a:cubicBezTo>
                    <a:cubicBezTo>
                      <a:pt x="578" y="1623"/>
                      <a:pt x="912" y="1714"/>
                      <a:pt x="1246" y="1836"/>
                    </a:cubicBezTo>
                    <a:cubicBezTo>
                      <a:pt x="2280" y="2261"/>
                      <a:pt x="3131" y="2778"/>
                      <a:pt x="4286" y="2960"/>
                    </a:cubicBezTo>
                    <a:cubicBezTo>
                      <a:pt x="4985" y="3051"/>
                      <a:pt x="5745" y="3264"/>
                      <a:pt x="6444" y="3264"/>
                    </a:cubicBezTo>
                    <a:cubicBezTo>
                      <a:pt x="8025" y="3264"/>
                      <a:pt x="9575" y="2960"/>
                      <a:pt x="11125" y="2869"/>
                    </a:cubicBezTo>
                    <a:cubicBezTo>
                      <a:pt x="11304" y="2861"/>
                      <a:pt x="11479" y="2857"/>
                      <a:pt x="11651" y="2857"/>
                    </a:cubicBezTo>
                    <a:cubicBezTo>
                      <a:pt x="12122" y="2857"/>
                      <a:pt x="12573" y="2885"/>
                      <a:pt x="13040" y="2930"/>
                    </a:cubicBezTo>
                    <a:cubicBezTo>
                      <a:pt x="13371" y="2947"/>
                      <a:pt x="13713" y="2985"/>
                      <a:pt x="14053" y="2985"/>
                    </a:cubicBezTo>
                    <a:cubicBezTo>
                      <a:pt x="14305" y="2985"/>
                      <a:pt x="14557" y="2964"/>
                      <a:pt x="14803" y="2899"/>
                    </a:cubicBezTo>
                    <a:cubicBezTo>
                      <a:pt x="14926" y="2801"/>
                      <a:pt x="14850" y="2623"/>
                      <a:pt x="14736" y="2623"/>
                    </a:cubicBezTo>
                    <a:cubicBezTo>
                      <a:pt x="14709" y="2623"/>
                      <a:pt x="14680" y="2633"/>
                      <a:pt x="14651" y="2656"/>
                    </a:cubicBezTo>
                    <a:cubicBezTo>
                      <a:pt x="14590" y="2687"/>
                      <a:pt x="14529" y="2687"/>
                      <a:pt x="14499" y="2687"/>
                    </a:cubicBezTo>
                    <a:cubicBezTo>
                      <a:pt x="13830" y="2596"/>
                      <a:pt x="13283" y="2170"/>
                      <a:pt x="12675" y="1896"/>
                    </a:cubicBezTo>
                    <a:cubicBezTo>
                      <a:pt x="11672" y="1501"/>
                      <a:pt x="10730" y="954"/>
                      <a:pt x="9666" y="681"/>
                    </a:cubicBezTo>
                    <a:lnTo>
                      <a:pt x="9696" y="681"/>
                    </a:lnTo>
                    <a:cubicBezTo>
                      <a:pt x="9666" y="681"/>
                      <a:pt x="9636" y="650"/>
                      <a:pt x="9605" y="650"/>
                    </a:cubicBezTo>
                    <a:cubicBezTo>
                      <a:pt x="8657" y="167"/>
                      <a:pt x="7614" y="0"/>
                      <a:pt x="655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81"/>
              <p:cNvSpPr/>
              <p:nvPr/>
            </p:nvSpPr>
            <p:spPr>
              <a:xfrm>
                <a:off x="2105925" y="3868900"/>
                <a:ext cx="379975" cy="350950"/>
              </a:xfrm>
              <a:custGeom>
                <a:rect b="b" l="l" r="r" t="t"/>
                <a:pathLst>
                  <a:path extrusionOk="0" h="14038" w="15199">
                    <a:moveTo>
                      <a:pt x="7721" y="0"/>
                    </a:moveTo>
                    <a:cubicBezTo>
                      <a:pt x="6597" y="30"/>
                      <a:pt x="5472" y="304"/>
                      <a:pt x="4378" y="669"/>
                    </a:cubicBezTo>
                    <a:cubicBezTo>
                      <a:pt x="3253" y="1003"/>
                      <a:pt x="2189" y="1550"/>
                      <a:pt x="1156" y="2097"/>
                    </a:cubicBezTo>
                    <a:cubicBezTo>
                      <a:pt x="913" y="2249"/>
                      <a:pt x="1" y="2492"/>
                      <a:pt x="244" y="2888"/>
                    </a:cubicBezTo>
                    <a:cubicBezTo>
                      <a:pt x="289" y="2948"/>
                      <a:pt x="358" y="2964"/>
                      <a:pt x="434" y="2964"/>
                    </a:cubicBezTo>
                    <a:cubicBezTo>
                      <a:pt x="510" y="2964"/>
                      <a:pt x="593" y="2948"/>
                      <a:pt x="669" y="2948"/>
                    </a:cubicBezTo>
                    <a:cubicBezTo>
                      <a:pt x="1277" y="2948"/>
                      <a:pt x="1824" y="3222"/>
                      <a:pt x="2402" y="3344"/>
                    </a:cubicBezTo>
                    <a:cubicBezTo>
                      <a:pt x="2956" y="3444"/>
                      <a:pt x="3593" y="3503"/>
                      <a:pt x="4210" y="3503"/>
                    </a:cubicBezTo>
                    <a:cubicBezTo>
                      <a:pt x="4338" y="3503"/>
                      <a:pt x="4465" y="3501"/>
                      <a:pt x="4590" y="3496"/>
                    </a:cubicBezTo>
                    <a:cubicBezTo>
                      <a:pt x="5837" y="3435"/>
                      <a:pt x="7052" y="3009"/>
                      <a:pt x="8268" y="2766"/>
                    </a:cubicBezTo>
                    <a:cubicBezTo>
                      <a:pt x="10274" y="2280"/>
                      <a:pt x="12250" y="1672"/>
                      <a:pt x="14287" y="1277"/>
                    </a:cubicBezTo>
                    <a:lnTo>
                      <a:pt x="14287" y="1277"/>
                    </a:lnTo>
                    <a:cubicBezTo>
                      <a:pt x="13770" y="1641"/>
                      <a:pt x="13344" y="2158"/>
                      <a:pt x="12949" y="2675"/>
                    </a:cubicBezTo>
                    <a:cubicBezTo>
                      <a:pt x="12463" y="3070"/>
                      <a:pt x="11977" y="3465"/>
                      <a:pt x="11490" y="3891"/>
                    </a:cubicBezTo>
                    <a:cubicBezTo>
                      <a:pt x="11399" y="3982"/>
                      <a:pt x="11277" y="4073"/>
                      <a:pt x="11186" y="4164"/>
                    </a:cubicBezTo>
                    <a:cubicBezTo>
                      <a:pt x="11179" y="4172"/>
                      <a:pt x="11171" y="4179"/>
                      <a:pt x="11156" y="4195"/>
                    </a:cubicBezTo>
                    <a:cubicBezTo>
                      <a:pt x="11156" y="4195"/>
                      <a:pt x="11156" y="4164"/>
                      <a:pt x="11156" y="4164"/>
                    </a:cubicBezTo>
                    <a:cubicBezTo>
                      <a:pt x="11095" y="4225"/>
                      <a:pt x="11004" y="4316"/>
                      <a:pt x="10943" y="4377"/>
                    </a:cubicBezTo>
                    <a:cubicBezTo>
                      <a:pt x="9970" y="5167"/>
                      <a:pt x="9241" y="6079"/>
                      <a:pt x="8603" y="7113"/>
                    </a:cubicBezTo>
                    <a:cubicBezTo>
                      <a:pt x="8116" y="7812"/>
                      <a:pt x="7539" y="8572"/>
                      <a:pt x="7296" y="9423"/>
                    </a:cubicBezTo>
                    <a:cubicBezTo>
                      <a:pt x="7083" y="10122"/>
                      <a:pt x="6900" y="10912"/>
                      <a:pt x="6688" y="11611"/>
                    </a:cubicBezTo>
                    <a:cubicBezTo>
                      <a:pt x="6414" y="12401"/>
                      <a:pt x="5958" y="13131"/>
                      <a:pt x="5837" y="13952"/>
                    </a:cubicBezTo>
                    <a:cubicBezTo>
                      <a:pt x="5865" y="14011"/>
                      <a:pt x="5909" y="14038"/>
                      <a:pt x="5965" y="14038"/>
                    </a:cubicBezTo>
                    <a:cubicBezTo>
                      <a:pt x="6517" y="14038"/>
                      <a:pt x="8289" y="11464"/>
                      <a:pt x="8785" y="11216"/>
                    </a:cubicBezTo>
                    <a:cubicBezTo>
                      <a:pt x="8785" y="11216"/>
                      <a:pt x="8815" y="11186"/>
                      <a:pt x="8815" y="11186"/>
                    </a:cubicBezTo>
                    <a:cubicBezTo>
                      <a:pt x="8815" y="11186"/>
                      <a:pt x="8846" y="11186"/>
                      <a:pt x="8846" y="11155"/>
                    </a:cubicBezTo>
                    <a:lnTo>
                      <a:pt x="8846" y="11186"/>
                    </a:lnTo>
                    <a:cubicBezTo>
                      <a:pt x="8846" y="11155"/>
                      <a:pt x="8876" y="11125"/>
                      <a:pt x="8907" y="11125"/>
                    </a:cubicBezTo>
                    <a:cubicBezTo>
                      <a:pt x="8907" y="11125"/>
                      <a:pt x="8937" y="11094"/>
                      <a:pt x="8937" y="11064"/>
                    </a:cubicBezTo>
                    <a:lnTo>
                      <a:pt x="8937" y="11094"/>
                    </a:lnTo>
                    <a:cubicBezTo>
                      <a:pt x="8967" y="11064"/>
                      <a:pt x="8967" y="11064"/>
                      <a:pt x="8998" y="11034"/>
                    </a:cubicBezTo>
                    <a:cubicBezTo>
                      <a:pt x="9119" y="10942"/>
                      <a:pt x="9271" y="10821"/>
                      <a:pt x="9393" y="10699"/>
                    </a:cubicBezTo>
                    <a:cubicBezTo>
                      <a:pt x="10366" y="9909"/>
                      <a:pt x="11186" y="8936"/>
                      <a:pt x="11825" y="7842"/>
                    </a:cubicBezTo>
                    <a:cubicBezTo>
                      <a:pt x="12584" y="6626"/>
                      <a:pt x="13223" y="5380"/>
                      <a:pt x="13679" y="3982"/>
                    </a:cubicBezTo>
                    <a:cubicBezTo>
                      <a:pt x="13831" y="3617"/>
                      <a:pt x="14013" y="3222"/>
                      <a:pt x="14135" y="2827"/>
                    </a:cubicBezTo>
                    <a:cubicBezTo>
                      <a:pt x="14317" y="2401"/>
                      <a:pt x="14408" y="1885"/>
                      <a:pt x="14591" y="1459"/>
                    </a:cubicBezTo>
                    <a:cubicBezTo>
                      <a:pt x="14790" y="1339"/>
                      <a:pt x="14885" y="1180"/>
                      <a:pt x="14814" y="1180"/>
                    </a:cubicBezTo>
                    <a:cubicBezTo>
                      <a:pt x="14777" y="1180"/>
                      <a:pt x="14695" y="1223"/>
                      <a:pt x="14560" y="1337"/>
                    </a:cubicBezTo>
                    <a:cubicBezTo>
                      <a:pt x="14530" y="1277"/>
                      <a:pt x="14499" y="1246"/>
                      <a:pt x="14439" y="1216"/>
                    </a:cubicBezTo>
                    <a:lnTo>
                      <a:pt x="14408" y="1216"/>
                    </a:lnTo>
                    <a:cubicBezTo>
                      <a:pt x="14530" y="1185"/>
                      <a:pt x="14682" y="1155"/>
                      <a:pt x="14803" y="1125"/>
                    </a:cubicBezTo>
                    <a:cubicBezTo>
                      <a:pt x="14864" y="1155"/>
                      <a:pt x="14986" y="1155"/>
                      <a:pt x="15016" y="1185"/>
                    </a:cubicBezTo>
                    <a:cubicBezTo>
                      <a:pt x="15138" y="1185"/>
                      <a:pt x="15198" y="1033"/>
                      <a:pt x="15077" y="1003"/>
                    </a:cubicBezTo>
                    <a:cubicBezTo>
                      <a:pt x="15092" y="897"/>
                      <a:pt x="15031" y="866"/>
                      <a:pt x="14952" y="866"/>
                    </a:cubicBezTo>
                    <a:cubicBezTo>
                      <a:pt x="14872" y="866"/>
                      <a:pt x="14773" y="897"/>
                      <a:pt x="14712" y="912"/>
                    </a:cubicBezTo>
                    <a:cubicBezTo>
                      <a:pt x="13800" y="760"/>
                      <a:pt x="12919" y="608"/>
                      <a:pt x="11977" y="517"/>
                    </a:cubicBezTo>
                    <a:cubicBezTo>
                      <a:pt x="11369" y="426"/>
                      <a:pt x="10730" y="274"/>
                      <a:pt x="10092" y="243"/>
                    </a:cubicBezTo>
                    <a:cubicBezTo>
                      <a:pt x="9302" y="152"/>
                      <a:pt x="8511" y="0"/>
                      <a:pt x="77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81"/>
              <p:cNvSpPr/>
              <p:nvPr/>
            </p:nvSpPr>
            <p:spPr>
              <a:xfrm>
                <a:off x="1972175" y="3980700"/>
                <a:ext cx="330825" cy="228825"/>
              </a:xfrm>
              <a:custGeom>
                <a:rect b="b" l="l" r="r" t="t"/>
                <a:pathLst>
                  <a:path extrusionOk="0" h="9153" w="13233">
                    <a:moveTo>
                      <a:pt x="13139" y="0"/>
                    </a:moveTo>
                    <a:cubicBezTo>
                      <a:pt x="13007" y="0"/>
                      <a:pt x="12761" y="118"/>
                      <a:pt x="12676" y="118"/>
                    </a:cubicBezTo>
                    <a:cubicBezTo>
                      <a:pt x="12651" y="101"/>
                      <a:pt x="12625" y="93"/>
                      <a:pt x="12600" y="93"/>
                    </a:cubicBezTo>
                    <a:cubicBezTo>
                      <a:pt x="12536" y="93"/>
                      <a:pt x="12477" y="143"/>
                      <a:pt x="12433" y="209"/>
                    </a:cubicBezTo>
                    <a:cubicBezTo>
                      <a:pt x="9241" y="1090"/>
                      <a:pt x="6050" y="2306"/>
                      <a:pt x="3648" y="4677"/>
                    </a:cubicBezTo>
                    <a:cubicBezTo>
                      <a:pt x="2341" y="5984"/>
                      <a:pt x="730" y="7352"/>
                      <a:pt x="1" y="9054"/>
                    </a:cubicBezTo>
                    <a:cubicBezTo>
                      <a:pt x="31" y="9130"/>
                      <a:pt x="92" y="9153"/>
                      <a:pt x="161" y="9153"/>
                    </a:cubicBezTo>
                    <a:cubicBezTo>
                      <a:pt x="229" y="9153"/>
                      <a:pt x="305" y="9130"/>
                      <a:pt x="366" y="9115"/>
                    </a:cubicBezTo>
                    <a:cubicBezTo>
                      <a:pt x="2797" y="8355"/>
                      <a:pt x="5047" y="7109"/>
                      <a:pt x="7205" y="5741"/>
                    </a:cubicBezTo>
                    <a:cubicBezTo>
                      <a:pt x="8877" y="4525"/>
                      <a:pt x="10214" y="2945"/>
                      <a:pt x="11612" y="1455"/>
                    </a:cubicBezTo>
                    <a:cubicBezTo>
                      <a:pt x="11916" y="999"/>
                      <a:pt x="12554" y="756"/>
                      <a:pt x="12767" y="239"/>
                    </a:cubicBezTo>
                    <a:cubicBezTo>
                      <a:pt x="12828" y="239"/>
                      <a:pt x="12889" y="209"/>
                      <a:pt x="12980" y="179"/>
                    </a:cubicBezTo>
                    <a:lnTo>
                      <a:pt x="12950" y="179"/>
                    </a:lnTo>
                    <a:cubicBezTo>
                      <a:pt x="13041" y="148"/>
                      <a:pt x="13102" y="148"/>
                      <a:pt x="13162" y="118"/>
                    </a:cubicBezTo>
                    <a:cubicBezTo>
                      <a:pt x="13193" y="118"/>
                      <a:pt x="13223" y="118"/>
                      <a:pt x="13223" y="87"/>
                    </a:cubicBezTo>
                    <a:cubicBezTo>
                      <a:pt x="13232" y="23"/>
                      <a:pt x="13197" y="0"/>
                      <a:pt x="1313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81"/>
              <p:cNvSpPr/>
              <p:nvPr/>
            </p:nvSpPr>
            <p:spPr>
              <a:xfrm>
                <a:off x="2026425" y="3819850"/>
                <a:ext cx="1276350" cy="350675"/>
              </a:xfrm>
              <a:custGeom>
                <a:rect b="b" l="l" r="r" t="t"/>
                <a:pathLst>
                  <a:path extrusionOk="0" h="14027" w="51054">
                    <a:moveTo>
                      <a:pt x="171" y="13975"/>
                    </a:moveTo>
                    <a:lnTo>
                      <a:pt x="171" y="13975"/>
                    </a:lnTo>
                    <a:cubicBezTo>
                      <a:pt x="169" y="13977"/>
                      <a:pt x="167" y="13979"/>
                      <a:pt x="164" y="13981"/>
                    </a:cubicBezTo>
                    <a:lnTo>
                      <a:pt x="164" y="13981"/>
                    </a:lnTo>
                    <a:cubicBezTo>
                      <a:pt x="160" y="13988"/>
                      <a:pt x="156" y="13993"/>
                      <a:pt x="151" y="13999"/>
                    </a:cubicBezTo>
                    <a:lnTo>
                      <a:pt x="151" y="13999"/>
                    </a:lnTo>
                    <a:cubicBezTo>
                      <a:pt x="169" y="13998"/>
                      <a:pt x="171" y="13996"/>
                      <a:pt x="171" y="13975"/>
                    </a:cubicBezTo>
                    <a:close/>
                    <a:moveTo>
                      <a:pt x="33043" y="0"/>
                    </a:moveTo>
                    <a:cubicBezTo>
                      <a:pt x="31338" y="0"/>
                      <a:pt x="29630" y="130"/>
                      <a:pt x="27953" y="321"/>
                    </a:cubicBezTo>
                    <a:lnTo>
                      <a:pt x="28014" y="321"/>
                    </a:lnTo>
                    <a:cubicBezTo>
                      <a:pt x="27923" y="321"/>
                      <a:pt x="27862" y="351"/>
                      <a:pt x="27801" y="351"/>
                    </a:cubicBezTo>
                    <a:lnTo>
                      <a:pt x="27680" y="351"/>
                    </a:lnTo>
                    <a:cubicBezTo>
                      <a:pt x="27649" y="351"/>
                      <a:pt x="27588" y="381"/>
                      <a:pt x="27528" y="381"/>
                    </a:cubicBezTo>
                    <a:lnTo>
                      <a:pt x="27588" y="381"/>
                    </a:lnTo>
                    <a:cubicBezTo>
                      <a:pt x="17223" y="1536"/>
                      <a:pt x="7983" y="7342"/>
                      <a:pt x="111" y="13907"/>
                    </a:cubicBezTo>
                    <a:lnTo>
                      <a:pt x="80" y="13907"/>
                    </a:lnTo>
                    <a:cubicBezTo>
                      <a:pt x="1" y="13967"/>
                      <a:pt x="38" y="14027"/>
                      <a:pt x="91" y="14027"/>
                    </a:cubicBezTo>
                    <a:cubicBezTo>
                      <a:pt x="111" y="14027"/>
                      <a:pt x="132" y="14018"/>
                      <a:pt x="151" y="13999"/>
                    </a:cubicBezTo>
                    <a:lnTo>
                      <a:pt x="151" y="13999"/>
                    </a:lnTo>
                    <a:cubicBezTo>
                      <a:pt x="148" y="13999"/>
                      <a:pt x="145" y="13999"/>
                      <a:pt x="141" y="13999"/>
                    </a:cubicBezTo>
                    <a:cubicBezTo>
                      <a:pt x="149" y="13993"/>
                      <a:pt x="157" y="13987"/>
                      <a:pt x="164" y="13981"/>
                    </a:cubicBezTo>
                    <a:lnTo>
                      <a:pt x="164" y="13981"/>
                    </a:lnTo>
                    <a:cubicBezTo>
                      <a:pt x="167" y="13977"/>
                      <a:pt x="169" y="13973"/>
                      <a:pt x="171" y="13968"/>
                    </a:cubicBezTo>
                    <a:lnTo>
                      <a:pt x="171" y="13968"/>
                    </a:lnTo>
                    <a:cubicBezTo>
                      <a:pt x="171" y="13971"/>
                      <a:pt x="171" y="13973"/>
                      <a:pt x="171" y="13975"/>
                    </a:cubicBezTo>
                    <a:lnTo>
                      <a:pt x="171" y="13975"/>
                    </a:lnTo>
                    <a:cubicBezTo>
                      <a:pt x="6638" y="9031"/>
                      <a:pt x="13710" y="4694"/>
                      <a:pt x="21540" y="2388"/>
                    </a:cubicBezTo>
                    <a:cubicBezTo>
                      <a:pt x="21783" y="2327"/>
                      <a:pt x="22026" y="2266"/>
                      <a:pt x="22269" y="2205"/>
                    </a:cubicBezTo>
                    <a:cubicBezTo>
                      <a:pt x="25556" y="1414"/>
                      <a:pt x="28985" y="904"/>
                      <a:pt x="32386" y="904"/>
                    </a:cubicBezTo>
                    <a:cubicBezTo>
                      <a:pt x="36564" y="904"/>
                      <a:pt x="40702" y="1673"/>
                      <a:pt x="44488" y="3634"/>
                    </a:cubicBezTo>
                    <a:cubicBezTo>
                      <a:pt x="46495" y="4698"/>
                      <a:pt x="48440" y="5944"/>
                      <a:pt x="50203" y="7372"/>
                    </a:cubicBezTo>
                    <a:cubicBezTo>
                      <a:pt x="50271" y="7441"/>
                      <a:pt x="50358" y="7472"/>
                      <a:pt x="50444" y="7472"/>
                    </a:cubicBezTo>
                    <a:cubicBezTo>
                      <a:pt x="50549" y="7472"/>
                      <a:pt x="50653" y="7426"/>
                      <a:pt x="50720" y="7342"/>
                    </a:cubicBezTo>
                    <a:cubicBezTo>
                      <a:pt x="51054" y="6795"/>
                      <a:pt x="50142" y="6461"/>
                      <a:pt x="49899" y="6065"/>
                    </a:cubicBezTo>
                    <a:lnTo>
                      <a:pt x="49899" y="6065"/>
                    </a:lnTo>
                    <a:cubicBezTo>
                      <a:pt x="49899" y="6096"/>
                      <a:pt x="49929" y="6096"/>
                      <a:pt x="49929" y="6126"/>
                    </a:cubicBezTo>
                    <a:cubicBezTo>
                      <a:pt x="47042" y="3299"/>
                      <a:pt x="43060" y="1749"/>
                      <a:pt x="39230" y="685"/>
                    </a:cubicBezTo>
                    <a:lnTo>
                      <a:pt x="39230" y="685"/>
                    </a:lnTo>
                    <a:cubicBezTo>
                      <a:pt x="39230" y="685"/>
                      <a:pt x="39230" y="686"/>
                      <a:pt x="39260" y="716"/>
                    </a:cubicBezTo>
                    <a:cubicBezTo>
                      <a:pt x="37232" y="196"/>
                      <a:pt x="35139" y="0"/>
                      <a:pt x="33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81"/>
              <p:cNvSpPr/>
              <p:nvPr/>
            </p:nvSpPr>
            <p:spPr>
              <a:xfrm>
                <a:off x="3738625" y="3633900"/>
                <a:ext cx="352650" cy="130525"/>
              </a:xfrm>
              <a:custGeom>
                <a:rect b="b" l="l" r="r" t="t"/>
                <a:pathLst>
                  <a:path extrusionOk="0" h="5221" w="14106">
                    <a:moveTo>
                      <a:pt x="303" y="0"/>
                    </a:moveTo>
                    <a:cubicBezTo>
                      <a:pt x="145" y="0"/>
                      <a:pt x="1" y="232"/>
                      <a:pt x="165" y="373"/>
                    </a:cubicBezTo>
                    <a:cubicBezTo>
                      <a:pt x="195" y="373"/>
                      <a:pt x="226" y="403"/>
                      <a:pt x="256" y="403"/>
                    </a:cubicBezTo>
                    <a:cubicBezTo>
                      <a:pt x="925" y="859"/>
                      <a:pt x="1685" y="1224"/>
                      <a:pt x="2414" y="1528"/>
                    </a:cubicBezTo>
                    <a:cubicBezTo>
                      <a:pt x="3235" y="1862"/>
                      <a:pt x="3843" y="2500"/>
                      <a:pt x="4603" y="2956"/>
                    </a:cubicBezTo>
                    <a:cubicBezTo>
                      <a:pt x="5758" y="3594"/>
                      <a:pt x="7034" y="3959"/>
                      <a:pt x="8281" y="4354"/>
                    </a:cubicBezTo>
                    <a:cubicBezTo>
                      <a:pt x="8886" y="4480"/>
                      <a:pt x="11425" y="5221"/>
                      <a:pt x="12938" y="5221"/>
                    </a:cubicBezTo>
                    <a:cubicBezTo>
                      <a:pt x="13628" y="5221"/>
                      <a:pt x="14105" y="5066"/>
                      <a:pt x="14086" y="4628"/>
                    </a:cubicBezTo>
                    <a:cubicBezTo>
                      <a:pt x="12566" y="3321"/>
                      <a:pt x="10621" y="2561"/>
                      <a:pt x="8889" y="1588"/>
                    </a:cubicBezTo>
                    <a:cubicBezTo>
                      <a:pt x="8189" y="1072"/>
                      <a:pt x="7338" y="950"/>
                      <a:pt x="6548" y="798"/>
                    </a:cubicBezTo>
                    <a:cubicBezTo>
                      <a:pt x="4809" y="263"/>
                      <a:pt x="2975" y="58"/>
                      <a:pt x="1172" y="58"/>
                    </a:cubicBezTo>
                    <a:cubicBezTo>
                      <a:pt x="927" y="58"/>
                      <a:pt x="682" y="61"/>
                      <a:pt x="439" y="69"/>
                    </a:cubicBezTo>
                    <a:cubicBezTo>
                      <a:pt x="397" y="20"/>
                      <a:pt x="349" y="0"/>
                      <a:pt x="3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81"/>
              <p:cNvSpPr/>
              <p:nvPr/>
            </p:nvSpPr>
            <p:spPr>
              <a:xfrm>
                <a:off x="3817200" y="3577000"/>
                <a:ext cx="379975" cy="60850"/>
              </a:xfrm>
              <a:custGeom>
                <a:rect b="b" l="l" r="r" t="t"/>
                <a:pathLst>
                  <a:path extrusionOk="0" h="2434" w="15199">
                    <a:moveTo>
                      <a:pt x="3527" y="1"/>
                    </a:moveTo>
                    <a:cubicBezTo>
                      <a:pt x="2556" y="1"/>
                      <a:pt x="1602" y="91"/>
                      <a:pt x="700" y="430"/>
                    </a:cubicBezTo>
                    <a:cubicBezTo>
                      <a:pt x="548" y="399"/>
                      <a:pt x="396" y="399"/>
                      <a:pt x="244" y="399"/>
                    </a:cubicBezTo>
                    <a:cubicBezTo>
                      <a:pt x="1" y="399"/>
                      <a:pt x="1" y="764"/>
                      <a:pt x="214" y="764"/>
                    </a:cubicBezTo>
                    <a:cubicBezTo>
                      <a:pt x="1095" y="825"/>
                      <a:pt x="1885" y="1342"/>
                      <a:pt x="2767" y="1433"/>
                    </a:cubicBezTo>
                    <a:cubicBezTo>
                      <a:pt x="4127" y="1610"/>
                      <a:pt x="5430" y="2133"/>
                      <a:pt x="6844" y="2133"/>
                    </a:cubicBezTo>
                    <a:cubicBezTo>
                      <a:pt x="6883" y="2133"/>
                      <a:pt x="6922" y="2133"/>
                      <a:pt x="6961" y="2132"/>
                    </a:cubicBezTo>
                    <a:cubicBezTo>
                      <a:pt x="7678" y="2217"/>
                      <a:pt x="8398" y="2239"/>
                      <a:pt x="9119" y="2239"/>
                    </a:cubicBezTo>
                    <a:cubicBezTo>
                      <a:pt x="9855" y="2239"/>
                      <a:pt x="10592" y="2216"/>
                      <a:pt x="11328" y="2216"/>
                    </a:cubicBezTo>
                    <a:cubicBezTo>
                      <a:pt x="11921" y="2216"/>
                      <a:pt x="12512" y="2231"/>
                      <a:pt x="13101" y="2284"/>
                    </a:cubicBezTo>
                    <a:cubicBezTo>
                      <a:pt x="13131" y="2282"/>
                      <a:pt x="13161" y="2282"/>
                      <a:pt x="13192" y="2282"/>
                    </a:cubicBezTo>
                    <a:cubicBezTo>
                      <a:pt x="13652" y="2282"/>
                      <a:pt x="14279" y="2434"/>
                      <a:pt x="14745" y="2434"/>
                    </a:cubicBezTo>
                    <a:cubicBezTo>
                      <a:pt x="14897" y="2434"/>
                      <a:pt x="15031" y="2418"/>
                      <a:pt x="15138" y="2375"/>
                    </a:cubicBezTo>
                    <a:cubicBezTo>
                      <a:pt x="15199" y="2284"/>
                      <a:pt x="15138" y="2193"/>
                      <a:pt x="15077" y="2101"/>
                    </a:cubicBezTo>
                    <a:cubicBezTo>
                      <a:pt x="14530" y="1372"/>
                      <a:pt x="13679" y="916"/>
                      <a:pt x="12767" y="703"/>
                    </a:cubicBezTo>
                    <a:cubicBezTo>
                      <a:pt x="11442" y="237"/>
                      <a:pt x="10058" y="68"/>
                      <a:pt x="8663" y="68"/>
                    </a:cubicBezTo>
                    <a:cubicBezTo>
                      <a:pt x="8329" y="68"/>
                      <a:pt x="7995" y="78"/>
                      <a:pt x="7660" y="95"/>
                    </a:cubicBezTo>
                    <a:lnTo>
                      <a:pt x="7691" y="95"/>
                    </a:lnTo>
                    <a:cubicBezTo>
                      <a:pt x="7425" y="113"/>
                      <a:pt x="7157" y="120"/>
                      <a:pt x="6888" y="120"/>
                    </a:cubicBezTo>
                    <a:cubicBezTo>
                      <a:pt x="5779" y="120"/>
                      <a:pt x="4642" y="1"/>
                      <a:pt x="35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81"/>
              <p:cNvSpPr/>
              <p:nvPr/>
            </p:nvSpPr>
            <p:spPr>
              <a:xfrm>
                <a:off x="3945625" y="3398150"/>
                <a:ext cx="446075" cy="115900"/>
              </a:xfrm>
              <a:custGeom>
                <a:rect b="b" l="l" r="r" t="t"/>
                <a:pathLst>
                  <a:path extrusionOk="0" h="4636" w="17843">
                    <a:moveTo>
                      <a:pt x="2554" y="3207"/>
                    </a:moveTo>
                    <a:cubicBezTo>
                      <a:pt x="2554" y="3237"/>
                      <a:pt x="2523" y="3237"/>
                      <a:pt x="2523" y="3237"/>
                    </a:cubicBezTo>
                    <a:lnTo>
                      <a:pt x="2554" y="3237"/>
                    </a:lnTo>
                    <a:cubicBezTo>
                      <a:pt x="2554" y="3237"/>
                      <a:pt x="2554" y="3237"/>
                      <a:pt x="2554" y="3207"/>
                    </a:cubicBezTo>
                    <a:close/>
                    <a:moveTo>
                      <a:pt x="11928" y="0"/>
                    </a:moveTo>
                    <a:cubicBezTo>
                      <a:pt x="8603" y="0"/>
                      <a:pt x="5356" y="1204"/>
                      <a:pt x="2675" y="3146"/>
                    </a:cubicBezTo>
                    <a:cubicBezTo>
                      <a:pt x="2675" y="3146"/>
                      <a:pt x="2675" y="3146"/>
                      <a:pt x="2675" y="3146"/>
                    </a:cubicBezTo>
                    <a:lnTo>
                      <a:pt x="2675" y="3146"/>
                    </a:lnTo>
                    <a:cubicBezTo>
                      <a:pt x="2675" y="3146"/>
                      <a:pt x="2657" y="3146"/>
                      <a:pt x="2649" y="3160"/>
                    </a:cubicBezTo>
                    <a:lnTo>
                      <a:pt x="2649" y="3160"/>
                    </a:lnTo>
                    <a:cubicBezTo>
                      <a:pt x="2605" y="3186"/>
                      <a:pt x="2579" y="3211"/>
                      <a:pt x="2554" y="3237"/>
                    </a:cubicBezTo>
                    <a:cubicBezTo>
                      <a:pt x="2311" y="3450"/>
                      <a:pt x="1" y="4149"/>
                      <a:pt x="943" y="4423"/>
                    </a:cubicBezTo>
                    <a:cubicBezTo>
                      <a:pt x="1034" y="4392"/>
                      <a:pt x="1095" y="4392"/>
                      <a:pt x="1186" y="4362"/>
                    </a:cubicBezTo>
                    <a:lnTo>
                      <a:pt x="1186" y="4362"/>
                    </a:lnTo>
                    <a:cubicBezTo>
                      <a:pt x="1061" y="4437"/>
                      <a:pt x="1142" y="4636"/>
                      <a:pt x="1259" y="4636"/>
                    </a:cubicBezTo>
                    <a:cubicBezTo>
                      <a:pt x="1284" y="4636"/>
                      <a:pt x="1311" y="4626"/>
                      <a:pt x="1338" y="4605"/>
                    </a:cubicBezTo>
                    <a:cubicBezTo>
                      <a:pt x="1672" y="4423"/>
                      <a:pt x="2068" y="4331"/>
                      <a:pt x="2463" y="4301"/>
                    </a:cubicBezTo>
                    <a:lnTo>
                      <a:pt x="2432" y="4301"/>
                    </a:lnTo>
                    <a:cubicBezTo>
                      <a:pt x="2600" y="4288"/>
                      <a:pt x="2768" y="4283"/>
                      <a:pt x="2936" y="4283"/>
                    </a:cubicBezTo>
                    <a:cubicBezTo>
                      <a:pt x="3507" y="4283"/>
                      <a:pt x="4077" y="4341"/>
                      <a:pt x="4648" y="4341"/>
                    </a:cubicBezTo>
                    <a:cubicBezTo>
                      <a:pt x="5095" y="4341"/>
                      <a:pt x="5542" y="4305"/>
                      <a:pt x="5989" y="4179"/>
                    </a:cubicBezTo>
                    <a:cubicBezTo>
                      <a:pt x="9028" y="3541"/>
                      <a:pt x="12037" y="2660"/>
                      <a:pt x="15077" y="1991"/>
                    </a:cubicBezTo>
                    <a:lnTo>
                      <a:pt x="15047" y="1991"/>
                    </a:lnTo>
                    <a:cubicBezTo>
                      <a:pt x="15138" y="1960"/>
                      <a:pt x="15198" y="1930"/>
                      <a:pt x="15290" y="1930"/>
                    </a:cubicBezTo>
                    <a:cubicBezTo>
                      <a:pt x="15989" y="1748"/>
                      <a:pt x="17843" y="1626"/>
                      <a:pt x="16171" y="927"/>
                    </a:cubicBezTo>
                    <a:cubicBezTo>
                      <a:pt x="15138" y="593"/>
                      <a:pt x="14135" y="106"/>
                      <a:pt x="13040" y="46"/>
                    </a:cubicBezTo>
                    <a:cubicBezTo>
                      <a:pt x="12669" y="15"/>
                      <a:pt x="12298" y="0"/>
                      <a:pt x="1192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81"/>
              <p:cNvSpPr/>
              <p:nvPr/>
            </p:nvSpPr>
            <p:spPr>
              <a:xfrm>
                <a:off x="3804025" y="3313525"/>
                <a:ext cx="268525" cy="277500"/>
              </a:xfrm>
              <a:custGeom>
                <a:rect b="b" l="l" r="r" t="t"/>
                <a:pathLst>
                  <a:path extrusionOk="0" h="11100" w="10741">
                    <a:moveTo>
                      <a:pt x="10475" y="1"/>
                    </a:moveTo>
                    <a:cubicBezTo>
                      <a:pt x="9888" y="1"/>
                      <a:pt x="8512" y="818"/>
                      <a:pt x="8248" y="938"/>
                    </a:cubicBezTo>
                    <a:cubicBezTo>
                      <a:pt x="7276" y="1455"/>
                      <a:pt x="6364" y="2063"/>
                      <a:pt x="5482" y="2731"/>
                    </a:cubicBezTo>
                    <a:cubicBezTo>
                      <a:pt x="4966" y="3127"/>
                      <a:pt x="4449" y="3583"/>
                      <a:pt x="3962" y="4008"/>
                    </a:cubicBezTo>
                    <a:cubicBezTo>
                      <a:pt x="3962" y="4008"/>
                      <a:pt x="3962" y="4038"/>
                      <a:pt x="3962" y="4038"/>
                    </a:cubicBezTo>
                    <a:cubicBezTo>
                      <a:pt x="2534" y="5497"/>
                      <a:pt x="1987" y="7595"/>
                      <a:pt x="953" y="9297"/>
                    </a:cubicBezTo>
                    <a:cubicBezTo>
                      <a:pt x="953" y="9297"/>
                      <a:pt x="953" y="9297"/>
                      <a:pt x="953" y="9267"/>
                    </a:cubicBezTo>
                    <a:cubicBezTo>
                      <a:pt x="862" y="9510"/>
                      <a:pt x="771" y="9722"/>
                      <a:pt x="649" y="9966"/>
                    </a:cubicBezTo>
                    <a:cubicBezTo>
                      <a:pt x="649" y="9966"/>
                      <a:pt x="680" y="9935"/>
                      <a:pt x="680" y="9935"/>
                    </a:cubicBezTo>
                    <a:lnTo>
                      <a:pt x="680" y="9935"/>
                    </a:lnTo>
                    <a:cubicBezTo>
                      <a:pt x="558" y="10270"/>
                      <a:pt x="254" y="10543"/>
                      <a:pt x="163" y="10847"/>
                    </a:cubicBezTo>
                    <a:cubicBezTo>
                      <a:pt x="1" y="10901"/>
                      <a:pt x="79" y="11100"/>
                      <a:pt x="206" y="11100"/>
                    </a:cubicBezTo>
                    <a:cubicBezTo>
                      <a:pt x="221" y="11100"/>
                      <a:pt x="238" y="11097"/>
                      <a:pt x="254" y="11090"/>
                    </a:cubicBezTo>
                    <a:cubicBezTo>
                      <a:pt x="254" y="11060"/>
                      <a:pt x="285" y="11060"/>
                      <a:pt x="285" y="11060"/>
                    </a:cubicBezTo>
                    <a:cubicBezTo>
                      <a:pt x="306" y="11064"/>
                      <a:pt x="327" y="11066"/>
                      <a:pt x="347" y="11066"/>
                    </a:cubicBezTo>
                    <a:cubicBezTo>
                      <a:pt x="614" y="11066"/>
                      <a:pt x="782" y="10713"/>
                      <a:pt x="923" y="10543"/>
                    </a:cubicBezTo>
                    <a:cubicBezTo>
                      <a:pt x="1196" y="10270"/>
                      <a:pt x="1470" y="9996"/>
                      <a:pt x="1744" y="9722"/>
                    </a:cubicBezTo>
                    <a:lnTo>
                      <a:pt x="1713" y="9722"/>
                    </a:lnTo>
                    <a:cubicBezTo>
                      <a:pt x="1896" y="9570"/>
                      <a:pt x="2078" y="9388"/>
                      <a:pt x="2230" y="9236"/>
                    </a:cubicBezTo>
                    <a:cubicBezTo>
                      <a:pt x="2260" y="9206"/>
                      <a:pt x="2260" y="9206"/>
                      <a:pt x="2260" y="9206"/>
                    </a:cubicBezTo>
                    <a:cubicBezTo>
                      <a:pt x="3446" y="8142"/>
                      <a:pt x="4601" y="7108"/>
                      <a:pt x="5543" y="5862"/>
                    </a:cubicBezTo>
                    <a:cubicBezTo>
                      <a:pt x="5634" y="5771"/>
                      <a:pt x="5725" y="5649"/>
                      <a:pt x="5817" y="5528"/>
                    </a:cubicBezTo>
                    <a:cubicBezTo>
                      <a:pt x="5817" y="5528"/>
                      <a:pt x="5817" y="5528"/>
                      <a:pt x="5817" y="5497"/>
                    </a:cubicBezTo>
                    <a:lnTo>
                      <a:pt x="5847" y="5497"/>
                    </a:lnTo>
                    <a:cubicBezTo>
                      <a:pt x="6637" y="4525"/>
                      <a:pt x="7306" y="3461"/>
                      <a:pt x="8187" y="2579"/>
                    </a:cubicBezTo>
                    <a:cubicBezTo>
                      <a:pt x="8978" y="1728"/>
                      <a:pt x="9920" y="1029"/>
                      <a:pt x="10741" y="209"/>
                    </a:cubicBezTo>
                    <a:cubicBezTo>
                      <a:pt x="10734" y="60"/>
                      <a:pt x="10633" y="1"/>
                      <a:pt x="1047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81"/>
              <p:cNvSpPr/>
              <p:nvPr/>
            </p:nvSpPr>
            <p:spPr>
              <a:xfrm>
                <a:off x="3719950" y="3305050"/>
                <a:ext cx="144400" cy="334375"/>
              </a:xfrm>
              <a:custGeom>
                <a:rect b="b" l="l" r="r" t="t"/>
                <a:pathLst>
                  <a:path extrusionOk="0" h="13375" w="5776">
                    <a:moveTo>
                      <a:pt x="5684" y="1"/>
                    </a:moveTo>
                    <a:cubicBezTo>
                      <a:pt x="3496" y="1277"/>
                      <a:pt x="1915" y="3800"/>
                      <a:pt x="1429" y="6262"/>
                    </a:cubicBezTo>
                    <a:cubicBezTo>
                      <a:pt x="790" y="8542"/>
                      <a:pt x="334" y="10852"/>
                      <a:pt x="122" y="13192"/>
                    </a:cubicBezTo>
                    <a:cubicBezTo>
                      <a:pt x="31" y="13192"/>
                      <a:pt x="0" y="13283"/>
                      <a:pt x="61" y="13344"/>
                    </a:cubicBezTo>
                    <a:cubicBezTo>
                      <a:pt x="91" y="13375"/>
                      <a:pt x="122" y="13375"/>
                      <a:pt x="152" y="13375"/>
                    </a:cubicBezTo>
                    <a:cubicBezTo>
                      <a:pt x="213" y="13375"/>
                      <a:pt x="243" y="13344"/>
                      <a:pt x="274" y="13344"/>
                    </a:cubicBezTo>
                    <a:cubicBezTo>
                      <a:pt x="296" y="13351"/>
                      <a:pt x="318" y="13354"/>
                      <a:pt x="339" y="13354"/>
                    </a:cubicBezTo>
                    <a:cubicBezTo>
                      <a:pt x="511" y="13354"/>
                      <a:pt x="611" y="13142"/>
                      <a:pt x="638" y="12979"/>
                    </a:cubicBezTo>
                    <a:cubicBezTo>
                      <a:pt x="1003" y="12554"/>
                      <a:pt x="1307" y="12098"/>
                      <a:pt x="1611" y="11642"/>
                    </a:cubicBezTo>
                    <a:cubicBezTo>
                      <a:pt x="1702" y="11460"/>
                      <a:pt x="1824" y="11277"/>
                      <a:pt x="1945" y="11095"/>
                    </a:cubicBezTo>
                    <a:cubicBezTo>
                      <a:pt x="3283" y="8967"/>
                      <a:pt x="3952" y="6536"/>
                      <a:pt x="4711" y="4165"/>
                    </a:cubicBezTo>
                    <a:cubicBezTo>
                      <a:pt x="5228" y="2858"/>
                      <a:pt x="5532" y="1520"/>
                      <a:pt x="5775" y="152"/>
                    </a:cubicBezTo>
                    <a:cubicBezTo>
                      <a:pt x="5775" y="92"/>
                      <a:pt x="5745" y="1"/>
                      <a:pt x="568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81"/>
              <p:cNvSpPr/>
              <p:nvPr/>
            </p:nvSpPr>
            <p:spPr>
              <a:xfrm>
                <a:off x="3581650" y="3393275"/>
                <a:ext cx="373475" cy="418350"/>
              </a:xfrm>
              <a:custGeom>
                <a:rect b="b" l="l" r="r" t="t"/>
                <a:pathLst>
                  <a:path extrusionOk="0" h="16734" w="14939">
                    <a:moveTo>
                      <a:pt x="2371" y="10940"/>
                    </a:moveTo>
                    <a:cubicBezTo>
                      <a:pt x="2371" y="10940"/>
                      <a:pt x="2371" y="10940"/>
                      <a:pt x="2371" y="10970"/>
                    </a:cubicBezTo>
                    <a:cubicBezTo>
                      <a:pt x="2371" y="10940"/>
                      <a:pt x="2401" y="10940"/>
                      <a:pt x="2401" y="10940"/>
                    </a:cubicBezTo>
                    <a:close/>
                    <a:moveTo>
                      <a:pt x="6103" y="1"/>
                    </a:moveTo>
                    <a:cubicBezTo>
                      <a:pt x="5950" y="1"/>
                      <a:pt x="5714" y="381"/>
                      <a:pt x="5593" y="453"/>
                    </a:cubicBezTo>
                    <a:cubicBezTo>
                      <a:pt x="5502" y="545"/>
                      <a:pt x="5411" y="636"/>
                      <a:pt x="5319" y="727"/>
                    </a:cubicBezTo>
                    <a:cubicBezTo>
                      <a:pt x="4803" y="1213"/>
                      <a:pt x="4377" y="1791"/>
                      <a:pt x="3952" y="2338"/>
                    </a:cubicBezTo>
                    <a:cubicBezTo>
                      <a:pt x="3952" y="2338"/>
                      <a:pt x="3952" y="2338"/>
                      <a:pt x="3952" y="2307"/>
                    </a:cubicBezTo>
                    <a:cubicBezTo>
                      <a:pt x="2310" y="4131"/>
                      <a:pt x="1489" y="6411"/>
                      <a:pt x="1186" y="8812"/>
                    </a:cubicBezTo>
                    <a:cubicBezTo>
                      <a:pt x="1186" y="8843"/>
                      <a:pt x="1186" y="8843"/>
                      <a:pt x="1186" y="8843"/>
                    </a:cubicBezTo>
                    <a:cubicBezTo>
                      <a:pt x="942" y="10393"/>
                      <a:pt x="578" y="11943"/>
                      <a:pt x="182" y="13493"/>
                    </a:cubicBezTo>
                    <a:cubicBezTo>
                      <a:pt x="122" y="13675"/>
                      <a:pt x="0" y="13919"/>
                      <a:pt x="213" y="14010"/>
                    </a:cubicBezTo>
                    <a:cubicBezTo>
                      <a:pt x="252" y="14029"/>
                      <a:pt x="288" y="14038"/>
                      <a:pt x="323" y="14038"/>
                    </a:cubicBezTo>
                    <a:cubicBezTo>
                      <a:pt x="504" y="14038"/>
                      <a:pt x="628" y="13803"/>
                      <a:pt x="730" y="13675"/>
                    </a:cubicBezTo>
                    <a:cubicBezTo>
                      <a:pt x="730" y="13675"/>
                      <a:pt x="760" y="13706"/>
                      <a:pt x="790" y="13706"/>
                    </a:cubicBezTo>
                    <a:cubicBezTo>
                      <a:pt x="676" y="13792"/>
                      <a:pt x="723" y="14012"/>
                      <a:pt x="881" y="14012"/>
                    </a:cubicBezTo>
                    <a:cubicBezTo>
                      <a:pt x="891" y="14012"/>
                      <a:pt x="901" y="14012"/>
                      <a:pt x="912" y="14010"/>
                    </a:cubicBezTo>
                    <a:cubicBezTo>
                      <a:pt x="954" y="14008"/>
                      <a:pt x="997" y="14007"/>
                      <a:pt x="1039" y="14007"/>
                    </a:cubicBezTo>
                    <a:cubicBezTo>
                      <a:pt x="1814" y="14007"/>
                      <a:pt x="2564" y="14264"/>
                      <a:pt x="3313" y="14466"/>
                    </a:cubicBezTo>
                    <a:lnTo>
                      <a:pt x="3283" y="14466"/>
                    </a:lnTo>
                    <a:cubicBezTo>
                      <a:pt x="5198" y="15013"/>
                      <a:pt x="7052" y="15925"/>
                      <a:pt x="9028" y="16168"/>
                    </a:cubicBezTo>
                    <a:cubicBezTo>
                      <a:pt x="9247" y="16268"/>
                      <a:pt x="12082" y="16733"/>
                      <a:pt x="13646" y="16733"/>
                    </a:cubicBezTo>
                    <a:cubicBezTo>
                      <a:pt x="14467" y="16733"/>
                      <a:pt x="14938" y="16605"/>
                      <a:pt x="14499" y="16229"/>
                    </a:cubicBezTo>
                    <a:cubicBezTo>
                      <a:pt x="11660" y="14685"/>
                      <a:pt x="8646" y="12667"/>
                      <a:pt x="5298" y="12667"/>
                    </a:cubicBezTo>
                    <a:cubicBezTo>
                      <a:pt x="4954" y="12667"/>
                      <a:pt x="4607" y="12688"/>
                      <a:pt x="4255" y="12733"/>
                    </a:cubicBezTo>
                    <a:cubicBezTo>
                      <a:pt x="4037" y="12658"/>
                      <a:pt x="3813" y="12627"/>
                      <a:pt x="3586" y="12627"/>
                    </a:cubicBezTo>
                    <a:cubicBezTo>
                      <a:pt x="2710" y="12627"/>
                      <a:pt x="1794" y="13093"/>
                      <a:pt x="973" y="13311"/>
                    </a:cubicBezTo>
                    <a:cubicBezTo>
                      <a:pt x="1489" y="12551"/>
                      <a:pt x="1976" y="11791"/>
                      <a:pt x="2371" y="10940"/>
                    </a:cubicBezTo>
                    <a:cubicBezTo>
                      <a:pt x="2401" y="10940"/>
                      <a:pt x="2401" y="10909"/>
                      <a:pt x="2432" y="10879"/>
                    </a:cubicBezTo>
                    <a:cubicBezTo>
                      <a:pt x="2432" y="10849"/>
                      <a:pt x="2432" y="10849"/>
                      <a:pt x="2462" y="10849"/>
                    </a:cubicBezTo>
                    <a:lnTo>
                      <a:pt x="2432" y="10849"/>
                    </a:lnTo>
                    <a:cubicBezTo>
                      <a:pt x="2493" y="10788"/>
                      <a:pt x="2523" y="10727"/>
                      <a:pt x="2553" y="10666"/>
                    </a:cubicBezTo>
                    <a:cubicBezTo>
                      <a:pt x="2553" y="10659"/>
                      <a:pt x="2553" y="10651"/>
                      <a:pt x="2553" y="10636"/>
                    </a:cubicBezTo>
                    <a:lnTo>
                      <a:pt x="2584" y="10636"/>
                    </a:lnTo>
                    <a:cubicBezTo>
                      <a:pt x="2584" y="10605"/>
                      <a:pt x="2614" y="10575"/>
                      <a:pt x="2614" y="10545"/>
                    </a:cubicBezTo>
                    <a:cubicBezTo>
                      <a:pt x="2675" y="10484"/>
                      <a:pt x="2705" y="10393"/>
                      <a:pt x="2766" y="10301"/>
                    </a:cubicBezTo>
                    <a:cubicBezTo>
                      <a:pt x="2766" y="10301"/>
                      <a:pt x="2766" y="10271"/>
                      <a:pt x="2797" y="10271"/>
                    </a:cubicBezTo>
                    <a:cubicBezTo>
                      <a:pt x="2797" y="10271"/>
                      <a:pt x="2797" y="10271"/>
                      <a:pt x="2797" y="10241"/>
                    </a:cubicBezTo>
                    <a:cubicBezTo>
                      <a:pt x="3678" y="8873"/>
                      <a:pt x="4225" y="7292"/>
                      <a:pt x="4590" y="5681"/>
                    </a:cubicBezTo>
                    <a:cubicBezTo>
                      <a:pt x="5107" y="4101"/>
                      <a:pt x="5563" y="2520"/>
                      <a:pt x="5866" y="909"/>
                    </a:cubicBezTo>
                    <a:cubicBezTo>
                      <a:pt x="5927" y="636"/>
                      <a:pt x="6140" y="393"/>
                      <a:pt x="6201" y="89"/>
                    </a:cubicBezTo>
                    <a:cubicBezTo>
                      <a:pt x="6176" y="26"/>
                      <a:pt x="6142" y="1"/>
                      <a:pt x="610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81"/>
              <p:cNvSpPr/>
              <p:nvPr/>
            </p:nvSpPr>
            <p:spPr>
              <a:xfrm>
                <a:off x="3465675" y="3448100"/>
                <a:ext cx="445025" cy="449600"/>
              </a:xfrm>
              <a:custGeom>
                <a:rect b="b" l="l" r="r" t="t"/>
                <a:pathLst>
                  <a:path extrusionOk="0" h="17984" w="17801">
                    <a:moveTo>
                      <a:pt x="5160" y="0"/>
                    </a:moveTo>
                    <a:cubicBezTo>
                      <a:pt x="5133" y="0"/>
                      <a:pt x="5110" y="8"/>
                      <a:pt x="5095" y="23"/>
                    </a:cubicBezTo>
                    <a:cubicBezTo>
                      <a:pt x="4548" y="601"/>
                      <a:pt x="4274" y="1361"/>
                      <a:pt x="3849" y="2029"/>
                    </a:cubicBezTo>
                    <a:cubicBezTo>
                      <a:pt x="3059" y="3701"/>
                      <a:pt x="2086" y="5251"/>
                      <a:pt x="1721" y="7105"/>
                    </a:cubicBezTo>
                    <a:lnTo>
                      <a:pt x="1752" y="7105"/>
                    </a:lnTo>
                    <a:cubicBezTo>
                      <a:pt x="1387" y="8169"/>
                      <a:pt x="1508" y="9294"/>
                      <a:pt x="1296" y="10388"/>
                    </a:cubicBezTo>
                    <a:cubicBezTo>
                      <a:pt x="1265" y="10510"/>
                      <a:pt x="1235" y="10662"/>
                      <a:pt x="1235" y="10814"/>
                    </a:cubicBezTo>
                    <a:cubicBezTo>
                      <a:pt x="1174" y="12181"/>
                      <a:pt x="870" y="13458"/>
                      <a:pt x="505" y="14735"/>
                    </a:cubicBezTo>
                    <a:cubicBezTo>
                      <a:pt x="467" y="14718"/>
                      <a:pt x="429" y="14710"/>
                      <a:pt x="392" y="14710"/>
                    </a:cubicBezTo>
                    <a:cubicBezTo>
                      <a:pt x="167" y="14710"/>
                      <a:pt x="1" y="14995"/>
                      <a:pt x="262" y="15099"/>
                    </a:cubicBezTo>
                    <a:cubicBezTo>
                      <a:pt x="1812" y="15373"/>
                      <a:pt x="3362" y="15495"/>
                      <a:pt x="4882" y="16072"/>
                    </a:cubicBezTo>
                    <a:cubicBezTo>
                      <a:pt x="4852" y="16042"/>
                      <a:pt x="4852" y="16042"/>
                      <a:pt x="4852" y="16042"/>
                    </a:cubicBezTo>
                    <a:lnTo>
                      <a:pt x="4852" y="16042"/>
                    </a:lnTo>
                    <a:cubicBezTo>
                      <a:pt x="7434" y="17462"/>
                      <a:pt x="10321" y="17983"/>
                      <a:pt x="13233" y="17983"/>
                    </a:cubicBezTo>
                    <a:cubicBezTo>
                      <a:pt x="14434" y="17983"/>
                      <a:pt x="15638" y="17895"/>
                      <a:pt x="16828" y="17744"/>
                    </a:cubicBezTo>
                    <a:cubicBezTo>
                      <a:pt x="17800" y="17197"/>
                      <a:pt x="13606" y="15920"/>
                      <a:pt x="13150" y="15799"/>
                    </a:cubicBezTo>
                    <a:cubicBezTo>
                      <a:pt x="11630" y="15464"/>
                      <a:pt x="10171" y="14917"/>
                      <a:pt x="8743" y="14400"/>
                    </a:cubicBezTo>
                    <a:cubicBezTo>
                      <a:pt x="8560" y="14340"/>
                      <a:pt x="8378" y="14279"/>
                      <a:pt x="8195" y="14248"/>
                    </a:cubicBezTo>
                    <a:lnTo>
                      <a:pt x="8226" y="14248"/>
                    </a:lnTo>
                    <a:cubicBezTo>
                      <a:pt x="7385" y="13976"/>
                      <a:pt x="6531" y="13861"/>
                      <a:pt x="5676" y="13861"/>
                    </a:cubicBezTo>
                    <a:cubicBezTo>
                      <a:pt x="4338" y="13861"/>
                      <a:pt x="3001" y="14144"/>
                      <a:pt x="1721" y="14552"/>
                    </a:cubicBezTo>
                    <a:cubicBezTo>
                      <a:pt x="1700" y="14547"/>
                      <a:pt x="1679" y="14545"/>
                      <a:pt x="1659" y="14545"/>
                    </a:cubicBezTo>
                    <a:cubicBezTo>
                      <a:pt x="1561" y="14545"/>
                      <a:pt x="1478" y="14604"/>
                      <a:pt x="1478" y="14704"/>
                    </a:cubicBezTo>
                    <a:lnTo>
                      <a:pt x="1448" y="14704"/>
                    </a:lnTo>
                    <a:cubicBezTo>
                      <a:pt x="1326" y="14735"/>
                      <a:pt x="1235" y="14735"/>
                      <a:pt x="1113" y="14735"/>
                    </a:cubicBezTo>
                    <a:cubicBezTo>
                      <a:pt x="1630" y="13853"/>
                      <a:pt x="2086" y="12941"/>
                      <a:pt x="2511" y="11999"/>
                    </a:cubicBezTo>
                    <a:cubicBezTo>
                      <a:pt x="3119" y="10905"/>
                      <a:pt x="3454" y="9689"/>
                      <a:pt x="3940" y="8564"/>
                    </a:cubicBezTo>
                    <a:cubicBezTo>
                      <a:pt x="4548" y="6893"/>
                      <a:pt x="4852" y="5191"/>
                      <a:pt x="4973" y="3397"/>
                    </a:cubicBezTo>
                    <a:cubicBezTo>
                      <a:pt x="5125" y="2485"/>
                      <a:pt x="5399" y="874"/>
                      <a:pt x="5247" y="23"/>
                    </a:cubicBezTo>
                    <a:cubicBezTo>
                      <a:pt x="5217" y="8"/>
                      <a:pt x="5186" y="0"/>
                      <a:pt x="516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81"/>
              <p:cNvSpPr/>
              <p:nvPr/>
            </p:nvSpPr>
            <p:spPr>
              <a:xfrm>
                <a:off x="3349125" y="3550325"/>
                <a:ext cx="386450" cy="415475"/>
              </a:xfrm>
              <a:custGeom>
                <a:rect b="b" l="l" r="r" t="t"/>
                <a:pathLst>
                  <a:path extrusionOk="0" h="16619" w="15458">
                    <a:moveTo>
                      <a:pt x="3596" y="1"/>
                    </a:moveTo>
                    <a:cubicBezTo>
                      <a:pt x="3575" y="1"/>
                      <a:pt x="3551" y="3"/>
                      <a:pt x="3526" y="7"/>
                    </a:cubicBezTo>
                    <a:cubicBezTo>
                      <a:pt x="3252" y="190"/>
                      <a:pt x="3252" y="676"/>
                      <a:pt x="3040" y="980"/>
                    </a:cubicBezTo>
                    <a:cubicBezTo>
                      <a:pt x="2614" y="1983"/>
                      <a:pt x="2067" y="2956"/>
                      <a:pt x="1611" y="3959"/>
                    </a:cubicBezTo>
                    <a:cubicBezTo>
                      <a:pt x="1185" y="5357"/>
                      <a:pt x="760" y="6816"/>
                      <a:pt x="790" y="8275"/>
                    </a:cubicBezTo>
                    <a:cubicBezTo>
                      <a:pt x="912" y="9673"/>
                      <a:pt x="851" y="11071"/>
                      <a:pt x="881" y="12469"/>
                    </a:cubicBezTo>
                    <a:cubicBezTo>
                      <a:pt x="881" y="13229"/>
                      <a:pt x="942" y="13928"/>
                      <a:pt x="760" y="14658"/>
                    </a:cubicBezTo>
                    <a:cubicBezTo>
                      <a:pt x="547" y="14780"/>
                      <a:pt x="304" y="14840"/>
                      <a:pt x="122" y="14992"/>
                    </a:cubicBezTo>
                    <a:cubicBezTo>
                      <a:pt x="0" y="15083"/>
                      <a:pt x="61" y="15357"/>
                      <a:pt x="243" y="15357"/>
                    </a:cubicBezTo>
                    <a:cubicBezTo>
                      <a:pt x="395" y="15357"/>
                      <a:pt x="578" y="15296"/>
                      <a:pt x="730" y="15266"/>
                    </a:cubicBezTo>
                    <a:cubicBezTo>
                      <a:pt x="774" y="15310"/>
                      <a:pt x="827" y="15331"/>
                      <a:pt x="880" y="15331"/>
                    </a:cubicBezTo>
                    <a:cubicBezTo>
                      <a:pt x="973" y="15331"/>
                      <a:pt x="1067" y="15271"/>
                      <a:pt x="1125" y="15175"/>
                    </a:cubicBezTo>
                    <a:cubicBezTo>
                      <a:pt x="1289" y="15147"/>
                      <a:pt x="1459" y="15132"/>
                      <a:pt x="1629" y="15132"/>
                    </a:cubicBezTo>
                    <a:cubicBezTo>
                      <a:pt x="1838" y="15132"/>
                      <a:pt x="2048" y="15155"/>
                      <a:pt x="2249" y="15205"/>
                    </a:cubicBezTo>
                    <a:lnTo>
                      <a:pt x="2401" y="15205"/>
                    </a:lnTo>
                    <a:cubicBezTo>
                      <a:pt x="2948" y="15296"/>
                      <a:pt x="3526" y="15357"/>
                      <a:pt x="4073" y="15448"/>
                    </a:cubicBezTo>
                    <a:cubicBezTo>
                      <a:pt x="4742" y="15539"/>
                      <a:pt x="5380" y="15904"/>
                      <a:pt x="6018" y="16056"/>
                    </a:cubicBezTo>
                    <a:cubicBezTo>
                      <a:pt x="6869" y="16299"/>
                      <a:pt x="7751" y="16482"/>
                      <a:pt x="8632" y="16573"/>
                    </a:cubicBezTo>
                    <a:cubicBezTo>
                      <a:pt x="8979" y="16606"/>
                      <a:pt x="9323" y="16619"/>
                      <a:pt x="9666" y="16619"/>
                    </a:cubicBezTo>
                    <a:cubicBezTo>
                      <a:pt x="10587" y="16619"/>
                      <a:pt x="11502" y="16526"/>
                      <a:pt x="12432" y="16482"/>
                    </a:cubicBezTo>
                    <a:cubicBezTo>
                      <a:pt x="12468" y="16473"/>
                      <a:pt x="12530" y="16469"/>
                      <a:pt x="12612" y="16469"/>
                    </a:cubicBezTo>
                    <a:cubicBezTo>
                      <a:pt x="12962" y="16469"/>
                      <a:pt x="13671" y="16535"/>
                      <a:pt x="14263" y="16535"/>
                    </a:cubicBezTo>
                    <a:cubicBezTo>
                      <a:pt x="14935" y="16535"/>
                      <a:pt x="15457" y="16450"/>
                      <a:pt x="15137" y="16087"/>
                    </a:cubicBezTo>
                    <a:cubicBezTo>
                      <a:pt x="14560" y="15904"/>
                      <a:pt x="14012" y="15661"/>
                      <a:pt x="13465" y="15418"/>
                    </a:cubicBezTo>
                    <a:cubicBezTo>
                      <a:pt x="12280" y="15023"/>
                      <a:pt x="11094" y="14476"/>
                      <a:pt x="9879" y="14324"/>
                    </a:cubicBezTo>
                    <a:lnTo>
                      <a:pt x="9848" y="14324"/>
                    </a:lnTo>
                    <a:cubicBezTo>
                      <a:pt x="9818" y="14324"/>
                      <a:pt x="9787" y="14293"/>
                      <a:pt x="9727" y="14293"/>
                    </a:cubicBezTo>
                    <a:cubicBezTo>
                      <a:pt x="8480" y="14141"/>
                      <a:pt x="7265" y="13716"/>
                      <a:pt x="6018" y="13624"/>
                    </a:cubicBezTo>
                    <a:cubicBezTo>
                      <a:pt x="5930" y="13621"/>
                      <a:pt x="5841" y="13620"/>
                      <a:pt x="5752" y="13620"/>
                    </a:cubicBezTo>
                    <a:cubicBezTo>
                      <a:pt x="4990" y="13620"/>
                      <a:pt x="4227" y="13732"/>
                      <a:pt x="3465" y="13868"/>
                    </a:cubicBezTo>
                    <a:cubicBezTo>
                      <a:pt x="3410" y="13813"/>
                      <a:pt x="3345" y="13794"/>
                      <a:pt x="3273" y="13794"/>
                    </a:cubicBezTo>
                    <a:cubicBezTo>
                      <a:pt x="3106" y="13794"/>
                      <a:pt x="2906" y="13898"/>
                      <a:pt x="2736" y="13898"/>
                    </a:cubicBezTo>
                    <a:cubicBezTo>
                      <a:pt x="2340" y="14020"/>
                      <a:pt x="1945" y="14172"/>
                      <a:pt x="1581" y="14324"/>
                    </a:cubicBezTo>
                    <a:cubicBezTo>
                      <a:pt x="2158" y="13199"/>
                      <a:pt x="2584" y="11983"/>
                      <a:pt x="2948" y="10798"/>
                    </a:cubicBezTo>
                    <a:cubicBezTo>
                      <a:pt x="3070" y="10463"/>
                      <a:pt x="3161" y="10099"/>
                      <a:pt x="3222" y="9734"/>
                    </a:cubicBezTo>
                    <a:cubicBezTo>
                      <a:pt x="3252" y="9491"/>
                      <a:pt x="3435" y="9156"/>
                      <a:pt x="3252" y="8944"/>
                    </a:cubicBezTo>
                    <a:cubicBezTo>
                      <a:pt x="3496" y="7606"/>
                      <a:pt x="3739" y="6269"/>
                      <a:pt x="3799" y="4931"/>
                    </a:cubicBezTo>
                    <a:cubicBezTo>
                      <a:pt x="3799" y="3632"/>
                      <a:pt x="3830" y="2453"/>
                      <a:pt x="3890" y="1126"/>
                    </a:cubicBezTo>
                    <a:lnTo>
                      <a:pt x="3890" y="1126"/>
                    </a:lnTo>
                    <a:cubicBezTo>
                      <a:pt x="3890" y="1128"/>
                      <a:pt x="3890" y="1130"/>
                      <a:pt x="3891" y="1132"/>
                    </a:cubicBezTo>
                    <a:lnTo>
                      <a:pt x="3891" y="1102"/>
                    </a:lnTo>
                    <a:cubicBezTo>
                      <a:pt x="3890" y="1110"/>
                      <a:pt x="3890" y="1118"/>
                      <a:pt x="3890" y="1126"/>
                    </a:cubicBezTo>
                    <a:lnTo>
                      <a:pt x="3890" y="1126"/>
                    </a:lnTo>
                    <a:cubicBezTo>
                      <a:pt x="3835" y="803"/>
                      <a:pt x="4020" y="1"/>
                      <a:pt x="359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81"/>
              <p:cNvSpPr/>
              <p:nvPr/>
            </p:nvSpPr>
            <p:spPr>
              <a:xfrm>
                <a:off x="3288325" y="3697300"/>
                <a:ext cx="336650" cy="353425"/>
              </a:xfrm>
              <a:custGeom>
                <a:rect b="b" l="l" r="r" t="t"/>
                <a:pathLst>
                  <a:path extrusionOk="0" h="14137" w="13466">
                    <a:moveTo>
                      <a:pt x="733" y="1"/>
                    </a:moveTo>
                    <a:cubicBezTo>
                      <a:pt x="272" y="1"/>
                      <a:pt x="139" y="3164"/>
                      <a:pt x="31" y="3490"/>
                    </a:cubicBezTo>
                    <a:cubicBezTo>
                      <a:pt x="0" y="4432"/>
                      <a:pt x="61" y="5435"/>
                      <a:pt x="304" y="6347"/>
                    </a:cubicBezTo>
                    <a:cubicBezTo>
                      <a:pt x="547" y="7442"/>
                      <a:pt x="1034" y="8384"/>
                      <a:pt x="1459" y="9387"/>
                    </a:cubicBezTo>
                    <a:cubicBezTo>
                      <a:pt x="1642" y="9782"/>
                      <a:pt x="1520" y="10360"/>
                      <a:pt x="1946" y="10603"/>
                    </a:cubicBezTo>
                    <a:cubicBezTo>
                      <a:pt x="2219" y="10755"/>
                      <a:pt x="2493" y="10785"/>
                      <a:pt x="2797" y="10815"/>
                    </a:cubicBezTo>
                    <a:cubicBezTo>
                      <a:pt x="4377" y="11788"/>
                      <a:pt x="5806" y="13126"/>
                      <a:pt x="7660" y="13642"/>
                    </a:cubicBezTo>
                    <a:cubicBezTo>
                      <a:pt x="7812" y="13673"/>
                      <a:pt x="7994" y="13733"/>
                      <a:pt x="8146" y="13764"/>
                    </a:cubicBezTo>
                    <a:cubicBezTo>
                      <a:pt x="9046" y="13889"/>
                      <a:pt x="9986" y="14137"/>
                      <a:pt x="10900" y="14137"/>
                    </a:cubicBezTo>
                    <a:cubicBezTo>
                      <a:pt x="11098" y="14137"/>
                      <a:pt x="11295" y="14125"/>
                      <a:pt x="11490" y="14098"/>
                    </a:cubicBezTo>
                    <a:cubicBezTo>
                      <a:pt x="13466" y="13794"/>
                      <a:pt x="10517" y="12305"/>
                      <a:pt x="9849" y="12153"/>
                    </a:cubicBezTo>
                    <a:cubicBezTo>
                      <a:pt x="8967" y="11879"/>
                      <a:pt x="8177" y="11393"/>
                      <a:pt x="7295" y="11150"/>
                    </a:cubicBezTo>
                    <a:cubicBezTo>
                      <a:pt x="6931" y="11059"/>
                      <a:pt x="6535" y="10967"/>
                      <a:pt x="6140" y="10876"/>
                    </a:cubicBezTo>
                    <a:lnTo>
                      <a:pt x="6171" y="10876"/>
                    </a:lnTo>
                    <a:cubicBezTo>
                      <a:pt x="4924" y="10420"/>
                      <a:pt x="3709" y="10329"/>
                      <a:pt x="2432" y="10208"/>
                    </a:cubicBezTo>
                    <a:cubicBezTo>
                      <a:pt x="2310" y="10116"/>
                      <a:pt x="2219" y="10025"/>
                      <a:pt x="2098" y="9934"/>
                    </a:cubicBezTo>
                    <a:cubicBezTo>
                      <a:pt x="2067" y="9843"/>
                      <a:pt x="2037" y="9721"/>
                      <a:pt x="2037" y="9600"/>
                    </a:cubicBezTo>
                    <a:cubicBezTo>
                      <a:pt x="2098" y="9144"/>
                      <a:pt x="2128" y="8597"/>
                      <a:pt x="2128" y="8201"/>
                    </a:cubicBezTo>
                    <a:cubicBezTo>
                      <a:pt x="2128" y="7989"/>
                      <a:pt x="2158" y="7745"/>
                      <a:pt x="2158" y="7533"/>
                    </a:cubicBezTo>
                    <a:cubicBezTo>
                      <a:pt x="2250" y="5375"/>
                      <a:pt x="1703" y="3217"/>
                      <a:pt x="1186" y="1180"/>
                    </a:cubicBezTo>
                    <a:cubicBezTo>
                      <a:pt x="1125" y="846"/>
                      <a:pt x="1034" y="420"/>
                      <a:pt x="912" y="147"/>
                    </a:cubicBezTo>
                    <a:cubicBezTo>
                      <a:pt x="847" y="46"/>
                      <a:pt x="788" y="1"/>
                      <a:pt x="7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81"/>
              <p:cNvSpPr/>
              <p:nvPr/>
            </p:nvSpPr>
            <p:spPr>
              <a:xfrm>
                <a:off x="3266275" y="3423900"/>
                <a:ext cx="1034800" cy="589525"/>
              </a:xfrm>
              <a:custGeom>
                <a:rect b="b" l="l" r="r" t="t"/>
                <a:pathLst>
                  <a:path extrusionOk="0" h="23581" w="41392">
                    <a:moveTo>
                      <a:pt x="40281" y="0"/>
                    </a:moveTo>
                    <a:cubicBezTo>
                      <a:pt x="39939" y="0"/>
                      <a:pt x="39599" y="22"/>
                      <a:pt x="39404" y="22"/>
                    </a:cubicBezTo>
                    <a:cubicBezTo>
                      <a:pt x="39363" y="22"/>
                      <a:pt x="39329" y="21"/>
                      <a:pt x="39303" y="19"/>
                    </a:cubicBezTo>
                    <a:cubicBezTo>
                      <a:pt x="28816" y="809"/>
                      <a:pt x="20062" y="7253"/>
                      <a:pt x="11490" y="12694"/>
                    </a:cubicBezTo>
                    <a:cubicBezTo>
                      <a:pt x="7995" y="14730"/>
                      <a:pt x="5107" y="17496"/>
                      <a:pt x="2463" y="20505"/>
                    </a:cubicBezTo>
                    <a:cubicBezTo>
                      <a:pt x="1916" y="21326"/>
                      <a:pt x="1" y="22329"/>
                      <a:pt x="609" y="23362"/>
                    </a:cubicBezTo>
                    <a:cubicBezTo>
                      <a:pt x="742" y="23496"/>
                      <a:pt x="925" y="23581"/>
                      <a:pt x="1096" y="23581"/>
                    </a:cubicBezTo>
                    <a:cubicBezTo>
                      <a:pt x="1159" y="23581"/>
                      <a:pt x="1220" y="23569"/>
                      <a:pt x="1278" y="23545"/>
                    </a:cubicBezTo>
                    <a:cubicBezTo>
                      <a:pt x="2250" y="23119"/>
                      <a:pt x="2828" y="22116"/>
                      <a:pt x="3588" y="21417"/>
                    </a:cubicBezTo>
                    <a:cubicBezTo>
                      <a:pt x="5958" y="18773"/>
                      <a:pt x="8420" y="16159"/>
                      <a:pt x="11490" y="14274"/>
                    </a:cubicBezTo>
                    <a:cubicBezTo>
                      <a:pt x="20032" y="8499"/>
                      <a:pt x="30427" y="627"/>
                      <a:pt x="41096" y="444"/>
                    </a:cubicBezTo>
                    <a:cubicBezTo>
                      <a:pt x="41121" y="461"/>
                      <a:pt x="41149" y="469"/>
                      <a:pt x="41177" y="469"/>
                    </a:cubicBezTo>
                    <a:cubicBezTo>
                      <a:pt x="41248" y="469"/>
                      <a:pt x="41317" y="419"/>
                      <a:pt x="41339" y="353"/>
                    </a:cubicBezTo>
                    <a:cubicBezTo>
                      <a:pt x="41391" y="57"/>
                      <a:pt x="40834" y="0"/>
                      <a:pt x="402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81"/>
              <p:cNvSpPr/>
              <p:nvPr/>
            </p:nvSpPr>
            <p:spPr>
              <a:xfrm>
                <a:off x="2804275" y="4533025"/>
                <a:ext cx="368900" cy="132475"/>
              </a:xfrm>
              <a:custGeom>
                <a:rect b="b" l="l" r="r" t="t"/>
                <a:pathLst>
                  <a:path extrusionOk="0" h="5299" w="14756">
                    <a:moveTo>
                      <a:pt x="14408" y="1"/>
                    </a:moveTo>
                    <a:cubicBezTo>
                      <a:pt x="13587" y="92"/>
                      <a:pt x="12797" y="274"/>
                      <a:pt x="12007" y="487"/>
                    </a:cubicBezTo>
                    <a:lnTo>
                      <a:pt x="12037" y="487"/>
                    </a:lnTo>
                    <a:cubicBezTo>
                      <a:pt x="11186" y="730"/>
                      <a:pt x="10274" y="609"/>
                      <a:pt x="9423" y="730"/>
                    </a:cubicBezTo>
                    <a:cubicBezTo>
                      <a:pt x="8116" y="943"/>
                      <a:pt x="6870" y="1460"/>
                      <a:pt x="5654" y="1916"/>
                    </a:cubicBezTo>
                    <a:cubicBezTo>
                      <a:pt x="4864" y="2341"/>
                      <a:pt x="0" y="4256"/>
                      <a:pt x="943" y="5290"/>
                    </a:cubicBezTo>
                    <a:cubicBezTo>
                      <a:pt x="1080" y="5296"/>
                      <a:pt x="1218" y="5299"/>
                      <a:pt x="1355" y="5299"/>
                    </a:cubicBezTo>
                    <a:cubicBezTo>
                      <a:pt x="3220" y="5299"/>
                      <a:pt x="5060" y="4752"/>
                      <a:pt x="6900" y="4469"/>
                    </a:cubicBezTo>
                    <a:cubicBezTo>
                      <a:pt x="7751" y="4408"/>
                      <a:pt x="8481" y="4013"/>
                      <a:pt x="9241" y="3618"/>
                    </a:cubicBezTo>
                    <a:cubicBezTo>
                      <a:pt x="11156" y="2888"/>
                      <a:pt x="12888" y="1733"/>
                      <a:pt x="14469" y="396"/>
                    </a:cubicBezTo>
                    <a:cubicBezTo>
                      <a:pt x="14486" y="400"/>
                      <a:pt x="14502" y="401"/>
                      <a:pt x="14517" y="401"/>
                    </a:cubicBezTo>
                    <a:cubicBezTo>
                      <a:pt x="14745" y="401"/>
                      <a:pt x="14756" y="1"/>
                      <a:pt x="1449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81"/>
              <p:cNvSpPr/>
              <p:nvPr/>
            </p:nvSpPr>
            <p:spPr>
              <a:xfrm>
                <a:off x="2815675" y="4618625"/>
                <a:ext cx="326650" cy="207875"/>
              </a:xfrm>
              <a:custGeom>
                <a:rect b="b" l="l" r="r" t="t"/>
                <a:pathLst>
                  <a:path extrusionOk="0" h="8315" w="13066">
                    <a:moveTo>
                      <a:pt x="12794" y="0"/>
                    </a:moveTo>
                    <a:cubicBezTo>
                      <a:pt x="12757" y="0"/>
                      <a:pt x="12716" y="13"/>
                      <a:pt x="12675" y="42"/>
                    </a:cubicBezTo>
                    <a:cubicBezTo>
                      <a:pt x="11976" y="528"/>
                      <a:pt x="11034" y="619"/>
                      <a:pt x="10304" y="1106"/>
                    </a:cubicBezTo>
                    <a:cubicBezTo>
                      <a:pt x="9089" y="1835"/>
                      <a:pt x="7690" y="2230"/>
                      <a:pt x="6566" y="3142"/>
                    </a:cubicBezTo>
                    <a:cubicBezTo>
                      <a:pt x="4803" y="4236"/>
                      <a:pt x="3374" y="5695"/>
                      <a:pt x="1642" y="6850"/>
                    </a:cubicBezTo>
                    <a:cubicBezTo>
                      <a:pt x="1186" y="7246"/>
                      <a:pt x="304" y="7580"/>
                      <a:pt x="0" y="8036"/>
                    </a:cubicBezTo>
                    <a:cubicBezTo>
                      <a:pt x="0" y="8127"/>
                      <a:pt x="122" y="8188"/>
                      <a:pt x="213" y="8218"/>
                    </a:cubicBezTo>
                    <a:cubicBezTo>
                      <a:pt x="493" y="8284"/>
                      <a:pt x="777" y="8315"/>
                      <a:pt x="1058" y="8315"/>
                    </a:cubicBezTo>
                    <a:cubicBezTo>
                      <a:pt x="1693" y="8315"/>
                      <a:pt x="2319" y="8158"/>
                      <a:pt x="2888" y="7884"/>
                    </a:cubicBezTo>
                    <a:cubicBezTo>
                      <a:pt x="4560" y="7306"/>
                      <a:pt x="5988" y="6334"/>
                      <a:pt x="7295" y="5179"/>
                    </a:cubicBezTo>
                    <a:lnTo>
                      <a:pt x="7265" y="5179"/>
                    </a:lnTo>
                    <a:cubicBezTo>
                      <a:pt x="8997" y="3659"/>
                      <a:pt x="11338" y="2595"/>
                      <a:pt x="12523" y="589"/>
                    </a:cubicBezTo>
                    <a:cubicBezTo>
                      <a:pt x="12675" y="528"/>
                      <a:pt x="12797" y="437"/>
                      <a:pt x="12918" y="346"/>
                    </a:cubicBezTo>
                    <a:cubicBezTo>
                      <a:pt x="13066" y="223"/>
                      <a:pt x="12955" y="0"/>
                      <a:pt x="127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81"/>
              <p:cNvSpPr/>
              <p:nvPr/>
            </p:nvSpPr>
            <p:spPr>
              <a:xfrm>
                <a:off x="2795475" y="4777950"/>
                <a:ext cx="293900" cy="308775"/>
              </a:xfrm>
              <a:custGeom>
                <a:rect b="b" l="l" r="r" t="t"/>
                <a:pathLst>
                  <a:path extrusionOk="0" h="12351" w="11756">
                    <a:moveTo>
                      <a:pt x="11273" y="1"/>
                    </a:moveTo>
                    <a:cubicBezTo>
                      <a:pt x="11226" y="1"/>
                      <a:pt x="11163" y="17"/>
                      <a:pt x="11082" y="52"/>
                    </a:cubicBezTo>
                    <a:cubicBezTo>
                      <a:pt x="11021" y="113"/>
                      <a:pt x="10991" y="173"/>
                      <a:pt x="10930" y="234"/>
                    </a:cubicBezTo>
                    <a:cubicBezTo>
                      <a:pt x="10968" y="122"/>
                      <a:pt x="10877" y="44"/>
                      <a:pt x="10789" y="44"/>
                    </a:cubicBezTo>
                    <a:cubicBezTo>
                      <a:pt x="10734" y="44"/>
                      <a:pt x="10680" y="73"/>
                      <a:pt x="10656" y="143"/>
                    </a:cubicBezTo>
                    <a:cubicBezTo>
                      <a:pt x="10504" y="508"/>
                      <a:pt x="10231" y="812"/>
                      <a:pt x="9988" y="1085"/>
                    </a:cubicBezTo>
                    <a:cubicBezTo>
                      <a:pt x="9988" y="1085"/>
                      <a:pt x="9988" y="1085"/>
                      <a:pt x="9988" y="1055"/>
                    </a:cubicBezTo>
                    <a:cubicBezTo>
                      <a:pt x="9137" y="1876"/>
                      <a:pt x="7982" y="2362"/>
                      <a:pt x="7283" y="3365"/>
                    </a:cubicBezTo>
                    <a:cubicBezTo>
                      <a:pt x="5307" y="5766"/>
                      <a:pt x="3483" y="8289"/>
                      <a:pt x="1538" y="10721"/>
                    </a:cubicBezTo>
                    <a:cubicBezTo>
                      <a:pt x="1477" y="10782"/>
                      <a:pt x="1447" y="10842"/>
                      <a:pt x="1386" y="10903"/>
                    </a:cubicBezTo>
                    <a:cubicBezTo>
                      <a:pt x="1027" y="11390"/>
                      <a:pt x="0" y="12351"/>
                      <a:pt x="721" y="12351"/>
                    </a:cubicBezTo>
                    <a:cubicBezTo>
                      <a:pt x="856" y="12351"/>
                      <a:pt x="1052" y="12317"/>
                      <a:pt x="1325" y="12241"/>
                    </a:cubicBezTo>
                    <a:cubicBezTo>
                      <a:pt x="2328" y="11876"/>
                      <a:pt x="3422" y="11602"/>
                      <a:pt x="4334" y="10994"/>
                    </a:cubicBezTo>
                    <a:cubicBezTo>
                      <a:pt x="7404" y="8897"/>
                      <a:pt x="9501" y="5645"/>
                      <a:pt x="10504" y="2119"/>
                    </a:cubicBezTo>
                    <a:lnTo>
                      <a:pt x="10565" y="1967"/>
                    </a:lnTo>
                    <a:cubicBezTo>
                      <a:pt x="10593" y="1690"/>
                      <a:pt x="11756" y="1"/>
                      <a:pt x="1127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81"/>
              <p:cNvSpPr/>
              <p:nvPr/>
            </p:nvSpPr>
            <p:spPr>
              <a:xfrm>
                <a:off x="3109750" y="4614275"/>
                <a:ext cx="78300" cy="379825"/>
              </a:xfrm>
              <a:custGeom>
                <a:rect b="b" l="l" r="r" t="t"/>
                <a:pathLst>
                  <a:path extrusionOk="0" h="15193" w="3132">
                    <a:moveTo>
                      <a:pt x="1842" y="1219"/>
                    </a:moveTo>
                    <a:cubicBezTo>
                      <a:pt x="1846" y="1229"/>
                      <a:pt x="1850" y="1239"/>
                      <a:pt x="1855" y="1249"/>
                    </a:cubicBezTo>
                    <a:cubicBezTo>
                      <a:pt x="1855" y="1226"/>
                      <a:pt x="1855" y="1221"/>
                      <a:pt x="1842" y="1219"/>
                    </a:cubicBezTo>
                    <a:close/>
                    <a:moveTo>
                      <a:pt x="1562" y="0"/>
                    </a:moveTo>
                    <a:cubicBezTo>
                      <a:pt x="1525" y="0"/>
                      <a:pt x="1487" y="18"/>
                      <a:pt x="1459" y="64"/>
                    </a:cubicBezTo>
                    <a:cubicBezTo>
                      <a:pt x="1459" y="94"/>
                      <a:pt x="1459" y="94"/>
                      <a:pt x="1429" y="125"/>
                    </a:cubicBezTo>
                    <a:cubicBezTo>
                      <a:pt x="1186" y="246"/>
                      <a:pt x="1277" y="672"/>
                      <a:pt x="1277" y="915"/>
                    </a:cubicBezTo>
                    <a:cubicBezTo>
                      <a:pt x="1216" y="1310"/>
                      <a:pt x="1186" y="1675"/>
                      <a:pt x="1155" y="2070"/>
                    </a:cubicBezTo>
                    <a:cubicBezTo>
                      <a:pt x="1155" y="2070"/>
                      <a:pt x="1155" y="2070"/>
                      <a:pt x="1155" y="2040"/>
                    </a:cubicBezTo>
                    <a:cubicBezTo>
                      <a:pt x="1125" y="2283"/>
                      <a:pt x="1095" y="2526"/>
                      <a:pt x="1064" y="2769"/>
                    </a:cubicBezTo>
                    <a:cubicBezTo>
                      <a:pt x="1064" y="2769"/>
                      <a:pt x="1064" y="2799"/>
                      <a:pt x="1064" y="2799"/>
                    </a:cubicBezTo>
                    <a:cubicBezTo>
                      <a:pt x="791" y="4350"/>
                      <a:pt x="517" y="5900"/>
                      <a:pt x="547" y="7450"/>
                    </a:cubicBezTo>
                    <a:cubicBezTo>
                      <a:pt x="547" y="7602"/>
                      <a:pt x="547" y="7754"/>
                      <a:pt x="547" y="7906"/>
                    </a:cubicBezTo>
                    <a:lnTo>
                      <a:pt x="547" y="7936"/>
                    </a:lnTo>
                    <a:cubicBezTo>
                      <a:pt x="517" y="9183"/>
                      <a:pt x="669" y="10429"/>
                      <a:pt x="517" y="11675"/>
                    </a:cubicBezTo>
                    <a:cubicBezTo>
                      <a:pt x="396" y="12830"/>
                      <a:pt x="122" y="13985"/>
                      <a:pt x="0" y="15110"/>
                    </a:cubicBezTo>
                    <a:cubicBezTo>
                      <a:pt x="45" y="15167"/>
                      <a:pt x="94" y="15192"/>
                      <a:pt x="147" y="15192"/>
                    </a:cubicBezTo>
                    <a:cubicBezTo>
                      <a:pt x="602" y="15192"/>
                      <a:pt x="1326" y="13285"/>
                      <a:pt x="1490" y="13012"/>
                    </a:cubicBezTo>
                    <a:cubicBezTo>
                      <a:pt x="1915" y="11979"/>
                      <a:pt x="2280" y="10945"/>
                      <a:pt x="2554" y="9882"/>
                    </a:cubicBezTo>
                    <a:cubicBezTo>
                      <a:pt x="2706" y="9243"/>
                      <a:pt x="2827" y="8575"/>
                      <a:pt x="2918" y="7936"/>
                    </a:cubicBezTo>
                    <a:cubicBezTo>
                      <a:pt x="2949" y="7906"/>
                      <a:pt x="2949" y="7906"/>
                      <a:pt x="2949" y="7906"/>
                    </a:cubicBezTo>
                    <a:cubicBezTo>
                      <a:pt x="3131" y="5869"/>
                      <a:pt x="2250" y="3894"/>
                      <a:pt x="2006" y="1888"/>
                    </a:cubicBezTo>
                    <a:lnTo>
                      <a:pt x="2006" y="1888"/>
                    </a:lnTo>
                    <a:cubicBezTo>
                      <a:pt x="2037" y="1918"/>
                      <a:pt x="2037" y="1918"/>
                      <a:pt x="2037" y="1918"/>
                    </a:cubicBezTo>
                    <a:cubicBezTo>
                      <a:pt x="1976" y="1675"/>
                      <a:pt x="1915" y="1462"/>
                      <a:pt x="1824" y="1219"/>
                    </a:cubicBezTo>
                    <a:cubicBezTo>
                      <a:pt x="1832" y="1219"/>
                      <a:pt x="1837" y="1219"/>
                      <a:pt x="1842" y="1219"/>
                    </a:cubicBezTo>
                    <a:lnTo>
                      <a:pt x="1842" y="1219"/>
                    </a:lnTo>
                    <a:cubicBezTo>
                      <a:pt x="1708" y="892"/>
                      <a:pt x="1790" y="510"/>
                      <a:pt x="1672" y="185"/>
                    </a:cubicBezTo>
                    <a:cubicBezTo>
                      <a:pt x="1736" y="100"/>
                      <a:pt x="1651" y="0"/>
                      <a:pt x="15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81"/>
              <p:cNvSpPr/>
              <p:nvPr/>
            </p:nvSpPr>
            <p:spPr>
              <a:xfrm>
                <a:off x="3176625" y="4523150"/>
                <a:ext cx="129200" cy="349125"/>
              </a:xfrm>
              <a:custGeom>
                <a:rect b="b" l="l" r="r" t="t"/>
                <a:pathLst>
                  <a:path extrusionOk="0" h="13965" w="5168">
                    <a:moveTo>
                      <a:pt x="395" y="1"/>
                    </a:moveTo>
                    <a:cubicBezTo>
                      <a:pt x="335" y="1"/>
                      <a:pt x="304" y="1"/>
                      <a:pt x="274" y="31"/>
                    </a:cubicBezTo>
                    <a:cubicBezTo>
                      <a:pt x="243" y="61"/>
                      <a:pt x="243" y="122"/>
                      <a:pt x="213" y="153"/>
                    </a:cubicBezTo>
                    <a:cubicBezTo>
                      <a:pt x="0" y="244"/>
                      <a:pt x="61" y="487"/>
                      <a:pt x="152" y="639"/>
                    </a:cubicBezTo>
                    <a:cubicBezTo>
                      <a:pt x="122" y="1216"/>
                      <a:pt x="183" y="1764"/>
                      <a:pt x="213" y="2311"/>
                    </a:cubicBezTo>
                    <a:cubicBezTo>
                      <a:pt x="213" y="2280"/>
                      <a:pt x="213" y="2280"/>
                      <a:pt x="213" y="2280"/>
                    </a:cubicBezTo>
                    <a:cubicBezTo>
                      <a:pt x="243" y="2493"/>
                      <a:pt x="274" y="2736"/>
                      <a:pt x="304" y="2949"/>
                    </a:cubicBezTo>
                    <a:cubicBezTo>
                      <a:pt x="578" y="5441"/>
                      <a:pt x="1550" y="7782"/>
                      <a:pt x="2432" y="10092"/>
                    </a:cubicBezTo>
                    <a:cubicBezTo>
                      <a:pt x="2827" y="11429"/>
                      <a:pt x="3435" y="12676"/>
                      <a:pt x="4073" y="13891"/>
                    </a:cubicBezTo>
                    <a:cubicBezTo>
                      <a:pt x="4095" y="13936"/>
                      <a:pt x="4150" y="13964"/>
                      <a:pt x="4202" y="13964"/>
                    </a:cubicBezTo>
                    <a:cubicBezTo>
                      <a:pt x="4221" y="13964"/>
                      <a:pt x="4239" y="13960"/>
                      <a:pt x="4256" y="13952"/>
                    </a:cubicBezTo>
                    <a:cubicBezTo>
                      <a:pt x="5167" y="11612"/>
                      <a:pt x="4833" y="8633"/>
                      <a:pt x="3708" y="6414"/>
                    </a:cubicBezTo>
                    <a:cubicBezTo>
                      <a:pt x="2797" y="4256"/>
                      <a:pt x="1702" y="2128"/>
                      <a:pt x="426" y="153"/>
                    </a:cubicBezTo>
                    <a:lnTo>
                      <a:pt x="456" y="153"/>
                    </a:lnTo>
                    <a:cubicBezTo>
                      <a:pt x="517" y="122"/>
                      <a:pt x="456" y="1"/>
                      <a:pt x="395"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81"/>
              <p:cNvSpPr/>
              <p:nvPr/>
            </p:nvSpPr>
            <p:spPr>
              <a:xfrm>
                <a:off x="2871075" y="4357425"/>
                <a:ext cx="467425" cy="366175"/>
              </a:xfrm>
              <a:custGeom>
                <a:rect b="b" l="l" r="r" t="t"/>
                <a:pathLst>
                  <a:path extrusionOk="0" h="14647" w="18697">
                    <a:moveTo>
                      <a:pt x="1619" y="7115"/>
                    </a:moveTo>
                    <a:lnTo>
                      <a:pt x="1619" y="7115"/>
                    </a:lnTo>
                    <a:cubicBezTo>
                      <a:pt x="1617" y="7115"/>
                      <a:pt x="1616" y="7116"/>
                      <a:pt x="1614" y="7116"/>
                    </a:cubicBezTo>
                    <a:lnTo>
                      <a:pt x="1644" y="7116"/>
                    </a:lnTo>
                    <a:cubicBezTo>
                      <a:pt x="1636" y="7116"/>
                      <a:pt x="1627" y="7116"/>
                      <a:pt x="1619" y="7115"/>
                    </a:cubicBezTo>
                    <a:close/>
                    <a:moveTo>
                      <a:pt x="14238" y="1"/>
                    </a:moveTo>
                    <a:cubicBezTo>
                      <a:pt x="14225" y="1"/>
                      <a:pt x="14212" y="2"/>
                      <a:pt x="14198" y="3"/>
                    </a:cubicBezTo>
                    <a:cubicBezTo>
                      <a:pt x="13955" y="64"/>
                      <a:pt x="14016" y="399"/>
                      <a:pt x="14016" y="581"/>
                    </a:cubicBezTo>
                    <a:cubicBezTo>
                      <a:pt x="13985" y="581"/>
                      <a:pt x="13985" y="611"/>
                      <a:pt x="13955" y="611"/>
                    </a:cubicBezTo>
                    <a:cubicBezTo>
                      <a:pt x="13977" y="498"/>
                      <a:pt x="13865" y="385"/>
                      <a:pt x="13756" y="385"/>
                    </a:cubicBezTo>
                    <a:cubicBezTo>
                      <a:pt x="13719" y="385"/>
                      <a:pt x="13682" y="398"/>
                      <a:pt x="13651" y="429"/>
                    </a:cubicBezTo>
                    <a:cubicBezTo>
                      <a:pt x="13043" y="946"/>
                      <a:pt x="12253" y="1250"/>
                      <a:pt x="11523" y="1584"/>
                    </a:cubicBezTo>
                    <a:cubicBezTo>
                      <a:pt x="11523" y="1584"/>
                      <a:pt x="11523" y="1554"/>
                      <a:pt x="11523" y="1554"/>
                    </a:cubicBezTo>
                    <a:cubicBezTo>
                      <a:pt x="9699" y="2344"/>
                      <a:pt x="7693" y="2739"/>
                      <a:pt x="5961" y="3803"/>
                    </a:cubicBezTo>
                    <a:cubicBezTo>
                      <a:pt x="5961" y="3803"/>
                      <a:pt x="5961" y="3803"/>
                      <a:pt x="5991" y="3772"/>
                    </a:cubicBezTo>
                    <a:lnTo>
                      <a:pt x="5991" y="3772"/>
                    </a:lnTo>
                    <a:cubicBezTo>
                      <a:pt x="5598" y="3893"/>
                      <a:pt x="1" y="7052"/>
                      <a:pt x="1619" y="7115"/>
                    </a:cubicBezTo>
                    <a:lnTo>
                      <a:pt x="1619" y="7115"/>
                    </a:lnTo>
                    <a:cubicBezTo>
                      <a:pt x="5174" y="6538"/>
                      <a:pt x="9184" y="6233"/>
                      <a:pt x="11827" y="3529"/>
                    </a:cubicBezTo>
                    <a:cubicBezTo>
                      <a:pt x="12891" y="3134"/>
                      <a:pt x="13408" y="1888"/>
                      <a:pt x="14076" y="1006"/>
                    </a:cubicBezTo>
                    <a:cubicBezTo>
                      <a:pt x="14137" y="1949"/>
                      <a:pt x="14228" y="2861"/>
                      <a:pt x="14411" y="3742"/>
                    </a:cubicBezTo>
                    <a:cubicBezTo>
                      <a:pt x="14411" y="3742"/>
                      <a:pt x="14411" y="3772"/>
                      <a:pt x="14411" y="3772"/>
                    </a:cubicBezTo>
                    <a:cubicBezTo>
                      <a:pt x="14411" y="3772"/>
                      <a:pt x="14411" y="3803"/>
                      <a:pt x="14411" y="3833"/>
                    </a:cubicBezTo>
                    <a:cubicBezTo>
                      <a:pt x="14411" y="3864"/>
                      <a:pt x="14441" y="3864"/>
                      <a:pt x="14441" y="3864"/>
                    </a:cubicBezTo>
                    <a:lnTo>
                      <a:pt x="14411" y="3864"/>
                    </a:lnTo>
                    <a:cubicBezTo>
                      <a:pt x="14441" y="3864"/>
                      <a:pt x="14441" y="3864"/>
                      <a:pt x="14441" y="3894"/>
                    </a:cubicBezTo>
                    <a:cubicBezTo>
                      <a:pt x="14441" y="3952"/>
                      <a:pt x="14441" y="4025"/>
                      <a:pt x="14441" y="4076"/>
                    </a:cubicBezTo>
                    <a:cubicBezTo>
                      <a:pt x="14441" y="4076"/>
                      <a:pt x="14471" y="4107"/>
                      <a:pt x="14471" y="4107"/>
                    </a:cubicBezTo>
                    <a:cubicBezTo>
                      <a:pt x="14471" y="4137"/>
                      <a:pt x="14471" y="4168"/>
                      <a:pt x="14471" y="4198"/>
                    </a:cubicBezTo>
                    <a:cubicBezTo>
                      <a:pt x="14471" y="4289"/>
                      <a:pt x="14502" y="4380"/>
                      <a:pt x="14502" y="4502"/>
                    </a:cubicBezTo>
                    <a:cubicBezTo>
                      <a:pt x="14502" y="4502"/>
                      <a:pt x="14502" y="4532"/>
                      <a:pt x="14502" y="4532"/>
                    </a:cubicBezTo>
                    <a:cubicBezTo>
                      <a:pt x="14502" y="4563"/>
                      <a:pt x="14502" y="4563"/>
                      <a:pt x="14532" y="4563"/>
                    </a:cubicBezTo>
                    <a:cubicBezTo>
                      <a:pt x="14684" y="6204"/>
                      <a:pt x="15231" y="7785"/>
                      <a:pt x="15961" y="9274"/>
                    </a:cubicBezTo>
                    <a:cubicBezTo>
                      <a:pt x="16538" y="10824"/>
                      <a:pt x="17177" y="12344"/>
                      <a:pt x="17906" y="13803"/>
                    </a:cubicBezTo>
                    <a:lnTo>
                      <a:pt x="17906" y="13773"/>
                    </a:lnTo>
                    <a:cubicBezTo>
                      <a:pt x="18028" y="14046"/>
                      <a:pt x="18028" y="14380"/>
                      <a:pt x="18149" y="14624"/>
                    </a:cubicBezTo>
                    <a:cubicBezTo>
                      <a:pt x="18181" y="14640"/>
                      <a:pt x="18209" y="14647"/>
                      <a:pt x="18232" y="14647"/>
                    </a:cubicBezTo>
                    <a:cubicBezTo>
                      <a:pt x="18430" y="14647"/>
                      <a:pt x="18338" y="14121"/>
                      <a:pt x="18393" y="13985"/>
                    </a:cubicBezTo>
                    <a:cubicBezTo>
                      <a:pt x="18423" y="13864"/>
                      <a:pt x="18453" y="13712"/>
                      <a:pt x="18453" y="13590"/>
                    </a:cubicBezTo>
                    <a:cubicBezTo>
                      <a:pt x="18544" y="12891"/>
                      <a:pt x="18544" y="12192"/>
                      <a:pt x="18544" y="11493"/>
                    </a:cubicBezTo>
                    <a:cubicBezTo>
                      <a:pt x="18696" y="9031"/>
                      <a:pt x="17937" y="6751"/>
                      <a:pt x="16660" y="4684"/>
                    </a:cubicBezTo>
                    <a:cubicBezTo>
                      <a:pt x="16660" y="4684"/>
                      <a:pt x="16660" y="4654"/>
                      <a:pt x="16660" y="4654"/>
                    </a:cubicBezTo>
                    <a:cubicBezTo>
                      <a:pt x="15900" y="3286"/>
                      <a:pt x="15201" y="1827"/>
                      <a:pt x="14563" y="399"/>
                    </a:cubicBezTo>
                    <a:cubicBezTo>
                      <a:pt x="14505" y="227"/>
                      <a:pt x="14448" y="1"/>
                      <a:pt x="1423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81"/>
              <p:cNvSpPr/>
              <p:nvPr/>
            </p:nvSpPr>
            <p:spPr>
              <a:xfrm>
                <a:off x="2897425" y="4221325"/>
                <a:ext cx="508700" cy="373275"/>
              </a:xfrm>
              <a:custGeom>
                <a:rect b="b" l="l" r="r" t="t"/>
                <a:pathLst>
                  <a:path extrusionOk="0" h="14931" w="20348">
                    <a:moveTo>
                      <a:pt x="14783" y="1"/>
                    </a:moveTo>
                    <a:cubicBezTo>
                      <a:pt x="14765" y="1"/>
                      <a:pt x="14745" y="3"/>
                      <a:pt x="14724" y="7"/>
                    </a:cubicBezTo>
                    <a:cubicBezTo>
                      <a:pt x="13326" y="797"/>
                      <a:pt x="12019" y="1648"/>
                      <a:pt x="10499" y="2134"/>
                    </a:cubicBezTo>
                    <a:lnTo>
                      <a:pt x="10530" y="2134"/>
                    </a:lnTo>
                    <a:cubicBezTo>
                      <a:pt x="6426" y="2833"/>
                      <a:pt x="2961" y="5295"/>
                      <a:pt x="104" y="8213"/>
                    </a:cubicBezTo>
                    <a:cubicBezTo>
                      <a:pt x="1" y="8464"/>
                      <a:pt x="162" y="8561"/>
                      <a:pt x="472" y="8561"/>
                    </a:cubicBezTo>
                    <a:cubicBezTo>
                      <a:pt x="1439" y="8561"/>
                      <a:pt x="3855" y="7615"/>
                      <a:pt x="4177" y="7453"/>
                    </a:cubicBezTo>
                    <a:cubicBezTo>
                      <a:pt x="5575" y="6815"/>
                      <a:pt x="7034" y="6329"/>
                      <a:pt x="8524" y="5843"/>
                    </a:cubicBezTo>
                    <a:lnTo>
                      <a:pt x="8493" y="5843"/>
                    </a:lnTo>
                    <a:cubicBezTo>
                      <a:pt x="8676" y="5782"/>
                      <a:pt x="8858" y="5721"/>
                      <a:pt x="9040" y="5630"/>
                    </a:cubicBezTo>
                    <a:lnTo>
                      <a:pt x="9010" y="5630"/>
                    </a:lnTo>
                    <a:cubicBezTo>
                      <a:pt x="11138" y="4839"/>
                      <a:pt x="12688" y="3198"/>
                      <a:pt x="13934" y="1374"/>
                    </a:cubicBezTo>
                    <a:cubicBezTo>
                      <a:pt x="14025" y="1314"/>
                      <a:pt x="14086" y="1192"/>
                      <a:pt x="13995" y="1101"/>
                    </a:cubicBezTo>
                    <a:cubicBezTo>
                      <a:pt x="14025" y="1070"/>
                      <a:pt x="14025" y="1070"/>
                      <a:pt x="14025" y="1070"/>
                    </a:cubicBezTo>
                    <a:cubicBezTo>
                      <a:pt x="14117" y="979"/>
                      <a:pt x="14177" y="918"/>
                      <a:pt x="14269" y="827"/>
                    </a:cubicBezTo>
                    <a:cubicBezTo>
                      <a:pt x="14421" y="1861"/>
                      <a:pt x="14633" y="2864"/>
                      <a:pt x="14876" y="3867"/>
                    </a:cubicBezTo>
                    <a:cubicBezTo>
                      <a:pt x="15089" y="5083"/>
                      <a:pt x="15576" y="6238"/>
                      <a:pt x="15880" y="7423"/>
                    </a:cubicBezTo>
                    <a:cubicBezTo>
                      <a:pt x="16457" y="9125"/>
                      <a:pt x="17278" y="10645"/>
                      <a:pt x="18281" y="12134"/>
                    </a:cubicBezTo>
                    <a:cubicBezTo>
                      <a:pt x="18767" y="13107"/>
                      <a:pt x="19436" y="13989"/>
                      <a:pt x="20044" y="14870"/>
                    </a:cubicBezTo>
                    <a:cubicBezTo>
                      <a:pt x="20074" y="14931"/>
                      <a:pt x="20135" y="14931"/>
                      <a:pt x="20165" y="14931"/>
                    </a:cubicBezTo>
                    <a:cubicBezTo>
                      <a:pt x="20226" y="14931"/>
                      <a:pt x="20287" y="14870"/>
                      <a:pt x="20287" y="14840"/>
                    </a:cubicBezTo>
                    <a:cubicBezTo>
                      <a:pt x="20348" y="14049"/>
                      <a:pt x="20105" y="13259"/>
                      <a:pt x="20013" y="12499"/>
                    </a:cubicBezTo>
                    <a:cubicBezTo>
                      <a:pt x="19588" y="10706"/>
                      <a:pt x="19405" y="8882"/>
                      <a:pt x="18524" y="7210"/>
                    </a:cubicBezTo>
                    <a:cubicBezTo>
                      <a:pt x="18159" y="6177"/>
                      <a:pt x="17339" y="5356"/>
                      <a:pt x="16852" y="4384"/>
                    </a:cubicBezTo>
                    <a:cubicBezTo>
                      <a:pt x="16761" y="4232"/>
                      <a:pt x="16700" y="4110"/>
                      <a:pt x="16609" y="3988"/>
                    </a:cubicBezTo>
                    <a:cubicBezTo>
                      <a:pt x="15849" y="2894"/>
                      <a:pt x="15272" y="1709"/>
                      <a:pt x="14755" y="462"/>
                    </a:cubicBezTo>
                    <a:cubicBezTo>
                      <a:pt x="15040" y="405"/>
                      <a:pt x="15058" y="1"/>
                      <a:pt x="1478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81"/>
              <p:cNvSpPr/>
              <p:nvPr/>
            </p:nvSpPr>
            <p:spPr>
              <a:xfrm>
                <a:off x="2963075" y="4063500"/>
                <a:ext cx="503075" cy="355525"/>
              </a:xfrm>
              <a:custGeom>
                <a:rect b="b" l="l" r="r" t="t"/>
                <a:pathLst>
                  <a:path extrusionOk="0" h="14221" w="20123">
                    <a:moveTo>
                      <a:pt x="13170" y="0"/>
                    </a:moveTo>
                    <a:cubicBezTo>
                      <a:pt x="13136" y="0"/>
                      <a:pt x="13102" y="9"/>
                      <a:pt x="13071" y="28"/>
                    </a:cubicBezTo>
                    <a:cubicBezTo>
                      <a:pt x="12950" y="119"/>
                      <a:pt x="12858" y="271"/>
                      <a:pt x="12737" y="392"/>
                    </a:cubicBezTo>
                    <a:cubicBezTo>
                      <a:pt x="12725" y="390"/>
                      <a:pt x="12714" y="389"/>
                      <a:pt x="12703" y="389"/>
                    </a:cubicBezTo>
                    <a:cubicBezTo>
                      <a:pt x="12568" y="389"/>
                      <a:pt x="12465" y="556"/>
                      <a:pt x="12494" y="696"/>
                    </a:cubicBezTo>
                    <a:cubicBezTo>
                      <a:pt x="12220" y="1000"/>
                      <a:pt x="11947" y="1213"/>
                      <a:pt x="11582" y="1395"/>
                    </a:cubicBezTo>
                    <a:cubicBezTo>
                      <a:pt x="11582" y="1426"/>
                      <a:pt x="11491" y="1456"/>
                      <a:pt x="11460" y="1487"/>
                    </a:cubicBezTo>
                    <a:cubicBezTo>
                      <a:pt x="10974" y="1760"/>
                      <a:pt x="10488" y="2064"/>
                      <a:pt x="10001" y="2338"/>
                    </a:cubicBezTo>
                    <a:cubicBezTo>
                      <a:pt x="9424" y="2672"/>
                      <a:pt x="8725" y="2794"/>
                      <a:pt x="8117" y="3037"/>
                    </a:cubicBezTo>
                    <a:cubicBezTo>
                      <a:pt x="7296" y="3402"/>
                      <a:pt x="6475" y="3797"/>
                      <a:pt x="5746" y="4313"/>
                    </a:cubicBezTo>
                    <a:cubicBezTo>
                      <a:pt x="4560" y="5043"/>
                      <a:pt x="3618" y="6076"/>
                      <a:pt x="2524" y="6927"/>
                    </a:cubicBezTo>
                    <a:cubicBezTo>
                      <a:pt x="2281" y="7201"/>
                      <a:pt x="1" y="8538"/>
                      <a:pt x="943" y="8690"/>
                    </a:cubicBezTo>
                    <a:cubicBezTo>
                      <a:pt x="1490" y="8508"/>
                      <a:pt x="2068" y="8356"/>
                      <a:pt x="2676" y="8174"/>
                    </a:cubicBezTo>
                    <a:cubicBezTo>
                      <a:pt x="3831" y="7748"/>
                      <a:pt x="5107" y="7475"/>
                      <a:pt x="6171" y="6806"/>
                    </a:cubicBezTo>
                    <a:cubicBezTo>
                      <a:pt x="6202" y="6775"/>
                      <a:pt x="6232" y="6775"/>
                      <a:pt x="6293" y="6745"/>
                    </a:cubicBezTo>
                    <a:lnTo>
                      <a:pt x="6263" y="6745"/>
                    </a:lnTo>
                    <a:cubicBezTo>
                      <a:pt x="7357" y="6107"/>
                      <a:pt x="8573" y="5681"/>
                      <a:pt x="9606" y="4952"/>
                    </a:cubicBezTo>
                    <a:cubicBezTo>
                      <a:pt x="10305" y="4465"/>
                      <a:pt x="10913" y="3827"/>
                      <a:pt x="11460" y="3189"/>
                    </a:cubicBezTo>
                    <a:cubicBezTo>
                      <a:pt x="11472" y="3190"/>
                      <a:pt x="11483" y="3191"/>
                      <a:pt x="11494" y="3191"/>
                    </a:cubicBezTo>
                    <a:cubicBezTo>
                      <a:pt x="11742" y="3191"/>
                      <a:pt x="11833" y="2877"/>
                      <a:pt x="12007" y="2702"/>
                    </a:cubicBezTo>
                    <a:cubicBezTo>
                      <a:pt x="12281" y="2399"/>
                      <a:pt x="12463" y="2034"/>
                      <a:pt x="12676" y="1669"/>
                    </a:cubicBezTo>
                    <a:cubicBezTo>
                      <a:pt x="12889" y="2915"/>
                      <a:pt x="13314" y="4101"/>
                      <a:pt x="13770" y="5256"/>
                    </a:cubicBezTo>
                    <a:cubicBezTo>
                      <a:pt x="13892" y="5620"/>
                      <a:pt x="14044" y="5985"/>
                      <a:pt x="14226" y="6289"/>
                    </a:cubicBezTo>
                    <a:cubicBezTo>
                      <a:pt x="14378" y="6502"/>
                      <a:pt x="14439" y="6867"/>
                      <a:pt x="14682" y="6927"/>
                    </a:cubicBezTo>
                    <a:cubicBezTo>
                      <a:pt x="15320" y="8113"/>
                      <a:pt x="15959" y="9298"/>
                      <a:pt x="16749" y="10393"/>
                    </a:cubicBezTo>
                    <a:cubicBezTo>
                      <a:pt x="17570" y="11426"/>
                      <a:pt x="18269" y="12368"/>
                      <a:pt x="19059" y="13463"/>
                    </a:cubicBezTo>
                    <a:lnTo>
                      <a:pt x="19059" y="13432"/>
                    </a:lnTo>
                    <a:cubicBezTo>
                      <a:pt x="19260" y="13608"/>
                      <a:pt x="19545" y="14221"/>
                      <a:pt x="19843" y="14221"/>
                    </a:cubicBezTo>
                    <a:cubicBezTo>
                      <a:pt x="19906" y="14221"/>
                      <a:pt x="19969" y="14194"/>
                      <a:pt x="20032" y="14131"/>
                    </a:cubicBezTo>
                    <a:cubicBezTo>
                      <a:pt x="20123" y="13797"/>
                      <a:pt x="19819" y="13402"/>
                      <a:pt x="19789" y="13037"/>
                    </a:cubicBezTo>
                    <a:cubicBezTo>
                      <a:pt x="19515" y="11973"/>
                      <a:pt x="19363" y="10879"/>
                      <a:pt x="19059" y="9815"/>
                    </a:cubicBezTo>
                    <a:cubicBezTo>
                      <a:pt x="18542" y="8478"/>
                      <a:pt x="17965" y="7049"/>
                      <a:pt x="17053" y="5924"/>
                    </a:cubicBezTo>
                    <a:cubicBezTo>
                      <a:pt x="16080" y="4891"/>
                      <a:pt x="15260" y="3766"/>
                      <a:pt x="14348" y="2672"/>
                    </a:cubicBezTo>
                    <a:cubicBezTo>
                      <a:pt x="13892" y="2125"/>
                      <a:pt x="13406" y="1578"/>
                      <a:pt x="13102" y="879"/>
                    </a:cubicBezTo>
                    <a:cubicBezTo>
                      <a:pt x="13193" y="666"/>
                      <a:pt x="13314" y="484"/>
                      <a:pt x="13406" y="271"/>
                    </a:cubicBezTo>
                    <a:cubicBezTo>
                      <a:pt x="13430" y="126"/>
                      <a:pt x="13300" y="0"/>
                      <a:pt x="1317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81"/>
              <p:cNvSpPr/>
              <p:nvPr/>
            </p:nvSpPr>
            <p:spPr>
              <a:xfrm>
                <a:off x="3029150" y="4030625"/>
                <a:ext cx="460500" cy="190075"/>
              </a:xfrm>
              <a:custGeom>
                <a:rect b="b" l="l" r="r" t="t"/>
                <a:pathLst>
                  <a:path extrusionOk="0" h="7603" w="18420">
                    <a:moveTo>
                      <a:pt x="10380" y="0"/>
                    </a:moveTo>
                    <a:cubicBezTo>
                      <a:pt x="10356" y="0"/>
                      <a:pt x="10332" y="2"/>
                      <a:pt x="10307" y="5"/>
                    </a:cubicBezTo>
                    <a:cubicBezTo>
                      <a:pt x="10003" y="66"/>
                      <a:pt x="9759" y="218"/>
                      <a:pt x="9516" y="340"/>
                    </a:cubicBezTo>
                    <a:cubicBezTo>
                      <a:pt x="7662" y="583"/>
                      <a:pt x="5686" y="431"/>
                      <a:pt x="3954" y="1191"/>
                    </a:cubicBezTo>
                    <a:cubicBezTo>
                      <a:pt x="3711" y="1282"/>
                      <a:pt x="3468" y="1403"/>
                      <a:pt x="3224" y="1525"/>
                    </a:cubicBezTo>
                    <a:cubicBezTo>
                      <a:pt x="2373" y="2042"/>
                      <a:pt x="1340" y="2437"/>
                      <a:pt x="641" y="3197"/>
                    </a:cubicBezTo>
                    <a:cubicBezTo>
                      <a:pt x="0" y="3895"/>
                      <a:pt x="405" y="4106"/>
                      <a:pt x="1068" y="4106"/>
                    </a:cubicBezTo>
                    <a:cubicBezTo>
                      <a:pt x="1789" y="4106"/>
                      <a:pt x="2816" y="3856"/>
                      <a:pt x="3133" y="3714"/>
                    </a:cubicBezTo>
                    <a:cubicBezTo>
                      <a:pt x="3984" y="3349"/>
                      <a:pt x="4927" y="3258"/>
                      <a:pt x="5747" y="2893"/>
                    </a:cubicBezTo>
                    <a:cubicBezTo>
                      <a:pt x="6112" y="2741"/>
                      <a:pt x="6477" y="2559"/>
                      <a:pt x="6841" y="2407"/>
                    </a:cubicBezTo>
                    <a:lnTo>
                      <a:pt x="6811" y="2407"/>
                    </a:lnTo>
                    <a:cubicBezTo>
                      <a:pt x="8057" y="2011"/>
                      <a:pt x="9091" y="1312"/>
                      <a:pt x="10185" y="613"/>
                    </a:cubicBezTo>
                    <a:cubicBezTo>
                      <a:pt x="10266" y="613"/>
                      <a:pt x="10361" y="627"/>
                      <a:pt x="10451" y="627"/>
                    </a:cubicBezTo>
                    <a:cubicBezTo>
                      <a:pt x="10496" y="627"/>
                      <a:pt x="10540" y="623"/>
                      <a:pt x="10580" y="613"/>
                    </a:cubicBezTo>
                    <a:cubicBezTo>
                      <a:pt x="10671" y="704"/>
                      <a:pt x="10763" y="765"/>
                      <a:pt x="10854" y="856"/>
                    </a:cubicBezTo>
                    <a:cubicBezTo>
                      <a:pt x="11097" y="1251"/>
                      <a:pt x="11401" y="1677"/>
                      <a:pt x="11644" y="2011"/>
                    </a:cubicBezTo>
                    <a:cubicBezTo>
                      <a:pt x="11766" y="2163"/>
                      <a:pt x="11918" y="2376"/>
                      <a:pt x="12039" y="2559"/>
                    </a:cubicBezTo>
                    <a:cubicBezTo>
                      <a:pt x="13316" y="4291"/>
                      <a:pt x="15079" y="5659"/>
                      <a:pt x="16750" y="6935"/>
                    </a:cubicBezTo>
                    <a:lnTo>
                      <a:pt x="16720" y="6935"/>
                    </a:lnTo>
                    <a:cubicBezTo>
                      <a:pt x="16994" y="7148"/>
                      <a:pt x="17328" y="7422"/>
                      <a:pt x="17602" y="7574"/>
                    </a:cubicBezTo>
                    <a:cubicBezTo>
                      <a:pt x="17659" y="7593"/>
                      <a:pt x="17706" y="7603"/>
                      <a:pt x="17745" y="7603"/>
                    </a:cubicBezTo>
                    <a:cubicBezTo>
                      <a:pt x="18420" y="7603"/>
                      <a:pt x="16320" y="4729"/>
                      <a:pt x="16234" y="4413"/>
                    </a:cubicBezTo>
                    <a:cubicBezTo>
                      <a:pt x="15656" y="3622"/>
                      <a:pt x="14988" y="2893"/>
                      <a:pt x="14228" y="2315"/>
                    </a:cubicBezTo>
                    <a:cubicBezTo>
                      <a:pt x="13377" y="1616"/>
                      <a:pt x="12404" y="1191"/>
                      <a:pt x="11431" y="644"/>
                    </a:cubicBezTo>
                    <a:cubicBezTo>
                      <a:pt x="11087" y="471"/>
                      <a:pt x="10796" y="0"/>
                      <a:pt x="103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81"/>
              <p:cNvSpPr/>
              <p:nvPr/>
            </p:nvSpPr>
            <p:spPr>
              <a:xfrm>
                <a:off x="2859750" y="3960450"/>
                <a:ext cx="470400" cy="1086325"/>
              </a:xfrm>
              <a:custGeom>
                <a:rect b="b" l="l" r="r" t="t"/>
                <a:pathLst>
                  <a:path extrusionOk="0" h="43453" w="18816">
                    <a:moveTo>
                      <a:pt x="17533" y="0"/>
                    </a:moveTo>
                    <a:cubicBezTo>
                      <a:pt x="17335" y="0"/>
                      <a:pt x="17147" y="114"/>
                      <a:pt x="17022" y="289"/>
                    </a:cubicBezTo>
                    <a:cubicBezTo>
                      <a:pt x="16931" y="441"/>
                      <a:pt x="16839" y="593"/>
                      <a:pt x="16809" y="776"/>
                    </a:cubicBezTo>
                    <a:cubicBezTo>
                      <a:pt x="16566" y="2660"/>
                      <a:pt x="16475" y="4545"/>
                      <a:pt x="16323" y="6429"/>
                    </a:cubicBezTo>
                    <a:cubicBezTo>
                      <a:pt x="16171" y="8983"/>
                      <a:pt x="15624" y="11475"/>
                      <a:pt x="14772" y="13907"/>
                    </a:cubicBezTo>
                    <a:cubicBezTo>
                      <a:pt x="11703" y="23724"/>
                      <a:pt x="8420" y="36339"/>
                      <a:pt x="152" y="43086"/>
                    </a:cubicBezTo>
                    <a:cubicBezTo>
                      <a:pt x="61" y="43117"/>
                      <a:pt x="0" y="43238"/>
                      <a:pt x="31" y="43360"/>
                    </a:cubicBezTo>
                    <a:cubicBezTo>
                      <a:pt x="63" y="43424"/>
                      <a:pt x="118" y="43452"/>
                      <a:pt x="191" y="43452"/>
                    </a:cubicBezTo>
                    <a:cubicBezTo>
                      <a:pt x="669" y="43452"/>
                      <a:pt x="1894" y="42238"/>
                      <a:pt x="2158" y="42053"/>
                    </a:cubicBezTo>
                    <a:cubicBezTo>
                      <a:pt x="9666" y="34910"/>
                      <a:pt x="12462" y="24606"/>
                      <a:pt x="15776" y="15122"/>
                    </a:cubicBezTo>
                    <a:cubicBezTo>
                      <a:pt x="17265" y="11384"/>
                      <a:pt x="17782" y="7402"/>
                      <a:pt x="17994" y="3390"/>
                    </a:cubicBezTo>
                    <a:cubicBezTo>
                      <a:pt x="17903" y="2417"/>
                      <a:pt x="18815" y="441"/>
                      <a:pt x="17660" y="16"/>
                    </a:cubicBezTo>
                    <a:cubicBezTo>
                      <a:pt x="17618" y="5"/>
                      <a:pt x="17575" y="0"/>
                      <a:pt x="175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4" name="Google Shape;3314;p81"/>
            <p:cNvSpPr/>
            <p:nvPr/>
          </p:nvSpPr>
          <p:spPr>
            <a:xfrm>
              <a:off x="3760975" y="2287400"/>
              <a:ext cx="267225" cy="379725"/>
            </a:xfrm>
            <a:custGeom>
              <a:rect b="b" l="l" r="r" t="t"/>
              <a:pathLst>
                <a:path extrusionOk="0" h="15189" w="10689">
                  <a:moveTo>
                    <a:pt x="10338" y="0"/>
                  </a:moveTo>
                  <a:cubicBezTo>
                    <a:pt x="10297" y="0"/>
                    <a:pt x="10246" y="12"/>
                    <a:pt x="10183" y="37"/>
                  </a:cubicBezTo>
                  <a:cubicBezTo>
                    <a:pt x="8937" y="979"/>
                    <a:pt x="7660" y="1891"/>
                    <a:pt x="6475" y="2894"/>
                  </a:cubicBezTo>
                  <a:cubicBezTo>
                    <a:pt x="5107" y="4323"/>
                    <a:pt x="3891" y="5964"/>
                    <a:pt x="3040" y="7758"/>
                  </a:cubicBezTo>
                  <a:cubicBezTo>
                    <a:pt x="2067" y="9764"/>
                    <a:pt x="1855" y="12013"/>
                    <a:pt x="912" y="13989"/>
                  </a:cubicBezTo>
                  <a:cubicBezTo>
                    <a:pt x="730" y="14323"/>
                    <a:pt x="0" y="14779"/>
                    <a:pt x="365" y="15144"/>
                  </a:cubicBezTo>
                  <a:cubicBezTo>
                    <a:pt x="415" y="15175"/>
                    <a:pt x="461" y="15188"/>
                    <a:pt x="504" y="15188"/>
                  </a:cubicBezTo>
                  <a:cubicBezTo>
                    <a:pt x="670" y="15188"/>
                    <a:pt x="785" y="14991"/>
                    <a:pt x="882" y="14870"/>
                  </a:cubicBezTo>
                  <a:cubicBezTo>
                    <a:pt x="2463" y="12864"/>
                    <a:pt x="4134" y="10888"/>
                    <a:pt x="5806" y="8913"/>
                  </a:cubicBezTo>
                  <a:cubicBezTo>
                    <a:pt x="7630" y="6542"/>
                    <a:pt x="8998" y="3806"/>
                    <a:pt x="10183" y="1071"/>
                  </a:cubicBezTo>
                  <a:cubicBezTo>
                    <a:pt x="10265" y="853"/>
                    <a:pt x="10688" y="0"/>
                    <a:pt x="1033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5" name="Google Shape;3315;p81"/>
          <p:cNvSpPr/>
          <p:nvPr/>
        </p:nvSpPr>
        <p:spPr>
          <a:xfrm>
            <a:off x="6551325" y="40516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81"/>
          <p:cNvSpPr/>
          <p:nvPr/>
        </p:nvSpPr>
        <p:spPr>
          <a:xfrm>
            <a:off x="4861475" y="36750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68"/>
          <p:cNvSpPr txBox="1"/>
          <p:nvPr>
            <p:ph type="title"/>
          </p:nvPr>
        </p:nvSpPr>
        <p:spPr>
          <a:xfrm>
            <a:off x="1652700" y="1657350"/>
            <a:ext cx="58386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OVERVIEW</a:t>
            </a:r>
            <a:endParaRPr sz="10000"/>
          </a:p>
        </p:txBody>
      </p:sp>
      <p:grpSp>
        <p:nvGrpSpPr>
          <p:cNvPr id="2537" name="Google Shape;2537;p68"/>
          <p:cNvGrpSpPr/>
          <p:nvPr/>
        </p:nvGrpSpPr>
        <p:grpSpPr>
          <a:xfrm>
            <a:off x="92884" y="3107450"/>
            <a:ext cx="2098612" cy="2230502"/>
            <a:chOff x="1757900" y="2287400"/>
            <a:chExt cx="2633800" cy="2799325"/>
          </a:xfrm>
        </p:grpSpPr>
        <p:grpSp>
          <p:nvGrpSpPr>
            <p:cNvPr id="2538" name="Google Shape;2538;p68"/>
            <p:cNvGrpSpPr/>
            <p:nvPr/>
          </p:nvGrpSpPr>
          <p:grpSpPr>
            <a:xfrm>
              <a:off x="1757900" y="2367900"/>
              <a:ext cx="2633800" cy="2718825"/>
              <a:chOff x="1757900" y="2367900"/>
              <a:chExt cx="2633800" cy="2718825"/>
            </a:xfrm>
          </p:grpSpPr>
          <p:sp>
            <p:nvSpPr>
              <p:cNvPr id="2539" name="Google Shape;2539;p68"/>
              <p:cNvSpPr/>
              <p:nvPr/>
            </p:nvSpPr>
            <p:spPr>
              <a:xfrm>
                <a:off x="2771600" y="3933475"/>
                <a:ext cx="948375" cy="933925"/>
              </a:xfrm>
              <a:custGeom>
                <a:rect b="b" l="l" r="r" t="t"/>
                <a:pathLst>
                  <a:path extrusionOk="0" h="37357" w="37935">
                    <a:moveTo>
                      <a:pt x="0" y="1"/>
                    </a:moveTo>
                    <a:lnTo>
                      <a:pt x="5411" y="37357"/>
                    </a:lnTo>
                    <a:lnTo>
                      <a:pt x="32524" y="37357"/>
                    </a:lnTo>
                    <a:lnTo>
                      <a:pt x="37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8"/>
              <p:cNvSpPr/>
              <p:nvPr/>
            </p:nvSpPr>
            <p:spPr>
              <a:xfrm>
                <a:off x="2771600" y="3831650"/>
                <a:ext cx="952175" cy="190750"/>
              </a:xfrm>
              <a:custGeom>
                <a:rect b="b" l="l" r="r" t="t"/>
                <a:pathLst>
                  <a:path extrusionOk="0" h="7630" w="38087">
                    <a:moveTo>
                      <a:pt x="19058" y="1"/>
                    </a:moveTo>
                    <a:cubicBezTo>
                      <a:pt x="8511" y="1"/>
                      <a:pt x="0" y="1703"/>
                      <a:pt x="0" y="3800"/>
                    </a:cubicBezTo>
                    <a:cubicBezTo>
                      <a:pt x="0" y="5928"/>
                      <a:pt x="8511" y="7630"/>
                      <a:pt x="19058" y="7630"/>
                    </a:cubicBezTo>
                    <a:cubicBezTo>
                      <a:pt x="29575" y="7630"/>
                      <a:pt x="38086" y="5928"/>
                      <a:pt x="38086" y="3800"/>
                    </a:cubicBezTo>
                    <a:cubicBezTo>
                      <a:pt x="38086" y="1703"/>
                      <a:pt x="29575" y="1"/>
                      <a:pt x="19058"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8"/>
              <p:cNvSpPr/>
              <p:nvPr/>
            </p:nvSpPr>
            <p:spPr>
              <a:xfrm>
                <a:off x="1980550" y="2691050"/>
                <a:ext cx="389075" cy="262200"/>
              </a:xfrm>
              <a:custGeom>
                <a:rect b="b" l="l" r="r" t="t"/>
                <a:pathLst>
                  <a:path extrusionOk="0" h="10488" w="15563">
                    <a:moveTo>
                      <a:pt x="669" y="1"/>
                    </a:moveTo>
                    <a:cubicBezTo>
                      <a:pt x="0" y="1"/>
                      <a:pt x="851" y="761"/>
                      <a:pt x="1034" y="943"/>
                    </a:cubicBezTo>
                    <a:cubicBezTo>
                      <a:pt x="3162" y="3071"/>
                      <a:pt x="5441" y="5077"/>
                      <a:pt x="8025" y="6627"/>
                    </a:cubicBezTo>
                    <a:cubicBezTo>
                      <a:pt x="10274" y="7813"/>
                      <a:pt x="12554" y="9059"/>
                      <a:pt x="14803" y="10305"/>
                    </a:cubicBezTo>
                    <a:cubicBezTo>
                      <a:pt x="14907" y="10368"/>
                      <a:pt x="15055" y="10488"/>
                      <a:pt x="15196" y="10488"/>
                    </a:cubicBezTo>
                    <a:cubicBezTo>
                      <a:pt x="15260" y="10488"/>
                      <a:pt x="15323" y="10463"/>
                      <a:pt x="15381" y="10396"/>
                    </a:cubicBezTo>
                    <a:cubicBezTo>
                      <a:pt x="15563" y="9910"/>
                      <a:pt x="14712" y="9758"/>
                      <a:pt x="14438" y="9515"/>
                    </a:cubicBezTo>
                    <a:cubicBezTo>
                      <a:pt x="12827" y="8025"/>
                      <a:pt x="11794" y="6019"/>
                      <a:pt x="10153" y="4530"/>
                    </a:cubicBezTo>
                    <a:cubicBezTo>
                      <a:pt x="8694" y="3162"/>
                      <a:pt x="6961" y="2098"/>
                      <a:pt x="5137" y="1277"/>
                    </a:cubicBezTo>
                    <a:cubicBezTo>
                      <a:pt x="3678" y="791"/>
                      <a:pt x="2158" y="426"/>
                      <a:pt x="66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8"/>
              <p:cNvSpPr/>
              <p:nvPr/>
            </p:nvSpPr>
            <p:spPr>
              <a:xfrm>
                <a:off x="1757900" y="2847450"/>
                <a:ext cx="413400" cy="84650"/>
              </a:xfrm>
              <a:custGeom>
                <a:rect b="b" l="l" r="r" t="t"/>
                <a:pathLst>
                  <a:path extrusionOk="0" h="3386" w="16536">
                    <a:moveTo>
                      <a:pt x="12143" y="599"/>
                    </a:moveTo>
                    <a:lnTo>
                      <a:pt x="12143" y="599"/>
                    </a:lnTo>
                    <a:cubicBezTo>
                      <a:pt x="12219" y="623"/>
                      <a:pt x="12295" y="645"/>
                      <a:pt x="12371" y="645"/>
                    </a:cubicBezTo>
                    <a:cubicBezTo>
                      <a:pt x="12564" y="702"/>
                      <a:pt x="12756" y="760"/>
                      <a:pt x="12948" y="810"/>
                    </a:cubicBezTo>
                    <a:lnTo>
                      <a:pt x="12948" y="810"/>
                    </a:lnTo>
                    <a:cubicBezTo>
                      <a:pt x="12695" y="754"/>
                      <a:pt x="12442" y="699"/>
                      <a:pt x="12189" y="614"/>
                    </a:cubicBezTo>
                    <a:cubicBezTo>
                      <a:pt x="12174" y="614"/>
                      <a:pt x="12158" y="606"/>
                      <a:pt x="12143" y="599"/>
                    </a:cubicBezTo>
                    <a:close/>
                    <a:moveTo>
                      <a:pt x="8811" y="0"/>
                    </a:moveTo>
                    <a:cubicBezTo>
                      <a:pt x="6868" y="0"/>
                      <a:pt x="4949" y="454"/>
                      <a:pt x="2766" y="1435"/>
                    </a:cubicBezTo>
                    <a:cubicBezTo>
                      <a:pt x="1885" y="1800"/>
                      <a:pt x="1003" y="2195"/>
                      <a:pt x="122" y="2560"/>
                    </a:cubicBezTo>
                    <a:cubicBezTo>
                      <a:pt x="61" y="2590"/>
                      <a:pt x="0" y="2651"/>
                      <a:pt x="31" y="2742"/>
                    </a:cubicBezTo>
                    <a:cubicBezTo>
                      <a:pt x="61" y="2924"/>
                      <a:pt x="244" y="2955"/>
                      <a:pt x="396" y="2955"/>
                    </a:cubicBezTo>
                    <a:cubicBezTo>
                      <a:pt x="2128" y="3228"/>
                      <a:pt x="3921" y="3350"/>
                      <a:pt x="5684" y="3380"/>
                    </a:cubicBezTo>
                    <a:cubicBezTo>
                      <a:pt x="5783" y="3384"/>
                      <a:pt x="5881" y="3385"/>
                      <a:pt x="5979" y="3385"/>
                    </a:cubicBezTo>
                    <a:cubicBezTo>
                      <a:pt x="8540" y="3385"/>
                      <a:pt x="10916" y="2268"/>
                      <a:pt x="13405" y="1800"/>
                    </a:cubicBezTo>
                    <a:cubicBezTo>
                      <a:pt x="13739" y="1735"/>
                      <a:pt x="14078" y="1716"/>
                      <a:pt x="14417" y="1716"/>
                    </a:cubicBezTo>
                    <a:cubicBezTo>
                      <a:pt x="14886" y="1716"/>
                      <a:pt x="15356" y="1752"/>
                      <a:pt x="15822" y="1752"/>
                    </a:cubicBezTo>
                    <a:cubicBezTo>
                      <a:pt x="15969" y="1752"/>
                      <a:pt x="16116" y="1748"/>
                      <a:pt x="16262" y="1739"/>
                    </a:cubicBezTo>
                    <a:cubicBezTo>
                      <a:pt x="16536" y="1526"/>
                      <a:pt x="15715" y="1496"/>
                      <a:pt x="15563" y="1435"/>
                    </a:cubicBezTo>
                    <a:lnTo>
                      <a:pt x="15502" y="1435"/>
                    </a:lnTo>
                    <a:lnTo>
                      <a:pt x="15441" y="1405"/>
                    </a:lnTo>
                    <a:lnTo>
                      <a:pt x="15320" y="1405"/>
                    </a:lnTo>
                    <a:cubicBezTo>
                      <a:pt x="15289" y="1374"/>
                      <a:pt x="15289" y="1374"/>
                      <a:pt x="15259" y="1374"/>
                    </a:cubicBezTo>
                    <a:lnTo>
                      <a:pt x="15229" y="1374"/>
                    </a:lnTo>
                    <a:cubicBezTo>
                      <a:pt x="15107" y="1313"/>
                      <a:pt x="14955" y="1283"/>
                      <a:pt x="14834" y="1222"/>
                    </a:cubicBezTo>
                    <a:lnTo>
                      <a:pt x="14773" y="1222"/>
                    </a:lnTo>
                    <a:cubicBezTo>
                      <a:pt x="14742" y="1192"/>
                      <a:pt x="14712" y="1192"/>
                      <a:pt x="14682" y="1192"/>
                    </a:cubicBezTo>
                    <a:lnTo>
                      <a:pt x="14712" y="1192"/>
                    </a:lnTo>
                    <a:cubicBezTo>
                      <a:pt x="14682" y="1192"/>
                      <a:pt x="14682" y="1161"/>
                      <a:pt x="14651" y="1161"/>
                    </a:cubicBezTo>
                    <a:lnTo>
                      <a:pt x="14621" y="1161"/>
                    </a:lnTo>
                    <a:cubicBezTo>
                      <a:pt x="14560" y="1131"/>
                      <a:pt x="14530" y="1131"/>
                      <a:pt x="14499" y="1101"/>
                    </a:cubicBezTo>
                    <a:lnTo>
                      <a:pt x="14469" y="1101"/>
                    </a:lnTo>
                    <a:cubicBezTo>
                      <a:pt x="12413" y="386"/>
                      <a:pt x="10602" y="0"/>
                      <a:pt x="881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8"/>
              <p:cNvSpPr/>
              <p:nvPr/>
            </p:nvSpPr>
            <p:spPr>
              <a:xfrm>
                <a:off x="1894625" y="2935200"/>
                <a:ext cx="440825" cy="164875"/>
              </a:xfrm>
              <a:custGeom>
                <a:rect b="b" l="l" r="r" t="t"/>
                <a:pathLst>
                  <a:path extrusionOk="0" h="6595" w="17633">
                    <a:moveTo>
                      <a:pt x="14131" y="1"/>
                    </a:moveTo>
                    <a:cubicBezTo>
                      <a:pt x="11703" y="1"/>
                      <a:pt x="9328" y="620"/>
                      <a:pt x="7237" y="1968"/>
                    </a:cubicBezTo>
                    <a:cubicBezTo>
                      <a:pt x="5231" y="3183"/>
                      <a:pt x="3225" y="4430"/>
                      <a:pt x="1218" y="5645"/>
                    </a:cubicBezTo>
                    <a:cubicBezTo>
                      <a:pt x="915" y="5828"/>
                      <a:pt x="611" y="5949"/>
                      <a:pt x="337" y="6101"/>
                    </a:cubicBezTo>
                    <a:cubicBezTo>
                      <a:pt x="1" y="6501"/>
                      <a:pt x="493" y="6595"/>
                      <a:pt x="929" y="6595"/>
                    </a:cubicBezTo>
                    <a:cubicBezTo>
                      <a:pt x="1123" y="6595"/>
                      <a:pt x="1307" y="6576"/>
                      <a:pt x="1401" y="6557"/>
                    </a:cubicBezTo>
                    <a:cubicBezTo>
                      <a:pt x="4380" y="6010"/>
                      <a:pt x="7723" y="6010"/>
                      <a:pt x="10307" y="4247"/>
                    </a:cubicBezTo>
                    <a:cubicBezTo>
                      <a:pt x="11827" y="3396"/>
                      <a:pt x="13073" y="2120"/>
                      <a:pt x="14653" y="1360"/>
                    </a:cubicBezTo>
                    <a:cubicBezTo>
                      <a:pt x="15474" y="1133"/>
                      <a:pt x="16269" y="591"/>
                      <a:pt x="17135" y="591"/>
                    </a:cubicBezTo>
                    <a:cubicBezTo>
                      <a:pt x="17199" y="591"/>
                      <a:pt x="17263" y="593"/>
                      <a:pt x="17328" y="600"/>
                    </a:cubicBezTo>
                    <a:cubicBezTo>
                      <a:pt x="17419" y="600"/>
                      <a:pt x="17511" y="539"/>
                      <a:pt x="17541" y="478"/>
                    </a:cubicBezTo>
                    <a:cubicBezTo>
                      <a:pt x="17602" y="478"/>
                      <a:pt x="17632" y="357"/>
                      <a:pt x="17571" y="296"/>
                    </a:cubicBezTo>
                    <a:cubicBezTo>
                      <a:pt x="17465" y="129"/>
                      <a:pt x="17252" y="75"/>
                      <a:pt x="17024" y="75"/>
                    </a:cubicBezTo>
                    <a:cubicBezTo>
                      <a:pt x="16796" y="75"/>
                      <a:pt x="16553" y="129"/>
                      <a:pt x="16386" y="174"/>
                    </a:cubicBezTo>
                    <a:cubicBezTo>
                      <a:pt x="15634" y="60"/>
                      <a:pt x="14880" y="1"/>
                      <a:pt x="141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8"/>
              <p:cNvSpPr/>
              <p:nvPr/>
            </p:nvSpPr>
            <p:spPr>
              <a:xfrm>
                <a:off x="2051275" y="3015725"/>
                <a:ext cx="462750" cy="170350"/>
              </a:xfrm>
              <a:custGeom>
                <a:rect b="b" l="l" r="r" t="t"/>
                <a:pathLst>
                  <a:path extrusionOk="0" h="6814" w="18510">
                    <a:moveTo>
                      <a:pt x="10088" y="4782"/>
                    </a:moveTo>
                    <a:cubicBezTo>
                      <a:pt x="10078" y="4786"/>
                      <a:pt x="10069" y="4791"/>
                      <a:pt x="10059" y="4795"/>
                    </a:cubicBezTo>
                    <a:cubicBezTo>
                      <a:pt x="10073" y="4795"/>
                      <a:pt x="10081" y="4789"/>
                      <a:pt x="10088" y="4782"/>
                    </a:cubicBezTo>
                    <a:close/>
                    <a:moveTo>
                      <a:pt x="9082" y="5269"/>
                    </a:moveTo>
                    <a:cubicBezTo>
                      <a:pt x="9073" y="5273"/>
                      <a:pt x="9065" y="5277"/>
                      <a:pt x="9056" y="5282"/>
                    </a:cubicBezTo>
                    <a:cubicBezTo>
                      <a:pt x="9056" y="5282"/>
                      <a:pt x="9073" y="5282"/>
                      <a:pt x="9082" y="5269"/>
                    </a:cubicBezTo>
                    <a:close/>
                    <a:moveTo>
                      <a:pt x="14350" y="0"/>
                    </a:moveTo>
                    <a:cubicBezTo>
                      <a:pt x="11337" y="0"/>
                      <a:pt x="8467" y="1410"/>
                      <a:pt x="5925" y="3032"/>
                    </a:cubicBezTo>
                    <a:cubicBezTo>
                      <a:pt x="4102" y="4218"/>
                      <a:pt x="2126" y="5069"/>
                      <a:pt x="302" y="6224"/>
                    </a:cubicBezTo>
                    <a:lnTo>
                      <a:pt x="333" y="6224"/>
                    </a:lnTo>
                    <a:cubicBezTo>
                      <a:pt x="0" y="6418"/>
                      <a:pt x="147" y="6813"/>
                      <a:pt x="475" y="6813"/>
                    </a:cubicBezTo>
                    <a:cubicBezTo>
                      <a:pt x="507" y="6813"/>
                      <a:pt x="540" y="6810"/>
                      <a:pt x="576" y="6801"/>
                    </a:cubicBezTo>
                    <a:cubicBezTo>
                      <a:pt x="3402" y="6315"/>
                      <a:pt x="6442" y="6437"/>
                      <a:pt x="9086" y="5251"/>
                    </a:cubicBezTo>
                    <a:lnTo>
                      <a:pt x="9086" y="5251"/>
                    </a:lnTo>
                    <a:cubicBezTo>
                      <a:pt x="9086" y="5259"/>
                      <a:pt x="9085" y="5265"/>
                      <a:pt x="9082" y="5269"/>
                    </a:cubicBezTo>
                    <a:lnTo>
                      <a:pt x="9082" y="5269"/>
                    </a:lnTo>
                    <a:cubicBezTo>
                      <a:pt x="9253" y="5185"/>
                      <a:pt x="9399" y="5125"/>
                      <a:pt x="9573" y="5038"/>
                    </a:cubicBezTo>
                    <a:lnTo>
                      <a:pt x="9542" y="5038"/>
                    </a:lnTo>
                    <a:cubicBezTo>
                      <a:pt x="9717" y="4951"/>
                      <a:pt x="9892" y="4864"/>
                      <a:pt x="10093" y="4776"/>
                    </a:cubicBezTo>
                    <a:lnTo>
                      <a:pt x="10093" y="4776"/>
                    </a:lnTo>
                    <a:cubicBezTo>
                      <a:pt x="10091" y="4778"/>
                      <a:pt x="10090" y="4780"/>
                      <a:pt x="10088" y="4782"/>
                    </a:cubicBezTo>
                    <a:lnTo>
                      <a:pt x="10088" y="4782"/>
                    </a:lnTo>
                    <a:cubicBezTo>
                      <a:pt x="12811" y="3504"/>
                      <a:pt x="15176" y="1359"/>
                      <a:pt x="18236" y="1026"/>
                    </a:cubicBezTo>
                    <a:cubicBezTo>
                      <a:pt x="18245" y="1045"/>
                      <a:pt x="18257" y="1052"/>
                      <a:pt x="18270" y="1052"/>
                    </a:cubicBezTo>
                    <a:cubicBezTo>
                      <a:pt x="18298" y="1052"/>
                      <a:pt x="18327" y="1017"/>
                      <a:pt x="18327" y="996"/>
                    </a:cubicBezTo>
                    <a:cubicBezTo>
                      <a:pt x="18448" y="935"/>
                      <a:pt x="18509" y="844"/>
                      <a:pt x="18509" y="722"/>
                    </a:cubicBezTo>
                    <a:cubicBezTo>
                      <a:pt x="18461" y="463"/>
                      <a:pt x="18239" y="402"/>
                      <a:pt x="17992" y="402"/>
                    </a:cubicBezTo>
                    <a:cubicBezTo>
                      <a:pt x="17776" y="402"/>
                      <a:pt x="17541" y="449"/>
                      <a:pt x="17384" y="449"/>
                    </a:cubicBezTo>
                    <a:cubicBezTo>
                      <a:pt x="17141" y="388"/>
                      <a:pt x="16898" y="358"/>
                      <a:pt x="16685" y="297"/>
                    </a:cubicBezTo>
                    <a:cubicBezTo>
                      <a:pt x="15900" y="93"/>
                      <a:pt x="15120" y="0"/>
                      <a:pt x="1435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8"/>
              <p:cNvSpPr/>
              <p:nvPr/>
            </p:nvSpPr>
            <p:spPr>
              <a:xfrm>
                <a:off x="2253350" y="2670425"/>
                <a:ext cx="266750" cy="354750"/>
              </a:xfrm>
              <a:custGeom>
                <a:rect b="b" l="l" r="r" t="t"/>
                <a:pathLst>
                  <a:path extrusionOk="0" h="14190" w="10670">
                    <a:moveTo>
                      <a:pt x="398" y="0"/>
                    </a:moveTo>
                    <a:cubicBezTo>
                      <a:pt x="346" y="0"/>
                      <a:pt x="295" y="10"/>
                      <a:pt x="244" y="36"/>
                    </a:cubicBezTo>
                    <a:cubicBezTo>
                      <a:pt x="0" y="218"/>
                      <a:pt x="152" y="522"/>
                      <a:pt x="244" y="735"/>
                    </a:cubicBezTo>
                    <a:cubicBezTo>
                      <a:pt x="1247" y="2558"/>
                      <a:pt x="2250" y="4382"/>
                      <a:pt x="3283" y="6145"/>
                    </a:cubicBezTo>
                    <a:cubicBezTo>
                      <a:pt x="3374" y="6267"/>
                      <a:pt x="3466" y="6388"/>
                      <a:pt x="3557" y="6510"/>
                    </a:cubicBezTo>
                    <a:lnTo>
                      <a:pt x="3526" y="6510"/>
                    </a:lnTo>
                    <a:cubicBezTo>
                      <a:pt x="4560" y="8394"/>
                      <a:pt x="5958" y="10036"/>
                      <a:pt x="7356" y="11707"/>
                    </a:cubicBezTo>
                    <a:cubicBezTo>
                      <a:pt x="8146" y="12619"/>
                      <a:pt x="9058" y="13440"/>
                      <a:pt x="10031" y="14170"/>
                    </a:cubicBezTo>
                    <a:cubicBezTo>
                      <a:pt x="10056" y="14182"/>
                      <a:pt x="10087" y="14189"/>
                      <a:pt x="10116" y="14189"/>
                    </a:cubicBezTo>
                    <a:cubicBezTo>
                      <a:pt x="10157" y="14189"/>
                      <a:pt x="10196" y="14175"/>
                      <a:pt x="10213" y="14139"/>
                    </a:cubicBezTo>
                    <a:cubicBezTo>
                      <a:pt x="10669" y="14109"/>
                      <a:pt x="10305" y="13622"/>
                      <a:pt x="10183" y="13440"/>
                    </a:cubicBezTo>
                    <a:cubicBezTo>
                      <a:pt x="9636" y="12680"/>
                      <a:pt x="9241" y="11859"/>
                      <a:pt x="9150" y="10948"/>
                    </a:cubicBezTo>
                    <a:cubicBezTo>
                      <a:pt x="8602" y="9245"/>
                      <a:pt x="7934" y="7604"/>
                      <a:pt x="6870" y="6175"/>
                    </a:cubicBezTo>
                    <a:cubicBezTo>
                      <a:pt x="5776" y="4382"/>
                      <a:pt x="4165" y="3075"/>
                      <a:pt x="2675" y="1677"/>
                    </a:cubicBezTo>
                    <a:cubicBezTo>
                      <a:pt x="2007" y="1099"/>
                      <a:pt x="1368" y="461"/>
                      <a:pt x="608" y="36"/>
                    </a:cubicBezTo>
                    <a:cubicBezTo>
                      <a:pt x="538" y="18"/>
                      <a:pt x="468" y="0"/>
                      <a:pt x="39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8"/>
              <p:cNvSpPr/>
              <p:nvPr/>
            </p:nvSpPr>
            <p:spPr>
              <a:xfrm>
                <a:off x="2481325" y="2743800"/>
                <a:ext cx="194550" cy="394100"/>
              </a:xfrm>
              <a:custGeom>
                <a:rect b="b" l="l" r="r" t="t"/>
                <a:pathLst>
                  <a:path extrusionOk="0" h="15764" w="7782">
                    <a:moveTo>
                      <a:pt x="425" y="0"/>
                    </a:moveTo>
                    <a:cubicBezTo>
                      <a:pt x="336" y="0"/>
                      <a:pt x="245" y="42"/>
                      <a:pt x="152" y="140"/>
                    </a:cubicBezTo>
                    <a:cubicBezTo>
                      <a:pt x="0" y="809"/>
                      <a:pt x="365" y="1538"/>
                      <a:pt x="395" y="2237"/>
                    </a:cubicBezTo>
                    <a:cubicBezTo>
                      <a:pt x="395" y="2237"/>
                      <a:pt x="395" y="2207"/>
                      <a:pt x="395" y="2207"/>
                    </a:cubicBezTo>
                    <a:cubicBezTo>
                      <a:pt x="395" y="2222"/>
                      <a:pt x="403" y="2238"/>
                      <a:pt x="411" y="2253"/>
                    </a:cubicBezTo>
                    <a:lnTo>
                      <a:pt x="411" y="2253"/>
                    </a:lnTo>
                    <a:cubicBezTo>
                      <a:pt x="407" y="2249"/>
                      <a:pt x="402" y="2244"/>
                      <a:pt x="395" y="2237"/>
                    </a:cubicBezTo>
                    <a:lnTo>
                      <a:pt x="395" y="2237"/>
                    </a:lnTo>
                    <a:cubicBezTo>
                      <a:pt x="426" y="2268"/>
                      <a:pt x="426" y="2329"/>
                      <a:pt x="426" y="2359"/>
                    </a:cubicBezTo>
                    <a:cubicBezTo>
                      <a:pt x="1186" y="5976"/>
                      <a:pt x="4256" y="14244"/>
                      <a:pt x="7629" y="15763"/>
                    </a:cubicBezTo>
                    <a:cubicBezTo>
                      <a:pt x="7751" y="15672"/>
                      <a:pt x="7781" y="15520"/>
                      <a:pt x="7751" y="15399"/>
                    </a:cubicBezTo>
                    <a:cubicBezTo>
                      <a:pt x="7569" y="12876"/>
                      <a:pt x="7113" y="10353"/>
                      <a:pt x="6110" y="8043"/>
                    </a:cubicBezTo>
                    <a:cubicBezTo>
                      <a:pt x="6292" y="7283"/>
                      <a:pt x="5654" y="6462"/>
                      <a:pt x="5259" y="5824"/>
                    </a:cubicBezTo>
                    <a:cubicBezTo>
                      <a:pt x="4073" y="4183"/>
                      <a:pt x="2736" y="2663"/>
                      <a:pt x="1490" y="1082"/>
                    </a:cubicBezTo>
                    <a:cubicBezTo>
                      <a:pt x="1190" y="858"/>
                      <a:pt x="830" y="0"/>
                      <a:pt x="42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8"/>
              <p:cNvSpPr/>
              <p:nvPr/>
            </p:nvSpPr>
            <p:spPr>
              <a:xfrm>
                <a:off x="2210275" y="3122375"/>
                <a:ext cx="456475" cy="137925"/>
              </a:xfrm>
              <a:custGeom>
                <a:rect b="b" l="l" r="r" t="t"/>
                <a:pathLst>
                  <a:path extrusionOk="0" h="5517" w="18259">
                    <a:moveTo>
                      <a:pt x="12382" y="0"/>
                    </a:moveTo>
                    <a:cubicBezTo>
                      <a:pt x="9286" y="0"/>
                      <a:pt x="6654" y="954"/>
                      <a:pt x="3486" y="3052"/>
                    </a:cubicBezTo>
                    <a:cubicBezTo>
                      <a:pt x="2362" y="3721"/>
                      <a:pt x="1298" y="4420"/>
                      <a:pt x="173" y="5089"/>
                    </a:cubicBezTo>
                    <a:cubicBezTo>
                      <a:pt x="0" y="5262"/>
                      <a:pt x="155" y="5516"/>
                      <a:pt x="379" y="5516"/>
                    </a:cubicBezTo>
                    <a:cubicBezTo>
                      <a:pt x="391" y="5516"/>
                      <a:pt x="404" y="5516"/>
                      <a:pt x="416" y="5514"/>
                    </a:cubicBezTo>
                    <a:cubicBezTo>
                      <a:pt x="3517" y="5241"/>
                      <a:pt x="6617" y="4876"/>
                      <a:pt x="9565" y="3842"/>
                    </a:cubicBezTo>
                    <a:cubicBezTo>
                      <a:pt x="11663" y="3143"/>
                      <a:pt x="13639" y="2049"/>
                      <a:pt x="15766" y="1350"/>
                    </a:cubicBezTo>
                    <a:cubicBezTo>
                      <a:pt x="16192" y="1198"/>
                      <a:pt x="16617" y="1137"/>
                      <a:pt x="17073" y="1107"/>
                    </a:cubicBezTo>
                    <a:lnTo>
                      <a:pt x="17012" y="1107"/>
                    </a:lnTo>
                    <a:cubicBezTo>
                      <a:pt x="17286" y="1107"/>
                      <a:pt x="17560" y="1076"/>
                      <a:pt x="17833" y="1076"/>
                    </a:cubicBezTo>
                    <a:cubicBezTo>
                      <a:pt x="17848" y="1122"/>
                      <a:pt x="17894" y="1145"/>
                      <a:pt x="17940" y="1145"/>
                    </a:cubicBezTo>
                    <a:cubicBezTo>
                      <a:pt x="17985" y="1145"/>
                      <a:pt x="18031" y="1122"/>
                      <a:pt x="18046" y="1076"/>
                    </a:cubicBezTo>
                    <a:cubicBezTo>
                      <a:pt x="18137" y="1076"/>
                      <a:pt x="18228" y="985"/>
                      <a:pt x="18259" y="864"/>
                    </a:cubicBezTo>
                    <a:cubicBezTo>
                      <a:pt x="18227" y="582"/>
                      <a:pt x="17978" y="518"/>
                      <a:pt x="17690" y="518"/>
                    </a:cubicBezTo>
                    <a:cubicBezTo>
                      <a:pt x="17450" y="518"/>
                      <a:pt x="17183" y="562"/>
                      <a:pt x="16992" y="562"/>
                    </a:cubicBezTo>
                    <a:cubicBezTo>
                      <a:pt x="16967" y="562"/>
                      <a:pt x="16943" y="561"/>
                      <a:pt x="16921" y="560"/>
                    </a:cubicBezTo>
                    <a:cubicBezTo>
                      <a:pt x="15255" y="192"/>
                      <a:pt x="13772" y="0"/>
                      <a:pt x="123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8"/>
              <p:cNvSpPr/>
              <p:nvPr/>
            </p:nvSpPr>
            <p:spPr>
              <a:xfrm>
                <a:off x="2695600" y="2840750"/>
                <a:ext cx="120025" cy="405825"/>
              </a:xfrm>
              <a:custGeom>
                <a:rect b="b" l="l" r="r" t="t"/>
                <a:pathLst>
                  <a:path extrusionOk="0" h="16233" w="4801">
                    <a:moveTo>
                      <a:pt x="673" y="0"/>
                    </a:moveTo>
                    <a:cubicBezTo>
                      <a:pt x="498" y="0"/>
                      <a:pt x="367" y="300"/>
                      <a:pt x="335" y="1125"/>
                    </a:cubicBezTo>
                    <a:cubicBezTo>
                      <a:pt x="335" y="1125"/>
                      <a:pt x="335" y="1125"/>
                      <a:pt x="335" y="1095"/>
                    </a:cubicBezTo>
                    <a:cubicBezTo>
                      <a:pt x="305" y="1429"/>
                      <a:pt x="274" y="1794"/>
                      <a:pt x="274" y="2128"/>
                    </a:cubicBezTo>
                    <a:cubicBezTo>
                      <a:pt x="274" y="2098"/>
                      <a:pt x="274" y="2098"/>
                      <a:pt x="274" y="2098"/>
                    </a:cubicBezTo>
                    <a:cubicBezTo>
                      <a:pt x="244" y="2311"/>
                      <a:pt x="244" y="2524"/>
                      <a:pt x="213" y="2736"/>
                    </a:cubicBezTo>
                    <a:cubicBezTo>
                      <a:pt x="1" y="4925"/>
                      <a:pt x="396" y="7113"/>
                      <a:pt x="791" y="9241"/>
                    </a:cubicBezTo>
                    <a:cubicBezTo>
                      <a:pt x="1308" y="10700"/>
                      <a:pt x="2098" y="12037"/>
                      <a:pt x="2584" y="13496"/>
                    </a:cubicBezTo>
                    <a:cubicBezTo>
                      <a:pt x="2584" y="13496"/>
                      <a:pt x="2584" y="13496"/>
                      <a:pt x="2584" y="13527"/>
                    </a:cubicBezTo>
                    <a:lnTo>
                      <a:pt x="2615" y="13527"/>
                    </a:lnTo>
                    <a:cubicBezTo>
                      <a:pt x="2767" y="14135"/>
                      <a:pt x="2979" y="14712"/>
                      <a:pt x="3344" y="15229"/>
                    </a:cubicBezTo>
                    <a:cubicBezTo>
                      <a:pt x="3496" y="15533"/>
                      <a:pt x="3435" y="16232"/>
                      <a:pt x="3891" y="16232"/>
                    </a:cubicBezTo>
                    <a:cubicBezTo>
                      <a:pt x="4104" y="16171"/>
                      <a:pt x="4104" y="15928"/>
                      <a:pt x="4013" y="15776"/>
                    </a:cubicBezTo>
                    <a:cubicBezTo>
                      <a:pt x="4074" y="15685"/>
                      <a:pt x="3983" y="15594"/>
                      <a:pt x="3952" y="15503"/>
                    </a:cubicBezTo>
                    <a:cubicBezTo>
                      <a:pt x="3283" y="13800"/>
                      <a:pt x="3739" y="11916"/>
                      <a:pt x="4104" y="10183"/>
                    </a:cubicBezTo>
                    <a:cubicBezTo>
                      <a:pt x="4104" y="10183"/>
                      <a:pt x="4104" y="10214"/>
                      <a:pt x="4104" y="10214"/>
                    </a:cubicBezTo>
                    <a:cubicBezTo>
                      <a:pt x="4800" y="7399"/>
                      <a:pt x="3356" y="4734"/>
                      <a:pt x="2083" y="2311"/>
                    </a:cubicBezTo>
                    <a:lnTo>
                      <a:pt x="2083" y="2311"/>
                    </a:lnTo>
                    <a:cubicBezTo>
                      <a:pt x="2087" y="2311"/>
                      <a:pt x="2092" y="2311"/>
                      <a:pt x="2098" y="2311"/>
                    </a:cubicBezTo>
                    <a:cubicBezTo>
                      <a:pt x="2007" y="2128"/>
                      <a:pt x="1916" y="1916"/>
                      <a:pt x="1824" y="1733"/>
                    </a:cubicBezTo>
                    <a:cubicBezTo>
                      <a:pt x="1824" y="1733"/>
                      <a:pt x="1794" y="1703"/>
                      <a:pt x="1794" y="1703"/>
                    </a:cubicBezTo>
                    <a:cubicBezTo>
                      <a:pt x="1794" y="1673"/>
                      <a:pt x="1794" y="1673"/>
                      <a:pt x="1764" y="1642"/>
                    </a:cubicBezTo>
                    <a:cubicBezTo>
                      <a:pt x="1468" y="1012"/>
                      <a:pt x="995" y="0"/>
                      <a:pt x="67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8"/>
              <p:cNvSpPr/>
              <p:nvPr/>
            </p:nvSpPr>
            <p:spPr>
              <a:xfrm>
                <a:off x="2213900" y="3215325"/>
                <a:ext cx="590075" cy="121750"/>
              </a:xfrm>
              <a:custGeom>
                <a:rect b="b" l="l" r="r" t="t"/>
                <a:pathLst>
                  <a:path extrusionOk="0" h="4870" w="23603">
                    <a:moveTo>
                      <a:pt x="17227" y="1"/>
                    </a:moveTo>
                    <a:cubicBezTo>
                      <a:pt x="15350" y="1"/>
                      <a:pt x="13469" y="373"/>
                      <a:pt x="11700" y="945"/>
                    </a:cubicBezTo>
                    <a:lnTo>
                      <a:pt x="11670" y="945"/>
                    </a:lnTo>
                    <a:cubicBezTo>
                      <a:pt x="11518" y="1006"/>
                      <a:pt x="11366" y="1036"/>
                      <a:pt x="11214" y="1097"/>
                    </a:cubicBezTo>
                    <a:lnTo>
                      <a:pt x="11244" y="1097"/>
                    </a:lnTo>
                    <a:cubicBezTo>
                      <a:pt x="6201" y="3085"/>
                      <a:pt x="0" y="4869"/>
                      <a:pt x="9424" y="4869"/>
                    </a:cubicBezTo>
                    <a:cubicBezTo>
                      <a:pt x="9656" y="4869"/>
                      <a:pt x="9898" y="4868"/>
                      <a:pt x="10150" y="4866"/>
                    </a:cubicBezTo>
                    <a:cubicBezTo>
                      <a:pt x="12521" y="4805"/>
                      <a:pt x="14649" y="3620"/>
                      <a:pt x="16928" y="3073"/>
                    </a:cubicBezTo>
                    <a:cubicBezTo>
                      <a:pt x="18144" y="2586"/>
                      <a:pt x="19421" y="2374"/>
                      <a:pt x="20667" y="1948"/>
                    </a:cubicBezTo>
                    <a:cubicBezTo>
                      <a:pt x="21305" y="1827"/>
                      <a:pt x="22096" y="1918"/>
                      <a:pt x="22643" y="1523"/>
                    </a:cubicBezTo>
                    <a:cubicBezTo>
                      <a:pt x="22855" y="1614"/>
                      <a:pt x="23038" y="1735"/>
                      <a:pt x="23220" y="1887"/>
                    </a:cubicBezTo>
                    <a:cubicBezTo>
                      <a:pt x="23263" y="1930"/>
                      <a:pt x="23309" y="1948"/>
                      <a:pt x="23352" y="1948"/>
                    </a:cubicBezTo>
                    <a:cubicBezTo>
                      <a:pt x="23493" y="1948"/>
                      <a:pt x="23603" y="1760"/>
                      <a:pt x="23463" y="1644"/>
                    </a:cubicBezTo>
                    <a:cubicBezTo>
                      <a:pt x="23342" y="1523"/>
                      <a:pt x="23190" y="1431"/>
                      <a:pt x="23038" y="1371"/>
                    </a:cubicBezTo>
                    <a:cubicBezTo>
                      <a:pt x="21457" y="793"/>
                      <a:pt x="19846" y="246"/>
                      <a:pt x="18174" y="33"/>
                    </a:cubicBezTo>
                    <a:cubicBezTo>
                      <a:pt x="17859" y="11"/>
                      <a:pt x="17543" y="1"/>
                      <a:pt x="172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8"/>
              <p:cNvSpPr/>
              <p:nvPr/>
            </p:nvSpPr>
            <p:spPr>
              <a:xfrm>
                <a:off x="2846825" y="2959300"/>
                <a:ext cx="114000" cy="429950"/>
              </a:xfrm>
              <a:custGeom>
                <a:rect b="b" l="l" r="r" t="t"/>
                <a:pathLst>
                  <a:path extrusionOk="0" h="17198" w="4560">
                    <a:moveTo>
                      <a:pt x="1155" y="1"/>
                    </a:moveTo>
                    <a:cubicBezTo>
                      <a:pt x="791" y="213"/>
                      <a:pt x="1095" y="882"/>
                      <a:pt x="1004" y="1247"/>
                    </a:cubicBezTo>
                    <a:cubicBezTo>
                      <a:pt x="973" y="2098"/>
                      <a:pt x="456" y="2797"/>
                      <a:pt x="304" y="3587"/>
                    </a:cubicBezTo>
                    <a:cubicBezTo>
                      <a:pt x="0" y="5077"/>
                      <a:pt x="365" y="6505"/>
                      <a:pt x="426" y="7964"/>
                    </a:cubicBezTo>
                    <a:cubicBezTo>
                      <a:pt x="304" y="9180"/>
                      <a:pt x="639" y="10335"/>
                      <a:pt x="882" y="11520"/>
                    </a:cubicBezTo>
                    <a:cubicBezTo>
                      <a:pt x="882" y="11503"/>
                      <a:pt x="882" y="11490"/>
                      <a:pt x="882" y="11490"/>
                    </a:cubicBezTo>
                    <a:cubicBezTo>
                      <a:pt x="1247" y="13010"/>
                      <a:pt x="1946" y="14438"/>
                      <a:pt x="2645" y="15806"/>
                    </a:cubicBezTo>
                    <a:cubicBezTo>
                      <a:pt x="2645" y="15806"/>
                      <a:pt x="2645" y="15806"/>
                      <a:pt x="2645" y="15776"/>
                    </a:cubicBezTo>
                    <a:cubicBezTo>
                      <a:pt x="2736" y="15989"/>
                      <a:pt x="2827" y="16201"/>
                      <a:pt x="2918" y="16414"/>
                    </a:cubicBezTo>
                    <a:cubicBezTo>
                      <a:pt x="2888" y="16596"/>
                      <a:pt x="2858" y="16779"/>
                      <a:pt x="2858" y="16931"/>
                    </a:cubicBezTo>
                    <a:cubicBezTo>
                      <a:pt x="2858" y="17106"/>
                      <a:pt x="2991" y="17197"/>
                      <a:pt x="3126" y="17197"/>
                    </a:cubicBezTo>
                    <a:cubicBezTo>
                      <a:pt x="3250" y="17197"/>
                      <a:pt x="3376" y="17121"/>
                      <a:pt x="3405" y="16961"/>
                    </a:cubicBezTo>
                    <a:cubicBezTo>
                      <a:pt x="3587" y="15867"/>
                      <a:pt x="3678" y="14742"/>
                      <a:pt x="3891" y="13648"/>
                    </a:cubicBezTo>
                    <a:cubicBezTo>
                      <a:pt x="3921" y="13527"/>
                      <a:pt x="3952" y="13405"/>
                      <a:pt x="3982" y="13283"/>
                    </a:cubicBezTo>
                    <a:cubicBezTo>
                      <a:pt x="4225" y="11642"/>
                      <a:pt x="4560" y="10001"/>
                      <a:pt x="4377" y="8359"/>
                    </a:cubicBezTo>
                    <a:cubicBezTo>
                      <a:pt x="4134" y="6475"/>
                      <a:pt x="3557" y="4712"/>
                      <a:pt x="2827" y="2979"/>
                    </a:cubicBezTo>
                    <a:cubicBezTo>
                      <a:pt x="2341" y="2037"/>
                      <a:pt x="2189" y="882"/>
                      <a:pt x="1429" y="92"/>
                    </a:cubicBezTo>
                    <a:cubicBezTo>
                      <a:pt x="1368" y="31"/>
                      <a:pt x="1247" y="1"/>
                      <a:pt x="115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8"/>
              <p:cNvSpPr/>
              <p:nvPr/>
            </p:nvSpPr>
            <p:spPr>
              <a:xfrm>
                <a:off x="3127225" y="3215750"/>
                <a:ext cx="136800" cy="474375"/>
              </a:xfrm>
              <a:custGeom>
                <a:rect b="b" l="l" r="r" t="t"/>
                <a:pathLst>
                  <a:path extrusionOk="0" h="18975" w="5472">
                    <a:moveTo>
                      <a:pt x="4412" y="0"/>
                    </a:moveTo>
                    <a:cubicBezTo>
                      <a:pt x="4340" y="0"/>
                      <a:pt x="4257" y="66"/>
                      <a:pt x="4165" y="229"/>
                    </a:cubicBezTo>
                    <a:cubicBezTo>
                      <a:pt x="3861" y="1262"/>
                      <a:pt x="3314" y="2205"/>
                      <a:pt x="2918" y="3177"/>
                    </a:cubicBezTo>
                    <a:cubicBezTo>
                      <a:pt x="2432" y="4728"/>
                      <a:pt x="1794" y="6217"/>
                      <a:pt x="1338" y="7737"/>
                    </a:cubicBezTo>
                    <a:cubicBezTo>
                      <a:pt x="1307" y="7889"/>
                      <a:pt x="1277" y="8010"/>
                      <a:pt x="1216" y="8162"/>
                    </a:cubicBezTo>
                    <a:cubicBezTo>
                      <a:pt x="1230" y="8162"/>
                      <a:pt x="1238" y="8156"/>
                      <a:pt x="1242" y="8149"/>
                    </a:cubicBezTo>
                    <a:lnTo>
                      <a:pt x="1242" y="8149"/>
                    </a:lnTo>
                    <a:cubicBezTo>
                      <a:pt x="940" y="9237"/>
                      <a:pt x="669" y="10296"/>
                      <a:pt x="639" y="11445"/>
                    </a:cubicBezTo>
                    <a:cubicBezTo>
                      <a:pt x="213" y="13117"/>
                      <a:pt x="0" y="14849"/>
                      <a:pt x="760" y="16460"/>
                    </a:cubicBezTo>
                    <a:cubicBezTo>
                      <a:pt x="912" y="17129"/>
                      <a:pt x="1125" y="17767"/>
                      <a:pt x="1368" y="18406"/>
                    </a:cubicBezTo>
                    <a:cubicBezTo>
                      <a:pt x="1338" y="18497"/>
                      <a:pt x="1368" y="18649"/>
                      <a:pt x="1490" y="18709"/>
                    </a:cubicBezTo>
                    <a:cubicBezTo>
                      <a:pt x="1490" y="18709"/>
                      <a:pt x="1490" y="18740"/>
                      <a:pt x="1490" y="18740"/>
                    </a:cubicBezTo>
                    <a:cubicBezTo>
                      <a:pt x="1407" y="18864"/>
                      <a:pt x="1508" y="18974"/>
                      <a:pt x="1609" y="18974"/>
                    </a:cubicBezTo>
                    <a:cubicBezTo>
                      <a:pt x="1656" y="18974"/>
                      <a:pt x="1704" y="18950"/>
                      <a:pt x="1733" y="18892"/>
                    </a:cubicBezTo>
                    <a:cubicBezTo>
                      <a:pt x="1763" y="18831"/>
                      <a:pt x="1763" y="18770"/>
                      <a:pt x="1763" y="18679"/>
                    </a:cubicBezTo>
                    <a:cubicBezTo>
                      <a:pt x="2128" y="18223"/>
                      <a:pt x="1946" y="17615"/>
                      <a:pt x="1946" y="17099"/>
                    </a:cubicBezTo>
                    <a:cubicBezTo>
                      <a:pt x="1946" y="16551"/>
                      <a:pt x="2128" y="16065"/>
                      <a:pt x="2341" y="15579"/>
                    </a:cubicBezTo>
                    <a:cubicBezTo>
                      <a:pt x="3922" y="12326"/>
                      <a:pt x="5472" y="8922"/>
                      <a:pt x="5198" y="5214"/>
                    </a:cubicBezTo>
                    <a:cubicBezTo>
                      <a:pt x="5198" y="3846"/>
                      <a:pt x="4925" y="2478"/>
                      <a:pt x="4803" y="1141"/>
                    </a:cubicBezTo>
                    <a:cubicBezTo>
                      <a:pt x="4803" y="1110"/>
                      <a:pt x="4803" y="1050"/>
                      <a:pt x="4773" y="1019"/>
                    </a:cubicBezTo>
                    <a:cubicBezTo>
                      <a:pt x="4773" y="989"/>
                      <a:pt x="4773" y="989"/>
                      <a:pt x="4773" y="989"/>
                    </a:cubicBezTo>
                    <a:cubicBezTo>
                      <a:pt x="4773" y="989"/>
                      <a:pt x="4773" y="989"/>
                      <a:pt x="4773" y="958"/>
                    </a:cubicBezTo>
                    <a:cubicBezTo>
                      <a:pt x="4773" y="702"/>
                      <a:pt x="4648" y="0"/>
                      <a:pt x="441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8"/>
              <p:cNvSpPr/>
              <p:nvPr/>
            </p:nvSpPr>
            <p:spPr>
              <a:xfrm>
                <a:off x="3207775" y="3462575"/>
                <a:ext cx="150600" cy="353350"/>
              </a:xfrm>
              <a:custGeom>
                <a:rect b="b" l="l" r="r" t="t"/>
                <a:pathLst>
                  <a:path extrusionOk="0" h="14134" w="6024">
                    <a:moveTo>
                      <a:pt x="5368" y="0"/>
                    </a:moveTo>
                    <a:cubicBezTo>
                      <a:pt x="5213" y="0"/>
                      <a:pt x="4983" y="263"/>
                      <a:pt x="4651" y="903"/>
                    </a:cubicBezTo>
                    <a:cubicBezTo>
                      <a:pt x="3253" y="2879"/>
                      <a:pt x="2645" y="5250"/>
                      <a:pt x="1368" y="7286"/>
                    </a:cubicBezTo>
                    <a:cubicBezTo>
                      <a:pt x="700" y="8411"/>
                      <a:pt x="0" y="9657"/>
                      <a:pt x="456" y="10964"/>
                    </a:cubicBezTo>
                    <a:cubicBezTo>
                      <a:pt x="548" y="11724"/>
                      <a:pt x="700" y="12454"/>
                      <a:pt x="669" y="13244"/>
                    </a:cubicBezTo>
                    <a:cubicBezTo>
                      <a:pt x="698" y="13529"/>
                      <a:pt x="673" y="14134"/>
                      <a:pt x="1070" y="14134"/>
                    </a:cubicBezTo>
                    <a:cubicBezTo>
                      <a:pt x="1096" y="14134"/>
                      <a:pt x="1125" y="14131"/>
                      <a:pt x="1155" y="14125"/>
                    </a:cubicBezTo>
                    <a:cubicBezTo>
                      <a:pt x="1277" y="14095"/>
                      <a:pt x="1368" y="13943"/>
                      <a:pt x="1399" y="13821"/>
                    </a:cubicBezTo>
                    <a:cubicBezTo>
                      <a:pt x="1733" y="12666"/>
                      <a:pt x="2584" y="11754"/>
                      <a:pt x="3131" y="10660"/>
                    </a:cubicBezTo>
                    <a:cubicBezTo>
                      <a:pt x="4073" y="9019"/>
                      <a:pt x="4985" y="7226"/>
                      <a:pt x="5289" y="5311"/>
                    </a:cubicBezTo>
                    <a:cubicBezTo>
                      <a:pt x="5338" y="4672"/>
                      <a:pt x="6023" y="0"/>
                      <a:pt x="53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8"/>
              <p:cNvSpPr/>
              <p:nvPr/>
            </p:nvSpPr>
            <p:spPr>
              <a:xfrm>
                <a:off x="2790600" y="3778650"/>
                <a:ext cx="460050" cy="89625"/>
              </a:xfrm>
              <a:custGeom>
                <a:rect b="b" l="l" r="r" t="t"/>
                <a:pathLst>
                  <a:path extrusionOk="0" h="3585" w="18402">
                    <a:moveTo>
                      <a:pt x="639" y="1148"/>
                    </a:moveTo>
                    <a:lnTo>
                      <a:pt x="639" y="1148"/>
                    </a:lnTo>
                    <a:cubicBezTo>
                      <a:pt x="699" y="1178"/>
                      <a:pt x="760" y="1178"/>
                      <a:pt x="790" y="1209"/>
                    </a:cubicBezTo>
                    <a:cubicBezTo>
                      <a:pt x="730" y="1178"/>
                      <a:pt x="699" y="1178"/>
                      <a:pt x="639" y="1148"/>
                    </a:cubicBezTo>
                    <a:close/>
                    <a:moveTo>
                      <a:pt x="7930" y="0"/>
                    </a:moveTo>
                    <a:cubicBezTo>
                      <a:pt x="6264" y="0"/>
                      <a:pt x="4604" y="242"/>
                      <a:pt x="2979" y="601"/>
                    </a:cubicBezTo>
                    <a:lnTo>
                      <a:pt x="2949" y="601"/>
                    </a:lnTo>
                    <a:cubicBezTo>
                      <a:pt x="2037" y="753"/>
                      <a:pt x="1125" y="814"/>
                      <a:pt x="183" y="874"/>
                    </a:cubicBezTo>
                    <a:cubicBezTo>
                      <a:pt x="91" y="874"/>
                      <a:pt x="0" y="996"/>
                      <a:pt x="61" y="1118"/>
                    </a:cubicBezTo>
                    <a:cubicBezTo>
                      <a:pt x="2436" y="2408"/>
                      <a:pt x="5320" y="3584"/>
                      <a:pt x="8085" y="3584"/>
                    </a:cubicBezTo>
                    <a:cubicBezTo>
                      <a:pt x="8187" y="3584"/>
                      <a:pt x="8288" y="3583"/>
                      <a:pt x="8389" y="3580"/>
                    </a:cubicBezTo>
                    <a:cubicBezTo>
                      <a:pt x="11490" y="3488"/>
                      <a:pt x="14590" y="2941"/>
                      <a:pt x="17721" y="2668"/>
                    </a:cubicBezTo>
                    <a:cubicBezTo>
                      <a:pt x="17758" y="2705"/>
                      <a:pt x="17808" y="2731"/>
                      <a:pt x="17854" y="2731"/>
                    </a:cubicBezTo>
                    <a:cubicBezTo>
                      <a:pt x="17883" y="2731"/>
                      <a:pt x="17910" y="2721"/>
                      <a:pt x="17934" y="2698"/>
                    </a:cubicBezTo>
                    <a:cubicBezTo>
                      <a:pt x="17954" y="2702"/>
                      <a:pt x="17973" y="2704"/>
                      <a:pt x="17992" y="2704"/>
                    </a:cubicBezTo>
                    <a:cubicBezTo>
                      <a:pt x="18260" y="2704"/>
                      <a:pt x="18402" y="2323"/>
                      <a:pt x="18146" y="2181"/>
                    </a:cubicBezTo>
                    <a:cubicBezTo>
                      <a:pt x="18015" y="2067"/>
                      <a:pt x="17849" y="2040"/>
                      <a:pt x="17676" y="2040"/>
                    </a:cubicBezTo>
                    <a:cubicBezTo>
                      <a:pt x="17528" y="2040"/>
                      <a:pt x="17375" y="2060"/>
                      <a:pt x="17235" y="2060"/>
                    </a:cubicBezTo>
                    <a:cubicBezTo>
                      <a:pt x="15350" y="935"/>
                      <a:pt x="13131" y="510"/>
                      <a:pt x="10943" y="267"/>
                    </a:cubicBezTo>
                    <a:lnTo>
                      <a:pt x="10943" y="267"/>
                    </a:lnTo>
                    <a:cubicBezTo>
                      <a:pt x="10943" y="267"/>
                      <a:pt x="10973" y="297"/>
                      <a:pt x="10973" y="297"/>
                    </a:cubicBezTo>
                    <a:cubicBezTo>
                      <a:pt x="9961" y="90"/>
                      <a:pt x="8944" y="0"/>
                      <a:pt x="79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8"/>
              <p:cNvSpPr/>
              <p:nvPr/>
            </p:nvSpPr>
            <p:spPr>
              <a:xfrm>
                <a:off x="2631275" y="3649200"/>
                <a:ext cx="553775" cy="97375"/>
              </a:xfrm>
              <a:custGeom>
                <a:rect b="b" l="l" r="r" t="t"/>
                <a:pathLst>
                  <a:path extrusionOk="0" h="3895" w="22151">
                    <a:moveTo>
                      <a:pt x="9621" y="0"/>
                    </a:moveTo>
                    <a:cubicBezTo>
                      <a:pt x="9470" y="0"/>
                      <a:pt x="9320" y="1"/>
                      <a:pt x="9170" y="4"/>
                    </a:cubicBezTo>
                    <a:cubicBezTo>
                      <a:pt x="6191" y="125"/>
                      <a:pt x="3303" y="1250"/>
                      <a:pt x="294" y="1280"/>
                    </a:cubicBezTo>
                    <a:cubicBezTo>
                      <a:pt x="283" y="1279"/>
                      <a:pt x="271" y="1278"/>
                      <a:pt x="261" y="1278"/>
                    </a:cubicBezTo>
                    <a:cubicBezTo>
                      <a:pt x="46" y="1278"/>
                      <a:pt x="0" y="1560"/>
                      <a:pt x="203" y="1675"/>
                    </a:cubicBezTo>
                    <a:cubicBezTo>
                      <a:pt x="872" y="1949"/>
                      <a:pt x="1540" y="2253"/>
                      <a:pt x="2239" y="2496"/>
                    </a:cubicBezTo>
                    <a:cubicBezTo>
                      <a:pt x="4580" y="3195"/>
                      <a:pt x="7011" y="3803"/>
                      <a:pt x="9474" y="3894"/>
                    </a:cubicBezTo>
                    <a:cubicBezTo>
                      <a:pt x="12452" y="3803"/>
                      <a:pt x="15401" y="3074"/>
                      <a:pt x="18410" y="3043"/>
                    </a:cubicBezTo>
                    <a:cubicBezTo>
                      <a:pt x="18529" y="3051"/>
                      <a:pt x="18649" y="3054"/>
                      <a:pt x="18770" y="3054"/>
                    </a:cubicBezTo>
                    <a:cubicBezTo>
                      <a:pt x="19185" y="3054"/>
                      <a:pt x="19608" y="3019"/>
                      <a:pt x="20027" y="3019"/>
                    </a:cubicBezTo>
                    <a:cubicBezTo>
                      <a:pt x="20480" y="3019"/>
                      <a:pt x="20929" y="3059"/>
                      <a:pt x="21358" y="3226"/>
                    </a:cubicBezTo>
                    <a:cubicBezTo>
                      <a:pt x="21384" y="3231"/>
                      <a:pt x="21410" y="3233"/>
                      <a:pt x="21436" y="3233"/>
                    </a:cubicBezTo>
                    <a:cubicBezTo>
                      <a:pt x="21568" y="3233"/>
                      <a:pt x="21703" y="3170"/>
                      <a:pt x="21753" y="3043"/>
                    </a:cubicBezTo>
                    <a:cubicBezTo>
                      <a:pt x="21784" y="3074"/>
                      <a:pt x="21814" y="3074"/>
                      <a:pt x="21814" y="3074"/>
                    </a:cubicBezTo>
                    <a:cubicBezTo>
                      <a:pt x="21845" y="3104"/>
                      <a:pt x="21875" y="3104"/>
                      <a:pt x="21905" y="3134"/>
                    </a:cubicBezTo>
                    <a:cubicBezTo>
                      <a:pt x="21934" y="3163"/>
                      <a:pt x="21965" y="3175"/>
                      <a:pt x="21993" y="3175"/>
                    </a:cubicBezTo>
                    <a:cubicBezTo>
                      <a:pt x="22084" y="3175"/>
                      <a:pt x="22150" y="3052"/>
                      <a:pt x="22057" y="2982"/>
                    </a:cubicBezTo>
                    <a:cubicBezTo>
                      <a:pt x="21997" y="2891"/>
                      <a:pt x="21875" y="2861"/>
                      <a:pt x="21784" y="2800"/>
                    </a:cubicBezTo>
                    <a:cubicBezTo>
                      <a:pt x="21601" y="2405"/>
                      <a:pt x="21054" y="2344"/>
                      <a:pt x="20659" y="2344"/>
                    </a:cubicBezTo>
                    <a:cubicBezTo>
                      <a:pt x="17268" y="736"/>
                      <a:pt x="13400" y="0"/>
                      <a:pt x="96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8"/>
              <p:cNvSpPr/>
              <p:nvPr/>
            </p:nvSpPr>
            <p:spPr>
              <a:xfrm>
                <a:off x="2503350" y="3024500"/>
                <a:ext cx="644425" cy="585300"/>
              </a:xfrm>
              <a:custGeom>
                <a:rect b="b" l="l" r="r" t="t"/>
                <a:pathLst>
                  <a:path extrusionOk="0" h="23412" w="25777">
                    <a:moveTo>
                      <a:pt x="23126" y="1"/>
                    </a:moveTo>
                    <a:cubicBezTo>
                      <a:pt x="23047" y="1"/>
                      <a:pt x="22972" y="80"/>
                      <a:pt x="22919" y="159"/>
                    </a:cubicBezTo>
                    <a:cubicBezTo>
                      <a:pt x="22554" y="1101"/>
                      <a:pt x="22524" y="2104"/>
                      <a:pt x="22433" y="3107"/>
                    </a:cubicBezTo>
                    <a:cubicBezTo>
                      <a:pt x="22098" y="5113"/>
                      <a:pt x="21338" y="7058"/>
                      <a:pt x="21156" y="9095"/>
                    </a:cubicBezTo>
                    <a:cubicBezTo>
                      <a:pt x="21034" y="10615"/>
                      <a:pt x="21004" y="12165"/>
                      <a:pt x="21126" y="13685"/>
                    </a:cubicBezTo>
                    <a:cubicBezTo>
                      <a:pt x="21460" y="15265"/>
                      <a:pt x="21885" y="16815"/>
                      <a:pt x="21703" y="18426"/>
                    </a:cubicBezTo>
                    <a:cubicBezTo>
                      <a:pt x="21582" y="18426"/>
                      <a:pt x="21460" y="18548"/>
                      <a:pt x="21490" y="18669"/>
                    </a:cubicBezTo>
                    <a:cubicBezTo>
                      <a:pt x="21642" y="19490"/>
                      <a:pt x="21582" y="20372"/>
                      <a:pt x="21977" y="21131"/>
                    </a:cubicBezTo>
                    <a:cubicBezTo>
                      <a:pt x="21977" y="21131"/>
                      <a:pt x="21977" y="21162"/>
                      <a:pt x="21946" y="21162"/>
                    </a:cubicBezTo>
                    <a:cubicBezTo>
                      <a:pt x="19758" y="19794"/>
                      <a:pt x="17113" y="19520"/>
                      <a:pt x="14591" y="19247"/>
                    </a:cubicBezTo>
                    <a:cubicBezTo>
                      <a:pt x="13813" y="19168"/>
                      <a:pt x="13036" y="19131"/>
                      <a:pt x="12260" y="19131"/>
                    </a:cubicBezTo>
                    <a:cubicBezTo>
                      <a:pt x="8546" y="19131"/>
                      <a:pt x="4863" y="19980"/>
                      <a:pt x="1368" y="21162"/>
                    </a:cubicBezTo>
                    <a:cubicBezTo>
                      <a:pt x="1" y="21587"/>
                      <a:pt x="3131" y="22165"/>
                      <a:pt x="3466" y="22408"/>
                    </a:cubicBezTo>
                    <a:cubicBezTo>
                      <a:pt x="4834" y="23198"/>
                      <a:pt x="6414" y="23350"/>
                      <a:pt x="7995" y="23411"/>
                    </a:cubicBezTo>
                    <a:cubicBezTo>
                      <a:pt x="9362" y="23411"/>
                      <a:pt x="10730" y="23198"/>
                      <a:pt x="12128" y="23016"/>
                    </a:cubicBezTo>
                    <a:lnTo>
                      <a:pt x="12098" y="23016"/>
                    </a:lnTo>
                    <a:cubicBezTo>
                      <a:pt x="14743" y="22803"/>
                      <a:pt x="17357" y="22286"/>
                      <a:pt x="19971" y="21709"/>
                    </a:cubicBezTo>
                    <a:lnTo>
                      <a:pt x="19940" y="21709"/>
                    </a:lnTo>
                    <a:cubicBezTo>
                      <a:pt x="20244" y="21679"/>
                      <a:pt x="20556" y="21671"/>
                      <a:pt x="20867" y="21671"/>
                    </a:cubicBezTo>
                    <a:cubicBezTo>
                      <a:pt x="21179" y="21671"/>
                      <a:pt x="21490" y="21679"/>
                      <a:pt x="21794" y="21679"/>
                    </a:cubicBezTo>
                    <a:cubicBezTo>
                      <a:pt x="21946" y="21679"/>
                      <a:pt x="22037" y="21557"/>
                      <a:pt x="22007" y="21405"/>
                    </a:cubicBezTo>
                    <a:lnTo>
                      <a:pt x="22007" y="21405"/>
                    </a:lnTo>
                    <a:cubicBezTo>
                      <a:pt x="22037" y="21420"/>
                      <a:pt x="22075" y="21428"/>
                      <a:pt x="22113" y="21428"/>
                    </a:cubicBezTo>
                    <a:cubicBezTo>
                      <a:pt x="22151" y="21428"/>
                      <a:pt x="22189" y="21420"/>
                      <a:pt x="22220" y="21405"/>
                    </a:cubicBezTo>
                    <a:cubicBezTo>
                      <a:pt x="22329" y="21529"/>
                      <a:pt x="22509" y="21622"/>
                      <a:pt x="22663" y="21622"/>
                    </a:cubicBezTo>
                    <a:cubicBezTo>
                      <a:pt x="22810" y="21622"/>
                      <a:pt x="22934" y="21537"/>
                      <a:pt x="22949" y="21314"/>
                    </a:cubicBezTo>
                    <a:cubicBezTo>
                      <a:pt x="22889" y="20676"/>
                      <a:pt x="23132" y="20068"/>
                      <a:pt x="23162" y="19460"/>
                    </a:cubicBezTo>
                    <a:cubicBezTo>
                      <a:pt x="23162" y="19450"/>
                      <a:pt x="23162" y="19439"/>
                      <a:pt x="23162" y="19429"/>
                    </a:cubicBezTo>
                    <a:cubicBezTo>
                      <a:pt x="23162" y="19399"/>
                      <a:pt x="23193" y="19369"/>
                      <a:pt x="23193" y="19338"/>
                    </a:cubicBezTo>
                    <a:cubicBezTo>
                      <a:pt x="23193" y="19331"/>
                      <a:pt x="23193" y="19323"/>
                      <a:pt x="23193" y="19308"/>
                    </a:cubicBezTo>
                    <a:cubicBezTo>
                      <a:pt x="23740" y="16754"/>
                      <a:pt x="25047" y="14414"/>
                      <a:pt x="25381" y="11830"/>
                    </a:cubicBezTo>
                    <a:cubicBezTo>
                      <a:pt x="25381" y="11800"/>
                      <a:pt x="25381" y="11770"/>
                      <a:pt x="25411" y="11739"/>
                    </a:cubicBezTo>
                    <a:cubicBezTo>
                      <a:pt x="25411" y="11739"/>
                      <a:pt x="25411" y="11739"/>
                      <a:pt x="25411" y="11709"/>
                    </a:cubicBezTo>
                    <a:cubicBezTo>
                      <a:pt x="25776" y="8791"/>
                      <a:pt x="24864" y="5903"/>
                      <a:pt x="24196" y="3107"/>
                    </a:cubicBezTo>
                    <a:cubicBezTo>
                      <a:pt x="23892" y="2165"/>
                      <a:pt x="23892" y="1131"/>
                      <a:pt x="23466" y="219"/>
                    </a:cubicBezTo>
                    <a:cubicBezTo>
                      <a:pt x="23405" y="128"/>
                      <a:pt x="23314" y="7"/>
                      <a:pt x="23162" y="7"/>
                    </a:cubicBezTo>
                    <a:cubicBezTo>
                      <a:pt x="23150" y="2"/>
                      <a:pt x="23138" y="1"/>
                      <a:pt x="2312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8"/>
              <p:cNvSpPr/>
              <p:nvPr/>
            </p:nvSpPr>
            <p:spPr>
              <a:xfrm>
                <a:off x="2429650" y="3356175"/>
                <a:ext cx="521300" cy="101925"/>
              </a:xfrm>
              <a:custGeom>
                <a:rect b="b" l="l" r="r" t="t"/>
                <a:pathLst>
                  <a:path extrusionOk="0" h="4077" w="20852">
                    <a:moveTo>
                      <a:pt x="12456" y="0"/>
                    </a:moveTo>
                    <a:cubicBezTo>
                      <a:pt x="10329" y="0"/>
                      <a:pt x="8219" y="567"/>
                      <a:pt x="6110" y="843"/>
                    </a:cubicBezTo>
                    <a:cubicBezTo>
                      <a:pt x="4134" y="965"/>
                      <a:pt x="2189" y="1360"/>
                      <a:pt x="274" y="1755"/>
                    </a:cubicBezTo>
                    <a:cubicBezTo>
                      <a:pt x="152" y="1785"/>
                      <a:pt x="31" y="1846"/>
                      <a:pt x="31" y="1968"/>
                    </a:cubicBezTo>
                    <a:cubicBezTo>
                      <a:pt x="0" y="2150"/>
                      <a:pt x="213" y="2241"/>
                      <a:pt x="365" y="2272"/>
                    </a:cubicBezTo>
                    <a:cubicBezTo>
                      <a:pt x="3070" y="2847"/>
                      <a:pt x="5667" y="4077"/>
                      <a:pt x="8464" y="4077"/>
                    </a:cubicBezTo>
                    <a:cubicBezTo>
                      <a:pt x="8621" y="4077"/>
                      <a:pt x="8778" y="4073"/>
                      <a:pt x="8937" y="4065"/>
                    </a:cubicBezTo>
                    <a:cubicBezTo>
                      <a:pt x="12626" y="3891"/>
                      <a:pt x="16205" y="2383"/>
                      <a:pt x="19885" y="2383"/>
                    </a:cubicBezTo>
                    <a:cubicBezTo>
                      <a:pt x="20055" y="2383"/>
                      <a:pt x="20225" y="2387"/>
                      <a:pt x="20396" y="2393"/>
                    </a:cubicBezTo>
                    <a:cubicBezTo>
                      <a:pt x="20433" y="2431"/>
                      <a:pt x="20492" y="2453"/>
                      <a:pt x="20544" y="2453"/>
                    </a:cubicBezTo>
                    <a:cubicBezTo>
                      <a:pt x="20616" y="2453"/>
                      <a:pt x="20675" y="2409"/>
                      <a:pt x="20639" y="2302"/>
                    </a:cubicBezTo>
                    <a:cubicBezTo>
                      <a:pt x="20852" y="1846"/>
                      <a:pt x="20031" y="1877"/>
                      <a:pt x="19757" y="1846"/>
                    </a:cubicBezTo>
                    <a:cubicBezTo>
                      <a:pt x="17873" y="934"/>
                      <a:pt x="15897" y="144"/>
                      <a:pt x="13800" y="83"/>
                    </a:cubicBezTo>
                    <a:cubicBezTo>
                      <a:pt x="13351" y="25"/>
                      <a:pt x="12903" y="0"/>
                      <a:pt x="124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8"/>
              <p:cNvSpPr/>
              <p:nvPr/>
            </p:nvSpPr>
            <p:spPr>
              <a:xfrm>
                <a:off x="1855925" y="2871150"/>
                <a:ext cx="1478775" cy="1142675"/>
              </a:xfrm>
              <a:custGeom>
                <a:rect b="b" l="l" r="r" t="t"/>
                <a:pathLst>
                  <a:path extrusionOk="0" h="45707" w="59151">
                    <a:moveTo>
                      <a:pt x="7259" y="1"/>
                    </a:moveTo>
                    <a:cubicBezTo>
                      <a:pt x="5043" y="1"/>
                      <a:pt x="2828" y="268"/>
                      <a:pt x="730" y="973"/>
                    </a:cubicBezTo>
                    <a:cubicBezTo>
                      <a:pt x="517" y="1034"/>
                      <a:pt x="304" y="1125"/>
                      <a:pt x="92" y="1247"/>
                    </a:cubicBezTo>
                    <a:cubicBezTo>
                      <a:pt x="31" y="1247"/>
                      <a:pt x="0" y="1338"/>
                      <a:pt x="61" y="1399"/>
                    </a:cubicBezTo>
                    <a:cubicBezTo>
                      <a:pt x="74" y="1425"/>
                      <a:pt x="92" y="1434"/>
                      <a:pt x="114" y="1434"/>
                    </a:cubicBezTo>
                    <a:cubicBezTo>
                      <a:pt x="143" y="1434"/>
                      <a:pt x="178" y="1416"/>
                      <a:pt x="213" y="1399"/>
                    </a:cubicBezTo>
                    <a:cubicBezTo>
                      <a:pt x="365" y="1308"/>
                      <a:pt x="548" y="1247"/>
                      <a:pt x="700" y="1186"/>
                    </a:cubicBezTo>
                    <a:cubicBezTo>
                      <a:pt x="1277" y="973"/>
                      <a:pt x="1824" y="821"/>
                      <a:pt x="2402" y="700"/>
                    </a:cubicBezTo>
                    <a:lnTo>
                      <a:pt x="2371" y="700"/>
                    </a:lnTo>
                    <a:cubicBezTo>
                      <a:pt x="3840" y="445"/>
                      <a:pt x="5331" y="320"/>
                      <a:pt x="6822" y="320"/>
                    </a:cubicBezTo>
                    <a:cubicBezTo>
                      <a:pt x="9961" y="320"/>
                      <a:pt x="13103" y="875"/>
                      <a:pt x="16049" y="1946"/>
                    </a:cubicBezTo>
                    <a:cubicBezTo>
                      <a:pt x="16080" y="1946"/>
                      <a:pt x="16110" y="1976"/>
                      <a:pt x="16141" y="1976"/>
                    </a:cubicBezTo>
                    <a:lnTo>
                      <a:pt x="16110" y="1976"/>
                    </a:lnTo>
                    <a:cubicBezTo>
                      <a:pt x="16141" y="1976"/>
                      <a:pt x="16201" y="1976"/>
                      <a:pt x="16232" y="2007"/>
                    </a:cubicBezTo>
                    <a:lnTo>
                      <a:pt x="16262" y="2007"/>
                    </a:lnTo>
                    <a:cubicBezTo>
                      <a:pt x="16323" y="2037"/>
                      <a:pt x="16384" y="2068"/>
                      <a:pt x="16445" y="2068"/>
                    </a:cubicBezTo>
                    <a:lnTo>
                      <a:pt x="16414" y="2068"/>
                    </a:lnTo>
                    <a:cubicBezTo>
                      <a:pt x="16505" y="2098"/>
                      <a:pt x="16597" y="2128"/>
                      <a:pt x="16688" y="2159"/>
                    </a:cubicBezTo>
                    <a:lnTo>
                      <a:pt x="16657" y="2159"/>
                    </a:lnTo>
                    <a:cubicBezTo>
                      <a:pt x="16718" y="2189"/>
                      <a:pt x="16779" y="2189"/>
                      <a:pt x="16840" y="2220"/>
                    </a:cubicBezTo>
                    <a:cubicBezTo>
                      <a:pt x="16870" y="2220"/>
                      <a:pt x="16900" y="2250"/>
                      <a:pt x="16931" y="2250"/>
                    </a:cubicBezTo>
                    <a:lnTo>
                      <a:pt x="16961" y="2250"/>
                    </a:lnTo>
                    <a:cubicBezTo>
                      <a:pt x="31278" y="7995"/>
                      <a:pt x="42615" y="19667"/>
                      <a:pt x="51096" y="32281"/>
                    </a:cubicBezTo>
                    <a:cubicBezTo>
                      <a:pt x="53132" y="35624"/>
                      <a:pt x="55047" y="39029"/>
                      <a:pt x="56597" y="42615"/>
                    </a:cubicBezTo>
                    <a:cubicBezTo>
                      <a:pt x="57074" y="43345"/>
                      <a:pt x="57396" y="45706"/>
                      <a:pt x="58351" y="45706"/>
                    </a:cubicBezTo>
                    <a:cubicBezTo>
                      <a:pt x="58431" y="45706"/>
                      <a:pt x="58515" y="45690"/>
                      <a:pt x="58603" y="45655"/>
                    </a:cubicBezTo>
                    <a:cubicBezTo>
                      <a:pt x="58968" y="45503"/>
                      <a:pt x="59150" y="45077"/>
                      <a:pt x="58999" y="44713"/>
                    </a:cubicBezTo>
                    <a:cubicBezTo>
                      <a:pt x="58543" y="43557"/>
                      <a:pt x="58087" y="42372"/>
                      <a:pt x="57570" y="41247"/>
                    </a:cubicBezTo>
                    <a:cubicBezTo>
                      <a:pt x="55169" y="36050"/>
                      <a:pt x="52190" y="31126"/>
                      <a:pt x="48664" y="26627"/>
                    </a:cubicBezTo>
                    <a:cubicBezTo>
                      <a:pt x="39576" y="14834"/>
                      <a:pt x="27265" y="3587"/>
                      <a:pt x="12311" y="396"/>
                    </a:cubicBezTo>
                    <a:cubicBezTo>
                      <a:pt x="10661" y="158"/>
                      <a:pt x="8960" y="1"/>
                      <a:pt x="72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8"/>
              <p:cNvSpPr/>
              <p:nvPr/>
            </p:nvSpPr>
            <p:spPr>
              <a:xfrm>
                <a:off x="3931200" y="2403375"/>
                <a:ext cx="389850" cy="132875"/>
              </a:xfrm>
              <a:custGeom>
                <a:rect b="b" l="l" r="r" t="t"/>
                <a:pathLst>
                  <a:path extrusionOk="0" h="5315" w="15594">
                    <a:moveTo>
                      <a:pt x="3556" y="2693"/>
                    </a:moveTo>
                    <a:lnTo>
                      <a:pt x="3556" y="2693"/>
                    </a:lnTo>
                    <a:cubicBezTo>
                      <a:pt x="3529" y="2721"/>
                      <a:pt x="3501" y="2748"/>
                      <a:pt x="3474" y="2753"/>
                    </a:cubicBezTo>
                    <a:lnTo>
                      <a:pt x="3474" y="2753"/>
                    </a:lnTo>
                    <a:cubicBezTo>
                      <a:pt x="3501" y="2733"/>
                      <a:pt x="3529" y="2713"/>
                      <a:pt x="3556" y="2693"/>
                    </a:cubicBezTo>
                    <a:close/>
                    <a:moveTo>
                      <a:pt x="3428" y="2787"/>
                    </a:moveTo>
                    <a:cubicBezTo>
                      <a:pt x="3162" y="3016"/>
                      <a:pt x="2844" y="3219"/>
                      <a:pt x="2553" y="3423"/>
                    </a:cubicBezTo>
                    <a:cubicBezTo>
                      <a:pt x="2845" y="3211"/>
                      <a:pt x="3136" y="2999"/>
                      <a:pt x="3428" y="2787"/>
                    </a:cubicBezTo>
                    <a:close/>
                    <a:moveTo>
                      <a:pt x="11669" y="1"/>
                    </a:moveTo>
                    <a:cubicBezTo>
                      <a:pt x="7557" y="1"/>
                      <a:pt x="4765" y="1271"/>
                      <a:pt x="1520" y="4061"/>
                    </a:cubicBezTo>
                    <a:lnTo>
                      <a:pt x="1520" y="4091"/>
                    </a:lnTo>
                    <a:cubicBezTo>
                      <a:pt x="1490" y="4091"/>
                      <a:pt x="1459" y="4122"/>
                      <a:pt x="1429" y="4152"/>
                    </a:cubicBezTo>
                    <a:cubicBezTo>
                      <a:pt x="1429" y="4183"/>
                      <a:pt x="1398" y="4183"/>
                      <a:pt x="1398" y="4183"/>
                    </a:cubicBezTo>
                    <a:cubicBezTo>
                      <a:pt x="1368" y="4213"/>
                      <a:pt x="1368" y="4213"/>
                      <a:pt x="1368" y="4213"/>
                    </a:cubicBezTo>
                    <a:cubicBezTo>
                      <a:pt x="1338" y="4243"/>
                      <a:pt x="1307" y="4243"/>
                      <a:pt x="1277" y="4274"/>
                    </a:cubicBezTo>
                    <a:cubicBezTo>
                      <a:pt x="1277" y="4274"/>
                      <a:pt x="1277" y="4304"/>
                      <a:pt x="1246" y="4304"/>
                    </a:cubicBezTo>
                    <a:cubicBezTo>
                      <a:pt x="1155" y="4395"/>
                      <a:pt x="1034" y="4517"/>
                      <a:pt x="912" y="4608"/>
                    </a:cubicBezTo>
                    <a:cubicBezTo>
                      <a:pt x="882" y="4608"/>
                      <a:pt x="882" y="4638"/>
                      <a:pt x="851" y="4638"/>
                    </a:cubicBezTo>
                    <a:cubicBezTo>
                      <a:pt x="851" y="4638"/>
                      <a:pt x="851" y="4638"/>
                      <a:pt x="851" y="4669"/>
                    </a:cubicBezTo>
                    <a:lnTo>
                      <a:pt x="821" y="4669"/>
                    </a:lnTo>
                    <a:cubicBezTo>
                      <a:pt x="790" y="4669"/>
                      <a:pt x="790" y="4699"/>
                      <a:pt x="760" y="4699"/>
                    </a:cubicBezTo>
                    <a:cubicBezTo>
                      <a:pt x="730" y="4730"/>
                      <a:pt x="730" y="4730"/>
                      <a:pt x="699" y="4730"/>
                    </a:cubicBezTo>
                    <a:cubicBezTo>
                      <a:pt x="699" y="4760"/>
                      <a:pt x="699" y="4760"/>
                      <a:pt x="699" y="4760"/>
                    </a:cubicBezTo>
                    <a:lnTo>
                      <a:pt x="669" y="4760"/>
                    </a:lnTo>
                    <a:cubicBezTo>
                      <a:pt x="669" y="4790"/>
                      <a:pt x="638" y="4790"/>
                      <a:pt x="638" y="4790"/>
                    </a:cubicBezTo>
                    <a:cubicBezTo>
                      <a:pt x="426" y="4942"/>
                      <a:pt x="182" y="5034"/>
                      <a:pt x="31" y="5216"/>
                    </a:cubicBezTo>
                    <a:cubicBezTo>
                      <a:pt x="0" y="5292"/>
                      <a:pt x="31" y="5315"/>
                      <a:pt x="80" y="5315"/>
                    </a:cubicBezTo>
                    <a:cubicBezTo>
                      <a:pt x="129" y="5315"/>
                      <a:pt x="198" y="5292"/>
                      <a:pt x="243" y="5277"/>
                    </a:cubicBezTo>
                    <a:cubicBezTo>
                      <a:pt x="3435" y="3514"/>
                      <a:pt x="7234" y="4335"/>
                      <a:pt x="10547" y="2906"/>
                    </a:cubicBezTo>
                    <a:cubicBezTo>
                      <a:pt x="12158" y="2207"/>
                      <a:pt x="13769" y="1447"/>
                      <a:pt x="15320" y="565"/>
                    </a:cubicBezTo>
                    <a:cubicBezTo>
                      <a:pt x="15441" y="505"/>
                      <a:pt x="15593" y="383"/>
                      <a:pt x="15563" y="231"/>
                    </a:cubicBezTo>
                    <a:cubicBezTo>
                      <a:pt x="15532" y="140"/>
                      <a:pt x="15472" y="110"/>
                      <a:pt x="15380" y="110"/>
                    </a:cubicBezTo>
                    <a:cubicBezTo>
                      <a:pt x="14438" y="79"/>
                      <a:pt x="13496" y="18"/>
                      <a:pt x="12523" y="18"/>
                    </a:cubicBezTo>
                    <a:cubicBezTo>
                      <a:pt x="12232" y="7"/>
                      <a:pt x="11948" y="1"/>
                      <a:pt x="1166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8"/>
              <p:cNvSpPr/>
              <p:nvPr/>
            </p:nvSpPr>
            <p:spPr>
              <a:xfrm>
                <a:off x="3795250" y="2586325"/>
                <a:ext cx="464100" cy="90700"/>
              </a:xfrm>
              <a:custGeom>
                <a:rect b="b" l="l" r="r" t="t"/>
                <a:pathLst>
                  <a:path extrusionOk="0" h="3628" w="18564">
                    <a:moveTo>
                      <a:pt x="7790" y="1"/>
                    </a:moveTo>
                    <a:cubicBezTo>
                      <a:pt x="5548" y="1"/>
                      <a:pt x="3330" y="462"/>
                      <a:pt x="1092" y="1880"/>
                    </a:cubicBezTo>
                    <a:cubicBezTo>
                      <a:pt x="727" y="1910"/>
                      <a:pt x="88" y="2032"/>
                      <a:pt x="28" y="2427"/>
                    </a:cubicBezTo>
                    <a:cubicBezTo>
                      <a:pt x="1" y="2481"/>
                      <a:pt x="46" y="2584"/>
                      <a:pt x="99" y="2584"/>
                    </a:cubicBezTo>
                    <a:cubicBezTo>
                      <a:pt x="106" y="2584"/>
                      <a:pt x="112" y="2582"/>
                      <a:pt x="119" y="2579"/>
                    </a:cubicBezTo>
                    <a:cubicBezTo>
                      <a:pt x="169" y="2615"/>
                      <a:pt x="220" y="2628"/>
                      <a:pt x="273" y="2628"/>
                    </a:cubicBezTo>
                    <a:cubicBezTo>
                      <a:pt x="444" y="2628"/>
                      <a:pt x="625" y="2481"/>
                      <a:pt x="788" y="2457"/>
                    </a:cubicBezTo>
                    <a:cubicBezTo>
                      <a:pt x="1547" y="2305"/>
                      <a:pt x="2368" y="2397"/>
                      <a:pt x="3128" y="2336"/>
                    </a:cubicBezTo>
                    <a:cubicBezTo>
                      <a:pt x="4861" y="2457"/>
                      <a:pt x="6502" y="3156"/>
                      <a:pt x="8235" y="3430"/>
                    </a:cubicBezTo>
                    <a:cubicBezTo>
                      <a:pt x="8795" y="3570"/>
                      <a:pt x="9365" y="3627"/>
                      <a:pt x="9937" y="3627"/>
                    </a:cubicBezTo>
                    <a:cubicBezTo>
                      <a:pt x="11225" y="3627"/>
                      <a:pt x="12525" y="3339"/>
                      <a:pt x="13767" y="3065"/>
                    </a:cubicBezTo>
                    <a:cubicBezTo>
                      <a:pt x="15134" y="2700"/>
                      <a:pt x="16533" y="2579"/>
                      <a:pt x="17870" y="2093"/>
                    </a:cubicBezTo>
                    <a:cubicBezTo>
                      <a:pt x="18502" y="1863"/>
                      <a:pt x="18564" y="1389"/>
                      <a:pt x="17901" y="1389"/>
                    </a:cubicBezTo>
                    <a:cubicBezTo>
                      <a:pt x="17863" y="1389"/>
                      <a:pt x="17822" y="1390"/>
                      <a:pt x="17779" y="1393"/>
                    </a:cubicBezTo>
                    <a:cubicBezTo>
                      <a:pt x="14313" y="962"/>
                      <a:pt x="11027" y="1"/>
                      <a:pt x="779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8"/>
              <p:cNvSpPr/>
              <p:nvPr/>
            </p:nvSpPr>
            <p:spPr>
              <a:xfrm>
                <a:off x="3659900" y="2723775"/>
                <a:ext cx="486375" cy="92900"/>
              </a:xfrm>
              <a:custGeom>
                <a:rect b="b" l="l" r="r" t="t"/>
                <a:pathLst>
                  <a:path extrusionOk="0" h="3716" w="19455">
                    <a:moveTo>
                      <a:pt x="8210" y="0"/>
                    </a:moveTo>
                    <a:cubicBezTo>
                      <a:pt x="5885" y="0"/>
                      <a:pt x="3611" y="496"/>
                      <a:pt x="1642" y="1944"/>
                    </a:cubicBezTo>
                    <a:cubicBezTo>
                      <a:pt x="1642" y="1944"/>
                      <a:pt x="1642" y="1944"/>
                      <a:pt x="1642" y="1914"/>
                    </a:cubicBezTo>
                    <a:cubicBezTo>
                      <a:pt x="1460" y="2066"/>
                      <a:pt x="1247" y="2187"/>
                      <a:pt x="1065" y="2309"/>
                    </a:cubicBezTo>
                    <a:cubicBezTo>
                      <a:pt x="730" y="2461"/>
                      <a:pt x="1" y="2491"/>
                      <a:pt x="122" y="3008"/>
                    </a:cubicBezTo>
                    <a:cubicBezTo>
                      <a:pt x="153" y="3099"/>
                      <a:pt x="244" y="3160"/>
                      <a:pt x="366" y="3190"/>
                    </a:cubicBezTo>
                    <a:cubicBezTo>
                      <a:pt x="378" y="3203"/>
                      <a:pt x="396" y="3210"/>
                      <a:pt x="413" y="3210"/>
                    </a:cubicBezTo>
                    <a:cubicBezTo>
                      <a:pt x="436" y="3210"/>
                      <a:pt x="457" y="3196"/>
                      <a:pt x="457" y="3160"/>
                    </a:cubicBezTo>
                    <a:cubicBezTo>
                      <a:pt x="1237" y="2945"/>
                      <a:pt x="2019" y="2864"/>
                      <a:pt x="2802" y="2864"/>
                    </a:cubicBezTo>
                    <a:cubicBezTo>
                      <a:pt x="5011" y="2864"/>
                      <a:pt x="7233" y="3512"/>
                      <a:pt x="9454" y="3646"/>
                    </a:cubicBezTo>
                    <a:lnTo>
                      <a:pt x="9393" y="3646"/>
                    </a:lnTo>
                    <a:cubicBezTo>
                      <a:pt x="9606" y="3646"/>
                      <a:pt x="9819" y="3677"/>
                      <a:pt x="10031" y="3677"/>
                    </a:cubicBezTo>
                    <a:lnTo>
                      <a:pt x="10001" y="3677"/>
                    </a:lnTo>
                    <a:cubicBezTo>
                      <a:pt x="10183" y="3707"/>
                      <a:pt x="10366" y="3707"/>
                      <a:pt x="10579" y="3707"/>
                    </a:cubicBezTo>
                    <a:lnTo>
                      <a:pt x="10518" y="3707"/>
                    </a:lnTo>
                    <a:cubicBezTo>
                      <a:pt x="10652" y="3713"/>
                      <a:pt x="10786" y="3715"/>
                      <a:pt x="10919" y="3715"/>
                    </a:cubicBezTo>
                    <a:cubicBezTo>
                      <a:pt x="13690" y="3715"/>
                      <a:pt x="16330" y="2555"/>
                      <a:pt x="18998" y="1975"/>
                    </a:cubicBezTo>
                    <a:cubicBezTo>
                      <a:pt x="19424" y="1944"/>
                      <a:pt x="19454" y="1427"/>
                      <a:pt x="19029" y="1367"/>
                    </a:cubicBezTo>
                    <a:cubicBezTo>
                      <a:pt x="16931" y="941"/>
                      <a:pt x="14773" y="911"/>
                      <a:pt x="12645" y="485"/>
                    </a:cubicBezTo>
                    <a:cubicBezTo>
                      <a:pt x="11191" y="201"/>
                      <a:pt x="9690" y="0"/>
                      <a:pt x="821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8"/>
              <p:cNvSpPr/>
              <p:nvPr/>
            </p:nvSpPr>
            <p:spPr>
              <a:xfrm>
                <a:off x="3653750" y="2367900"/>
                <a:ext cx="117900" cy="420100"/>
              </a:xfrm>
              <a:custGeom>
                <a:rect b="b" l="l" r="r" t="t"/>
                <a:pathLst>
                  <a:path extrusionOk="0" h="16804" w="4716">
                    <a:moveTo>
                      <a:pt x="4349" y="1"/>
                    </a:moveTo>
                    <a:cubicBezTo>
                      <a:pt x="4257" y="1"/>
                      <a:pt x="4182" y="55"/>
                      <a:pt x="4107" y="130"/>
                    </a:cubicBezTo>
                    <a:cubicBezTo>
                      <a:pt x="3530" y="799"/>
                      <a:pt x="3165" y="1620"/>
                      <a:pt x="2770" y="2410"/>
                    </a:cubicBezTo>
                    <a:cubicBezTo>
                      <a:pt x="1919" y="4264"/>
                      <a:pt x="885" y="6088"/>
                      <a:pt x="551" y="8124"/>
                    </a:cubicBezTo>
                    <a:cubicBezTo>
                      <a:pt x="95" y="9857"/>
                      <a:pt x="95" y="11650"/>
                      <a:pt x="216" y="13413"/>
                    </a:cubicBezTo>
                    <a:cubicBezTo>
                      <a:pt x="460" y="14325"/>
                      <a:pt x="399" y="15207"/>
                      <a:pt x="186" y="16118"/>
                    </a:cubicBezTo>
                    <a:cubicBezTo>
                      <a:pt x="131" y="16311"/>
                      <a:pt x="1" y="16804"/>
                      <a:pt x="294" y="16804"/>
                    </a:cubicBezTo>
                    <a:cubicBezTo>
                      <a:pt x="324" y="16804"/>
                      <a:pt x="359" y="16798"/>
                      <a:pt x="399" y="16787"/>
                    </a:cubicBezTo>
                    <a:cubicBezTo>
                      <a:pt x="415" y="16795"/>
                      <a:pt x="431" y="16799"/>
                      <a:pt x="447" y="16799"/>
                    </a:cubicBezTo>
                    <a:cubicBezTo>
                      <a:pt x="490" y="16799"/>
                      <a:pt x="529" y="16771"/>
                      <a:pt x="551" y="16726"/>
                    </a:cubicBezTo>
                    <a:cubicBezTo>
                      <a:pt x="1220" y="15693"/>
                      <a:pt x="1767" y="14599"/>
                      <a:pt x="2162" y="13444"/>
                    </a:cubicBezTo>
                    <a:cubicBezTo>
                      <a:pt x="2830" y="11407"/>
                      <a:pt x="3530" y="9371"/>
                      <a:pt x="3773" y="7213"/>
                    </a:cubicBezTo>
                    <a:cubicBezTo>
                      <a:pt x="3773" y="7213"/>
                      <a:pt x="3773" y="7213"/>
                      <a:pt x="3773" y="7243"/>
                    </a:cubicBezTo>
                    <a:cubicBezTo>
                      <a:pt x="3803" y="7091"/>
                      <a:pt x="3834" y="6939"/>
                      <a:pt x="3864" y="6787"/>
                    </a:cubicBezTo>
                    <a:cubicBezTo>
                      <a:pt x="4198" y="4750"/>
                      <a:pt x="4441" y="2714"/>
                      <a:pt x="4685" y="647"/>
                    </a:cubicBezTo>
                    <a:cubicBezTo>
                      <a:pt x="4685" y="404"/>
                      <a:pt x="4715" y="70"/>
                      <a:pt x="4411" y="9"/>
                    </a:cubicBezTo>
                    <a:cubicBezTo>
                      <a:pt x="4390" y="3"/>
                      <a:pt x="4369" y="1"/>
                      <a:pt x="43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8"/>
              <p:cNvSpPr/>
              <p:nvPr/>
            </p:nvSpPr>
            <p:spPr>
              <a:xfrm>
                <a:off x="3506400" y="2520450"/>
                <a:ext cx="112450" cy="433550"/>
              </a:xfrm>
              <a:custGeom>
                <a:rect b="b" l="l" r="r" t="t"/>
                <a:pathLst>
                  <a:path extrusionOk="0" h="17342" w="4498">
                    <a:moveTo>
                      <a:pt x="2874" y="0"/>
                    </a:moveTo>
                    <a:cubicBezTo>
                      <a:pt x="2375" y="0"/>
                      <a:pt x="2377" y="1064"/>
                      <a:pt x="2159" y="1445"/>
                    </a:cubicBezTo>
                    <a:cubicBezTo>
                      <a:pt x="1582" y="3360"/>
                      <a:pt x="913" y="5275"/>
                      <a:pt x="426" y="7220"/>
                    </a:cubicBezTo>
                    <a:cubicBezTo>
                      <a:pt x="305" y="7950"/>
                      <a:pt x="1" y="8953"/>
                      <a:pt x="457" y="9591"/>
                    </a:cubicBezTo>
                    <a:cubicBezTo>
                      <a:pt x="396" y="12144"/>
                      <a:pt x="913" y="14637"/>
                      <a:pt x="1673" y="17038"/>
                    </a:cubicBezTo>
                    <a:cubicBezTo>
                      <a:pt x="1703" y="17159"/>
                      <a:pt x="1764" y="17311"/>
                      <a:pt x="1885" y="17342"/>
                    </a:cubicBezTo>
                    <a:cubicBezTo>
                      <a:pt x="4497" y="14669"/>
                      <a:pt x="4257" y="5899"/>
                      <a:pt x="3620" y="2245"/>
                    </a:cubicBezTo>
                    <a:lnTo>
                      <a:pt x="3620" y="2245"/>
                    </a:lnTo>
                    <a:cubicBezTo>
                      <a:pt x="3623" y="2254"/>
                      <a:pt x="3630" y="2266"/>
                      <a:pt x="3648" y="2266"/>
                    </a:cubicBezTo>
                    <a:lnTo>
                      <a:pt x="3648" y="2266"/>
                    </a:lnTo>
                    <a:cubicBezTo>
                      <a:pt x="3618" y="2266"/>
                      <a:pt x="3618" y="2235"/>
                      <a:pt x="3618" y="2205"/>
                    </a:cubicBezTo>
                    <a:cubicBezTo>
                      <a:pt x="3618" y="2184"/>
                      <a:pt x="3618" y="2164"/>
                      <a:pt x="3618" y="2144"/>
                    </a:cubicBezTo>
                    <a:lnTo>
                      <a:pt x="3588" y="2053"/>
                    </a:lnTo>
                    <a:cubicBezTo>
                      <a:pt x="3588" y="2083"/>
                      <a:pt x="3588" y="2083"/>
                      <a:pt x="3588" y="2114"/>
                    </a:cubicBezTo>
                    <a:cubicBezTo>
                      <a:pt x="3375" y="1445"/>
                      <a:pt x="3436" y="624"/>
                      <a:pt x="3071" y="47"/>
                    </a:cubicBezTo>
                    <a:cubicBezTo>
                      <a:pt x="2998" y="15"/>
                      <a:pt x="2933" y="0"/>
                      <a:pt x="2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8"/>
              <p:cNvSpPr/>
              <p:nvPr/>
            </p:nvSpPr>
            <p:spPr>
              <a:xfrm>
                <a:off x="3558075" y="2858825"/>
                <a:ext cx="468875" cy="102650"/>
              </a:xfrm>
              <a:custGeom>
                <a:rect b="b" l="l" r="r" t="t"/>
                <a:pathLst>
                  <a:path extrusionOk="0" h="4106" w="18755">
                    <a:moveTo>
                      <a:pt x="10294" y="1"/>
                    </a:moveTo>
                    <a:cubicBezTo>
                      <a:pt x="7127" y="1"/>
                      <a:pt x="4480" y="1000"/>
                      <a:pt x="1277" y="3199"/>
                    </a:cubicBezTo>
                    <a:cubicBezTo>
                      <a:pt x="913" y="3351"/>
                      <a:pt x="1" y="3412"/>
                      <a:pt x="122" y="3959"/>
                    </a:cubicBezTo>
                    <a:cubicBezTo>
                      <a:pt x="172" y="4034"/>
                      <a:pt x="264" y="4088"/>
                      <a:pt x="362" y="4088"/>
                    </a:cubicBezTo>
                    <a:cubicBezTo>
                      <a:pt x="383" y="4088"/>
                      <a:pt x="405" y="4086"/>
                      <a:pt x="426" y="4080"/>
                    </a:cubicBezTo>
                    <a:cubicBezTo>
                      <a:pt x="444" y="4098"/>
                      <a:pt x="467" y="4105"/>
                      <a:pt x="491" y="4105"/>
                    </a:cubicBezTo>
                    <a:cubicBezTo>
                      <a:pt x="548" y="4105"/>
                      <a:pt x="609" y="4062"/>
                      <a:pt x="609" y="4020"/>
                    </a:cubicBezTo>
                    <a:cubicBezTo>
                      <a:pt x="852" y="3898"/>
                      <a:pt x="1125" y="3807"/>
                      <a:pt x="1369" y="3716"/>
                    </a:cubicBezTo>
                    <a:lnTo>
                      <a:pt x="1369" y="3716"/>
                    </a:lnTo>
                    <a:cubicBezTo>
                      <a:pt x="1369" y="3716"/>
                      <a:pt x="1338" y="3746"/>
                      <a:pt x="1338" y="3746"/>
                    </a:cubicBezTo>
                    <a:cubicBezTo>
                      <a:pt x="1764" y="3594"/>
                      <a:pt x="2189" y="3503"/>
                      <a:pt x="2615" y="3472"/>
                    </a:cubicBezTo>
                    <a:lnTo>
                      <a:pt x="2645" y="3472"/>
                    </a:lnTo>
                    <a:cubicBezTo>
                      <a:pt x="3109" y="3441"/>
                      <a:pt x="3572" y="3429"/>
                      <a:pt x="4036" y="3429"/>
                    </a:cubicBezTo>
                    <a:cubicBezTo>
                      <a:pt x="5405" y="3429"/>
                      <a:pt x="6777" y="3532"/>
                      <a:pt x="8159" y="3532"/>
                    </a:cubicBezTo>
                    <a:cubicBezTo>
                      <a:pt x="8549" y="3532"/>
                      <a:pt x="8940" y="3524"/>
                      <a:pt x="9332" y="3503"/>
                    </a:cubicBezTo>
                    <a:cubicBezTo>
                      <a:pt x="12433" y="3351"/>
                      <a:pt x="15472" y="2561"/>
                      <a:pt x="18421" y="1649"/>
                    </a:cubicBezTo>
                    <a:cubicBezTo>
                      <a:pt x="18664" y="1588"/>
                      <a:pt x="18755" y="1254"/>
                      <a:pt x="18481" y="1162"/>
                    </a:cubicBezTo>
                    <a:cubicBezTo>
                      <a:pt x="17205" y="980"/>
                      <a:pt x="15959" y="706"/>
                      <a:pt x="14682" y="524"/>
                    </a:cubicBezTo>
                    <a:cubicBezTo>
                      <a:pt x="13071" y="180"/>
                      <a:pt x="11636" y="1"/>
                      <a:pt x="102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8"/>
              <p:cNvSpPr/>
              <p:nvPr/>
            </p:nvSpPr>
            <p:spPr>
              <a:xfrm>
                <a:off x="3378750" y="2692525"/>
                <a:ext cx="113250" cy="407100"/>
              </a:xfrm>
              <a:custGeom>
                <a:rect b="b" l="l" r="r" t="t"/>
                <a:pathLst>
                  <a:path extrusionOk="0" h="16284" w="4530">
                    <a:moveTo>
                      <a:pt x="1703" y="10732"/>
                    </a:moveTo>
                    <a:cubicBezTo>
                      <a:pt x="1703" y="10750"/>
                      <a:pt x="1713" y="10757"/>
                      <a:pt x="1722" y="10761"/>
                    </a:cubicBezTo>
                    <a:lnTo>
                      <a:pt x="1722" y="10761"/>
                    </a:lnTo>
                    <a:cubicBezTo>
                      <a:pt x="1715" y="10751"/>
                      <a:pt x="1709" y="10742"/>
                      <a:pt x="1703" y="10732"/>
                    </a:cubicBezTo>
                    <a:close/>
                    <a:moveTo>
                      <a:pt x="1160" y="1"/>
                    </a:moveTo>
                    <a:cubicBezTo>
                      <a:pt x="811" y="1"/>
                      <a:pt x="741" y="1201"/>
                      <a:pt x="700" y="1948"/>
                    </a:cubicBezTo>
                    <a:cubicBezTo>
                      <a:pt x="700" y="1978"/>
                      <a:pt x="700" y="1978"/>
                      <a:pt x="700" y="2009"/>
                    </a:cubicBezTo>
                    <a:cubicBezTo>
                      <a:pt x="700" y="2009"/>
                      <a:pt x="700" y="2022"/>
                      <a:pt x="700" y="2039"/>
                    </a:cubicBezTo>
                    <a:cubicBezTo>
                      <a:pt x="669" y="2252"/>
                      <a:pt x="669" y="2465"/>
                      <a:pt x="669" y="2677"/>
                    </a:cubicBezTo>
                    <a:cubicBezTo>
                      <a:pt x="396" y="5383"/>
                      <a:pt x="0" y="8422"/>
                      <a:pt x="1733" y="10763"/>
                    </a:cubicBezTo>
                    <a:cubicBezTo>
                      <a:pt x="1733" y="10763"/>
                      <a:pt x="1728" y="10763"/>
                      <a:pt x="1722" y="10761"/>
                    </a:cubicBezTo>
                    <a:lnTo>
                      <a:pt x="1722" y="10761"/>
                    </a:lnTo>
                    <a:cubicBezTo>
                      <a:pt x="2719" y="12242"/>
                      <a:pt x="3800" y="13814"/>
                      <a:pt x="3830" y="15626"/>
                    </a:cubicBezTo>
                    <a:cubicBezTo>
                      <a:pt x="3830" y="15717"/>
                      <a:pt x="3770" y="15839"/>
                      <a:pt x="3861" y="15900"/>
                    </a:cubicBezTo>
                    <a:cubicBezTo>
                      <a:pt x="3835" y="16081"/>
                      <a:pt x="3941" y="16284"/>
                      <a:pt x="4105" y="16284"/>
                    </a:cubicBezTo>
                    <a:cubicBezTo>
                      <a:pt x="4133" y="16284"/>
                      <a:pt x="4163" y="16278"/>
                      <a:pt x="4195" y="16264"/>
                    </a:cubicBezTo>
                    <a:cubicBezTo>
                      <a:pt x="4529" y="16021"/>
                      <a:pt x="4256" y="15474"/>
                      <a:pt x="4286" y="15140"/>
                    </a:cubicBezTo>
                    <a:cubicBezTo>
                      <a:pt x="4438" y="14532"/>
                      <a:pt x="4408" y="13893"/>
                      <a:pt x="4347" y="13286"/>
                    </a:cubicBezTo>
                    <a:cubicBezTo>
                      <a:pt x="4347" y="13286"/>
                      <a:pt x="4347" y="13255"/>
                      <a:pt x="4347" y="13255"/>
                    </a:cubicBezTo>
                    <a:cubicBezTo>
                      <a:pt x="4256" y="11735"/>
                      <a:pt x="4499" y="10185"/>
                      <a:pt x="4408" y="8635"/>
                    </a:cubicBezTo>
                    <a:cubicBezTo>
                      <a:pt x="3982" y="6507"/>
                      <a:pt x="3557" y="4349"/>
                      <a:pt x="2554" y="2404"/>
                    </a:cubicBezTo>
                    <a:cubicBezTo>
                      <a:pt x="2462" y="2191"/>
                      <a:pt x="2371" y="2009"/>
                      <a:pt x="2250" y="1796"/>
                    </a:cubicBezTo>
                    <a:lnTo>
                      <a:pt x="2250" y="1796"/>
                    </a:lnTo>
                    <a:cubicBezTo>
                      <a:pt x="2280" y="1826"/>
                      <a:pt x="2280" y="1826"/>
                      <a:pt x="2280" y="1826"/>
                    </a:cubicBezTo>
                    <a:cubicBezTo>
                      <a:pt x="2132" y="1531"/>
                      <a:pt x="1985" y="1236"/>
                      <a:pt x="1837" y="940"/>
                    </a:cubicBezTo>
                    <a:lnTo>
                      <a:pt x="1837" y="940"/>
                    </a:lnTo>
                    <a:cubicBezTo>
                      <a:pt x="1841" y="943"/>
                      <a:pt x="1847" y="945"/>
                      <a:pt x="1855" y="945"/>
                    </a:cubicBezTo>
                    <a:cubicBezTo>
                      <a:pt x="1546" y="260"/>
                      <a:pt x="1323" y="1"/>
                      <a:pt x="1160"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8"/>
              <p:cNvSpPr/>
              <p:nvPr/>
            </p:nvSpPr>
            <p:spPr>
              <a:xfrm>
                <a:off x="3474500" y="2983775"/>
                <a:ext cx="519375" cy="134225"/>
              </a:xfrm>
              <a:custGeom>
                <a:rect b="b" l="l" r="r" t="t"/>
                <a:pathLst>
                  <a:path extrusionOk="0" h="5369" w="20775">
                    <a:moveTo>
                      <a:pt x="11308" y="55"/>
                    </a:moveTo>
                    <a:cubicBezTo>
                      <a:pt x="11326" y="55"/>
                      <a:pt x="11345" y="55"/>
                      <a:pt x="11364" y="56"/>
                    </a:cubicBezTo>
                    <a:lnTo>
                      <a:pt x="11364" y="56"/>
                    </a:lnTo>
                    <a:cubicBezTo>
                      <a:pt x="11366" y="55"/>
                      <a:pt x="11367" y="55"/>
                      <a:pt x="11368" y="55"/>
                    </a:cubicBezTo>
                    <a:close/>
                    <a:moveTo>
                      <a:pt x="15937" y="0"/>
                    </a:moveTo>
                    <a:cubicBezTo>
                      <a:pt x="14673" y="0"/>
                      <a:pt x="13164" y="58"/>
                      <a:pt x="11815" y="58"/>
                    </a:cubicBezTo>
                    <a:cubicBezTo>
                      <a:pt x="11663" y="58"/>
                      <a:pt x="11512" y="57"/>
                      <a:pt x="11364" y="56"/>
                    </a:cubicBezTo>
                    <a:lnTo>
                      <a:pt x="11364" y="56"/>
                    </a:lnTo>
                    <a:cubicBezTo>
                      <a:pt x="11184" y="85"/>
                      <a:pt x="11033" y="85"/>
                      <a:pt x="10852" y="85"/>
                    </a:cubicBezTo>
                    <a:cubicBezTo>
                      <a:pt x="8663" y="268"/>
                      <a:pt x="6475" y="693"/>
                      <a:pt x="4499" y="1666"/>
                    </a:cubicBezTo>
                    <a:cubicBezTo>
                      <a:pt x="3040" y="2487"/>
                      <a:pt x="1702" y="3581"/>
                      <a:pt x="456" y="4705"/>
                    </a:cubicBezTo>
                    <a:cubicBezTo>
                      <a:pt x="335" y="4857"/>
                      <a:pt x="0" y="5161"/>
                      <a:pt x="274" y="5344"/>
                    </a:cubicBezTo>
                    <a:cubicBezTo>
                      <a:pt x="299" y="5361"/>
                      <a:pt x="325" y="5368"/>
                      <a:pt x="349" y="5368"/>
                    </a:cubicBezTo>
                    <a:cubicBezTo>
                      <a:pt x="411" y="5368"/>
                      <a:pt x="465" y="5318"/>
                      <a:pt x="487" y="5253"/>
                    </a:cubicBezTo>
                    <a:cubicBezTo>
                      <a:pt x="608" y="5040"/>
                      <a:pt x="760" y="4857"/>
                      <a:pt x="912" y="4705"/>
                    </a:cubicBezTo>
                    <a:cubicBezTo>
                      <a:pt x="1019" y="4731"/>
                      <a:pt x="1128" y="4742"/>
                      <a:pt x="1238" y="4742"/>
                    </a:cubicBezTo>
                    <a:cubicBezTo>
                      <a:pt x="1783" y="4742"/>
                      <a:pt x="2357" y="4472"/>
                      <a:pt x="2888" y="4371"/>
                    </a:cubicBezTo>
                    <a:cubicBezTo>
                      <a:pt x="4286" y="4280"/>
                      <a:pt x="5624" y="4037"/>
                      <a:pt x="7022" y="4006"/>
                    </a:cubicBezTo>
                    <a:cubicBezTo>
                      <a:pt x="9393" y="3672"/>
                      <a:pt x="11915" y="3976"/>
                      <a:pt x="14165" y="3003"/>
                    </a:cubicBezTo>
                    <a:cubicBezTo>
                      <a:pt x="20774" y="372"/>
                      <a:pt x="19148" y="0"/>
                      <a:pt x="159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8"/>
              <p:cNvSpPr/>
              <p:nvPr/>
            </p:nvSpPr>
            <p:spPr>
              <a:xfrm>
                <a:off x="3283000" y="2863550"/>
                <a:ext cx="138325" cy="418300"/>
              </a:xfrm>
              <a:custGeom>
                <a:rect b="b" l="l" r="r" t="t"/>
                <a:pathLst>
                  <a:path extrusionOk="0" h="16732" w="5533">
                    <a:moveTo>
                      <a:pt x="639" y="1"/>
                    </a:moveTo>
                    <a:cubicBezTo>
                      <a:pt x="548" y="31"/>
                      <a:pt x="457" y="92"/>
                      <a:pt x="426" y="183"/>
                    </a:cubicBezTo>
                    <a:cubicBezTo>
                      <a:pt x="1" y="1186"/>
                      <a:pt x="305" y="2341"/>
                      <a:pt x="183" y="3405"/>
                    </a:cubicBezTo>
                    <a:cubicBezTo>
                      <a:pt x="183" y="5289"/>
                      <a:pt x="274" y="7113"/>
                      <a:pt x="730" y="8937"/>
                    </a:cubicBezTo>
                    <a:cubicBezTo>
                      <a:pt x="1186" y="10548"/>
                      <a:pt x="2098" y="11946"/>
                      <a:pt x="2949" y="13375"/>
                    </a:cubicBezTo>
                    <a:cubicBezTo>
                      <a:pt x="2949" y="13375"/>
                      <a:pt x="2949" y="13375"/>
                      <a:pt x="2949" y="13405"/>
                    </a:cubicBezTo>
                    <a:cubicBezTo>
                      <a:pt x="3010" y="13496"/>
                      <a:pt x="3101" y="13587"/>
                      <a:pt x="3162" y="13709"/>
                    </a:cubicBezTo>
                    <a:cubicBezTo>
                      <a:pt x="3770" y="14621"/>
                      <a:pt x="4286" y="15624"/>
                      <a:pt x="4834" y="16597"/>
                    </a:cubicBezTo>
                    <a:cubicBezTo>
                      <a:pt x="4894" y="16678"/>
                      <a:pt x="4982" y="16732"/>
                      <a:pt x="5079" y="16732"/>
                    </a:cubicBezTo>
                    <a:cubicBezTo>
                      <a:pt x="5127" y="16732"/>
                      <a:pt x="5178" y="16718"/>
                      <a:pt x="5229" y="16688"/>
                    </a:cubicBezTo>
                    <a:cubicBezTo>
                      <a:pt x="5533" y="16505"/>
                      <a:pt x="5229" y="16141"/>
                      <a:pt x="5107" y="15898"/>
                    </a:cubicBezTo>
                    <a:cubicBezTo>
                      <a:pt x="5107" y="15685"/>
                      <a:pt x="5107" y="15442"/>
                      <a:pt x="5107" y="15229"/>
                    </a:cubicBezTo>
                    <a:cubicBezTo>
                      <a:pt x="5259" y="13679"/>
                      <a:pt x="5381" y="12098"/>
                      <a:pt x="5137" y="10578"/>
                    </a:cubicBezTo>
                    <a:lnTo>
                      <a:pt x="5137" y="10578"/>
                    </a:lnTo>
                    <a:cubicBezTo>
                      <a:pt x="5168" y="10609"/>
                      <a:pt x="5168" y="10609"/>
                      <a:pt x="5168" y="10609"/>
                    </a:cubicBezTo>
                    <a:cubicBezTo>
                      <a:pt x="4955" y="9423"/>
                      <a:pt x="4834" y="8207"/>
                      <a:pt x="4256" y="7144"/>
                    </a:cubicBezTo>
                    <a:cubicBezTo>
                      <a:pt x="3800" y="5745"/>
                      <a:pt x="3587" y="4286"/>
                      <a:pt x="2736" y="3040"/>
                    </a:cubicBezTo>
                    <a:cubicBezTo>
                      <a:pt x="2311" y="2311"/>
                      <a:pt x="1581" y="1885"/>
                      <a:pt x="1247" y="1095"/>
                    </a:cubicBezTo>
                    <a:cubicBezTo>
                      <a:pt x="1034" y="791"/>
                      <a:pt x="1064" y="61"/>
                      <a:pt x="63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8"/>
              <p:cNvSpPr/>
              <p:nvPr/>
            </p:nvSpPr>
            <p:spPr>
              <a:xfrm>
                <a:off x="3052350" y="3235600"/>
                <a:ext cx="250425" cy="415525"/>
              </a:xfrm>
              <a:custGeom>
                <a:rect b="b" l="l" r="r" t="t"/>
                <a:pathLst>
                  <a:path extrusionOk="0" h="16621" w="10017">
                    <a:moveTo>
                      <a:pt x="1172" y="3295"/>
                    </a:moveTo>
                    <a:lnTo>
                      <a:pt x="1172" y="3295"/>
                    </a:lnTo>
                    <a:cubicBezTo>
                      <a:pt x="1202" y="3356"/>
                      <a:pt x="1202" y="3417"/>
                      <a:pt x="1233" y="3478"/>
                    </a:cubicBezTo>
                    <a:cubicBezTo>
                      <a:pt x="1202" y="3417"/>
                      <a:pt x="1172" y="3356"/>
                      <a:pt x="1172" y="3295"/>
                    </a:cubicBezTo>
                    <a:close/>
                    <a:moveTo>
                      <a:pt x="6196" y="6397"/>
                    </a:moveTo>
                    <a:lnTo>
                      <a:pt x="6196" y="6397"/>
                    </a:lnTo>
                    <a:cubicBezTo>
                      <a:pt x="6203" y="6407"/>
                      <a:pt x="6210" y="6416"/>
                      <a:pt x="6217" y="6426"/>
                    </a:cubicBezTo>
                    <a:cubicBezTo>
                      <a:pt x="6217" y="6406"/>
                      <a:pt x="6205" y="6399"/>
                      <a:pt x="6196" y="6397"/>
                    </a:cubicBezTo>
                    <a:close/>
                    <a:moveTo>
                      <a:pt x="294" y="0"/>
                    </a:moveTo>
                    <a:cubicBezTo>
                      <a:pt x="0" y="0"/>
                      <a:pt x="160" y="797"/>
                      <a:pt x="260" y="1046"/>
                    </a:cubicBezTo>
                    <a:cubicBezTo>
                      <a:pt x="260" y="1046"/>
                      <a:pt x="260" y="1076"/>
                      <a:pt x="260" y="1076"/>
                    </a:cubicBezTo>
                    <a:cubicBezTo>
                      <a:pt x="260" y="1137"/>
                      <a:pt x="290" y="1198"/>
                      <a:pt x="290" y="1228"/>
                    </a:cubicBezTo>
                    <a:cubicBezTo>
                      <a:pt x="290" y="1228"/>
                      <a:pt x="290" y="1228"/>
                      <a:pt x="290" y="1198"/>
                    </a:cubicBezTo>
                    <a:cubicBezTo>
                      <a:pt x="655" y="2535"/>
                      <a:pt x="929" y="3873"/>
                      <a:pt x="1415" y="5149"/>
                    </a:cubicBezTo>
                    <a:cubicBezTo>
                      <a:pt x="2570" y="8675"/>
                      <a:pt x="5275" y="11289"/>
                      <a:pt x="7950" y="13721"/>
                    </a:cubicBezTo>
                    <a:cubicBezTo>
                      <a:pt x="8376" y="14177"/>
                      <a:pt x="8831" y="14694"/>
                      <a:pt x="8983" y="15332"/>
                    </a:cubicBezTo>
                    <a:cubicBezTo>
                      <a:pt x="9075" y="15727"/>
                      <a:pt x="9257" y="16153"/>
                      <a:pt x="9622" y="16396"/>
                    </a:cubicBezTo>
                    <a:cubicBezTo>
                      <a:pt x="9648" y="16474"/>
                      <a:pt x="9719" y="16621"/>
                      <a:pt x="9836" y="16621"/>
                    </a:cubicBezTo>
                    <a:cubicBezTo>
                      <a:pt x="9854" y="16621"/>
                      <a:pt x="9874" y="16617"/>
                      <a:pt x="9895" y="16608"/>
                    </a:cubicBezTo>
                    <a:cubicBezTo>
                      <a:pt x="9986" y="16548"/>
                      <a:pt x="10017" y="16396"/>
                      <a:pt x="9895" y="16335"/>
                    </a:cubicBezTo>
                    <a:cubicBezTo>
                      <a:pt x="9895" y="16335"/>
                      <a:pt x="9895" y="16305"/>
                      <a:pt x="9895" y="16305"/>
                    </a:cubicBezTo>
                    <a:cubicBezTo>
                      <a:pt x="9956" y="16213"/>
                      <a:pt x="9956" y="16061"/>
                      <a:pt x="9865" y="15970"/>
                    </a:cubicBezTo>
                    <a:cubicBezTo>
                      <a:pt x="9865" y="15304"/>
                      <a:pt x="9835" y="14608"/>
                      <a:pt x="9714" y="13942"/>
                    </a:cubicBezTo>
                    <a:lnTo>
                      <a:pt x="9714" y="13942"/>
                    </a:lnTo>
                    <a:cubicBezTo>
                      <a:pt x="9828" y="12158"/>
                      <a:pt x="9010" y="10615"/>
                      <a:pt x="7980" y="9222"/>
                    </a:cubicBezTo>
                    <a:cubicBezTo>
                      <a:pt x="7524" y="8189"/>
                      <a:pt x="6856" y="7277"/>
                      <a:pt x="6187" y="6396"/>
                    </a:cubicBezTo>
                    <a:lnTo>
                      <a:pt x="6187" y="6396"/>
                    </a:lnTo>
                    <a:cubicBezTo>
                      <a:pt x="6187" y="6396"/>
                      <a:pt x="6191" y="6396"/>
                      <a:pt x="6196" y="6397"/>
                    </a:cubicBezTo>
                    <a:lnTo>
                      <a:pt x="6196" y="6397"/>
                    </a:lnTo>
                    <a:cubicBezTo>
                      <a:pt x="6112" y="6285"/>
                      <a:pt x="6028" y="6173"/>
                      <a:pt x="5944" y="6061"/>
                    </a:cubicBezTo>
                    <a:cubicBezTo>
                      <a:pt x="4971" y="4815"/>
                      <a:pt x="3816" y="3660"/>
                      <a:pt x="2783" y="2444"/>
                    </a:cubicBezTo>
                    <a:lnTo>
                      <a:pt x="2783" y="2414"/>
                    </a:lnTo>
                    <a:cubicBezTo>
                      <a:pt x="2053" y="1654"/>
                      <a:pt x="1202" y="985"/>
                      <a:pt x="564" y="134"/>
                    </a:cubicBezTo>
                    <a:cubicBezTo>
                      <a:pt x="447" y="40"/>
                      <a:pt x="359" y="0"/>
                      <a:pt x="2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8"/>
              <p:cNvSpPr/>
              <p:nvPr/>
            </p:nvSpPr>
            <p:spPr>
              <a:xfrm>
                <a:off x="3033350" y="3503550"/>
                <a:ext cx="260325" cy="289375"/>
              </a:xfrm>
              <a:custGeom>
                <a:rect b="b" l="l" r="r" t="t"/>
                <a:pathLst>
                  <a:path extrusionOk="0" h="11575" w="10413">
                    <a:moveTo>
                      <a:pt x="844" y="0"/>
                    </a:moveTo>
                    <a:cubicBezTo>
                      <a:pt x="1" y="0"/>
                      <a:pt x="2509" y="4334"/>
                      <a:pt x="2813" y="4918"/>
                    </a:cubicBezTo>
                    <a:cubicBezTo>
                      <a:pt x="3816" y="6590"/>
                      <a:pt x="5306" y="7897"/>
                      <a:pt x="6825" y="9082"/>
                    </a:cubicBezTo>
                    <a:cubicBezTo>
                      <a:pt x="7707" y="9903"/>
                      <a:pt x="8862" y="10419"/>
                      <a:pt x="9591" y="11362"/>
                    </a:cubicBezTo>
                    <a:cubicBezTo>
                      <a:pt x="9652" y="11483"/>
                      <a:pt x="9774" y="11574"/>
                      <a:pt x="9926" y="11574"/>
                    </a:cubicBezTo>
                    <a:cubicBezTo>
                      <a:pt x="10412" y="11483"/>
                      <a:pt x="10139" y="10875"/>
                      <a:pt x="10047" y="10571"/>
                    </a:cubicBezTo>
                    <a:cubicBezTo>
                      <a:pt x="9713" y="9872"/>
                      <a:pt x="9591" y="9112"/>
                      <a:pt x="9409" y="8383"/>
                    </a:cubicBezTo>
                    <a:cubicBezTo>
                      <a:pt x="9318" y="6985"/>
                      <a:pt x="8224" y="6103"/>
                      <a:pt x="7190" y="5313"/>
                    </a:cubicBezTo>
                    <a:cubicBezTo>
                      <a:pt x="5245" y="3884"/>
                      <a:pt x="3816" y="1878"/>
                      <a:pt x="1749" y="571"/>
                    </a:cubicBezTo>
                    <a:lnTo>
                      <a:pt x="1780" y="571"/>
                    </a:lnTo>
                    <a:cubicBezTo>
                      <a:pt x="1308" y="170"/>
                      <a:pt x="1010" y="0"/>
                      <a:pt x="8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8"/>
              <p:cNvSpPr/>
              <p:nvPr/>
            </p:nvSpPr>
            <p:spPr>
              <a:xfrm>
                <a:off x="3277075" y="3614600"/>
                <a:ext cx="414600" cy="208500"/>
              </a:xfrm>
              <a:custGeom>
                <a:rect b="b" l="l" r="r" t="t"/>
                <a:pathLst>
                  <a:path extrusionOk="0" h="8340" w="16584">
                    <a:moveTo>
                      <a:pt x="16413" y="1"/>
                    </a:moveTo>
                    <a:cubicBezTo>
                      <a:pt x="16390" y="1"/>
                      <a:pt x="16367" y="7"/>
                      <a:pt x="16347" y="20"/>
                    </a:cubicBezTo>
                    <a:cubicBezTo>
                      <a:pt x="15466" y="293"/>
                      <a:pt x="14584" y="597"/>
                      <a:pt x="13672" y="810"/>
                    </a:cubicBezTo>
                    <a:lnTo>
                      <a:pt x="13642" y="810"/>
                    </a:lnTo>
                    <a:cubicBezTo>
                      <a:pt x="10998" y="1236"/>
                      <a:pt x="8384" y="1996"/>
                      <a:pt x="6104" y="3455"/>
                    </a:cubicBezTo>
                    <a:lnTo>
                      <a:pt x="6134" y="3455"/>
                    </a:lnTo>
                    <a:cubicBezTo>
                      <a:pt x="4189" y="4458"/>
                      <a:pt x="2304" y="5673"/>
                      <a:pt x="937" y="7467"/>
                    </a:cubicBezTo>
                    <a:cubicBezTo>
                      <a:pt x="663" y="7558"/>
                      <a:pt x="329" y="7619"/>
                      <a:pt x="146" y="7892"/>
                    </a:cubicBezTo>
                    <a:cubicBezTo>
                      <a:pt x="1" y="8087"/>
                      <a:pt x="166" y="8340"/>
                      <a:pt x="378" y="8340"/>
                    </a:cubicBezTo>
                    <a:cubicBezTo>
                      <a:pt x="431" y="8340"/>
                      <a:pt x="487" y="8324"/>
                      <a:pt x="542" y="8287"/>
                    </a:cubicBezTo>
                    <a:cubicBezTo>
                      <a:pt x="558" y="8293"/>
                      <a:pt x="574" y="8296"/>
                      <a:pt x="589" y="8296"/>
                    </a:cubicBezTo>
                    <a:cubicBezTo>
                      <a:pt x="654" y="8296"/>
                      <a:pt x="699" y="8246"/>
                      <a:pt x="724" y="8196"/>
                    </a:cubicBezTo>
                    <a:cubicBezTo>
                      <a:pt x="3946" y="7224"/>
                      <a:pt x="7229" y="6494"/>
                      <a:pt x="10359" y="5370"/>
                    </a:cubicBezTo>
                    <a:cubicBezTo>
                      <a:pt x="12730" y="4123"/>
                      <a:pt x="14888" y="2269"/>
                      <a:pt x="16560" y="172"/>
                    </a:cubicBezTo>
                    <a:cubicBezTo>
                      <a:pt x="16584" y="77"/>
                      <a:pt x="16496" y="1"/>
                      <a:pt x="164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8"/>
              <p:cNvSpPr/>
              <p:nvPr/>
            </p:nvSpPr>
            <p:spPr>
              <a:xfrm>
                <a:off x="3295975" y="3446125"/>
                <a:ext cx="512325" cy="245400"/>
              </a:xfrm>
              <a:custGeom>
                <a:rect b="b" l="l" r="r" t="t"/>
                <a:pathLst>
                  <a:path extrusionOk="0" h="9816" w="20493">
                    <a:moveTo>
                      <a:pt x="19761" y="0"/>
                    </a:moveTo>
                    <a:cubicBezTo>
                      <a:pt x="19725" y="0"/>
                      <a:pt x="19683" y="4"/>
                      <a:pt x="19634" y="11"/>
                    </a:cubicBezTo>
                    <a:cubicBezTo>
                      <a:pt x="16838" y="1075"/>
                      <a:pt x="13737" y="1105"/>
                      <a:pt x="10910" y="2108"/>
                    </a:cubicBezTo>
                    <a:cubicBezTo>
                      <a:pt x="7263" y="3507"/>
                      <a:pt x="3767" y="5695"/>
                      <a:pt x="1123" y="8552"/>
                    </a:cubicBezTo>
                    <a:cubicBezTo>
                      <a:pt x="758" y="8704"/>
                      <a:pt x="272" y="8947"/>
                      <a:pt x="241" y="9403"/>
                    </a:cubicBezTo>
                    <a:cubicBezTo>
                      <a:pt x="181" y="9464"/>
                      <a:pt x="90" y="9555"/>
                      <a:pt x="59" y="9646"/>
                    </a:cubicBezTo>
                    <a:cubicBezTo>
                      <a:pt x="1" y="9744"/>
                      <a:pt x="79" y="9816"/>
                      <a:pt x="159" y="9816"/>
                    </a:cubicBezTo>
                    <a:cubicBezTo>
                      <a:pt x="204" y="9816"/>
                      <a:pt x="250" y="9793"/>
                      <a:pt x="272" y="9738"/>
                    </a:cubicBezTo>
                    <a:cubicBezTo>
                      <a:pt x="272" y="9707"/>
                      <a:pt x="302" y="9677"/>
                      <a:pt x="333" y="9646"/>
                    </a:cubicBezTo>
                    <a:lnTo>
                      <a:pt x="302" y="9646"/>
                    </a:lnTo>
                    <a:cubicBezTo>
                      <a:pt x="333" y="9646"/>
                      <a:pt x="333" y="9616"/>
                      <a:pt x="363" y="9616"/>
                    </a:cubicBezTo>
                    <a:cubicBezTo>
                      <a:pt x="424" y="9662"/>
                      <a:pt x="500" y="9684"/>
                      <a:pt x="580" y="9684"/>
                    </a:cubicBezTo>
                    <a:cubicBezTo>
                      <a:pt x="659" y="9684"/>
                      <a:pt x="743" y="9662"/>
                      <a:pt x="819" y="9616"/>
                    </a:cubicBezTo>
                    <a:cubicBezTo>
                      <a:pt x="1548" y="8917"/>
                      <a:pt x="2582" y="8765"/>
                      <a:pt x="3463" y="8370"/>
                    </a:cubicBezTo>
                    <a:cubicBezTo>
                      <a:pt x="6260" y="7276"/>
                      <a:pt x="9269" y="6880"/>
                      <a:pt x="12096" y="5847"/>
                    </a:cubicBezTo>
                    <a:cubicBezTo>
                      <a:pt x="14254" y="4905"/>
                      <a:pt x="16169" y="3507"/>
                      <a:pt x="17993" y="2078"/>
                    </a:cubicBezTo>
                    <a:cubicBezTo>
                      <a:pt x="18746" y="1412"/>
                      <a:pt x="20492" y="0"/>
                      <a:pt x="1976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8"/>
              <p:cNvSpPr/>
              <p:nvPr/>
            </p:nvSpPr>
            <p:spPr>
              <a:xfrm>
                <a:off x="3124175" y="3000275"/>
                <a:ext cx="738050" cy="498500"/>
              </a:xfrm>
              <a:custGeom>
                <a:rect b="b" l="l" r="r" t="t"/>
                <a:pathLst>
                  <a:path extrusionOk="0" h="19940" w="29522">
                    <a:moveTo>
                      <a:pt x="387" y="0"/>
                    </a:moveTo>
                    <a:cubicBezTo>
                      <a:pt x="349" y="0"/>
                      <a:pt x="309" y="10"/>
                      <a:pt x="274" y="33"/>
                    </a:cubicBezTo>
                    <a:cubicBezTo>
                      <a:pt x="153" y="94"/>
                      <a:pt x="92" y="216"/>
                      <a:pt x="92" y="337"/>
                    </a:cubicBezTo>
                    <a:cubicBezTo>
                      <a:pt x="1" y="1340"/>
                      <a:pt x="426" y="2313"/>
                      <a:pt x="487" y="3316"/>
                    </a:cubicBezTo>
                    <a:cubicBezTo>
                      <a:pt x="913" y="6143"/>
                      <a:pt x="1126" y="9182"/>
                      <a:pt x="2524" y="11705"/>
                    </a:cubicBezTo>
                    <a:cubicBezTo>
                      <a:pt x="2524" y="11705"/>
                      <a:pt x="2554" y="11736"/>
                      <a:pt x="2554" y="11736"/>
                    </a:cubicBezTo>
                    <a:cubicBezTo>
                      <a:pt x="2554" y="11766"/>
                      <a:pt x="2554" y="11766"/>
                      <a:pt x="2554" y="11766"/>
                    </a:cubicBezTo>
                    <a:cubicBezTo>
                      <a:pt x="2585" y="11796"/>
                      <a:pt x="2585" y="11796"/>
                      <a:pt x="2615" y="11827"/>
                    </a:cubicBezTo>
                    <a:cubicBezTo>
                      <a:pt x="3892" y="14106"/>
                      <a:pt x="5958" y="15809"/>
                      <a:pt x="7417" y="17967"/>
                    </a:cubicBezTo>
                    <a:cubicBezTo>
                      <a:pt x="7417" y="17967"/>
                      <a:pt x="7448" y="17997"/>
                      <a:pt x="7448" y="18027"/>
                    </a:cubicBezTo>
                    <a:cubicBezTo>
                      <a:pt x="7448" y="17997"/>
                      <a:pt x="7448" y="17997"/>
                      <a:pt x="7448" y="17997"/>
                    </a:cubicBezTo>
                    <a:cubicBezTo>
                      <a:pt x="7448" y="18027"/>
                      <a:pt x="7478" y="18058"/>
                      <a:pt x="7478" y="18088"/>
                    </a:cubicBezTo>
                    <a:cubicBezTo>
                      <a:pt x="7478" y="18058"/>
                      <a:pt x="7478" y="18058"/>
                      <a:pt x="7478" y="18058"/>
                    </a:cubicBezTo>
                    <a:cubicBezTo>
                      <a:pt x="7478" y="18058"/>
                      <a:pt x="7478" y="18071"/>
                      <a:pt x="7487" y="18089"/>
                    </a:cubicBezTo>
                    <a:lnTo>
                      <a:pt x="7487" y="18089"/>
                    </a:lnTo>
                    <a:cubicBezTo>
                      <a:pt x="7485" y="18089"/>
                      <a:pt x="7482" y="18088"/>
                      <a:pt x="7478" y="18088"/>
                    </a:cubicBezTo>
                    <a:cubicBezTo>
                      <a:pt x="7782" y="18666"/>
                      <a:pt x="8208" y="19122"/>
                      <a:pt x="8390" y="19730"/>
                    </a:cubicBezTo>
                    <a:cubicBezTo>
                      <a:pt x="8455" y="19880"/>
                      <a:pt x="8550" y="19940"/>
                      <a:pt x="8651" y="19940"/>
                    </a:cubicBezTo>
                    <a:cubicBezTo>
                      <a:pt x="8836" y="19940"/>
                      <a:pt x="9041" y="19743"/>
                      <a:pt x="9120" y="19547"/>
                    </a:cubicBezTo>
                    <a:cubicBezTo>
                      <a:pt x="9136" y="19555"/>
                      <a:pt x="9152" y="19559"/>
                      <a:pt x="9168" y="19559"/>
                    </a:cubicBezTo>
                    <a:cubicBezTo>
                      <a:pt x="9211" y="19559"/>
                      <a:pt x="9249" y="19531"/>
                      <a:pt x="9272" y="19486"/>
                    </a:cubicBezTo>
                    <a:cubicBezTo>
                      <a:pt x="9298" y="19592"/>
                      <a:pt x="9416" y="19675"/>
                      <a:pt x="9526" y="19675"/>
                    </a:cubicBezTo>
                    <a:cubicBezTo>
                      <a:pt x="9543" y="19675"/>
                      <a:pt x="9560" y="19673"/>
                      <a:pt x="9576" y="19669"/>
                    </a:cubicBezTo>
                    <a:cubicBezTo>
                      <a:pt x="10153" y="19426"/>
                      <a:pt x="10731" y="19152"/>
                      <a:pt x="11338" y="19000"/>
                    </a:cubicBezTo>
                    <a:lnTo>
                      <a:pt x="11308" y="19000"/>
                    </a:lnTo>
                    <a:cubicBezTo>
                      <a:pt x="13922" y="18575"/>
                      <a:pt x="16536" y="18058"/>
                      <a:pt x="19089" y="17298"/>
                    </a:cubicBezTo>
                    <a:lnTo>
                      <a:pt x="19059" y="17298"/>
                    </a:lnTo>
                    <a:cubicBezTo>
                      <a:pt x="20427" y="16964"/>
                      <a:pt x="21764" y="16660"/>
                      <a:pt x="23071" y="16143"/>
                    </a:cubicBezTo>
                    <a:cubicBezTo>
                      <a:pt x="24804" y="15474"/>
                      <a:pt x="26202" y="14319"/>
                      <a:pt x="27479" y="13012"/>
                    </a:cubicBezTo>
                    <a:cubicBezTo>
                      <a:pt x="28153" y="12365"/>
                      <a:pt x="29521" y="11574"/>
                      <a:pt x="28292" y="11574"/>
                    </a:cubicBezTo>
                    <a:cubicBezTo>
                      <a:pt x="28136" y="11574"/>
                      <a:pt x="27938" y="11587"/>
                      <a:pt x="27691" y="11614"/>
                    </a:cubicBezTo>
                    <a:cubicBezTo>
                      <a:pt x="23436" y="11979"/>
                      <a:pt x="19181" y="12708"/>
                      <a:pt x="15381" y="14714"/>
                    </a:cubicBezTo>
                    <a:cubicBezTo>
                      <a:pt x="13132" y="15900"/>
                      <a:pt x="10791" y="17146"/>
                      <a:pt x="9241" y="19243"/>
                    </a:cubicBezTo>
                    <a:cubicBezTo>
                      <a:pt x="9241" y="19213"/>
                      <a:pt x="9241" y="19213"/>
                      <a:pt x="9211" y="19213"/>
                    </a:cubicBezTo>
                    <a:cubicBezTo>
                      <a:pt x="9302" y="18362"/>
                      <a:pt x="8907" y="17572"/>
                      <a:pt x="8755" y="16751"/>
                    </a:cubicBezTo>
                    <a:cubicBezTo>
                      <a:pt x="8732" y="16638"/>
                      <a:pt x="8643" y="16576"/>
                      <a:pt x="8561" y="16576"/>
                    </a:cubicBezTo>
                    <a:cubicBezTo>
                      <a:pt x="8532" y="16576"/>
                      <a:pt x="8505" y="16583"/>
                      <a:pt x="8481" y="16599"/>
                    </a:cubicBezTo>
                    <a:cubicBezTo>
                      <a:pt x="7721" y="15170"/>
                      <a:pt x="7539" y="13559"/>
                      <a:pt x="7235" y="11979"/>
                    </a:cubicBezTo>
                    <a:cubicBezTo>
                      <a:pt x="6810" y="10520"/>
                      <a:pt x="6202" y="9091"/>
                      <a:pt x="5503" y="7723"/>
                    </a:cubicBezTo>
                    <a:cubicBezTo>
                      <a:pt x="4530" y="5778"/>
                      <a:pt x="2980" y="4197"/>
                      <a:pt x="1946" y="2313"/>
                    </a:cubicBezTo>
                    <a:cubicBezTo>
                      <a:pt x="1581" y="1492"/>
                      <a:pt x="1156" y="732"/>
                      <a:pt x="548" y="64"/>
                    </a:cubicBezTo>
                    <a:cubicBezTo>
                      <a:pt x="510" y="26"/>
                      <a:pt x="450" y="0"/>
                      <a:pt x="38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8"/>
              <p:cNvSpPr/>
              <p:nvPr/>
            </p:nvSpPr>
            <p:spPr>
              <a:xfrm>
                <a:off x="3393175" y="3109750"/>
                <a:ext cx="487125" cy="204800"/>
              </a:xfrm>
              <a:custGeom>
                <a:rect b="b" l="l" r="r" t="t"/>
                <a:pathLst>
                  <a:path extrusionOk="0" h="8192" w="19485">
                    <a:moveTo>
                      <a:pt x="19089" y="1"/>
                    </a:moveTo>
                    <a:cubicBezTo>
                      <a:pt x="17144" y="366"/>
                      <a:pt x="15229" y="700"/>
                      <a:pt x="13345" y="1308"/>
                    </a:cubicBezTo>
                    <a:cubicBezTo>
                      <a:pt x="10852" y="1946"/>
                      <a:pt x="8177" y="2220"/>
                      <a:pt x="5928" y="3466"/>
                    </a:cubicBezTo>
                    <a:cubicBezTo>
                      <a:pt x="3983" y="4317"/>
                      <a:pt x="2463" y="5776"/>
                      <a:pt x="1034" y="7326"/>
                    </a:cubicBezTo>
                    <a:cubicBezTo>
                      <a:pt x="791" y="7448"/>
                      <a:pt x="1" y="7721"/>
                      <a:pt x="366" y="8086"/>
                    </a:cubicBezTo>
                    <a:cubicBezTo>
                      <a:pt x="379" y="8163"/>
                      <a:pt x="419" y="8191"/>
                      <a:pt x="465" y="8191"/>
                    </a:cubicBezTo>
                    <a:cubicBezTo>
                      <a:pt x="529" y="8191"/>
                      <a:pt x="604" y="8139"/>
                      <a:pt x="639" y="8086"/>
                    </a:cubicBezTo>
                    <a:cubicBezTo>
                      <a:pt x="4165" y="6475"/>
                      <a:pt x="8238" y="6627"/>
                      <a:pt x="11916" y="5350"/>
                    </a:cubicBezTo>
                    <a:cubicBezTo>
                      <a:pt x="14743" y="4378"/>
                      <a:pt x="16779" y="2129"/>
                      <a:pt x="19181" y="518"/>
                    </a:cubicBezTo>
                    <a:cubicBezTo>
                      <a:pt x="19333" y="426"/>
                      <a:pt x="19485" y="274"/>
                      <a:pt x="19393" y="122"/>
                    </a:cubicBezTo>
                    <a:cubicBezTo>
                      <a:pt x="19333" y="1"/>
                      <a:pt x="19211" y="1"/>
                      <a:pt x="1908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8"/>
              <p:cNvSpPr/>
              <p:nvPr/>
            </p:nvSpPr>
            <p:spPr>
              <a:xfrm>
                <a:off x="3257925" y="2432700"/>
                <a:ext cx="967375" cy="1574500"/>
              </a:xfrm>
              <a:custGeom>
                <a:rect b="b" l="l" r="r" t="t"/>
                <a:pathLst>
                  <a:path extrusionOk="0" h="62980" w="38695">
                    <a:moveTo>
                      <a:pt x="37904" y="0"/>
                    </a:moveTo>
                    <a:cubicBezTo>
                      <a:pt x="33983" y="213"/>
                      <a:pt x="30244" y="1824"/>
                      <a:pt x="26931" y="3769"/>
                    </a:cubicBezTo>
                    <a:cubicBezTo>
                      <a:pt x="14226" y="12280"/>
                      <a:pt x="6961" y="27296"/>
                      <a:pt x="2919" y="41612"/>
                    </a:cubicBezTo>
                    <a:cubicBezTo>
                      <a:pt x="1277" y="47114"/>
                      <a:pt x="365" y="52767"/>
                      <a:pt x="61" y="58481"/>
                    </a:cubicBezTo>
                    <a:cubicBezTo>
                      <a:pt x="1" y="59728"/>
                      <a:pt x="1" y="61004"/>
                      <a:pt x="31" y="62251"/>
                    </a:cubicBezTo>
                    <a:cubicBezTo>
                      <a:pt x="1" y="62646"/>
                      <a:pt x="335" y="62980"/>
                      <a:pt x="730" y="62980"/>
                    </a:cubicBezTo>
                    <a:cubicBezTo>
                      <a:pt x="1794" y="62919"/>
                      <a:pt x="1368" y="61582"/>
                      <a:pt x="1460" y="60852"/>
                    </a:cubicBezTo>
                    <a:cubicBezTo>
                      <a:pt x="1429" y="56475"/>
                      <a:pt x="2007" y="52098"/>
                      <a:pt x="2736" y="47782"/>
                    </a:cubicBezTo>
                    <a:cubicBezTo>
                      <a:pt x="5928" y="32888"/>
                      <a:pt x="12128" y="17873"/>
                      <a:pt x="23314" y="7204"/>
                    </a:cubicBezTo>
                    <a:cubicBezTo>
                      <a:pt x="23344" y="7174"/>
                      <a:pt x="23375" y="7143"/>
                      <a:pt x="23405" y="7113"/>
                    </a:cubicBezTo>
                    <a:cubicBezTo>
                      <a:pt x="23436" y="7083"/>
                      <a:pt x="23496" y="7052"/>
                      <a:pt x="23527" y="7022"/>
                    </a:cubicBezTo>
                    <a:cubicBezTo>
                      <a:pt x="23588" y="6961"/>
                      <a:pt x="23648" y="6900"/>
                      <a:pt x="23740" y="6839"/>
                    </a:cubicBezTo>
                    <a:lnTo>
                      <a:pt x="23709" y="6839"/>
                    </a:lnTo>
                    <a:cubicBezTo>
                      <a:pt x="23770" y="6809"/>
                      <a:pt x="23800" y="6779"/>
                      <a:pt x="23861" y="6718"/>
                    </a:cubicBezTo>
                    <a:lnTo>
                      <a:pt x="23892" y="6718"/>
                    </a:lnTo>
                    <a:cubicBezTo>
                      <a:pt x="23912" y="6698"/>
                      <a:pt x="23932" y="6677"/>
                      <a:pt x="23952" y="6657"/>
                    </a:cubicBezTo>
                    <a:lnTo>
                      <a:pt x="23952" y="6657"/>
                    </a:lnTo>
                    <a:cubicBezTo>
                      <a:pt x="23983" y="6627"/>
                      <a:pt x="24013" y="6596"/>
                      <a:pt x="24013" y="6596"/>
                    </a:cubicBezTo>
                    <a:cubicBezTo>
                      <a:pt x="27478" y="3526"/>
                      <a:pt x="31734" y="1307"/>
                      <a:pt x="36263" y="365"/>
                    </a:cubicBezTo>
                    <a:lnTo>
                      <a:pt x="36232" y="365"/>
                    </a:lnTo>
                    <a:cubicBezTo>
                      <a:pt x="36810" y="274"/>
                      <a:pt x="37387" y="213"/>
                      <a:pt x="37995" y="183"/>
                    </a:cubicBezTo>
                    <a:cubicBezTo>
                      <a:pt x="38178" y="183"/>
                      <a:pt x="38360" y="183"/>
                      <a:pt x="38542" y="213"/>
                    </a:cubicBezTo>
                    <a:cubicBezTo>
                      <a:pt x="38573" y="213"/>
                      <a:pt x="38664" y="213"/>
                      <a:pt x="38664" y="152"/>
                    </a:cubicBezTo>
                    <a:cubicBezTo>
                      <a:pt x="38694" y="92"/>
                      <a:pt x="38664" y="0"/>
                      <a:pt x="385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8"/>
              <p:cNvSpPr/>
              <p:nvPr/>
            </p:nvSpPr>
            <p:spPr>
              <a:xfrm>
                <a:off x="3394700" y="3893250"/>
                <a:ext cx="224250" cy="323250"/>
              </a:xfrm>
              <a:custGeom>
                <a:rect b="b" l="l" r="r" t="t"/>
                <a:pathLst>
                  <a:path extrusionOk="0" h="12930" w="8970">
                    <a:moveTo>
                      <a:pt x="8480" y="0"/>
                    </a:moveTo>
                    <a:cubicBezTo>
                      <a:pt x="8420" y="0"/>
                      <a:pt x="8350" y="9"/>
                      <a:pt x="8268" y="29"/>
                    </a:cubicBezTo>
                    <a:cubicBezTo>
                      <a:pt x="4256" y="333"/>
                      <a:pt x="3527" y="1914"/>
                      <a:pt x="1703" y="5105"/>
                    </a:cubicBezTo>
                    <a:cubicBezTo>
                      <a:pt x="1581" y="5227"/>
                      <a:pt x="1460" y="5439"/>
                      <a:pt x="1642" y="5561"/>
                    </a:cubicBezTo>
                    <a:cubicBezTo>
                      <a:pt x="487" y="7567"/>
                      <a:pt x="1" y="8479"/>
                      <a:pt x="1247" y="10637"/>
                    </a:cubicBezTo>
                    <a:cubicBezTo>
                      <a:pt x="1490" y="11336"/>
                      <a:pt x="1794" y="12035"/>
                      <a:pt x="1946" y="12765"/>
                    </a:cubicBezTo>
                    <a:cubicBezTo>
                      <a:pt x="1967" y="12868"/>
                      <a:pt x="2044" y="12929"/>
                      <a:pt x="2129" y="12929"/>
                    </a:cubicBezTo>
                    <a:cubicBezTo>
                      <a:pt x="2169" y="12929"/>
                      <a:pt x="2211" y="12916"/>
                      <a:pt x="2250" y="12886"/>
                    </a:cubicBezTo>
                    <a:cubicBezTo>
                      <a:pt x="2706" y="11944"/>
                      <a:pt x="2736" y="10820"/>
                      <a:pt x="2919" y="9786"/>
                    </a:cubicBezTo>
                    <a:cubicBezTo>
                      <a:pt x="3132" y="8236"/>
                      <a:pt x="3314" y="6564"/>
                      <a:pt x="2463" y="5166"/>
                    </a:cubicBezTo>
                    <a:cubicBezTo>
                      <a:pt x="2949" y="4497"/>
                      <a:pt x="3739" y="4163"/>
                      <a:pt x="4499" y="3950"/>
                    </a:cubicBezTo>
                    <a:lnTo>
                      <a:pt x="4469" y="3950"/>
                    </a:lnTo>
                    <a:cubicBezTo>
                      <a:pt x="6080" y="3464"/>
                      <a:pt x="7600" y="2400"/>
                      <a:pt x="8512" y="971"/>
                    </a:cubicBezTo>
                    <a:cubicBezTo>
                      <a:pt x="8728" y="619"/>
                      <a:pt x="8970" y="0"/>
                      <a:pt x="84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8"/>
              <p:cNvSpPr/>
              <p:nvPr/>
            </p:nvSpPr>
            <p:spPr>
              <a:xfrm>
                <a:off x="3494250" y="3911450"/>
                <a:ext cx="373900" cy="462225"/>
              </a:xfrm>
              <a:custGeom>
                <a:rect b="b" l="l" r="r" t="t"/>
                <a:pathLst>
                  <a:path extrusionOk="0" h="18489" w="14956">
                    <a:moveTo>
                      <a:pt x="13891" y="0"/>
                    </a:moveTo>
                    <a:lnTo>
                      <a:pt x="13891" y="0"/>
                    </a:lnTo>
                    <a:cubicBezTo>
                      <a:pt x="13466" y="10"/>
                      <a:pt x="13040" y="10"/>
                      <a:pt x="12615" y="10"/>
                    </a:cubicBezTo>
                    <a:lnTo>
                      <a:pt x="12615" y="10"/>
                    </a:lnTo>
                    <a:cubicBezTo>
                      <a:pt x="11764" y="10"/>
                      <a:pt x="10913" y="10"/>
                      <a:pt x="10062" y="91"/>
                    </a:cubicBezTo>
                    <a:cubicBezTo>
                      <a:pt x="8815" y="274"/>
                      <a:pt x="7600" y="730"/>
                      <a:pt x="6627" y="1490"/>
                    </a:cubicBezTo>
                    <a:cubicBezTo>
                      <a:pt x="5685" y="2128"/>
                      <a:pt x="5107" y="3192"/>
                      <a:pt x="4165" y="3830"/>
                    </a:cubicBezTo>
                    <a:cubicBezTo>
                      <a:pt x="4104" y="3860"/>
                      <a:pt x="4043" y="3891"/>
                      <a:pt x="3982" y="3921"/>
                    </a:cubicBezTo>
                    <a:cubicBezTo>
                      <a:pt x="3284" y="4445"/>
                      <a:pt x="2501" y="4774"/>
                      <a:pt x="1608" y="4774"/>
                    </a:cubicBezTo>
                    <a:cubicBezTo>
                      <a:pt x="1569" y="4774"/>
                      <a:pt x="1530" y="4774"/>
                      <a:pt x="1490" y="4772"/>
                    </a:cubicBezTo>
                    <a:lnTo>
                      <a:pt x="1490" y="4772"/>
                    </a:lnTo>
                    <a:cubicBezTo>
                      <a:pt x="1188" y="4827"/>
                      <a:pt x="1308" y="5180"/>
                      <a:pt x="1558" y="5180"/>
                    </a:cubicBezTo>
                    <a:cubicBezTo>
                      <a:pt x="1585" y="5180"/>
                      <a:pt x="1613" y="5176"/>
                      <a:pt x="1642" y="5167"/>
                    </a:cubicBezTo>
                    <a:cubicBezTo>
                      <a:pt x="1642" y="5198"/>
                      <a:pt x="1642" y="5228"/>
                      <a:pt x="1642" y="5228"/>
                    </a:cubicBezTo>
                    <a:cubicBezTo>
                      <a:pt x="1642" y="5259"/>
                      <a:pt x="1642" y="5259"/>
                      <a:pt x="1642" y="5259"/>
                    </a:cubicBezTo>
                    <a:cubicBezTo>
                      <a:pt x="1277" y="7781"/>
                      <a:pt x="1" y="10183"/>
                      <a:pt x="153" y="12797"/>
                    </a:cubicBezTo>
                    <a:cubicBezTo>
                      <a:pt x="31" y="14316"/>
                      <a:pt x="882" y="15563"/>
                      <a:pt x="1581" y="16839"/>
                    </a:cubicBezTo>
                    <a:cubicBezTo>
                      <a:pt x="1855" y="17356"/>
                      <a:pt x="2280" y="17842"/>
                      <a:pt x="2463" y="18420"/>
                    </a:cubicBezTo>
                    <a:cubicBezTo>
                      <a:pt x="2493" y="18465"/>
                      <a:pt x="2546" y="18488"/>
                      <a:pt x="2599" y="18488"/>
                    </a:cubicBezTo>
                    <a:cubicBezTo>
                      <a:pt x="2653" y="18488"/>
                      <a:pt x="2706" y="18465"/>
                      <a:pt x="2736" y="18420"/>
                    </a:cubicBezTo>
                    <a:cubicBezTo>
                      <a:pt x="3314" y="16353"/>
                      <a:pt x="3192" y="14165"/>
                      <a:pt x="3223" y="12037"/>
                    </a:cubicBezTo>
                    <a:cubicBezTo>
                      <a:pt x="3678" y="9727"/>
                      <a:pt x="3496" y="7174"/>
                      <a:pt x="2098" y="5167"/>
                    </a:cubicBezTo>
                    <a:cubicBezTo>
                      <a:pt x="2402" y="5137"/>
                      <a:pt x="2675" y="5107"/>
                      <a:pt x="2949" y="4985"/>
                    </a:cubicBezTo>
                    <a:cubicBezTo>
                      <a:pt x="5441" y="4742"/>
                      <a:pt x="8116" y="4499"/>
                      <a:pt x="10305" y="3313"/>
                    </a:cubicBezTo>
                    <a:cubicBezTo>
                      <a:pt x="11277" y="2523"/>
                      <a:pt x="12159" y="1642"/>
                      <a:pt x="13253" y="1003"/>
                    </a:cubicBezTo>
                    <a:cubicBezTo>
                      <a:pt x="13587" y="821"/>
                      <a:pt x="14955" y="122"/>
                      <a:pt x="1389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8"/>
              <p:cNvSpPr/>
              <p:nvPr/>
            </p:nvSpPr>
            <p:spPr>
              <a:xfrm>
                <a:off x="3600625" y="3997750"/>
                <a:ext cx="443825" cy="502350"/>
              </a:xfrm>
              <a:custGeom>
                <a:rect b="b" l="l" r="r" t="t"/>
                <a:pathLst>
                  <a:path extrusionOk="0" h="20094" w="17753">
                    <a:moveTo>
                      <a:pt x="10823" y="0"/>
                    </a:moveTo>
                    <a:cubicBezTo>
                      <a:pt x="9492" y="0"/>
                      <a:pt x="8172" y="143"/>
                      <a:pt x="6901" y="469"/>
                    </a:cubicBezTo>
                    <a:cubicBezTo>
                      <a:pt x="5746" y="1047"/>
                      <a:pt x="4621" y="1715"/>
                      <a:pt x="3436" y="2263"/>
                    </a:cubicBezTo>
                    <a:cubicBezTo>
                      <a:pt x="3132" y="2475"/>
                      <a:pt x="2645" y="2415"/>
                      <a:pt x="2372" y="2658"/>
                    </a:cubicBezTo>
                    <a:cubicBezTo>
                      <a:pt x="2327" y="2638"/>
                      <a:pt x="2288" y="2629"/>
                      <a:pt x="2256" y="2629"/>
                    </a:cubicBezTo>
                    <a:cubicBezTo>
                      <a:pt x="2097" y="2629"/>
                      <a:pt x="2113" y="2845"/>
                      <a:pt x="2341" y="2870"/>
                    </a:cubicBezTo>
                    <a:cubicBezTo>
                      <a:pt x="2372" y="2962"/>
                      <a:pt x="2463" y="3022"/>
                      <a:pt x="2585" y="3053"/>
                    </a:cubicBezTo>
                    <a:cubicBezTo>
                      <a:pt x="2554" y="3053"/>
                      <a:pt x="2554" y="3053"/>
                      <a:pt x="2524" y="3083"/>
                    </a:cubicBezTo>
                    <a:cubicBezTo>
                      <a:pt x="2159" y="3296"/>
                      <a:pt x="2159" y="3904"/>
                      <a:pt x="2007" y="4299"/>
                    </a:cubicBezTo>
                    <a:cubicBezTo>
                      <a:pt x="1794" y="4968"/>
                      <a:pt x="1703" y="5636"/>
                      <a:pt x="1490" y="6305"/>
                    </a:cubicBezTo>
                    <a:cubicBezTo>
                      <a:pt x="1490" y="6336"/>
                      <a:pt x="1490" y="6336"/>
                      <a:pt x="1490" y="6366"/>
                    </a:cubicBezTo>
                    <a:cubicBezTo>
                      <a:pt x="1460" y="6396"/>
                      <a:pt x="1460" y="6427"/>
                      <a:pt x="1460" y="6457"/>
                    </a:cubicBezTo>
                    <a:cubicBezTo>
                      <a:pt x="1369" y="6731"/>
                      <a:pt x="1308" y="6974"/>
                      <a:pt x="1247" y="7247"/>
                    </a:cubicBezTo>
                    <a:cubicBezTo>
                      <a:pt x="609" y="10956"/>
                      <a:pt x="1" y="15120"/>
                      <a:pt x="1642" y="18615"/>
                    </a:cubicBezTo>
                    <a:cubicBezTo>
                      <a:pt x="1806" y="18888"/>
                      <a:pt x="2142" y="20093"/>
                      <a:pt x="2561" y="20093"/>
                    </a:cubicBezTo>
                    <a:cubicBezTo>
                      <a:pt x="2608" y="20093"/>
                      <a:pt x="2657" y="20078"/>
                      <a:pt x="2706" y="20044"/>
                    </a:cubicBezTo>
                    <a:cubicBezTo>
                      <a:pt x="3343" y="17587"/>
                      <a:pt x="3526" y="14947"/>
                      <a:pt x="3618" y="12399"/>
                    </a:cubicBezTo>
                    <a:lnTo>
                      <a:pt x="3618" y="12399"/>
                    </a:lnTo>
                    <a:cubicBezTo>
                      <a:pt x="3618" y="12404"/>
                      <a:pt x="3618" y="12409"/>
                      <a:pt x="3618" y="12415"/>
                    </a:cubicBezTo>
                    <a:lnTo>
                      <a:pt x="3618" y="12384"/>
                    </a:lnTo>
                    <a:cubicBezTo>
                      <a:pt x="3618" y="12389"/>
                      <a:pt x="3618" y="12394"/>
                      <a:pt x="3618" y="12399"/>
                    </a:cubicBezTo>
                    <a:lnTo>
                      <a:pt x="3618" y="12399"/>
                    </a:lnTo>
                    <a:cubicBezTo>
                      <a:pt x="3588" y="11462"/>
                      <a:pt x="3587" y="10525"/>
                      <a:pt x="3466" y="9588"/>
                    </a:cubicBezTo>
                    <a:cubicBezTo>
                      <a:pt x="3466" y="9588"/>
                      <a:pt x="3466" y="9557"/>
                      <a:pt x="3466" y="9557"/>
                    </a:cubicBezTo>
                    <a:cubicBezTo>
                      <a:pt x="3466" y="9557"/>
                      <a:pt x="3466" y="9527"/>
                      <a:pt x="3466" y="9497"/>
                    </a:cubicBezTo>
                    <a:cubicBezTo>
                      <a:pt x="3405" y="9193"/>
                      <a:pt x="3375" y="8889"/>
                      <a:pt x="3314" y="8585"/>
                    </a:cubicBezTo>
                    <a:cubicBezTo>
                      <a:pt x="3314" y="8585"/>
                      <a:pt x="3314" y="8585"/>
                      <a:pt x="3314" y="8615"/>
                    </a:cubicBezTo>
                    <a:cubicBezTo>
                      <a:pt x="3314" y="8494"/>
                      <a:pt x="3284" y="8372"/>
                      <a:pt x="3284" y="8250"/>
                    </a:cubicBezTo>
                    <a:cubicBezTo>
                      <a:pt x="3284" y="8250"/>
                      <a:pt x="3284" y="8250"/>
                      <a:pt x="3284" y="8281"/>
                    </a:cubicBezTo>
                    <a:cubicBezTo>
                      <a:pt x="3132" y="7156"/>
                      <a:pt x="3132" y="6032"/>
                      <a:pt x="3010" y="4907"/>
                    </a:cubicBezTo>
                    <a:cubicBezTo>
                      <a:pt x="2949" y="4360"/>
                      <a:pt x="2858" y="3782"/>
                      <a:pt x="2737" y="3266"/>
                    </a:cubicBezTo>
                    <a:cubicBezTo>
                      <a:pt x="2737" y="3205"/>
                      <a:pt x="2706" y="3144"/>
                      <a:pt x="2676" y="3083"/>
                    </a:cubicBezTo>
                    <a:lnTo>
                      <a:pt x="2676" y="3083"/>
                    </a:lnTo>
                    <a:cubicBezTo>
                      <a:pt x="3024" y="3170"/>
                      <a:pt x="3480" y="3319"/>
                      <a:pt x="3890" y="3319"/>
                    </a:cubicBezTo>
                    <a:cubicBezTo>
                      <a:pt x="4053" y="3319"/>
                      <a:pt x="4209" y="3296"/>
                      <a:pt x="4348" y="3235"/>
                    </a:cubicBezTo>
                    <a:cubicBezTo>
                      <a:pt x="5055" y="3406"/>
                      <a:pt x="5785" y="3497"/>
                      <a:pt x="6514" y="3497"/>
                    </a:cubicBezTo>
                    <a:cubicBezTo>
                      <a:pt x="7475" y="3497"/>
                      <a:pt x="8433" y="3338"/>
                      <a:pt x="9332" y="2992"/>
                    </a:cubicBezTo>
                    <a:cubicBezTo>
                      <a:pt x="11977" y="2202"/>
                      <a:pt x="14713" y="1655"/>
                      <a:pt x="17479" y="1411"/>
                    </a:cubicBezTo>
                    <a:cubicBezTo>
                      <a:pt x="17691" y="1381"/>
                      <a:pt x="17752" y="1108"/>
                      <a:pt x="17509" y="1047"/>
                    </a:cubicBezTo>
                    <a:cubicBezTo>
                      <a:pt x="15383" y="415"/>
                      <a:pt x="13089" y="0"/>
                      <a:pt x="1082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8"/>
              <p:cNvSpPr/>
              <p:nvPr/>
            </p:nvSpPr>
            <p:spPr>
              <a:xfrm>
                <a:off x="3742900" y="4073900"/>
                <a:ext cx="458075" cy="93225"/>
              </a:xfrm>
              <a:custGeom>
                <a:rect b="b" l="l" r="r" t="t"/>
                <a:pathLst>
                  <a:path extrusionOk="0" h="3729" w="18323">
                    <a:moveTo>
                      <a:pt x="6518" y="1"/>
                    </a:moveTo>
                    <a:cubicBezTo>
                      <a:pt x="4975" y="1"/>
                      <a:pt x="3662" y="873"/>
                      <a:pt x="2182" y="1192"/>
                    </a:cubicBezTo>
                    <a:cubicBezTo>
                      <a:pt x="1514" y="1344"/>
                      <a:pt x="845" y="1344"/>
                      <a:pt x="146" y="1405"/>
                    </a:cubicBezTo>
                    <a:cubicBezTo>
                      <a:pt x="85" y="1405"/>
                      <a:pt x="55" y="1496"/>
                      <a:pt x="85" y="1527"/>
                    </a:cubicBezTo>
                    <a:cubicBezTo>
                      <a:pt x="0" y="1757"/>
                      <a:pt x="219" y="1813"/>
                      <a:pt x="535" y="1813"/>
                    </a:cubicBezTo>
                    <a:cubicBezTo>
                      <a:pt x="839" y="1813"/>
                      <a:pt x="1232" y="1761"/>
                      <a:pt x="1529" y="1761"/>
                    </a:cubicBezTo>
                    <a:cubicBezTo>
                      <a:pt x="1698" y="1761"/>
                      <a:pt x="1836" y="1778"/>
                      <a:pt x="1909" y="1831"/>
                    </a:cubicBezTo>
                    <a:lnTo>
                      <a:pt x="1939" y="1831"/>
                    </a:lnTo>
                    <a:cubicBezTo>
                      <a:pt x="2031" y="1831"/>
                      <a:pt x="2091" y="1861"/>
                      <a:pt x="2182" y="1861"/>
                    </a:cubicBezTo>
                    <a:lnTo>
                      <a:pt x="2152" y="1861"/>
                    </a:lnTo>
                    <a:cubicBezTo>
                      <a:pt x="3398" y="2074"/>
                      <a:pt x="4553" y="2560"/>
                      <a:pt x="5769" y="2773"/>
                    </a:cubicBezTo>
                    <a:cubicBezTo>
                      <a:pt x="7380" y="3106"/>
                      <a:pt x="9041" y="3389"/>
                      <a:pt x="10707" y="3389"/>
                    </a:cubicBezTo>
                    <a:cubicBezTo>
                      <a:pt x="10864" y="3389"/>
                      <a:pt x="11022" y="3386"/>
                      <a:pt x="11180" y="3381"/>
                    </a:cubicBezTo>
                    <a:cubicBezTo>
                      <a:pt x="11233" y="3380"/>
                      <a:pt x="11286" y="3380"/>
                      <a:pt x="11340" y="3380"/>
                    </a:cubicBezTo>
                    <a:cubicBezTo>
                      <a:pt x="12957" y="3380"/>
                      <a:pt x="14591" y="3728"/>
                      <a:pt x="16214" y="3728"/>
                    </a:cubicBezTo>
                    <a:cubicBezTo>
                      <a:pt x="16614" y="3728"/>
                      <a:pt x="17013" y="3707"/>
                      <a:pt x="17411" y="3654"/>
                    </a:cubicBezTo>
                    <a:cubicBezTo>
                      <a:pt x="18323" y="3198"/>
                      <a:pt x="15131" y="2104"/>
                      <a:pt x="14766" y="1952"/>
                    </a:cubicBezTo>
                    <a:lnTo>
                      <a:pt x="14797" y="1952"/>
                    </a:lnTo>
                    <a:cubicBezTo>
                      <a:pt x="12282" y="1065"/>
                      <a:pt x="9652" y="4"/>
                      <a:pt x="6964" y="4"/>
                    </a:cubicBezTo>
                    <a:cubicBezTo>
                      <a:pt x="6890" y="4"/>
                      <a:pt x="6816" y="5"/>
                      <a:pt x="6742" y="7"/>
                    </a:cubicBezTo>
                    <a:cubicBezTo>
                      <a:pt x="6667" y="3"/>
                      <a:pt x="6592" y="1"/>
                      <a:pt x="651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8"/>
              <p:cNvSpPr/>
              <p:nvPr/>
            </p:nvSpPr>
            <p:spPr>
              <a:xfrm>
                <a:off x="3702475" y="4126375"/>
                <a:ext cx="96525" cy="447725"/>
              </a:xfrm>
              <a:custGeom>
                <a:rect b="b" l="l" r="r" t="t"/>
                <a:pathLst>
                  <a:path extrusionOk="0" h="17909" w="3861">
                    <a:moveTo>
                      <a:pt x="2567" y="0"/>
                    </a:moveTo>
                    <a:cubicBezTo>
                      <a:pt x="2522" y="0"/>
                      <a:pt x="2475" y="28"/>
                      <a:pt x="2432" y="96"/>
                    </a:cubicBezTo>
                    <a:cubicBezTo>
                      <a:pt x="2249" y="856"/>
                      <a:pt x="1672" y="1434"/>
                      <a:pt x="1429" y="2163"/>
                    </a:cubicBezTo>
                    <a:cubicBezTo>
                      <a:pt x="760" y="4169"/>
                      <a:pt x="0" y="6206"/>
                      <a:pt x="213" y="8364"/>
                    </a:cubicBezTo>
                    <a:cubicBezTo>
                      <a:pt x="243" y="8425"/>
                      <a:pt x="243" y="8485"/>
                      <a:pt x="243" y="8546"/>
                    </a:cubicBezTo>
                    <a:cubicBezTo>
                      <a:pt x="243" y="8556"/>
                      <a:pt x="243" y="8567"/>
                      <a:pt x="243" y="8577"/>
                    </a:cubicBezTo>
                    <a:cubicBezTo>
                      <a:pt x="456" y="11525"/>
                      <a:pt x="486" y="14565"/>
                      <a:pt x="1611" y="17331"/>
                    </a:cubicBezTo>
                    <a:cubicBezTo>
                      <a:pt x="1686" y="17506"/>
                      <a:pt x="1803" y="17908"/>
                      <a:pt x="2028" y="17908"/>
                    </a:cubicBezTo>
                    <a:cubicBezTo>
                      <a:pt x="2077" y="17908"/>
                      <a:pt x="2130" y="17890"/>
                      <a:pt x="2189" y="17847"/>
                    </a:cubicBezTo>
                    <a:cubicBezTo>
                      <a:pt x="3496" y="15476"/>
                      <a:pt x="3556" y="12650"/>
                      <a:pt x="3708" y="10005"/>
                    </a:cubicBezTo>
                    <a:cubicBezTo>
                      <a:pt x="3678" y="8455"/>
                      <a:pt x="3860" y="6935"/>
                      <a:pt x="3708" y="5416"/>
                    </a:cubicBezTo>
                    <a:cubicBezTo>
                      <a:pt x="3435" y="3744"/>
                      <a:pt x="2948" y="2102"/>
                      <a:pt x="2705" y="461"/>
                    </a:cubicBezTo>
                    <a:cubicBezTo>
                      <a:pt x="2705" y="400"/>
                      <a:pt x="2705" y="339"/>
                      <a:pt x="2705" y="309"/>
                    </a:cubicBezTo>
                    <a:cubicBezTo>
                      <a:pt x="2771" y="178"/>
                      <a:pt x="2680" y="0"/>
                      <a:pt x="256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8"/>
              <p:cNvSpPr/>
              <p:nvPr/>
            </p:nvSpPr>
            <p:spPr>
              <a:xfrm>
                <a:off x="3817200" y="4168975"/>
                <a:ext cx="428575" cy="422725"/>
              </a:xfrm>
              <a:custGeom>
                <a:rect b="b" l="l" r="r" t="t"/>
                <a:pathLst>
                  <a:path extrusionOk="0" h="16909" w="17143">
                    <a:moveTo>
                      <a:pt x="1169" y="733"/>
                    </a:moveTo>
                    <a:lnTo>
                      <a:pt x="1169" y="733"/>
                    </a:lnTo>
                    <a:cubicBezTo>
                      <a:pt x="1156" y="735"/>
                      <a:pt x="1156" y="740"/>
                      <a:pt x="1156" y="763"/>
                    </a:cubicBezTo>
                    <a:cubicBezTo>
                      <a:pt x="1161" y="753"/>
                      <a:pt x="1165" y="743"/>
                      <a:pt x="1169" y="733"/>
                    </a:cubicBezTo>
                    <a:close/>
                    <a:moveTo>
                      <a:pt x="5837" y="0"/>
                    </a:moveTo>
                    <a:cubicBezTo>
                      <a:pt x="4590" y="0"/>
                      <a:pt x="3340" y="145"/>
                      <a:pt x="2128" y="398"/>
                    </a:cubicBezTo>
                    <a:cubicBezTo>
                      <a:pt x="2068" y="338"/>
                      <a:pt x="1976" y="322"/>
                      <a:pt x="1878" y="322"/>
                    </a:cubicBezTo>
                    <a:cubicBezTo>
                      <a:pt x="1779" y="322"/>
                      <a:pt x="1673" y="338"/>
                      <a:pt x="1581" y="338"/>
                    </a:cubicBezTo>
                    <a:cubicBezTo>
                      <a:pt x="1429" y="338"/>
                      <a:pt x="1247" y="429"/>
                      <a:pt x="1247" y="611"/>
                    </a:cubicBezTo>
                    <a:cubicBezTo>
                      <a:pt x="1196" y="637"/>
                      <a:pt x="1188" y="683"/>
                      <a:pt x="1169" y="733"/>
                    </a:cubicBezTo>
                    <a:lnTo>
                      <a:pt x="1169" y="733"/>
                    </a:lnTo>
                    <a:cubicBezTo>
                      <a:pt x="1173" y="733"/>
                      <a:pt x="1179" y="733"/>
                      <a:pt x="1186" y="733"/>
                    </a:cubicBezTo>
                    <a:cubicBezTo>
                      <a:pt x="487" y="3256"/>
                      <a:pt x="214" y="5870"/>
                      <a:pt x="1" y="8453"/>
                    </a:cubicBezTo>
                    <a:cubicBezTo>
                      <a:pt x="1" y="10247"/>
                      <a:pt x="426" y="12010"/>
                      <a:pt x="821" y="13772"/>
                    </a:cubicBezTo>
                    <a:cubicBezTo>
                      <a:pt x="1021" y="14257"/>
                      <a:pt x="1595" y="16909"/>
                      <a:pt x="2167" y="16909"/>
                    </a:cubicBezTo>
                    <a:cubicBezTo>
                      <a:pt x="2205" y="16909"/>
                      <a:pt x="2243" y="16897"/>
                      <a:pt x="2280" y="16873"/>
                    </a:cubicBezTo>
                    <a:cubicBezTo>
                      <a:pt x="2645" y="16356"/>
                      <a:pt x="2676" y="15657"/>
                      <a:pt x="2858" y="15079"/>
                    </a:cubicBezTo>
                    <a:cubicBezTo>
                      <a:pt x="2858" y="15049"/>
                      <a:pt x="2858" y="15049"/>
                      <a:pt x="2888" y="15019"/>
                    </a:cubicBezTo>
                    <a:cubicBezTo>
                      <a:pt x="2888" y="15019"/>
                      <a:pt x="2888" y="14988"/>
                      <a:pt x="2888" y="14988"/>
                    </a:cubicBezTo>
                    <a:cubicBezTo>
                      <a:pt x="2888" y="14958"/>
                      <a:pt x="2888" y="14927"/>
                      <a:pt x="2919" y="14867"/>
                    </a:cubicBezTo>
                    <a:cubicBezTo>
                      <a:pt x="2919" y="14857"/>
                      <a:pt x="2919" y="14846"/>
                      <a:pt x="2919" y="14836"/>
                    </a:cubicBezTo>
                    <a:cubicBezTo>
                      <a:pt x="2919" y="14806"/>
                      <a:pt x="2949" y="14776"/>
                      <a:pt x="2949" y="14745"/>
                    </a:cubicBezTo>
                    <a:cubicBezTo>
                      <a:pt x="2949" y="14745"/>
                      <a:pt x="2949" y="14745"/>
                      <a:pt x="2949" y="14776"/>
                    </a:cubicBezTo>
                    <a:cubicBezTo>
                      <a:pt x="2980" y="14624"/>
                      <a:pt x="3010" y="14502"/>
                      <a:pt x="3040" y="14380"/>
                    </a:cubicBezTo>
                    <a:lnTo>
                      <a:pt x="3040" y="14380"/>
                    </a:lnTo>
                    <a:cubicBezTo>
                      <a:pt x="3040" y="14380"/>
                      <a:pt x="3010" y="14411"/>
                      <a:pt x="3010" y="14411"/>
                    </a:cubicBezTo>
                    <a:cubicBezTo>
                      <a:pt x="3040" y="14320"/>
                      <a:pt x="3071" y="14198"/>
                      <a:pt x="3101" y="14076"/>
                    </a:cubicBezTo>
                    <a:cubicBezTo>
                      <a:pt x="3375" y="13013"/>
                      <a:pt x="3344" y="11918"/>
                      <a:pt x="3466" y="10854"/>
                    </a:cubicBezTo>
                    <a:cubicBezTo>
                      <a:pt x="3466" y="10854"/>
                      <a:pt x="3466" y="10854"/>
                      <a:pt x="3466" y="10824"/>
                    </a:cubicBezTo>
                    <a:cubicBezTo>
                      <a:pt x="3709" y="8605"/>
                      <a:pt x="3527" y="6326"/>
                      <a:pt x="3071" y="4137"/>
                    </a:cubicBezTo>
                    <a:cubicBezTo>
                      <a:pt x="2736" y="3073"/>
                      <a:pt x="2159" y="2101"/>
                      <a:pt x="1794" y="1067"/>
                    </a:cubicBezTo>
                    <a:lnTo>
                      <a:pt x="1794" y="1067"/>
                    </a:lnTo>
                    <a:cubicBezTo>
                      <a:pt x="3983" y="2009"/>
                      <a:pt x="6262" y="2769"/>
                      <a:pt x="8481" y="3742"/>
                    </a:cubicBezTo>
                    <a:cubicBezTo>
                      <a:pt x="10305" y="4198"/>
                      <a:pt x="12159" y="4532"/>
                      <a:pt x="13983" y="4958"/>
                    </a:cubicBezTo>
                    <a:cubicBezTo>
                      <a:pt x="14773" y="5171"/>
                      <a:pt x="15594" y="5171"/>
                      <a:pt x="16354" y="5322"/>
                    </a:cubicBezTo>
                    <a:cubicBezTo>
                      <a:pt x="16494" y="5369"/>
                      <a:pt x="16714" y="5448"/>
                      <a:pt x="16879" y="5448"/>
                    </a:cubicBezTo>
                    <a:cubicBezTo>
                      <a:pt x="17036" y="5448"/>
                      <a:pt x="17142" y="5377"/>
                      <a:pt x="17083" y="5140"/>
                    </a:cubicBezTo>
                    <a:cubicBezTo>
                      <a:pt x="15351" y="3833"/>
                      <a:pt x="13588" y="2465"/>
                      <a:pt x="11734" y="1310"/>
                    </a:cubicBezTo>
                    <a:cubicBezTo>
                      <a:pt x="9904" y="386"/>
                      <a:pt x="7876" y="0"/>
                      <a:pt x="583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8"/>
              <p:cNvSpPr/>
              <p:nvPr/>
            </p:nvSpPr>
            <p:spPr>
              <a:xfrm>
                <a:off x="3909925" y="4299750"/>
                <a:ext cx="117800" cy="386950"/>
              </a:xfrm>
              <a:custGeom>
                <a:rect b="b" l="l" r="r" t="t"/>
                <a:pathLst>
                  <a:path extrusionOk="0" h="15478" w="4712">
                    <a:moveTo>
                      <a:pt x="2249" y="0"/>
                    </a:moveTo>
                    <a:cubicBezTo>
                      <a:pt x="2219" y="0"/>
                      <a:pt x="2189" y="91"/>
                      <a:pt x="2249" y="91"/>
                    </a:cubicBezTo>
                    <a:cubicBezTo>
                      <a:pt x="2249" y="152"/>
                      <a:pt x="2280" y="213"/>
                      <a:pt x="2280" y="274"/>
                    </a:cubicBezTo>
                    <a:cubicBezTo>
                      <a:pt x="2189" y="517"/>
                      <a:pt x="2037" y="760"/>
                      <a:pt x="1885" y="1003"/>
                    </a:cubicBezTo>
                    <a:cubicBezTo>
                      <a:pt x="1793" y="1186"/>
                      <a:pt x="1702" y="1338"/>
                      <a:pt x="1611" y="1520"/>
                    </a:cubicBezTo>
                    <a:cubicBezTo>
                      <a:pt x="0" y="3739"/>
                      <a:pt x="395" y="6779"/>
                      <a:pt x="638" y="9362"/>
                    </a:cubicBezTo>
                    <a:cubicBezTo>
                      <a:pt x="638" y="9362"/>
                      <a:pt x="638" y="9393"/>
                      <a:pt x="638" y="9393"/>
                    </a:cubicBezTo>
                    <a:cubicBezTo>
                      <a:pt x="638" y="9423"/>
                      <a:pt x="638" y="9453"/>
                      <a:pt x="638" y="9514"/>
                    </a:cubicBezTo>
                    <a:cubicBezTo>
                      <a:pt x="699" y="11429"/>
                      <a:pt x="1064" y="13283"/>
                      <a:pt x="1854" y="15046"/>
                    </a:cubicBezTo>
                    <a:cubicBezTo>
                      <a:pt x="1930" y="15198"/>
                      <a:pt x="2006" y="15477"/>
                      <a:pt x="2171" y="15477"/>
                    </a:cubicBezTo>
                    <a:cubicBezTo>
                      <a:pt x="2203" y="15477"/>
                      <a:pt x="2239" y="15466"/>
                      <a:pt x="2280" y="15441"/>
                    </a:cubicBezTo>
                    <a:cubicBezTo>
                      <a:pt x="2492" y="15289"/>
                      <a:pt x="2492" y="14985"/>
                      <a:pt x="2584" y="14742"/>
                    </a:cubicBezTo>
                    <a:cubicBezTo>
                      <a:pt x="2584" y="14732"/>
                      <a:pt x="2584" y="14722"/>
                      <a:pt x="2584" y="14712"/>
                    </a:cubicBezTo>
                    <a:cubicBezTo>
                      <a:pt x="3891" y="10365"/>
                      <a:pt x="4711" y="5441"/>
                      <a:pt x="2766" y="1155"/>
                    </a:cubicBezTo>
                    <a:cubicBezTo>
                      <a:pt x="2675" y="1003"/>
                      <a:pt x="2614" y="821"/>
                      <a:pt x="2553" y="639"/>
                    </a:cubicBezTo>
                    <a:cubicBezTo>
                      <a:pt x="2657" y="457"/>
                      <a:pt x="2694" y="120"/>
                      <a:pt x="2495" y="120"/>
                    </a:cubicBezTo>
                    <a:cubicBezTo>
                      <a:pt x="2461" y="120"/>
                      <a:pt x="2420" y="130"/>
                      <a:pt x="2371" y="152"/>
                    </a:cubicBezTo>
                    <a:cubicBezTo>
                      <a:pt x="2341" y="122"/>
                      <a:pt x="2341" y="0"/>
                      <a:pt x="224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8"/>
              <p:cNvSpPr/>
              <p:nvPr/>
            </p:nvSpPr>
            <p:spPr>
              <a:xfrm>
                <a:off x="3959850" y="4276950"/>
                <a:ext cx="335350" cy="171200"/>
              </a:xfrm>
              <a:custGeom>
                <a:rect b="b" l="l" r="r" t="t"/>
                <a:pathLst>
                  <a:path extrusionOk="0" h="6848" w="13414">
                    <a:moveTo>
                      <a:pt x="183" y="0"/>
                    </a:moveTo>
                    <a:cubicBezTo>
                      <a:pt x="99" y="0"/>
                      <a:pt x="0" y="85"/>
                      <a:pt x="40" y="183"/>
                    </a:cubicBezTo>
                    <a:cubicBezTo>
                      <a:pt x="435" y="639"/>
                      <a:pt x="982" y="912"/>
                      <a:pt x="1499" y="1155"/>
                    </a:cubicBezTo>
                    <a:cubicBezTo>
                      <a:pt x="2076" y="1490"/>
                      <a:pt x="2623" y="1794"/>
                      <a:pt x="3140" y="2159"/>
                    </a:cubicBezTo>
                    <a:cubicBezTo>
                      <a:pt x="4417" y="3101"/>
                      <a:pt x="5541" y="4195"/>
                      <a:pt x="6879" y="5016"/>
                    </a:cubicBezTo>
                    <a:cubicBezTo>
                      <a:pt x="7456" y="5411"/>
                      <a:pt x="8216" y="5654"/>
                      <a:pt x="8854" y="5928"/>
                    </a:cubicBezTo>
                    <a:cubicBezTo>
                      <a:pt x="9918" y="6414"/>
                      <a:pt x="10921" y="6444"/>
                      <a:pt x="12015" y="6627"/>
                    </a:cubicBezTo>
                    <a:cubicBezTo>
                      <a:pt x="12350" y="6718"/>
                      <a:pt x="12715" y="6809"/>
                      <a:pt x="13049" y="6839"/>
                    </a:cubicBezTo>
                    <a:cubicBezTo>
                      <a:pt x="13074" y="6845"/>
                      <a:pt x="13100" y="6847"/>
                      <a:pt x="13127" y="6847"/>
                    </a:cubicBezTo>
                    <a:cubicBezTo>
                      <a:pt x="13257" y="6847"/>
                      <a:pt x="13388" y="6784"/>
                      <a:pt x="13414" y="6657"/>
                    </a:cubicBezTo>
                    <a:cubicBezTo>
                      <a:pt x="13292" y="6110"/>
                      <a:pt x="12684" y="5715"/>
                      <a:pt x="12319" y="5289"/>
                    </a:cubicBezTo>
                    <a:cubicBezTo>
                      <a:pt x="11681" y="4681"/>
                      <a:pt x="11012" y="4073"/>
                      <a:pt x="10283" y="3587"/>
                    </a:cubicBezTo>
                    <a:cubicBezTo>
                      <a:pt x="8945" y="2402"/>
                      <a:pt x="7426" y="1307"/>
                      <a:pt x="5602" y="1125"/>
                    </a:cubicBezTo>
                    <a:cubicBezTo>
                      <a:pt x="5602" y="1125"/>
                      <a:pt x="5572" y="1095"/>
                      <a:pt x="5541" y="1095"/>
                    </a:cubicBezTo>
                    <a:cubicBezTo>
                      <a:pt x="4508" y="791"/>
                      <a:pt x="3413" y="700"/>
                      <a:pt x="2350" y="517"/>
                    </a:cubicBezTo>
                    <a:cubicBezTo>
                      <a:pt x="1711" y="426"/>
                      <a:pt x="1012" y="487"/>
                      <a:pt x="404" y="183"/>
                    </a:cubicBezTo>
                    <a:cubicBezTo>
                      <a:pt x="374" y="152"/>
                      <a:pt x="344" y="122"/>
                      <a:pt x="283" y="92"/>
                    </a:cubicBezTo>
                    <a:cubicBezTo>
                      <a:pt x="272" y="26"/>
                      <a:pt x="230" y="0"/>
                      <a:pt x="18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8"/>
              <p:cNvSpPr/>
              <p:nvPr/>
            </p:nvSpPr>
            <p:spPr>
              <a:xfrm>
                <a:off x="4014775" y="4373175"/>
                <a:ext cx="321475" cy="400625"/>
              </a:xfrm>
              <a:custGeom>
                <a:rect b="b" l="l" r="r" t="t"/>
                <a:pathLst>
                  <a:path extrusionOk="0" h="16025" w="12859">
                    <a:moveTo>
                      <a:pt x="1098" y="1"/>
                    </a:moveTo>
                    <a:cubicBezTo>
                      <a:pt x="1063" y="1"/>
                      <a:pt x="1030" y="21"/>
                      <a:pt x="1004" y="72"/>
                    </a:cubicBezTo>
                    <a:cubicBezTo>
                      <a:pt x="994" y="70"/>
                      <a:pt x="986" y="69"/>
                      <a:pt x="977" y="69"/>
                    </a:cubicBezTo>
                    <a:cubicBezTo>
                      <a:pt x="878" y="69"/>
                      <a:pt x="859" y="227"/>
                      <a:pt x="943" y="255"/>
                    </a:cubicBezTo>
                    <a:cubicBezTo>
                      <a:pt x="1004" y="285"/>
                      <a:pt x="1125" y="316"/>
                      <a:pt x="1156" y="346"/>
                    </a:cubicBezTo>
                    <a:cubicBezTo>
                      <a:pt x="1247" y="437"/>
                      <a:pt x="1338" y="528"/>
                      <a:pt x="1429" y="620"/>
                    </a:cubicBezTo>
                    <a:cubicBezTo>
                      <a:pt x="1399" y="604"/>
                      <a:pt x="1368" y="597"/>
                      <a:pt x="1338" y="597"/>
                    </a:cubicBezTo>
                    <a:cubicBezTo>
                      <a:pt x="1308" y="597"/>
                      <a:pt x="1277" y="604"/>
                      <a:pt x="1247" y="620"/>
                    </a:cubicBezTo>
                    <a:cubicBezTo>
                      <a:pt x="1188" y="430"/>
                      <a:pt x="1138" y="356"/>
                      <a:pt x="1108" y="356"/>
                    </a:cubicBezTo>
                    <a:cubicBezTo>
                      <a:pt x="1061" y="356"/>
                      <a:pt x="1063" y="537"/>
                      <a:pt x="1156" y="741"/>
                    </a:cubicBezTo>
                    <a:cubicBezTo>
                      <a:pt x="1095" y="1197"/>
                      <a:pt x="882" y="1683"/>
                      <a:pt x="791" y="2139"/>
                    </a:cubicBezTo>
                    <a:cubicBezTo>
                      <a:pt x="669" y="2535"/>
                      <a:pt x="639" y="2960"/>
                      <a:pt x="578" y="3355"/>
                    </a:cubicBezTo>
                    <a:cubicBezTo>
                      <a:pt x="213" y="4753"/>
                      <a:pt x="61" y="6152"/>
                      <a:pt x="31" y="7611"/>
                    </a:cubicBezTo>
                    <a:lnTo>
                      <a:pt x="31" y="7580"/>
                    </a:lnTo>
                    <a:lnTo>
                      <a:pt x="31" y="7580"/>
                    </a:lnTo>
                    <a:cubicBezTo>
                      <a:pt x="1" y="8857"/>
                      <a:pt x="153" y="10133"/>
                      <a:pt x="548" y="11319"/>
                    </a:cubicBezTo>
                    <a:cubicBezTo>
                      <a:pt x="609" y="11471"/>
                      <a:pt x="639" y="11653"/>
                      <a:pt x="700" y="11836"/>
                    </a:cubicBezTo>
                    <a:cubicBezTo>
                      <a:pt x="700" y="11853"/>
                      <a:pt x="700" y="11866"/>
                      <a:pt x="700" y="11866"/>
                    </a:cubicBezTo>
                    <a:cubicBezTo>
                      <a:pt x="700" y="11896"/>
                      <a:pt x="730" y="11927"/>
                      <a:pt x="730" y="11957"/>
                    </a:cubicBezTo>
                    <a:lnTo>
                      <a:pt x="730" y="11927"/>
                    </a:lnTo>
                    <a:cubicBezTo>
                      <a:pt x="730" y="11957"/>
                      <a:pt x="730" y="11988"/>
                      <a:pt x="761" y="12018"/>
                    </a:cubicBezTo>
                    <a:cubicBezTo>
                      <a:pt x="761" y="12018"/>
                      <a:pt x="761" y="12048"/>
                      <a:pt x="761" y="12048"/>
                    </a:cubicBezTo>
                    <a:cubicBezTo>
                      <a:pt x="761" y="12048"/>
                      <a:pt x="761" y="12079"/>
                      <a:pt x="761" y="12079"/>
                    </a:cubicBezTo>
                    <a:cubicBezTo>
                      <a:pt x="1051" y="12572"/>
                      <a:pt x="1175" y="16025"/>
                      <a:pt x="1687" y="16025"/>
                    </a:cubicBezTo>
                    <a:cubicBezTo>
                      <a:pt x="1711" y="16025"/>
                      <a:pt x="1737" y="16017"/>
                      <a:pt x="1764" y="16000"/>
                    </a:cubicBezTo>
                    <a:cubicBezTo>
                      <a:pt x="2098" y="15240"/>
                      <a:pt x="2128" y="14358"/>
                      <a:pt x="2311" y="13568"/>
                    </a:cubicBezTo>
                    <a:cubicBezTo>
                      <a:pt x="2554" y="12808"/>
                      <a:pt x="2797" y="12048"/>
                      <a:pt x="3010" y="11288"/>
                    </a:cubicBezTo>
                    <a:cubicBezTo>
                      <a:pt x="3253" y="10498"/>
                      <a:pt x="3192" y="9525"/>
                      <a:pt x="3162" y="8735"/>
                    </a:cubicBezTo>
                    <a:cubicBezTo>
                      <a:pt x="3162" y="7489"/>
                      <a:pt x="3040" y="6334"/>
                      <a:pt x="2645" y="5149"/>
                    </a:cubicBezTo>
                    <a:lnTo>
                      <a:pt x="2645" y="5179"/>
                    </a:lnTo>
                    <a:cubicBezTo>
                      <a:pt x="2645" y="5088"/>
                      <a:pt x="2584" y="4966"/>
                      <a:pt x="2584" y="4875"/>
                    </a:cubicBezTo>
                    <a:cubicBezTo>
                      <a:pt x="2584" y="4875"/>
                      <a:pt x="2554" y="4845"/>
                      <a:pt x="2554" y="4814"/>
                    </a:cubicBezTo>
                    <a:lnTo>
                      <a:pt x="2554" y="4845"/>
                    </a:lnTo>
                    <a:cubicBezTo>
                      <a:pt x="2523" y="4723"/>
                      <a:pt x="2493" y="4571"/>
                      <a:pt x="2463" y="4480"/>
                    </a:cubicBezTo>
                    <a:lnTo>
                      <a:pt x="2463" y="4449"/>
                    </a:lnTo>
                    <a:cubicBezTo>
                      <a:pt x="2280" y="3842"/>
                      <a:pt x="2068" y="3234"/>
                      <a:pt x="1885" y="2626"/>
                    </a:cubicBezTo>
                    <a:cubicBezTo>
                      <a:pt x="1855" y="1987"/>
                      <a:pt x="1764" y="1349"/>
                      <a:pt x="1520" y="741"/>
                    </a:cubicBezTo>
                    <a:lnTo>
                      <a:pt x="1520" y="741"/>
                    </a:lnTo>
                    <a:cubicBezTo>
                      <a:pt x="3010" y="2170"/>
                      <a:pt x="4347" y="3750"/>
                      <a:pt x="5776" y="5240"/>
                    </a:cubicBezTo>
                    <a:cubicBezTo>
                      <a:pt x="6657" y="6121"/>
                      <a:pt x="7448" y="7124"/>
                      <a:pt x="8481" y="7854"/>
                    </a:cubicBezTo>
                    <a:cubicBezTo>
                      <a:pt x="9059" y="8279"/>
                      <a:pt x="9758" y="8644"/>
                      <a:pt x="10396" y="8887"/>
                    </a:cubicBezTo>
                    <a:cubicBezTo>
                      <a:pt x="10973" y="9100"/>
                      <a:pt x="11551" y="9191"/>
                      <a:pt x="12068" y="9525"/>
                    </a:cubicBezTo>
                    <a:cubicBezTo>
                      <a:pt x="12178" y="9581"/>
                      <a:pt x="12289" y="9712"/>
                      <a:pt x="12423" y="9712"/>
                    </a:cubicBezTo>
                    <a:cubicBezTo>
                      <a:pt x="12436" y="9712"/>
                      <a:pt x="12449" y="9711"/>
                      <a:pt x="12463" y="9708"/>
                    </a:cubicBezTo>
                    <a:cubicBezTo>
                      <a:pt x="12858" y="9495"/>
                      <a:pt x="12250" y="8826"/>
                      <a:pt x="12129" y="8522"/>
                    </a:cubicBezTo>
                    <a:cubicBezTo>
                      <a:pt x="11551" y="7489"/>
                      <a:pt x="10943" y="6486"/>
                      <a:pt x="10183" y="5574"/>
                    </a:cubicBezTo>
                    <a:lnTo>
                      <a:pt x="10183" y="5604"/>
                    </a:lnTo>
                    <a:cubicBezTo>
                      <a:pt x="9484" y="4693"/>
                      <a:pt x="8663" y="3872"/>
                      <a:pt x="7721" y="3234"/>
                    </a:cubicBezTo>
                    <a:cubicBezTo>
                      <a:pt x="7052" y="2808"/>
                      <a:pt x="6323" y="2474"/>
                      <a:pt x="5624" y="2139"/>
                    </a:cubicBezTo>
                    <a:cubicBezTo>
                      <a:pt x="5046" y="1835"/>
                      <a:pt x="4438" y="1623"/>
                      <a:pt x="3861" y="1349"/>
                    </a:cubicBezTo>
                    <a:cubicBezTo>
                      <a:pt x="3040" y="924"/>
                      <a:pt x="2189" y="559"/>
                      <a:pt x="1338" y="194"/>
                    </a:cubicBezTo>
                    <a:cubicBezTo>
                      <a:pt x="1294" y="129"/>
                      <a:pt x="1188" y="1"/>
                      <a:pt x="109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8"/>
              <p:cNvSpPr/>
              <p:nvPr/>
            </p:nvSpPr>
            <p:spPr>
              <a:xfrm>
                <a:off x="4143200" y="4546350"/>
                <a:ext cx="164150" cy="369625"/>
              </a:xfrm>
              <a:custGeom>
                <a:rect b="b" l="l" r="r" t="t"/>
                <a:pathLst>
                  <a:path extrusionOk="0" h="14785" w="6566">
                    <a:moveTo>
                      <a:pt x="71" y="0"/>
                    </a:moveTo>
                    <a:cubicBezTo>
                      <a:pt x="45" y="0"/>
                      <a:pt x="22" y="14"/>
                      <a:pt x="1" y="45"/>
                    </a:cubicBezTo>
                    <a:cubicBezTo>
                      <a:pt x="1" y="76"/>
                      <a:pt x="1" y="106"/>
                      <a:pt x="31" y="106"/>
                    </a:cubicBezTo>
                    <a:cubicBezTo>
                      <a:pt x="92" y="167"/>
                      <a:pt x="122" y="228"/>
                      <a:pt x="183" y="258"/>
                    </a:cubicBezTo>
                    <a:cubicBezTo>
                      <a:pt x="213" y="319"/>
                      <a:pt x="244" y="380"/>
                      <a:pt x="304" y="440"/>
                    </a:cubicBezTo>
                    <a:cubicBezTo>
                      <a:pt x="213" y="957"/>
                      <a:pt x="608" y="1504"/>
                      <a:pt x="608" y="2082"/>
                    </a:cubicBezTo>
                    <a:cubicBezTo>
                      <a:pt x="608" y="2082"/>
                      <a:pt x="608" y="2051"/>
                      <a:pt x="608" y="2051"/>
                    </a:cubicBezTo>
                    <a:cubicBezTo>
                      <a:pt x="973" y="4088"/>
                      <a:pt x="1247" y="6155"/>
                      <a:pt x="2007" y="8070"/>
                    </a:cubicBezTo>
                    <a:cubicBezTo>
                      <a:pt x="3101" y="10349"/>
                      <a:pt x="4286" y="12629"/>
                      <a:pt x="5928" y="14574"/>
                    </a:cubicBezTo>
                    <a:cubicBezTo>
                      <a:pt x="5999" y="14670"/>
                      <a:pt x="6090" y="14785"/>
                      <a:pt x="6199" y="14785"/>
                    </a:cubicBezTo>
                    <a:cubicBezTo>
                      <a:pt x="6229" y="14785"/>
                      <a:pt x="6260" y="14776"/>
                      <a:pt x="6292" y="14757"/>
                    </a:cubicBezTo>
                    <a:cubicBezTo>
                      <a:pt x="6566" y="12903"/>
                      <a:pt x="5958" y="10927"/>
                      <a:pt x="5563" y="9103"/>
                    </a:cubicBezTo>
                    <a:cubicBezTo>
                      <a:pt x="4833" y="5790"/>
                      <a:pt x="2797" y="3054"/>
                      <a:pt x="608" y="562"/>
                    </a:cubicBezTo>
                    <a:cubicBezTo>
                      <a:pt x="608" y="471"/>
                      <a:pt x="548" y="380"/>
                      <a:pt x="426" y="380"/>
                    </a:cubicBezTo>
                    <a:cubicBezTo>
                      <a:pt x="351" y="304"/>
                      <a:pt x="192" y="0"/>
                      <a:pt x="7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8"/>
              <p:cNvSpPr/>
              <p:nvPr/>
            </p:nvSpPr>
            <p:spPr>
              <a:xfrm>
                <a:off x="3298200" y="4005150"/>
                <a:ext cx="976875" cy="848575"/>
              </a:xfrm>
              <a:custGeom>
                <a:rect b="b" l="l" r="r" t="t"/>
                <a:pathLst>
                  <a:path extrusionOk="0" h="33943" w="39075">
                    <a:moveTo>
                      <a:pt x="13223" y="1541"/>
                    </a:moveTo>
                    <a:cubicBezTo>
                      <a:pt x="13232" y="1544"/>
                      <a:pt x="13242" y="1548"/>
                      <a:pt x="13252" y="1551"/>
                    </a:cubicBezTo>
                    <a:lnTo>
                      <a:pt x="13252" y="1551"/>
                    </a:lnTo>
                    <a:cubicBezTo>
                      <a:pt x="13250" y="1541"/>
                      <a:pt x="13244" y="1541"/>
                      <a:pt x="13223" y="1541"/>
                    </a:cubicBezTo>
                    <a:close/>
                    <a:moveTo>
                      <a:pt x="22888" y="7316"/>
                    </a:moveTo>
                    <a:cubicBezTo>
                      <a:pt x="22909" y="7316"/>
                      <a:pt x="22916" y="7330"/>
                      <a:pt x="22927" y="7339"/>
                    </a:cubicBezTo>
                    <a:lnTo>
                      <a:pt x="22927" y="7339"/>
                    </a:lnTo>
                    <a:cubicBezTo>
                      <a:pt x="22914" y="7331"/>
                      <a:pt x="22901" y="7323"/>
                      <a:pt x="22888" y="7316"/>
                    </a:cubicBezTo>
                    <a:close/>
                    <a:moveTo>
                      <a:pt x="27205" y="12514"/>
                    </a:moveTo>
                    <a:cubicBezTo>
                      <a:pt x="27205" y="12527"/>
                      <a:pt x="27211" y="12535"/>
                      <a:pt x="27217" y="12539"/>
                    </a:cubicBezTo>
                    <a:lnTo>
                      <a:pt x="27217" y="12539"/>
                    </a:lnTo>
                    <a:lnTo>
                      <a:pt x="27205" y="12514"/>
                    </a:lnTo>
                    <a:close/>
                    <a:moveTo>
                      <a:pt x="27217" y="12539"/>
                    </a:moveTo>
                    <a:lnTo>
                      <a:pt x="27235" y="12575"/>
                    </a:lnTo>
                    <a:cubicBezTo>
                      <a:pt x="27235" y="12575"/>
                      <a:pt x="27235" y="12544"/>
                      <a:pt x="27235" y="12544"/>
                    </a:cubicBezTo>
                    <a:cubicBezTo>
                      <a:pt x="27235" y="12544"/>
                      <a:pt x="27226" y="12544"/>
                      <a:pt x="27217" y="12539"/>
                    </a:cubicBezTo>
                    <a:close/>
                    <a:moveTo>
                      <a:pt x="4634" y="0"/>
                    </a:moveTo>
                    <a:cubicBezTo>
                      <a:pt x="3527" y="0"/>
                      <a:pt x="2425" y="99"/>
                      <a:pt x="1338" y="325"/>
                    </a:cubicBezTo>
                    <a:lnTo>
                      <a:pt x="1368" y="325"/>
                    </a:lnTo>
                    <a:cubicBezTo>
                      <a:pt x="943" y="508"/>
                      <a:pt x="1" y="295"/>
                      <a:pt x="1" y="933"/>
                    </a:cubicBezTo>
                    <a:cubicBezTo>
                      <a:pt x="28" y="1124"/>
                      <a:pt x="178" y="1242"/>
                      <a:pt x="340" y="1242"/>
                    </a:cubicBezTo>
                    <a:cubicBezTo>
                      <a:pt x="358" y="1242"/>
                      <a:pt x="377" y="1240"/>
                      <a:pt x="396" y="1237"/>
                    </a:cubicBezTo>
                    <a:cubicBezTo>
                      <a:pt x="1569" y="1096"/>
                      <a:pt x="2750" y="1028"/>
                      <a:pt x="3928" y="1028"/>
                    </a:cubicBezTo>
                    <a:cubicBezTo>
                      <a:pt x="5037" y="1028"/>
                      <a:pt x="6143" y="1089"/>
                      <a:pt x="7235" y="1207"/>
                    </a:cubicBezTo>
                    <a:cubicBezTo>
                      <a:pt x="14925" y="1906"/>
                      <a:pt x="21490" y="6587"/>
                      <a:pt x="26718" y="11997"/>
                    </a:cubicBezTo>
                    <a:cubicBezTo>
                      <a:pt x="26870" y="12179"/>
                      <a:pt x="27053" y="12362"/>
                      <a:pt x="27235" y="12544"/>
                    </a:cubicBezTo>
                    <a:cubicBezTo>
                      <a:pt x="32554" y="18745"/>
                      <a:pt x="36171" y="26222"/>
                      <a:pt x="38937" y="33882"/>
                    </a:cubicBezTo>
                    <a:cubicBezTo>
                      <a:pt x="38937" y="33882"/>
                      <a:pt x="38937" y="33851"/>
                      <a:pt x="38937" y="33851"/>
                    </a:cubicBezTo>
                    <a:cubicBezTo>
                      <a:pt x="38937" y="33912"/>
                      <a:pt x="38975" y="33943"/>
                      <a:pt x="39010" y="33943"/>
                    </a:cubicBezTo>
                    <a:cubicBezTo>
                      <a:pt x="39044" y="33943"/>
                      <a:pt x="39074" y="33912"/>
                      <a:pt x="39059" y="33851"/>
                    </a:cubicBezTo>
                    <a:cubicBezTo>
                      <a:pt x="39029" y="33851"/>
                      <a:pt x="39029" y="33851"/>
                      <a:pt x="39029" y="33821"/>
                    </a:cubicBezTo>
                    <a:cubicBezTo>
                      <a:pt x="35959" y="24034"/>
                      <a:pt x="31338" y="14155"/>
                      <a:pt x="23223" y="7559"/>
                    </a:cubicBezTo>
                    <a:lnTo>
                      <a:pt x="23223" y="7559"/>
                    </a:lnTo>
                    <a:cubicBezTo>
                      <a:pt x="23223" y="7590"/>
                      <a:pt x="23253" y="7590"/>
                      <a:pt x="23253" y="7620"/>
                    </a:cubicBezTo>
                    <a:cubicBezTo>
                      <a:pt x="23223" y="7590"/>
                      <a:pt x="23192" y="7559"/>
                      <a:pt x="23162" y="7529"/>
                    </a:cubicBezTo>
                    <a:cubicBezTo>
                      <a:pt x="23132" y="7499"/>
                      <a:pt x="23132" y="7499"/>
                      <a:pt x="23101" y="7499"/>
                    </a:cubicBezTo>
                    <a:lnTo>
                      <a:pt x="23132" y="7499"/>
                    </a:lnTo>
                    <a:cubicBezTo>
                      <a:pt x="23101" y="7468"/>
                      <a:pt x="23071" y="7438"/>
                      <a:pt x="23040" y="7407"/>
                    </a:cubicBezTo>
                    <a:lnTo>
                      <a:pt x="23040" y="7407"/>
                    </a:lnTo>
                    <a:cubicBezTo>
                      <a:pt x="23040" y="7413"/>
                      <a:pt x="23040" y="7417"/>
                      <a:pt x="23041" y="7420"/>
                    </a:cubicBezTo>
                    <a:lnTo>
                      <a:pt x="23041" y="7420"/>
                    </a:lnTo>
                    <a:cubicBezTo>
                      <a:pt x="23004" y="7397"/>
                      <a:pt x="22968" y="7367"/>
                      <a:pt x="22932" y="7342"/>
                    </a:cubicBezTo>
                    <a:lnTo>
                      <a:pt x="22932" y="7342"/>
                    </a:lnTo>
                    <a:cubicBezTo>
                      <a:pt x="22936" y="7345"/>
                      <a:pt x="22942" y="7347"/>
                      <a:pt x="22949" y="7347"/>
                    </a:cubicBezTo>
                    <a:cubicBezTo>
                      <a:pt x="20039" y="4982"/>
                      <a:pt x="16857" y="2769"/>
                      <a:pt x="13252" y="1551"/>
                    </a:cubicBezTo>
                    <a:lnTo>
                      <a:pt x="13252" y="1551"/>
                    </a:lnTo>
                    <a:cubicBezTo>
                      <a:pt x="13253" y="1555"/>
                      <a:pt x="13253" y="1562"/>
                      <a:pt x="13253" y="1571"/>
                    </a:cubicBezTo>
                    <a:cubicBezTo>
                      <a:pt x="10499" y="690"/>
                      <a:pt x="7552" y="0"/>
                      <a:pt x="4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8"/>
              <p:cNvSpPr/>
              <p:nvPr/>
            </p:nvSpPr>
            <p:spPr>
              <a:xfrm>
                <a:off x="3063400" y="3721575"/>
                <a:ext cx="129200" cy="359650"/>
              </a:xfrm>
              <a:custGeom>
                <a:rect b="b" l="l" r="r" t="t"/>
                <a:pathLst>
                  <a:path extrusionOk="0" h="14386" w="5168">
                    <a:moveTo>
                      <a:pt x="1594" y="1"/>
                    </a:moveTo>
                    <a:cubicBezTo>
                      <a:pt x="1319" y="1"/>
                      <a:pt x="1224" y="508"/>
                      <a:pt x="1246" y="847"/>
                    </a:cubicBezTo>
                    <a:cubicBezTo>
                      <a:pt x="1216" y="2550"/>
                      <a:pt x="1915" y="4252"/>
                      <a:pt x="3009" y="5528"/>
                    </a:cubicBezTo>
                    <a:lnTo>
                      <a:pt x="2979" y="5528"/>
                    </a:lnTo>
                    <a:cubicBezTo>
                      <a:pt x="3526" y="6106"/>
                      <a:pt x="4012" y="6835"/>
                      <a:pt x="4043" y="7656"/>
                    </a:cubicBezTo>
                    <a:cubicBezTo>
                      <a:pt x="2280" y="8537"/>
                      <a:pt x="1550" y="10483"/>
                      <a:pt x="760" y="12155"/>
                    </a:cubicBezTo>
                    <a:cubicBezTo>
                      <a:pt x="547" y="12823"/>
                      <a:pt x="0" y="13674"/>
                      <a:pt x="91" y="14313"/>
                    </a:cubicBezTo>
                    <a:cubicBezTo>
                      <a:pt x="125" y="14363"/>
                      <a:pt x="186" y="14385"/>
                      <a:pt x="244" y="14385"/>
                    </a:cubicBezTo>
                    <a:cubicBezTo>
                      <a:pt x="292" y="14385"/>
                      <a:pt x="338" y="14370"/>
                      <a:pt x="365" y="14343"/>
                    </a:cubicBezTo>
                    <a:cubicBezTo>
                      <a:pt x="1034" y="13705"/>
                      <a:pt x="1794" y="13158"/>
                      <a:pt x="2553" y="12641"/>
                    </a:cubicBezTo>
                    <a:cubicBezTo>
                      <a:pt x="4347" y="11911"/>
                      <a:pt x="4438" y="10118"/>
                      <a:pt x="4499" y="8416"/>
                    </a:cubicBezTo>
                    <a:cubicBezTo>
                      <a:pt x="4511" y="8417"/>
                      <a:pt x="4523" y="8418"/>
                      <a:pt x="4535" y="8418"/>
                    </a:cubicBezTo>
                    <a:cubicBezTo>
                      <a:pt x="4742" y="8418"/>
                      <a:pt x="4740" y="8165"/>
                      <a:pt x="4712" y="8021"/>
                    </a:cubicBezTo>
                    <a:cubicBezTo>
                      <a:pt x="4924" y="4312"/>
                      <a:pt x="5167" y="2610"/>
                      <a:pt x="1946" y="209"/>
                    </a:cubicBezTo>
                    <a:cubicBezTo>
                      <a:pt x="1805" y="61"/>
                      <a:pt x="1689" y="1"/>
                      <a:pt x="1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8"/>
              <p:cNvSpPr/>
              <p:nvPr/>
            </p:nvSpPr>
            <p:spPr>
              <a:xfrm>
                <a:off x="2880400" y="3609125"/>
                <a:ext cx="220900" cy="543725"/>
              </a:xfrm>
              <a:custGeom>
                <a:rect b="b" l="l" r="r" t="t"/>
                <a:pathLst>
                  <a:path extrusionOk="0" h="21749" w="8836">
                    <a:moveTo>
                      <a:pt x="497" y="0"/>
                    </a:moveTo>
                    <a:cubicBezTo>
                      <a:pt x="0" y="0"/>
                      <a:pt x="674" y="994"/>
                      <a:pt x="785" y="1272"/>
                    </a:cubicBezTo>
                    <a:cubicBezTo>
                      <a:pt x="1363" y="2397"/>
                      <a:pt x="1667" y="3613"/>
                      <a:pt x="2031" y="4798"/>
                    </a:cubicBezTo>
                    <a:cubicBezTo>
                      <a:pt x="3247" y="6987"/>
                      <a:pt x="5375" y="8658"/>
                      <a:pt x="7290" y="10178"/>
                    </a:cubicBezTo>
                    <a:cubicBezTo>
                      <a:pt x="7472" y="10421"/>
                      <a:pt x="7685" y="10634"/>
                      <a:pt x="7928" y="10786"/>
                    </a:cubicBezTo>
                    <a:cubicBezTo>
                      <a:pt x="5679" y="11728"/>
                      <a:pt x="4129" y="13765"/>
                      <a:pt x="3278" y="15984"/>
                    </a:cubicBezTo>
                    <a:cubicBezTo>
                      <a:pt x="2123" y="17777"/>
                      <a:pt x="876" y="19540"/>
                      <a:pt x="208" y="21607"/>
                    </a:cubicBezTo>
                    <a:cubicBezTo>
                      <a:pt x="231" y="21678"/>
                      <a:pt x="309" y="21748"/>
                      <a:pt x="386" y="21748"/>
                    </a:cubicBezTo>
                    <a:cubicBezTo>
                      <a:pt x="408" y="21748"/>
                      <a:pt x="430" y="21742"/>
                      <a:pt x="451" y="21729"/>
                    </a:cubicBezTo>
                    <a:cubicBezTo>
                      <a:pt x="937" y="21364"/>
                      <a:pt x="1515" y="21181"/>
                      <a:pt x="2062" y="20877"/>
                    </a:cubicBezTo>
                    <a:cubicBezTo>
                      <a:pt x="2730" y="20452"/>
                      <a:pt x="3521" y="20148"/>
                      <a:pt x="4189" y="19722"/>
                    </a:cubicBezTo>
                    <a:cubicBezTo>
                      <a:pt x="4980" y="19054"/>
                      <a:pt x="5557" y="18203"/>
                      <a:pt x="6013" y="17291"/>
                    </a:cubicBezTo>
                    <a:cubicBezTo>
                      <a:pt x="7168" y="15406"/>
                      <a:pt x="7320" y="13096"/>
                      <a:pt x="8262" y="11151"/>
                    </a:cubicBezTo>
                    <a:cubicBezTo>
                      <a:pt x="8262" y="11151"/>
                      <a:pt x="8262" y="11121"/>
                      <a:pt x="8262" y="11121"/>
                    </a:cubicBezTo>
                    <a:lnTo>
                      <a:pt x="8293" y="11121"/>
                    </a:lnTo>
                    <a:cubicBezTo>
                      <a:pt x="8293" y="11090"/>
                      <a:pt x="8293" y="11090"/>
                      <a:pt x="8323" y="11060"/>
                    </a:cubicBezTo>
                    <a:cubicBezTo>
                      <a:pt x="8381" y="11117"/>
                      <a:pt x="8449" y="11141"/>
                      <a:pt x="8514" y="11141"/>
                    </a:cubicBezTo>
                    <a:cubicBezTo>
                      <a:pt x="8689" y="11141"/>
                      <a:pt x="8835" y="10964"/>
                      <a:pt x="8658" y="10786"/>
                    </a:cubicBezTo>
                    <a:cubicBezTo>
                      <a:pt x="7867" y="10300"/>
                      <a:pt x="7351" y="9570"/>
                      <a:pt x="7016" y="8750"/>
                    </a:cubicBezTo>
                    <a:cubicBezTo>
                      <a:pt x="6986" y="8689"/>
                      <a:pt x="6955" y="8628"/>
                      <a:pt x="6925" y="8537"/>
                    </a:cubicBezTo>
                    <a:cubicBezTo>
                      <a:pt x="6469" y="7503"/>
                      <a:pt x="6560" y="6318"/>
                      <a:pt x="6104" y="5285"/>
                    </a:cubicBezTo>
                    <a:cubicBezTo>
                      <a:pt x="5709" y="4099"/>
                      <a:pt x="4949" y="3035"/>
                      <a:pt x="3977" y="2245"/>
                    </a:cubicBezTo>
                    <a:cubicBezTo>
                      <a:pt x="2943" y="1424"/>
                      <a:pt x="1788" y="725"/>
                      <a:pt x="664" y="26"/>
                    </a:cubicBezTo>
                    <a:cubicBezTo>
                      <a:pt x="598" y="8"/>
                      <a:pt x="543" y="0"/>
                      <a:pt x="49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8"/>
              <p:cNvSpPr/>
              <p:nvPr/>
            </p:nvSpPr>
            <p:spPr>
              <a:xfrm>
                <a:off x="2666500" y="3598675"/>
                <a:ext cx="310300" cy="604075"/>
              </a:xfrm>
              <a:custGeom>
                <a:rect b="b" l="l" r="r" t="t"/>
                <a:pathLst>
                  <a:path extrusionOk="0" h="24163" w="12412">
                    <a:moveTo>
                      <a:pt x="222" y="0"/>
                    </a:moveTo>
                    <a:cubicBezTo>
                      <a:pt x="50" y="0"/>
                      <a:pt x="0" y="222"/>
                      <a:pt x="131" y="353"/>
                    </a:cubicBezTo>
                    <a:cubicBezTo>
                      <a:pt x="2320" y="2055"/>
                      <a:pt x="4326" y="3970"/>
                      <a:pt x="6119" y="6098"/>
                    </a:cubicBezTo>
                    <a:cubicBezTo>
                      <a:pt x="7153" y="7466"/>
                      <a:pt x="8612" y="8408"/>
                      <a:pt x="10192" y="8985"/>
                    </a:cubicBezTo>
                    <a:cubicBezTo>
                      <a:pt x="10496" y="9441"/>
                      <a:pt x="11195" y="9593"/>
                      <a:pt x="11682" y="9776"/>
                    </a:cubicBezTo>
                    <a:cubicBezTo>
                      <a:pt x="11621" y="9776"/>
                      <a:pt x="11560" y="9806"/>
                      <a:pt x="11530" y="9867"/>
                    </a:cubicBezTo>
                    <a:cubicBezTo>
                      <a:pt x="11134" y="10262"/>
                      <a:pt x="10770" y="10687"/>
                      <a:pt x="10405" y="11113"/>
                    </a:cubicBezTo>
                    <a:cubicBezTo>
                      <a:pt x="9706" y="11994"/>
                      <a:pt x="9098" y="12937"/>
                      <a:pt x="8368" y="13788"/>
                    </a:cubicBezTo>
                    <a:cubicBezTo>
                      <a:pt x="8308" y="13879"/>
                      <a:pt x="8217" y="13970"/>
                      <a:pt x="8156" y="14031"/>
                    </a:cubicBezTo>
                    <a:cubicBezTo>
                      <a:pt x="7973" y="14274"/>
                      <a:pt x="7761" y="14487"/>
                      <a:pt x="7548" y="14730"/>
                    </a:cubicBezTo>
                    <a:cubicBezTo>
                      <a:pt x="7548" y="14760"/>
                      <a:pt x="7517" y="14760"/>
                      <a:pt x="7517" y="14791"/>
                    </a:cubicBezTo>
                    <a:lnTo>
                      <a:pt x="7517" y="14760"/>
                    </a:lnTo>
                    <a:cubicBezTo>
                      <a:pt x="7517" y="14791"/>
                      <a:pt x="7487" y="14791"/>
                      <a:pt x="7487" y="14821"/>
                    </a:cubicBezTo>
                    <a:cubicBezTo>
                      <a:pt x="6879" y="15520"/>
                      <a:pt x="6362" y="16311"/>
                      <a:pt x="5846" y="17101"/>
                    </a:cubicBezTo>
                    <a:lnTo>
                      <a:pt x="5846" y="17071"/>
                    </a:lnTo>
                    <a:cubicBezTo>
                      <a:pt x="4569" y="19259"/>
                      <a:pt x="3292" y="21569"/>
                      <a:pt x="2502" y="24001"/>
                    </a:cubicBezTo>
                    <a:cubicBezTo>
                      <a:pt x="2540" y="24116"/>
                      <a:pt x="2622" y="24162"/>
                      <a:pt x="2730" y="24162"/>
                    </a:cubicBezTo>
                    <a:cubicBezTo>
                      <a:pt x="3134" y="24162"/>
                      <a:pt x="3910" y="23506"/>
                      <a:pt x="4174" y="23362"/>
                    </a:cubicBezTo>
                    <a:lnTo>
                      <a:pt x="4174" y="23362"/>
                    </a:lnTo>
                    <a:cubicBezTo>
                      <a:pt x="4143" y="23393"/>
                      <a:pt x="4143" y="23393"/>
                      <a:pt x="4143" y="23393"/>
                    </a:cubicBezTo>
                    <a:cubicBezTo>
                      <a:pt x="7426" y="21326"/>
                      <a:pt x="9159" y="17496"/>
                      <a:pt x="10618" y="14031"/>
                    </a:cubicBezTo>
                    <a:cubicBezTo>
                      <a:pt x="10709" y="13788"/>
                      <a:pt x="10800" y="13514"/>
                      <a:pt x="10891" y="13271"/>
                    </a:cubicBezTo>
                    <a:cubicBezTo>
                      <a:pt x="10891" y="13271"/>
                      <a:pt x="10891" y="13241"/>
                      <a:pt x="10891" y="13241"/>
                    </a:cubicBezTo>
                    <a:cubicBezTo>
                      <a:pt x="10891" y="13241"/>
                      <a:pt x="10891" y="13210"/>
                      <a:pt x="10922" y="13180"/>
                    </a:cubicBezTo>
                    <a:cubicBezTo>
                      <a:pt x="10922" y="13149"/>
                      <a:pt x="10922" y="13119"/>
                      <a:pt x="10922" y="13119"/>
                    </a:cubicBezTo>
                    <a:cubicBezTo>
                      <a:pt x="11134" y="12450"/>
                      <a:pt x="11408" y="11812"/>
                      <a:pt x="11560" y="11143"/>
                    </a:cubicBezTo>
                    <a:cubicBezTo>
                      <a:pt x="11682" y="10718"/>
                      <a:pt x="11985" y="10232"/>
                      <a:pt x="11803" y="9807"/>
                    </a:cubicBezTo>
                    <a:lnTo>
                      <a:pt x="11803" y="9807"/>
                    </a:lnTo>
                    <a:cubicBezTo>
                      <a:pt x="11842" y="9808"/>
                      <a:pt x="11879" y="9811"/>
                      <a:pt x="11915" y="9811"/>
                    </a:cubicBezTo>
                    <a:cubicBezTo>
                      <a:pt x="11982" y="9811"/>
                      <a:pt x="12040" y="9800"/>
                      <a:pt x="12077" y="9745"/>
                    </a:cubicBezTo>
                    <a:cubicBezTo>
                      <a:pt x="12125" y="9775"/>
                      <a:pt x="12170" y="9787"/>
                      <a:pt x="12208" y="9787"/>
                    </a:cubicBezTo>
                    <a:cubicBezTo>
                      <a:pt x="12362" y="9787"/>
                      <a:pt x="12412" y="9587"/>
                      <a:pt x="12168" y="9563"/>
                    </a:cubicBezTo>
                    <a:cubicBezTo>
                      <a:pt x="12077" y="9198"/>
                      <a:pt x="11651" y="8985"/>
                      <a:pt x="11469" y="8651"/>
                    </a:cubicBezTo>
                    <a:cubicBezTo>
                      <a:pt x="10800" y="7557"/>
                      <a:pt x="10192" y="6402"/>
                      <a:pt x="9554" y="5277"/>
                    </a:cubicBezTo>
                    <a:cubicBezTo>
                      <a:pt x="7122" y="2663"/>
                      <a:pt x="3688" y="991"/>
                      <a:pt x="314" y="19"/>
                    </a:cubicBezTo>
                    <a:cubicBezTo>
                      <a:pt x="280" y="6"/>
                      <a:pt x="250" y="0"/>
                      <a:pt x="2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8"/>
              <p:cNvSpPr/>
              <p:nvPr/>
            </p:nvSpPr>
            <p:spPr>
              <a:xfrm>
                <a:off x="2475725" y="3632500"/>
                <a:ext cx="398475" cy="203550"/>
              </a:xfrm>
              <a:custGeom>
                <a:rect b="b" l="l" r="r" t="t"/>
                <a:pathLst>
                  <a:path extrusionOk="0" h="8142" w="15939">
                    <a:moveTo>
                      <a:pt x="749" y="1"/>
                    </a:moveTo>
                    <a:cubicBezTo>
                      <a:pt x="284" y="1"/>
                      <a:pt x="1" y="107"/>
                      <a:pt x="194" y="429"/>
                    </a:cubicBezTo>
                    <a:cubicBezTo>
                      <a:pt x="1774" y="1766"/>
                      <a:pt x="3841" y="2404"/>
                      <a:pt x="5574" y="3529"/>
                    </a:cubicBezTo>
                    <a:cubicBezTo>
                      <a:pt x="7063" y="4562"/>
                      <a:pt x="8765" y="5322"/>
                      <a:pt x="10437" y="5961"/>
                    </a:cubicBezTo>
                    <a:cubicBezTo>
                      <a:pt x="11592" y="6447"/>
                      <a:pt x="12808" y="6660"/>
                      <a:pt x="13963" y="7146"/>
                    </a:cubicBezTo>
                    <a:cubicBezTo>
                      <a:pt x="14024" y="7176"/>
                      <a:pt x="14115" y="7207"/>
                      <a:pt x="14176" y="7237"/>
                    </a:cubicBezTo>
                    <a:lnTo>
                      <a:pt x="14206" y="7237"/>
                    </a:lnTo>
                    <a:cubicBezTo>
                      <a:pt x="14556" y="7237"/>
                      <a:pt x="15379" y="8142"/>
                      <a:pt x="15745" y="8142"/>
                    </a:cubicBezTo>
                    <a:cubicBezTo>
                      <a:pt x="15824" y="8142"/>
                      <a:pt x="15881" y="8100"/>
                      <a:pt x="15908" y="7997"/>
                    </a:cubicBezTo>
                    <a:cubicBezTo>
                      <a:pt x="15939" y="7967"/>
                      <a:pt x="15939" y="7875"/>
                      <a:pt x="15908" y="7845"/>
                    </a:cubicBezTo>
                    <a:cubicBezTo>
                      <a:pt x="15361" y="7420"/>
                      <a:pt x="14814" y="7055"/>
                      <a:pt x="14328" y="6568"/>
                    </a:cubicBezTo>
                    <a:cubicBezTo>
                      <a:pt x="13203" y="5444"/>
                      <a:pt x="12565" y="3924"/>
                      <a:pt x="11136" y="3103"/>
                    </a:cubicBezTo>
                    <a:cubicBezTo>
                      <a:pt x="8826" y="1553"/>
                      <a:pt x="5969" y="1006"/>
                      <a:pt x="3294" y="398"/>
                    </a:cubicBezTo>
                    <a:lnTo>
                      <a:pt x="3324" y="398"/>
                    </a:lnTo>
                    <a:cubicBezTo>
                      <a:pt x="3069" y="359"/>
                      <a:pt x="1602" y="1"/>
                      <a:pt x="7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8"/>
              <p:cNvSpPr/>
              <p:nvPr/>
            </p:nvSpPr>
            <p:spPr>
              <a:xfrm>
                <a:off x="2614300" y="3831975"/>
                <a:ext cx="234825" cy="385100"/>
              </a:xfrm>
              <a:custGeom>
                <a:rect b="b" l="l" r="r" t="t"/>
                <a:pathLst>
                  <a:path extrusionOk="0" h="15404" w="9393">
                    <a:moveTo>
                      <a:pt x="9256" y="0"/>
                    </a:moveTo>
                    <a:cubicBezTo>
                      <a:pt x="9163" y="0"/>
                      <a:pt x="9058" y="81"/>
                      <a:pt x="9058" y="200"/>
                    </a:cubicBezTo>
                    <a:cubicBezTo>
                      <a:pt x="9028" y="231"/>
                      <a:pt x="8967" y="261"/>
                      <a:pt x="8937" y="322"/>
                    </a:cubicBezTo>
                    <a:cubicBezTo>
                      <a:pt x="7842" y="1599"/>
                      <a:pt x="6566" y="2693"/>
                      <a:pt x="5441" y="3939"/>
                    </a:cubicBezTo>
                    <a:cubicBezTo>
                      <a:pt x="4469" y="5124"/>
                      <a:pt x="3800" y="6523"/>
                      <a:pt x="2979" y="7799"/>
                    </a:cubicBezTo>
                    <a:cubicBezTo>
                      <a:pt x="1642" y="10109"/>
                      <a:pt x="152" y="12541"/>
                      <a:pt x="0" y="15246"/>
                    </a:cubicBezTo>
                    <a:cubicBezTo>
                      <a:pt x="48" y="15361"/>
                      <a:pt x="120" y="15403"/>
                      <a:pt x="202" y="15403"/>
                    </a:cubicBezTo>
                    <a:cubicBezTo>
                      <a:pt x="382" y="15403"/>
                      <a:pt x="614" y="15199"/>
                      <a:pt x="760" y="15094"/>
                    </a:cubicBezTo>
                    <a:cubicBezTo>
                      <a:pt x="3192" y="13392"/>
                      <a:pt x="4864" y="10869"/>
                      <a:pt x="6627" y="8498"/>
                    </a:cubicBezTo>
                    <a:cubicBezTo>
                      <a:pt x="6627" y="8498"/>
                      <a:pt x="6627" y="8529"/>
                      <a:pt x="6627" y="8529"/>
                    </a:cubicBezTo>
                    <a:cubicBezTo>
                      <a:pt x="6627" y="8498"/>
                      <a:pt x="6657" y="8468"/>
                      <a:pt x="6687" y="8438"/>
                    </a:cubicBezTo>
                    <a:cubicBezTo>
                      <a:pt x="6681" y="8438"/>
                      <a:pt x="6675" y="8439"/>
                      <a:pt x="6671" y="8441"/>
                    </a:cubicBezTo>
                    <a:lnTo>
                      <a:pt x="6671" y="8441"/>
                    </a:lnTo>
                    <a:cubicBezTo>
                      <a:pt x="6697" y="8397"/>
                      <a:pt x="6723" y="8367"/>
                      <a:pt x="6748" y="8316"/>
                    </a:cubicBezTo>
                    <a:lnTo>
                      <a:pt x="6779" y="8316"/>
                    </a:lnTo>
                    <a:cubicBezTo>
                      <a:pt x="8116" y="6614"/>
                      <a:pt x="8602" y="4517"/>
                      <a:pt x="9119" y="2450"/>
                    </a:cubicBezTo>
                    <a:cubicBezTo>
                      <a:pt x="9301" y="1690"/>
                      <a:pt x="9149" y="900"/>
                      <a:pt x="9393" y="170"/>
                    </a:cubicBezTo>
                    <a:cubicBezTo>
                      <a:pt x="9393" y="50"/>
                      <a:pt x="9328" y="0"/>
                      <a:pt x="9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8"/>
              <p:cNvSpPr/>
              <p:nvPr/>
            </p:nvSpPr>
            <p:spPr>
              <a:xfrm>
                <a:off x="2344525" y="3709325"/>
                <a:ext cx="405050" cy="459250"/>
              </a:xfrm>
              <a:custGeom>
                <a:rect b="b" l="l" r="r" t="t"/>
                <a:pathLst>
                  <a:path extrusionOk="0" h="18370" w="16202">
                    <a:moveTo>
                      <a:pt x="6030" y="0"/>
                    </a:moveTo>
                    <a:cubicBezTo>
                      <a:pt x="4115" y="0"/>
                      <a:pt x="2194" y="209"/>
                      <a:pt x="335" y="334"/>
                    </a:cubicBezTo>
                    <a:cubicBezTo>
                      <a:pt x="1" y="699"/>
                      <a:pt x="578" y="821"/>
                      <a:pt x="852" y="881"/>
                    </a:cubicBezTo>
                    <a:cubicBezTo>
                      <a:pt x="1581" y="1185"/>
                      <a:pt x="2250" y="1641"/>
                      <a:pt x="3040" y="1854"/>
                    </a:cubicBezTo>
                    <a:cubicBezTo>
                      <a:pt x="4803" y="2492"/>
                      <a:pt x="6566" y="3222"/>
                      <a:pt x="8329" y="3830"/>
                    </a:cubicBezTo>
                    <a:cubicBezTo>
                      <a:pt x="10700" y="4195"/>
                      <a:pt x="13041" y="4802"/>
                      <a:pt x="15412" y="5198"/>
                    </a:cubicBezTo>
                    <a:cubicBezTo>
                      <a:pt x="14530" y="5866"/>
                      <a:pt x="13527" y="6353"/>
                      <a:pt x="12676" y="7052"/>
                    </a:cubicBezTo>
                    <a:cubicBezTo>
                      <a:pt x="11095" y="8663"/>
                      <a:pt x="9728" y="10486"/>
                      <a:pt x="8724" y="12493"/>
                    </a:cubicBezTo>
                    <a:cubicBezTo>
                      <a:pt x="8724" y="12493"/>
                      <a:pt x="8694" y="12523"/>
                      <a:pt x="8694" y="12523"/>
                    </a:cubicBezTo>
                    <a:cubicBezTo>
                      <a:pt x="8238" y="13496"/>
                      <a:pt x="7600" y="14407"/>
                      <a:pt x="7265" y="15441"/>
                    </a:cubicBezTo>
                    <a:cubicBezTo>
                      <a:pt x="7235" y="15532"/>
                      <a:pt x="7174" y="15654"/>
                      <a:pt x="7144" y="15745"/>
                    </a:cubicBezTo>
                    <a:cubicBezTo>
                      <a:pt x="7144" y="15745"/>
                      <a:pt x="7144" y="15745"/>
                      <a:pt x="7174" y="15714"/>
                    </a:cubicBezTo>
                    <a:lnTo>
                      <a:pt x="7174" y="15714"/>
                    </a:lnTo>
                    <a:cubicBezTo>
                      <a:pt x="7113" y="15836"/>
                      <a:pt x="7083" y="15958"/>
                      <a:pt x="7022" y="16079"/>
                    </a:cubicBezTo>
                    <a:cubicBezTo>
                      <a:pt x="7022" y="16094"/>
                      <a:pt x="7022" y="16102"/>
                      <a:pt x="7022" y="16110"/>
                    </a:cubicBezTo>
                    <a:cubicBezTo>
                      <a:pt x="7022" y="16140"/>
                      <a:pt x="6992" y="16201"/>
                      <a:pt x="6992" y="16231"/>
                    </a:cubicBezTo>
                    <a:cubicBezTo>
                      <a:pt x="6992" y="16231"/>
                      <a:pt x="6992" y="16201"/>
                      <a:pt x="6992" y="16201"/>
                    </a:cubicBezTo>
                    <a:cubicBezTo>
                      <a:pt x="6992" y="16231"/>
                      <a:pt x="6962" y="16292"/>
                      <a:pt x="6962" y="16322"/>
                    </a:cubicBezTo>
                    <a:cubicBezTo>
                      <a:pt x="6962" y="16322"/>
                      <a:pt x="6931" y="16322"/>
                      <a:pt x="6931" y="16353"/>
                    </a:cubicBezTo>
                    <a:cubicBezTo>
                      <a:pt x="6931" y="16353"/>
                      <a:pt x="6931" y="16383"/>
                      <a:pt x="6931" y="16383"/>
                    </a:cubicBezTo>
                    <a:cubicBezTo>
                      <a:pt x="6779" y="16991"/>
                      <a:pt x="6414" y="17599"/>
                      <a:pt x="6445" y="18237"/>
                    </a:cubicBezTo>
                    <a:cubicBezTo>
                      <a:pt x="6494" y="18330"/>
                      <a:pt x="6570" y="18369"/>
                      <a:pt x="6665" y="18369"/>
                    </a:cubicBezTo>
                    <a:cubicBezTo>
                      <a:pt x="7163" y="18369"/>
                      <a:pt x="8185" y="17286"/>
                      <a:pt x="8542" y="17082"/>
                    </a:cubicBezTo>
                    <a:cubicBezTo>
                      <a:pt x="10183" y="15714"/>
                      <a:pt x="11734" y="14134"/>
                      <a:pt x="12919" y="12371"/>
                    </a:cubicBezTo>
                    <a:cubicBezTo>
                      <a:pt x="14135" y="10061"/>
                      <a:pt x="15320" y="7720"/>
                      <a:pt x="16111" y="5228"/>
                    </a:cubicBezTo>
                    <a:cubicBezTo>
                      <a:pt x="16111" y="5258"/>
                      <a:pt x="16111" y="5258"/>
                      <a:pt x="16111" y="5258"/>
                    </a:cubicBezTo>
                    <a:cubicBezTo>
                      <a:pt x="16111" y="5198"/>
                      <a:pt x="16141" y="5137"/>
                      <a:pt x="16111" y="5106"/>
                    </a:cubicBezTo>
                    <a:cubicBezTo>
                      <a:pt x="16202" y="4954"/>
                      <a:pt x="16111" y="4772"/>
                      <a:pt x="15959" y="4681"/>
                    </a:cubicBezTo>
                    <a:cubicBezTo>
                      <a:pt x="15818" y="4597"/>
                      <a:pt x="15678" y="4434"/>
                      <a:pt x="15513" y="4434"/>
                    </a:cubicBezTo>
                    <a:cubicBezTo>
                      <a:pt x="15500" y="4434"/>
                      <a:pt x="15486" y="4435"/>
                      <a:pt x="15472" y="4438"/>
                    </a:cubicBezTo>
                    <a:cubicBezTo>
                      <a:pt x="13223" y="2219"/>
                      <a:pt x="10396" y="486"/>
                      <a:pt x="7235" y="30"/>
                    </a:cubicBezTo>
                    <a:cubicBezTo>
                      <a:pt x="6834" y="9"/>
                      <a:pt x="6432" y="0"/>
                      <a:pt x="60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8"/>
              <p:cNvSpPr/>
              <p:nvPr/>
            </p:nvSpPr>
            <p:spPr>
              <a:xfrm>
                <a:off x="2373400" y="3869050"/>
                <a:ext cx="212800" cy="328300"/>
              </a:xfrm>
              <a:custGeom>
                <a:rect b="b" l="l" r="r" t="t"/>
                <a:pathLst>
                  <a:path extrusionOk="0" h="13132" w="8512">
                    <a:moveTo>
                      <a:pt x="252" y="12214"/>
                    </a:moveTo>
                    <a:cubicBezTo>
                      <a:pt x="244" y="12217"/>
                      <a:pt x="244" y="12224"/>
                      <a:pt x="244" y="12243"/>
                    </a:cubicBezTo>
                    <a:cubicBezTo>
                      <a:pt x="247" y="12234"/>
                      <a:pt x="250" y="12224"/>
                      <a:pt x="252" y="12214"/>
                    </a:cubicBezTo>
                    <a:close/>
                    <a:moveTo>
                      <a:pt x="8136" y="0"/>
                    </a:moveTo>
                    <a:cubicBezTo>
                      <a:pt x="8001" y="0"/>
                      <a:pt x="7904" y="242"/>
                      <a:pt x="7904" y="420"/>
                    </a:cubicBezTo>
                    <a:cubicBezTo>
                      <a:pt x="7752" y="541"/>
                      <a:pt x="7600" y="632"/>
                      <a:pt x="7417" y="754"/>
                    </a:cubicBezTo>
                    <a:cubicBezTo>
                      <a:pt x="3475" y="3301"/>
                      <a:pt x="1499" y="7846"/>
                      <a:pt x="252" y="12214"/>
                    </a:cubicBezTo>
                    <a:lnTo>
                      <a:pt x="252" y="12214"/>
                    </a:lnTo>
                    <a:cubicBezTo>
                      <a:pt x="257" y="12213"/>
                      <a:pt x="264" y="12213"/>
                      <a:pt x="274" y="12213"/>
                    </a:cubicBezTo>
                    <a:cubicBezTo>
                      <a:pt x="244" y="12243"/>
                      <a:pt x="244" y="12274"/>
                      <a:pt x="244" y="12304"/>
                    </a:cubicBezTo>
                    <a:cubicBezTo>
                      <a:pt x="244" y="12274"/>
                      <a:pt x="244" y="12274"/>
                      <a:pt x="244" y="12274"/>
                    </a:cubicBezTo>
                    <a:cubicBezTo>
                      <a:pt x="183" y="12517"/>
                      <a:pt x="1" y="12760"/>
                      <a:pt x="92" y="13034"/>
                    </a:cubicBezTo>
                    <a:cubicBezTo>
                      <a:pt x="137" y="13105"/>
                      <a:pt x="192" y="13132"/>
                      <a:pt x="251" y="13132"/>
                    </a:cubicBezTo>
                    <a:cubicBezTo>
                      <a:pt x="394" y="13132"/>
                      <a:pt x="562" y="12977"/>
                      <a:pt x="670" y="12912"/>
                    </a:cubicBezTo>
                    <a:cubicBezTo>
                      <a:pt x="2311" y="11879"/>
                      <a:pt x="3618" y="10511"/>
                      <a:pt x="4682" y="8900"/>
                    </a:cubicBezTo>
                    <a:lnTo>
                      <a:pt x="4773" y="8809"/>
                    </a:lnTo>
                    <a:cubicBezTo>
                      <a:pt x="6384" y="6772"/>
                      <a:pt x="8360" y="4401"/>
                      <a:pt x="8208" y="1666"/>
                    </a:cubicBezTo>
                    <a:cubicBezTo>
                      <a:pt x="8208" y="1483"/>
                      <a:pt x="8238" y="1271"/>
                      <a:pt x="8238" y="1088"/>
                    </a:cubicBezTo>
                    <a:cubicBezTo>
                      <a:pt x="8269" y="815"/>
                      <a:pt x="8269" y="511"/>
                      <a:pt x="8329" y="237"/>
                    </a:cubicBezTo>
                    <a:cubicBezTo>
                      <a:pt x="8360" y="207"/>
                      <a:pt x="8390" y="176"/>
                      <a:pt x="8451" y="146"/>
                    </a:cubicBezTo>
                    <a:cubicBezTo>
                      <a:pt x="8481" y="146"/>
                      <a:pt x="8512" y="85"/>
                      <a:pt x="8481" y="55"/>
                    </a:cubicBezTo>
                    <a:cubicBezTo>
                      <a:pt x="8470" y="49"/>
                      <a:pt x="8458" y="47"/>
                      <a:pt x="8446" y="47"/>
                    </a:cubicBezTo>
                    <a:cubicBezTo>
                      <a:pt x="8397" y="47"/>
                      <a:pt x="8348" y="91"/>
                      <a:pt x="8299" y="116"/>
                    </a:cubicBezTo>
                    <a:cubicBezTo>
                      <a:pt x="8241" y="33"/>
                      <a:pt x="8186" y="0"/>
                      <a:pt x="81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8"/>
              <p:cNvSpPr/>
              <p:nvPr/>
            </p:nvSpPr>
            <p:spPr>
              <a:xfrm>
                <a:off x="2229800" y="3785775"/>
                <a:ext cx="373150" cy="81625"/>
              </a:xfrm>
              <a:custGeom>
                <a:rect b="b" l="l" r="r" t="t"/>
                <a:pathLst>
                  <a:path extrusionOk="0" h="3265" w="14926">
                    <a:moveTo>
                      <a:pt x="6557" y="0"/>
                    </a:moveTo>
                    <a:cubicBezTo>
                      <a:pt x="5818" y="0"/>
                      <a:pt x="5072" y="82"/>
                      <a:pt x="4347" y="194"/>
                    </a:cubicBezTo>
                    <a:cubicBezTo>
                      <a:pt x="3465" y="225"/>
                      <a:pt x="2584" y="377"/>
                      <a:pt x="1702" y="529"/>
                    </a:cubicBezTo>
                    <a:cubicBezTo>
                      <a:pt x="1186" y="681"/>
                      <a:pt x="486" y="711"/>
                      <a:pt x="61" y="1106"/>
                    </a:cubicBezTo>
                    <a:cubicBezTo>
                      <a:pt x="0" y="1228"/>
                      <a:pt x="122" y="1380"/>
                      <a:pt x="243" y="1440"/>
                    </a:cubicBezTo>
                    <a:cubicBezTo>
                      <a:pt x="578" y="1623"/>
                      <a:pt x="912" y="1714"/>
                      <a:pt x="1246" y="1836"/>
                    </a:cubicBezTo>
                    <a:cubicBezTo>
                      <a:pt x="2280" y="2261"/>
                      <a:pt x="3131" y="2778"/>
                      <a:pt x="4286" y="2960"/>
                    </a:cubicBezTo>
                    <a:cubicBezTo>
                      <a:pt x="4985" y="3051"/>
                      <a:pt x="5745" y="3264"/>
                      <a:pt x="6444" y="3264"/>
                    </a:cubicBezTo>
                    <a:cubicBezTo>
                      <a:pt x="8025" y="3264"/>
                      <a:pt x="9575" y="2960"/>
                      <a:pt x="11125" y="2869"/>
                    </a:cubicBezTo>
                    <a:cubicBezTo>
                      <a:pt x="11304" y="2861"/>
                      <a:pt x="11479" y="2857"/>
                      <a:pt x="11651" y="2857"/>
                    </a:cubicBezTo>
                    <a:cubicBezTo>
                      <a:pt x="12122" y="2857"/>
                      <a:pt x="12573" y="2885"/>
                      <a:pt x="13040" y="2930"/>
                    </a:cubicBezTo>
                    <a:cubicBezTo>
                      <a:pt x="13371" y="2947"/>
                      <a:pt x="13713" y="2985"/>
                      <a:pt x="14053" y="2985"/>
                    </a:cubicBezTo>
                    <a:cubicBezTo>
                      <a:pt x="14305" y="2985"/>
                      <a:pt x="14557" y="2964"/>
                      <a:pt x="14803" y="2899"/>
                    </a:cubicBezTo>
                    <a:cubicBezTo>
                      <a:pt x="14926" y="2801"/>
                      <a:pt x="14850" y="2623"/>
                      <a:pt x="14736" y="2623"/>
                    </a:cubicBezTo>
                    <a:cubicBezTo>
                      <a:pt x="14709" y="2623"/>
                      <a:pt x="14680" y="2633"/>
                      <a:pt x="14651" y="2656"/>
                    </a:cubicBezTo>
                    <a:cubicBezTo>
                      <a:pt x="14590" y="2687"/>
                      <a:pt x="14529" y="2687"/>
                      <a:pt x="14499" y="2687"/>
                    </a:cubicBezTo>
                    <a:cubicBezTo>
                      <a:pt x="13830" y="2596"/>
                      <a:pt x="13283" y="2170"/>
                      <a:pt x="12675" y="1896"/>
                    </a:cubicBezTo>
                    <a:cubicBezTo>
                      <a:pt x="11672" y="1501"/>
                      <a:pt x="10730" y="954"/>
                      <a:pt x="9666" y="681"/>
                    </a:cubicBezTo>
                    <a:lnTo>
                      <a:pt x="9696" y="681"/>
                    </a:lnTo>
                    <a:cubicBezTo>
                      <a:pt x="9666" y="681"/>
                      <a:pt x="9636" y="650"/>
                      <a:pt x="9605" y="650"/>
                    </a:cubicBezTo>
                    <a:cubicBezTo>
                      <a:pt x="8657" y="167"/>
                      <a:pt x="7614" y="0"/>
                      <a:pt x="655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8"/>
              <p:cNvSpPr/>
              <p:nvPr/>
            </p:nvSpPr>
            <p:spPr>
              <a:xfrm>
                <a:off x="2105925" y="3868900"/>
                <a:ext cx="379975" cy="350950"/>
              </a:xfrm>
              <a:custGeom>
                <a:rect b="b" l="l" r="r" t="t"/>
                <a:pathLst>
                  <a:path extrusionOk="0" h="14038" w="15199">
                    <a:moveTo>
                      <a:pt x="7721" y="0"/>
                    </a:moveTo>
                    <a:cubicBezTo>
                      <a:pt x="6597" y="30"/>
                      <a:pt x="5472" y="304"/>
                      <a:pt x="4378" y="669"/>
                    </a:cubicBezTo>
                    <a:cubicBezTo>
                      <a:pt x="3253" y="1003"/>
                      <a:pt x="2189" y="1550"/>
                      <a:pt x="1156" y="2097"/>
                    </a:cubicBezTo>
                    <a:cubicBezTo>
                      <a:pt x="913" y="2249"/>
                      <a:pt x="1" y="2492"/>
                      <a:pt x="244" y="2888"/>
                    </a:cubicBezTo>
                    <a:cubicBezTo>
                      <a:pt x="289" y="2948"/>
                      <a:pt x="358" y="2964"/>
                      <a:pt x="434" y="2964"/>
                    </a:cubicBezTo>
                    <a:cubicBezTo>
                      <a:pt x="510" y="2964"/>
                      <a:pt x="593" y="2948"/>
                      <a:pt x="669" y="2948"/>
                    </a:cubicBezTo>
                    <a:cubicBezTo>
                      <a:pt x="1277" y="2948"/>
                      <a:pt x="1824" y="3222"/>
                      <a:pt x="2402" y="3344"/>
                    </a:cubicBezTo>
                    <a:cubicBezTo>
                      <a:pt x="2956" y="3444"/>
                      <a:pt x="3593" y="3503"/>
                      <a:pt x="4210" y="3503"/>
                    </a:cubicBezTo>
                    <a:cubicBezTo>
                      <a:pt x="4338" y="3503"/>
                      <a:pt x="4465" y="3501"/>
                      <a:pt x="4590" y="3496"/>
                    </a:cubicBezTo>
                    <a:cubicBezTo>
                      <a:pt x="5837" y="3435"/>
                      <a:pt x="7052" y="3009"/>
                      <a:pt x="8268" y="2766"/>
                    </a:cubicBezTo>
                    <a:cubicBezTo>
                      <a:pt x="10274" y="2280"/>
                      <a:pt x="12250" y="1672"/>
                      <a:pt x="14287" y="1277"/>
                    </a:cubicBezTo>
                    <a:lnTo>
                      <a:pt x="14287" y="1277"/>
                    </a:lnTo>
                    <a:cubicBezTo>
                      <a:pt x="13770" y="1641"/>
                      <a:pt x="13344" y="2158"/>
                      <a:pt x="12949" y="2675"/>
                    </a:cubicBezTo>
                    <a:cubicBezTo>
                      <a:pt x="12463" y="3070"/>
                      <a:pt x="11977" y="3465"/>
                      <a:pt x="11490" y="3891"/>
                    </a:cubicBezTo>
                    <a:cubicBezTo>
                      <a:pt x="11399" y="3982"/>
                      <a:pt x="11277" y="4073"/>
                      <a:pt x="11186" y="4164"/>
                    </a:cubicBezTo>
                    <a:cubicBezTo>
                      <a:pt x="11179" y="4172"/>
                      <a:pt x="11171" y="4179"/>
                      <a:pt x="11156" y="4195"/>
                    </a:cubicBezTo>
                    <a:cubicBezTo>
                      <a:pt x="11156" y="4195"/>
                      <a:pt x="11156" y="4164"/>
                      <a:pt x="11156" y="4164"/>
                    </a:cubicBezTo>
                    <a:cubicBezTo>
                      <a:pt x="11095" y="4225"/>
                      <a:pt x="11004" y="4316"/>
                      <a:pt x="10943" y="4377"/>
                    </a:cubicBezTo>
                    <a:cubicBezTo>
                      <a:pt x="9970" y="5167"/>
                      <a:pt x="9241" y="6079"/>
                      <a:pt x="8603" y="7113"/>
                    </a:cubicBezTo>
                    <a:cubicBezTo>
                      <a:pt x="8116" y="7812"/>
                      <a:pt x="7539" y="8572"/>
                      <a:pt x="7296" y="9423"/>
                    </a:cubicBezTo>
                    <a:cubicBezTo>
                      <a:pt x="7083" y="10122"/>
                      <a:pt x="6900" y="10912"/>
                      <a:pt x="6688" y="11611"/>
                    </a:cubicBezTo>
                    <a:cubicBezTo>
                      <a:pt x="6414" y="12401"/>
                      <a:pt x="5958" y="13131"/>
                      <a:pt x="5837" y="13952"/>
                    </a:cubicBezTo>
                    <a:cubicBezTo>
                      <a:pt x="5865" y="14011"/>
                      <a:pt x="5909" y="14038"/>
                      <a:pt x="5965" y="14038"/>
                    </a:cubicBezTo>
                    <a:cubicBezTo>
                      <a:pt x="6517" y="14038"/>
                      <a:pt x="8289" y="11464"/>
                      <a:pt x="8785" y="11216"/>
                    </a:cubicBezTo>
                    <a:cubicBezTo>
                      <a:pt x="8785" y="11216"/>
                      <a:pt x="8815" y="11186"/>
                      <a:pt x="8815" y="11186"/>
                    </a:cubicBezTo>
                    <a:cubicBezTo>
                      <a:pt x="8815" y="11186"/>
                      <a:pt x="8846" y="11186"/>
                      <a:pt x="8846" y="11155"/>
                    </a:cubicBezTo>
                    <a:lnTo>
                      <a:pt x="8846" y="11186"/>
                    </a:lnTo>
                    <a:cubicBezTo>
                      <a:pt x="8846" y="11155"/>
                      <a:pt x="8876" y="11125"/>
                      <a:pt x="8907" y="11125"/>
                    </a:cubicBezTo>
                    <a:cubicBezTo>
                      <a:pt x="8907" y="11125"/>
                      <a:pt x="8937" y="11094"/>
                      <a:pt x="8937" y="11064"/>
                    </a:cubicBezTo>
                    <a:lnTo>
                      <a:pt x="8937" y="11094"/>
                    </a:lnTo>
                    <a:cubicBezTo>
                      <a:pt x="8967" y="11064"/>
                      <a:pt x="8967" y="11064"/>
                      <a:pt x="8998" y="11034"/>
                    </a:cubicBezTo>
                    <a:cubicBezTo>
                      <a:pt x="9119" y="10942"/>
                      <a:pt x="9271" y="10821"/>
                      <a:pt x="9393" y="10699"/>
                    </a:cubicBezTo>
                    <a:cubicBezTo>
                      <a:pt x="10366" y="9909"/>
                      <a:pt x="11186" y="8936"/>
                      <a:pt x="11825" y="7842"/>
                    </a:cubicBezTo>
                    <a:cubicBezTo>
                      <a:pt x="12584" y="6626"/>
                      <a:pt x="13223" y="5380"/>
                      <a:pt x="13679" y="3982"/>
                    </a:cubicBezTo>
                    <a:cubicBezTo>
                      <a:pt x="13831" y="3617"/>
                      <a:pt x="14013" y="3222"/>
                      <a:pt x="14135" y="2827"/>
                    </a:cubicBezTo>
                    <a:cubicBezTo>
                      <a:pt x="14317" y="2401"/>
                      <a:pt x="14408" y="1885"/>
                      <a:pt x="14591" y="1459"/>
                    </a:cubicBezTo>
                    <a:cubicBezTo>
                      <a:pt x="14790" y="1339"/>
                      <a:pt x="14885" y="1180"/>
                      <a:pt x="14814" y="1180"/>
                    </a:cubicBezTo>
                    <a:cubicBezTo>
                      <a:pt x="14777" y="1180"/>
                      <a:pt x="14695" y="1223"/>
                      <a:pt x="14560" y="1337"/>
                    </a:cubicBezTo>
                    <a:cubicBezTo>
                      <a:pt x="14530" y="1277"/>
                      <a:pt x="14499" y="1246"/>
                      <a:pt x="14439" y="1216"/>
                    </a:cubicBezTo>
                    <a:lnTo>
                      <a:pt x="14408" y="1216"/>
                    </a:lnTo>
                    <a:cubicBezTo>
                      <a:pt x="14530" y="1185"/>
                      <a:pt x="14682" y="1155"/>
                      <a:pt x="14803" y="1125"/>
                    </a:cubicBezTo>
                    <a:cubicBezTo>
                      <a:pt x="14864" y="1155"/>
                      <a:pt x="14986" y="1155"/>
                      <a:pt x="15016" y="1185"/>
                    </a:cubicBezTo>
                    <a:cubicBezTo>
                      <a:pt x="15138" y="1185"/>
                      <a:pt x="15198" y="1033"/>
                      <a:pt x="15077" y="1003"/>
                    </a:cubicBezTo>
                    <a:cubicBezTo>
                      <a:pt x="15092" y="897"/>
                      <a:pt x="15031" y="866"/>
                      <a:pt x="14952" y="866"/>
                    </a:cubicBezTo>
                    <a:cubicBezTo>
                      <a:pt x="14872" y="866"/>
                      <a:pt x="14773" y="897"/>
                      <a:pt x="14712" y="912"/>
                    </a:cubicBezTo>
                    <a:cubicBezTo>
                      <a:pt x="13800" y="760"/>
                      <a:pt x="12919" y="608"/>
                      <a:pt x="11977" y="517"/>
                    </a:cubicBezTo>
                    <a:cubicBezTo>
                      <a:pt x="11369" y="426"/>
                      <a:pt x="10730" y="274"/>
                      <a:pt x="10092" y="243"/>
                    </a:cubicBezTo>
                    <a:cubicBezTo>
                      <a:pt x="9302" y="152"/>
                      <a:pt x="8511" y="0"/>
                      <a:pt x="77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8"/>
              <p:cNvSpPr/>
              <p:nvPr/>
            </p:nvSpPr>
            <p:spPr>
              <a:xfrm>
                <a:off x="1972175" y="3980700"/>
                <a:ext cx="330825" cy="228825"/>
              </a:xfrm>
              <a:custGeom>
                <a:rect b="b" l="l" r="r" t="t"/>
                <a:pathLst>
                  <a:path extrusionOk="0" h="9153" w="13233">
                    <a:moveTo>
                      <a:pt x="13139" y="0"/>
                    </a:moveTo>
                    <a:cubicBezTo>
                      <a:pt x="13007" y="0"/>
                      <a:pt x="12761" y="118"/>
                      <a:pt x="12676" y="118"/>
                    </a:cubicBezTo>
                    <a:cubicBezTo>
                      <a:pt x="12651" y="101"/>
                      <a:pt x="12625" y="93"/>
                      <a:pt x="12600" y="93"/>
                    </a:cubicBezTo>
                    <a:cubicBezTo>
                      <a:pt x="12536" y="93"/>
                      <a:pt x="12477" y="143"/>
                      <a:pt x="12433" y="209"/>
                    </a:cubicBezTo>
                    <a:cubicBezTo>
                      <a:pt x="9241" y="1090"/>
                      <a:pt x="6050" y="2306"/>
                      <a:pt x="3648" y="4677"/>
                    </a:cubicBezTo>
                    <a:cubicBezTo>
                      <a:pt x="2341" y="5984"/>
                      <a:pt x="730" y="7352"/>
                      <a:pt x="1" y="9054"/>
                    </a:cubicBezTo>
                    <a:cubicBezTo>
                      <a:pt x="31" y="9130"/>
                      <a:pt x="92" y="9153"/>
                      <a:pt x="161" y="9153"/>
                    </a:cubicBezTo>
                    <a:cubicBezTo>
                      <a:pt x="229" y="9153"/>
                      <a:pt x="305" y="9130"/>
                      <a:pt x="366" y="9115"/>
                    </a:cubicBezTo>
                    <a:cubicBezTo>
                      <a:pt x="2797" y="8355"/>
                      <a:pt x="5047" y="7109"/>
                      <a:pt x="7205" y="5741"/>
                    </a:cubicBezTo>
                    <a:cubicBezTo>
                      <a:pt x="8877" y="4525"/>
                      <a:pt x="10214" y="2945"/>
                      <a:pt x="11612" y="1455"/>
                    </a:cubicBezTo>
                    <a:cubicBezTo>
                      <a:pt x="11916" y="999"/>
                      <a:pt x="12554" y="756"/>
                      <a:pt x="12767" y="239"/>
                    </a:cubicBezTo>
                    <a:cubicBezTo>
                      <a:pt x="12828" y="239"/>
                      <a:pt x="12889" y="209"/>
                      <a:pt x="12980" y="179"/>
                    </a:cubicBezTo>
                    <a:lnTo>
                      <a:pt x="12950" y="179"/>
                    </a:lnTo>
                    <a:cubicBezTo>
                      <a:pt x="13041" y="148"/>
                      <a:pt x="13102" y="148"/>
                      <a:pt x="13162" y="118"/>
                    </a:cubicBezTo>
                    <a:cubicBezTo>
                      <a:pt x="13193" y="118"/>
                      <a:pt x="13223" y="118"/>
                      <a:pt x="13223" y="87"/>
                    </a:cubicBezTo>
                    <a:cubicBezTo>
                      <a:pt x="13232" y="23"/>
                      <a:pt x="13197" y="0"/>
                      <a:pt x="1313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8"/>
              <p:cNvSpPr/>
              <p:nvPr/>
            </p:nvSpPr>
            <p:spPr>
              <a:xfrm>
                <a:off x="2026425" y="3819850"/>
                <a:ext cx="1276350" cy="350675"/>
              </a:xfrm>
              <a:custGeom>
                <a:rect b="b" l="l" r="r" t="t"/>
                <a:pathLst>
                  <a:path extrusionOk="0" h="14027" w="51054">
                    <a:moveTo>
                      <a:pt x="171" y="13975"/>
                    </a:moveTo>
                    <a:lnTo>
                      <a:pt x="171" y="13975"/>
                    </a:lnTo>
                    <a:cubicBezTo>
                      <a:pt x="169" y="13977"/>
                      <a:pt x="167" y="13979"/>
                      <a:pt x="164" y="13981"/>
                    </a:cubicBezTo>
                    <a:lnTo>
                      <a:pt x="164" y="13981"/>
                    </a:lnTo>
                    <a:cubicBezTo>
                      <a:pt x="160" y="13988"/>
                      <a:pt x="156" y="13993"/>
                      <a:pt x="151" y="13999"/>
                    </a:cubicBezTo>
                    <a:lnTo>
                      <a:pt x="151" y="13999"/>
                    </a:lnTo>
                    <a:cubicBezTo>
                      <a:pt x="169" y="13998"/>
                      <a:pt x="171" y="13996"/>
                      <a:pt x="171" y="13975"/>
                    </a:cubicBezTo>
                    <a:close/>
                    <a:moveTo>
                      <a:pt x="33043" y="0"/>
                    </a:moveTo>
                    <a:cubicBezTo>
                      <a:pt x="31338" y="0"/>
                      <a:pt x="29630" y="130"/>
                      <a:pt x="27953" y="321"/>
                    </a:cubicBezTo>
                    <a:lnTo>
                      <a:pt x="28014" y="321"/>
                    </a:lnTo>
                    <a:cubicBezTo>
                      <a:pt x="27923" y="321"/>
                      <a:pt x="27862" y="351"/>
                      <a:pt x="27801" y="351"/>
                    </a:cubicBezTo>
                    <a:lnTo>
                      <a:pt x="27680" y="351"/>
                    </a:lnTo>
                    <a:cubicBezTo>
                      <a:pt x="27649" y="351"/>
                      <a:pt x="27588" y="381"/>
                      <a:pt x="27528" y="381"/>
                    </a:cubicBezTo>
                    <a:lnTo>
                      <a:pt x="27588" y="381"/>
                    </a:lnTo>
                    <a:cubicBezTo>
                      <a:pt x="17223" y="1536"/>
                      <a:pt x="7983" y="7342"/>
                      <a:pt x="111" y="13907"/>
                    </a:cubicBezTo>
                    <a:lnTo>
                      <a:pt x="80" y="13907"/>
                    </a:lnTo>
                    <a:cubicBezTo>
                      <a:pt x="1" y="13967"/>
                      <a:pt x="38" y="14027"/>
                      <a:pt x="91" y="14027"/>
                    </a:cubicBezTo>
                    <a:cubicBezTo>
                      <a:pt x="111" y="14027"/>
                      <a:pt x="132" y="14018"/>
                      <a:pt x="151" y="13999"/>
                    </a:cubicBezTo>
                    <a:lnTo>
                      <a:pt x="151" y="13999"/>
                    </a:lnTo>
                    <a:cubicBezTo>
                      <a:pt x="148" y="13999"/>
                      <a:pt x="145" y="13999"/>
                      <a:pt x="141" y="13999"/>
                    </a:cubicBezTo>
                    <a:cubicBezTo>
                      <a:pt x="149" y="13993"/>
                      <a:pt x="157" y="13987"/>
                      <a:pt x="164" y="13981"/>
                    </a:cubicBezTo>
                    <a:lnTo>
                      <a:pt x="164" y="13981"/>
                    </a:lnTo>
                    <a:cubicBezTo>
                      <a:pt x="167" y="13977"/>
                      <a:pt x="169" y="13973"/>
                      <a:pt x="171" y="13968"/>
                    </a:cubicBezTo>
                    <a:lnTo>
                      <a:pt x="171" y="13968"/>
                    </a:lnTo>
                    <a:cubicBezTo>
                      <a:pt x="171" y="13971"/>
                      <a:pt x="171" y="13973"/>
                      <a:pt x="171" y="13975"/>
                    </a:cubicBezTo>
                    <a:lnTo>
                      <a:pt x="171" y="13975"/>
                    </a:lnTo>
                    <a:cubicBezTo>
                      <a:pt x="6638" y="9031"/>
                      <a:pt x="13710" y="4694"/>
                      <a:pt x="21540" y="2388"/>
                    </a:cubicBezTo>
                    <a:cubicBezTo>
                      <a:pt x="21783" y="2327"/>
                      <a:pt x="22026" y="2266"/>
                      <a:pt x="22269" y="2205"/>
                    </a:cubicBezTo>
                    <a:cubicBezTo>
                      <a:pt x="25556" y="1414"/>
                      <a:pt x="28985" y="904"/>
                      <a:pt x="32386" y="904"/>
                    </a:cubicBezTo>
                    <a:cubicBezTo>
                      <a:pt x="36564" y="904"/>
                      <a:pt x="40702" y="1673"/>
                      <a:pt x="44488" y="3634"/>
                    </a:cubicBezTo>
                    <a:cubicBezTo>
                      <a:pt x="46495" y="4698"/>
                      <a:pt x="48440" y="5944"/>
                      <a:pt x="50203" y="7372"/>
                    </a:cubicBezTo>
                    <a:cubicBezTo>
                      <a:pt x="50271" y="7441"/>
                      <a:pt x="50358" y="7472"/>
                      <a:pt x="50444" y="7472"/>
                    </a:cubicBezTo>
                    <a:cubicBezTo>
                      <a:pt x="50549" y="7472"/>
                      <a:pt x="50653" y="7426"/>
                      <a:pt x="50720" y="7342"/>
                    </a:cubicBezTo>
                    <a:cubicBezTo>
                      <a:pt x="51054" y="6795"/>
                      <a:pt x="50142" y="6461"/>
                      <a:pt x="49899" y="6065"/>
                    </a:cubicBezTo>
                    <a:lnTo>
                      <a:pt x="49899" y="6065"/>
                    </a:lnTo>
                    <a:cubicBezTo>
                      <a:pt x="49899" y="6096"/>
                      <a:pt x="49929" y="6096"/>
                      <a:pt x="49929" y="6126"/>
                    </a:cubicBezTo>
                    <a:cubicBezTo>
                      <a:pt x="47042" y="3299"/>
                      <a:pt x="43060" y="1749"/>
                      <a:pt x="39230" y="685"/>
                    </a:cubicBezTo>
                    <a:lnTo>
                      <a:pt x="39230" y="685"/>
                    </a:lnTo>
                    <a:cubicBezTo>
                      <a:pt x="39230" y="685"/>
                      <a:pt x="39230" y="686"/>
                      <a:pt x="39260" y="716"/>
                    </a:cubicBezTo>
                    <a:cubicBezTo>
                      <a:pt x="37232" y="196"/>
                      <a:pt x="35139" y="0"/>
                      <a:pt x="33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8"/>
              <p:cNvSpPr/>
              <p:nvPr/>
            </p:nvSpPr>
            <p:spPr>
              <a:xfrm>
                <a:off x="3738625" y="3633900"/>
                <a:ext cx="352650" cy="130525"/>
              </a:xfrm>
              <a:custGeom>
                <a:rect b="b" l="l" r="r" t="t"/>
                <a:pathLst>
                  <a:path extrusionOk="0" h="5221" w="14106">
                    <a:moveTo>
                      <a:pt x="303" y="0"/>
                    </a:moveTo>
                    <a:cubicBezTo>
                      <a:pt x="145" y="0"/>
                      <a:pt x="1" y="232"/>
                      <a:pt x="165" y="373"/>
                    </a:cubicBezTo>
                    <a:cubicBezTo>
                      <a:pt x="195" y="373"/>
                      <a:pt x="226" y="403"/>
                      <a:pt x="256" y="403"/>
                    </a:cubicBezTo>
                    <a:cubicBezTo>
                      <a:pt x="925" y="859"/>
                      <a:pt x="1685" y="1224"/>
                      <a:pt x="2414" y="1528"/>
                    </a:cubicBezTo>
                    <a:cubicBezTo>
                      <a:pt x="3235" y="1862"/>
                      <a:pt x="3843" y="2500"/>
                      <a:pt x="4603" y="2956"/>
                    </a:cubicBezTo>
                    <a:cubicBezTo>
                      <a:pt x="5758" y="3594"/>
                      <a:pt x="7034" y="3959"/>
                      <a:pt x="8281" y="4354"/>
                    </a:cubicBezTo>
                    <a:cubicBezTo>
                      <a:pt x="8886" y="4480"/>
                      <a:pt x="11425" y="5221"/>
                      <a:pt x="12938" y="5221"/>
                    </a:cubicBezTo>
                    <a:cubicBezTo>
                      <a:pt x="13628" y="5221"/>
                      <a:pt x="14105" y="5066"/>
                      <a:pt x="14086" y="4628"/>
                    </a:cubicBezTo>
                    <a:cubicBezTo>
                      <a:pt x="12566" y="3321"/>
                      <a:pt x="10621" y="2561"/>
                      <a:pt x="8889" y="1588"/>
                    </a:cubicBezTo>
                    <a:cubicBezTo>
                      <a:pt x="8189" y="1072"/>
                      <a:pt x="7338" y="950"/>
                      <a:pt x="6548" y="798"/>
                    </a:cubicBezTo>
                    <a:cubicBezTo>
                      <a:pt x="4809" y="263"/>
                      <a:pt x="2975" y="58"/>
                      <a:pt x="1172" y="58"/>
                    </a:cubicBezTo>
                    <a:cubicBezTo>
                      <a:pt x="927" y="58"/>
                      <a:pt x="682" y="61"/>
                      <a:pt x="439" y="69"/>
                    </a:cubicBezTo>
                    <a:cubicBezTo>
                      <a:pt x="397" y="20"/>
                      <a:pt x="349" y="0"/>
                      <a:pt x="3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8"/>
              <p:cNvSpPr/>
              <p:nvPr/>
            </p:nvSpPr>
            <p:spPr>
              <a:xfrm>
                <a:off x="3817200" y="3577000"/>
                <a:ext cx="379975" cy="60850"/>
              </a:xfrm>
              <a:custGeom>
                <a:rect b="b" l="l" r="r" t="t"/>
                <a:pathLst>
                  <a:path extrusionOk="0" h="2434" w="15199">
                    <a:moveTo>
                      <a:pt x="3527" y="1"/>
                    </a:moveTo>
                    <a:cubicBezTo>
                      <a:pt x="2556" y="1"/>
                      <a:pt x="1602" y="91"/>
                      <a:pt x="700" y="430"/>
                    </a:cubicBezTo>
                    <a:cubicBezTo>
                      <a:pt x="548" y="399"/>
                      <a:pt x="396" y="399"/>
                      <a:pt x="244" y="399"/>
                    </a:cubicBezTo>
                    <a:cubicBezTo>
                      <a:pt x="1" y="399"/>
                      <a:pt x="1" y="764"/>
                      <a:pt x="214" y="764"/>
                    </a:cubicBezTo>
                    <a:cubicBezTo>
                      <a:pt x="1095" y="825"/>
                      <a:pt x="1885" y="1342"/>
                      <a:pt x="2767" y="1433"/>
                    </a:cubicBezTo>
                    <a:cubicBezTo>
                      <a:pt x="4127" y="1610"/>
                      <a:pt x="5430" y="2133"/>
                      <a:pt x="6844" y="2133"/>
                    </a:cubicBezTo>
                    <a:cubicBezTo>
                      <a:pt x="6883" y="2133"/>
                      <a:pt x="6922" y="2133"/>
                      <a:pt x="6961" y="2132"/>
                    </a:cubicBezTo>
                    <a:cubicBezTo>
                      <a:pt x="7678" y="2217"/>
                      <a:pt x="8398" y="2239"/>
                      <a:pt x="9119" y="2239"/>
                    </a:cubicBezTo>
                    <a:cubicBezTo>
                      <a:pt x="9855" y="2239"/>
                      <a:pt x="10592" y="2216"/>
                      <a:pt x="11328" y="2216"/>
                    </a:cubicBezTo>
                    <a:cubicBezTo>
                      <a:pt x="11921" y="2216"/>
                      <a:pt x="12512" y="2231"/>
                      <a:pt x="13101" y="2284"/>
                    </a:cubicBezTo>
                    <a:cubicBezTo>
                      <a:pt x="13131" y="2282"/>
                      <a:pt x="13161" y="2282"/>
                      <a:pt x="13192" y="2282"/>
                    </a:cubicBezTo>
                    <a:cubicBezTo>
                      <a:pt x="13652" y="2282"/>
                      <a:pt x="14279" y="2434"/>
                      <a:pt x="14745" y="2434"/>
                    </a:cubicBezTo>
                    <a:cubicBezTo>
                      <a:pt x="14897" y="2434"/>
                      <a:pt x="15031" y="2418"/>
                      <a:pt x="15138" y="2375"/>
                    </a:cubicBezTo>
                    <a:cubicBezTo>
                      <a:pt x="15199" y="2284"/>
                      <a:pt x="15138" y="2193"/>
                      <a:pt x="15077" y="2101"/>
                    </a:cubicBezTo>
                    <a:cubicBezTo>
                      <a:pt x="14530" y="1372"/>
                      <a:pt x="13679" y="916"/>
                      <a:pt x="12767" y="703"/>
                    </a:cubicBezTo>
                    <a:cubicBezTo>
                      <a:pt x="11442" y="237"/>
                      <a:pt x="10058" y="68"/>
                      <a:pt x="8663" y="68"/>
                    </a:cubicBezTo>
                    <a:cubicBezTo>
                      <a:pt x="8329" y="68"/>
                      <a:pt x="7995" y="78"/>
                      <a:pt x="7660" y="95"/>
                    </a:cubicBezTo>
                    <a:lnTo>
                      <a:pt x="7691" y="95"/>
                    </a:lnTo>
                    <a:cubicBezTo>
                      <a:pt x="7425" y="113"/>
                      <a:pt x="7157" y="120"/>
                      <a:pt x="6888" y="120"/>
                    </a:cubicBezTo>
                    <a:cubicBezTo>
                      <a:pt x="5779" y="120"/>
                      <a:pt x="4642" y="1"/>
                      <a:pt x="35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8"/>
              <p:cNvSpPr/>
              <p:nvPr/>
            </p:nvSpPr>
            <p:spPr>
              <a:xfrm>
                <a:off x="3945625" y="3398150"/>
                <a:ext cx="446075" cy="115900"/>
              </a:xfrm>
              <a:custGeom>
                <a:rect b="b" l="l" r="r" t="t"/>
                <a:pathLst>
                  <a:path extrusionOk="0" h="4636" w="17843">
                    <a:moveTo>
                      <a:pt x="2554" y="3207"/>
                    </a:moveTo>
                    <a:cubicBezTo>
                      <a:pt x="2554" y="3237"/>
                      <a:pt x="2523" y="3237"/>
                      <a:pt x="2523" y="3237"/>
                    </a:cubicBezTo>
                    <a:lnTo>
                      <a:pt x="2554" y="3237"/>
                    </a:lnTo>
                    <a:cubicBezTo>
                      <a:pt x="2554" y="3237"/>
                      <a:pt x="2554" y="3237"/>
                      <a:pt x="2554" y="3207"/>
                    </a:cubicBezTo>
                    <a:close/>
                    <a:moveTo>
                      <a:pt x="11928" y="0"/>
                    </a:moveTo>
                    <a:cubicBezTo>
                      <a:pt x="8603" y="0"/>
                      <a:pt x="5356" y="1204"/>
                      <a:pt x="2675" y="3146"/>
                    </a:cubicBezTo>
                    <a:cubicBezTo>
                      <a:pt x="2675" y="3146"/>
                      <a:pt x="2675" y="3146"/>
                      <a:pt x="2675" y="3146"/>
                    </a:cubicBezTo>
                    <a:lnTo>
                      <a:pt x="2675" y="3146"/>
                    </a:lnTo>
                    <a:cubicBezTo>
                      <a:pt x="2675" y="3146"/>
                      <a:pt x="2657" y="3146"/>
                      <a:pt x="2649" y="3160"/>
                    </a:cubicBezTo>
                    <a:lnTo>
                      <a:pt x="2649" y="3160"/>
                    </a:lnTo>
                    <a:cubicBezTo>
                      <a:pt x="2605" y="3186"/>
                      <a:pt x="2579" y="3211"/>
                      <a:pt x="2554" y="3237"/>
                    </a:cubicBezTo>
                    <a:cubicBezTo>
                      <a:pt x="2311" y="3450"/>
                      <a:pt x="1" y="4149"/>
                      <a:pt x="943" y="4423"/>
                    </a:cubicBezTo>
                    <a:cubicBezTo>
                      <a:pt x="1034" y="4392"/>
                      <a:pt x="1095" y="4392"/>
                      <a:pt x="1186" y="4362"/>
                    </a:cubicBezTo>
                    <a:lnTo>
                      <a:pt x="1186" y="4362"/>
                    </a:lnTo>
                    <a:cubicBezTo>
                      <a:pt x="1061" y="4437"/>
                      <a:pt x="1142" y="4636"/>
                      <a:pt x="1259" y="4636"/>
                    </a:cubicBezTo>
                    <a:cubicBezTo>
                      <a:pt x="1284" y="4636"/>
                      <a:pt x="1311" y="4626"/>
                      <a:pt x="1338" y="4605"/>
                    </a:cubicBezTo>
                    <a:cubicBezTo>
                      <a:pt x="1672" y="4423"/>
                      <a:pt x="2068" y="4331"/>
                      <a:pt x="2463" y="4301"/>
                    </a:cubicBezTo>
                    <a:lnTo>
                      <a:pt x="2432" y="4301"/>
                    </a:lnTo>
                    <a:cubicBezTo>
                      <a:pt x="2600" y="4288"/>
                      <a:pt x="2768" y="4283"/>
                      <a:pt x="2936" y="4283"/>
                    </a:cubicBezTo>
                    <a:cubicBezTo>
                      <a:pt x="3507" y="4283"/>
                      <a:pt x="4077" y="4341"/>
                      <a:pt x="4648" y="4341"/>
                    </a:cubicBezTo>
                    <a:cubicBezTo>
                      <a:pt x="5095" y="4341"/>
                      <a:pt x="5542" y="4305"/>
                      <a:pt x="5989" y="4179"/>
                    </a:cubicBezTo>
                    <a:cubicBezTo>
                      <a:pt x="9028" y="3541"/>
                      <a:pt x="12037" y="2660"/>
                      <a:pt x="15077" y="1991"/>
                    </a:cubicBezTo>
                    <a:lnTo>
                      <a:pt x="15047" y="1991"/>
                    </a:lnTo>
                    <a:cubicBezTo>
                      <a:pt x="15138" y="1960"/>
                      <a:pt x="15198" y="1930"/>
                      <a:pt x="15290" y="1930"/>
                    </a:cubicBezTo>
                    <a:cubicBezTo>
                      <a:pt x="15989" y="1748"/>
                      <a:pt x="17843" y="1626"/>
                      <a:pt x="16171" y="927"/>
                    </a:cubicBezTo>
                    <a:cubicBezTo>
                      <a:pt x="15138" y="593"/>
                      <a:pt x="14135" y="106"/>
                      <a:pt x="13040" y="46"/>
                    </a:cubicBezTo>
                    <a:cubicBezTo>
                      <a:pt x="12669" y="15"/>
                      <a:pt x="12298" y="0"/>
                      <a:pt x="1192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8"/>
              <p:cNvSpPr/>
              <p:nvPr/>
            </p:nvSpPr>
            <p:spPr>
              <a:xfrm>
                <a:off x="3804025" y="3313525"/>
                <a:ext cx="268525" cy="277500"/>
              </a:xfrm>
              <a:custGeom>
                <a:rect b="b" l="l" r="r" t="t"/>
                <a:pathLst>
                  <a:path extrusionOk="0" h="11100" w="10741">
                    <a:moveTo>
                      <a:pt x="10475" y="1"/>
                    </a:moveTo>
                    <a:cubicBezTo>
                      <a:pt x="9888" y="1"/>
                      <a:pt x="8512" y="818"/>
                      <a:pt x="8248" y="938"/>
                    </a:cubicBezTo>
                    <a:cubicBezTo>
                      <a:pt x="7276" y="1455"/>
                      <a:pt x="6364" y="2063"/>
                      <a:pt x="5482" y="2731"/>
                    </a:cubicBezTo>
                    <a:cubicBezTo>
                      <a:pt x="4966" y="3127"/>
                      <a:pt x="4449" y="3583"/>
                      <a:pt x="3962" y="4008"/>
                    </a:cubicBezTo>
                    <a:cubicBezTo>
                      <a:pt x="3962" y="4008"/>
                      <a:pt x="3962" y="4038"/>
                      <a:pt x="3962" y="4038"/>
                    </a:cubicBezTo>
                    <a:cubicBezTo>
                      <a:pt x="2534" y="5497"/>
                      <a:pt x="1987" y="7595"/>
                      <a:pt x="953" y="9297"/>
                    </a:cubicBezTo>
                    <a:cubicBezTo>
                      <a:pt x="953" y="9297"/>
                      <a:pt x="953" y="9297"/>
                      <a:pt x="953" y="9267"/>
                    </a:cubicBezTo>
                    <a:cubicBezTo>
                      <a:pt x="862" y="9510"/>
                      <a:pt x="771" y="9722"/>
                      <a:pt x="649" y="9966"/>
                    </a:cubicBezTo>
                    <a:cubicBezTo>
                      <a:pt x="649" y="9966"/>
                      <a:pt x="680" y="9935"/>
                      <a:pt x="680" y="9935"/>
                    </a:cubicBezTo>
                    <a:lnTo>
                      <a:pt x="680" y="9935"/>
                    </a:lnTo>
                    <a:cubicBezTo>
                      <a:pt x="558" y="10270"/>
                      <a:pt x="254" y="10543"/>
                      <a:pt x="163" y="10847"/>
                    </a:cubicBezTo>
                    <a:cubicBezTo>
                      <a:pt x="1" y="10901"/>
                      <a:pt x="79" y="11100"/>
                      <a:pt x="206" y="11100"/>
                    </a:cubicBezTo>
                    <a:cubicBezTo>
                      <a:pt x="221" y="11100"/>
                      <a:pt x="238" y="11097"/>
                      <a:pt x="254" y="11090"/>
                    </a:cubicBezTo>
                    <a:cubicBezTo>
                      <a:pt x="254" y="11060"/>
                      <a:pt x="285" y="11060"/>
                      <a:pt x="285" y="11060"/>
                    </a:cubicBezTo>
                    <a:cubicBezTo>
                      <a:pt x="306" y="11064"/>
                      <a:pt x="327" y="11066"/>
                      <a:pt x="347" y="11066"/>
                    </a:cubicBezTo>
                    <a:cubicBezTo>
                      <a:pt x="614" y="11066"/>
                      <a:pt x="782" y="10713"/>
                      <a:pt x="923" y="10543"/>
                    </a:cubicBezTo>
                    <a:cubicBezTo>
                      <a:pt x="1196" y="10270"/>
                      <a:pt x="1470" y="9996"/>
                      <a:pt x="1744" y="9722"/>
                    </a:cubicBezTo>
                    <a:lnTo>
                      <a:pt x="1713" y="9722"/>
                    </a:lnTo>
                    <a:cubicBezTo>
                      <a:pt x="1896" y="9570"/>
                      <a:pt x="2078" y="9388"/>
                      <a:pt x="2230" y="9236"/>
                    </a:cubicBezTo>
                    <a:cubicBezTo>
                      <a:pt x="2260" y="9206"/>
                      <a:pt x="2260" y="9206"/>
                      <a:pt x="2260" y="9206"/>
                    </a:cubicBezTo>
                    <a:cubicBezTo>
                      <a:pt x="3446" y="8142"/>
                      <a:pt x="4601" y="7108"/>
                      <a:pt x="5543" y="5862"/>
                    </a:cubicBezTo>
                    <a:cubicBezTo>
                      <a:pt x="5634" y="5771"/>
                      <a:pt x="5725" y="5649"/>
                      <a:pt x="5817" y="5528"/>
                    </a:cubicBezTo>
                    <a:cubicBezTo>
                      <a:pt x="5817" y="5528"/>
                      <a:pt x="5817" y="5528"/>
                      <a:pt x="5817" y="5497"/>
                    </a:cubicBezTo>
                    <a:lnTo>
                      <a:pt x="5847" y="5497"/>
                    </a:lnTo>
                    <a:cubicBezTo>
                      <a:pt x="6637" y="4525"/>
                      <a:pt x="7306" y="3461"/>
                      <a:pt x="8187" y="2579"/>
                    </a:cubicBezTo>
                    <a:cubicBezTo>
                      <a:pt x="8978" y="1728"/>
                      <a:pt x="9920" y="1029"/>
                      <a:pt x="10741" y="209"/>
                    </a:cubicBezTo>
                    <a:cubicBezTo>
                      <a:pt x="10734" y="60"/>
                      <a:pt x="10633" y="1"/>
                      <a:pt x="1047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8"/>
              <p:cNvSpPr/>
              <p:nvPr/>
            </p:nvSpPr>
            <p:spPr>
              <a:xfrm>
                <a:off x="3719950" y="3305050"/>
                <a:ext cx="144400" cy="334375"/>
              </a:xfrm>
              <a:custGeom>
                <a:rect b="b" l="l" r="r" t="t"/>
                <a:pathLst>
                  <a:path extrusionOk="0" h="13375" w="5776">
                    <a:moveTo>
                      <a:pt x="5684" y="1"/>
                    </a:moveTo>
                    <a:cubicBezTo>
                      <a:pt x="3496" y="1277"/>
                      <a:pt x="1915" y="3800"/>
                      <a:pt x="1429" y="6262"/>
                    </a:cubicBezTo>
                    <a:cubicBezTo>
                      <a:pt x="790" y="8542"/>
                      <a:pt x="334" y="10852"/>
                      <a:pt x="122" y="13192"/>
                    </a:cubicBezTo>
                    <a:cubicBezTo>
                      <a:pt x="31" y="13192"/>
                      <a:pt x="0" y="13283"/>
                      <a:pt x="61" y="13344"/>
                    </a:cubicBezTo>
                    <a:cubicBezTo>
                      <a:pt x="91" y="13375"/>
                      <a:pt x="122" y="13375"/>
                      <a:pt x="152" y="13375"/>
                    </a:cubicBezTo>
                    <a:cubicBezTo>
                      <a:pt x="213" y="13375"/>
                      <a:pt x="243" y="13344"/>
                      <a:pt x="274" y="13344"/>
                    </a:cubicBezTo>
                    <a:cubicBezTo>
                      <a:pt x="296" y="13351"/>
                      <a:pt x="318" y="13354"/>
                      <a:pt x="339" y="13354"/>
                    </a:cubicBezTo>
                    <a:cubicBezTo>
                      <a:pt x="511" y="13354"/>
                      <a:pt x="611" y="13142"/>
                      <a:pt x="638" y="12979"/>
                    </a:cubicBezTo>
                    <a:cubicBezTo>
                      <a:pt x="1003" y="12554"/>
                      <a:pt x="1307" y="12098"/>
                      <a:pt x="1611" y="11642"/>
                    </a:cubicBezTo>
                    <a:cubicBezTo>
                      <a:pt x="1702" y="11460"/>
                      <a:pt x="1824" y="11277"/>
                      <a:pt x="1945" y="11095"/>
                    </a:cubicBezTo>
                    <a:cubicBezTo>
                      <a:pt x="3283" y="8967"/>
                      <a:pt x="3952" y="6536"/>
                      <a:pt x="4711" y="4165"/>
                    </a:cubicBezTo>
                    <a:cubicBezTo>
                      <a:pt x="5228" y="2858"/>
                      <a:pt x="5532" y="1520"/>
                      <a:pt x="5775" y="152"/>
                    </a:cubicBezTo>
                    <a:cubicBezTo>
                      <a:pt x="5775" y="92"/>
                      <a:pt x="5745" y="1"/>
                      <a:pt x="568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8"/>
              <p:cNvSpPr/>
              <p:nvPr/>
            </p:nvSpPr>
            <p:spPr>
              <a:xfrm>
                <a:off x="3581650" y="3393275"/>
                <a:ext cx="373475" cy="418350"/>
              </a:xfrm>
              <a:custGeom>
                <a:rect b="b" l="l" r="r" t="t"/>
                <a:pathLst>
                  <a:path extrusionOk="0" h="16734" w="14939">
                    <a:moveTo>
                      <a:pt x="2371" y="10940"/>
                    </a:moveTo>
                    <a:cubicBezTo>
                      <a:pt x="2371" y="10940"/>
                      <a:pt x="2371" y="10940"/>
                      <a:pt x="2371" y="10970"/>
                    </a:cubicBezTo>
                    <a:cubicBezTo>
                      <a:pt x="2371" y="10940"/>
                      <a:pt x="2401" y="10940"/>
                      <a:pt x="2401" y="10940"/>
                    </a:cubicBezTo>
                    <a:close/>
                    <a:moveTo>
                      <a:pt x="6103" y="1"/>
                    </a:moveTo>
                    <a:cubicBezTo>
                      <a:pt x="5950" y="1"/>
                      <a:pt x="5714" y="381"/>
                      <a:pt x="5593" y="453"/>
                    </a:cubicBezTo>
                    <a:cubicBezTo>
                      <a:pt x="5502" y="545"/>
                      <a:pt x="5411" y="636"/>
                      <a:pt x="5319" y="727"/>
                    </a:cubicBezTo>
                    <a:cubicBezTo>
                      <a:pt x="4803" y="1213"/>
                      <a:pt x="4377" y="1791"/>
                      <a:pt x="3952" y="2338"/>
                    </a:cubicBezTo>
                    <a:cubicBezTo>
                      <a:pt x="3952" y="2338"/>
                      <a:pt x="3952" y="2338"/>
                      <a:pt x="3952" y="2307"/>
                    </a:cubicBezTo>
                    <a:cubicBezTo>
                      <a:pt x="2310" y="4131"/>
                      <a:pt x="1489" y="6411"/>
                      <a:pt x="1186" y="8812"/>
                    </a:cubicBezTo>
                    <a:cubicBezTo>
                      <a:pt x="1186" y="8843"/>
                      <a:pt x="1186" y="8843"/>
                      <a:pt x="1186" y="8843"/>
                    </a:cubicBezTo>
                    <a:cubicBezTo>
                      <a:pt x="942" y="10393"/>
                      <a:pt x="578" y="11943"/>
                      <a:pt x="182" y="13493"/>
                    </a:cubicBezTo>
                    <a:cubicBezTo>
                      <a:pt x="122" y="13675"/>
                      <a:pt x="0" y="13919"/>
                      <a:pt x="213" y="14010"/>
                    </a:cubicBezTo>
                    <a:cubicBezTo>
                      <a:pt x="252" y="14029"/>
                      <a:pt x="288" y="14038"/>
                      <a:pt x="323" y="14038"/>
                    </a:cubicBezTo>
                    <a:cubicBezTo>
                      <a:pt x="504" y="14038"/>
                      <a:pt x="628" y="13803"/>
                      <a:pt x="730" y="13675"/>
                    </a:cubicBezTo>
                    <a:cubicBezTo>
                      <a:pt x="730" y="13675"/>
                      <a:pt x="760" y="13706"/>
                      <a:pt x="790" y="13706"/>
                    </a:cubicBezTo>
                    <a:cubicBezTo>
                      <a:pt x="676" y="13792"/>
                      <a:pt x="723" y="14012"/>
                      <a:pt x="881" y="14012"/>
                    </a:cubicBezTo>
                    <a:cubicBezTo>
                      <a:pt x="891" y="14012"/>
                      <a:pt x="901" y="14012"/>
                      <a:pt x="912" y="14010"/>
                    </a:cubicBezTo>
                    <a:cubicBezTo>
                      <a:pt x="954" y="14008"/>
                      <a:pt x="997" y="14007"/>
                      <a:pt x="1039" y="14007"/>
                    </a:cubicBezTo>
                    <a:cubicBezTo>
                      <a:pt x="1814" y="14007"/>
                      <a:pt x="2564" y="14264"/>
                      <a:pt x="3313" y="14466"/>
                    </a:cubicBezTo>
                    <a:lnTo>
                      <a:pt x="3283" y="14466"/>
                    </a:lnTo>
                    <a:cubicBezTo>
                      <a:pt x="5198" y="15013"/>
                      <a:pt x="7052" y="15925"/>
                      <a:pt x="9028" y="16168"/>
                    </a:cubicBezTo>
                    <a:cubicBezTo>
                      <a:pt x="9247" y="16268"/>
                      <a:pt x="12082" y="16733"/>
                      <a:pt x="13646" y="16733"/>
                    </a:cubicBezTo>
                    <a:cubicBezTo>
                      <a:pt x="14467" y="16733"/>
                      <a:pt x="14938" y="16605"/>
                      <a:pt x="14499" y="16229"/>
                    </a:cubicBezTo>
                    <a:cubicBezTo>
                      <a:pt x="11660" y="14685"/>
                      <a:pt x="8646" y="12667"/>
                      <a:pt x="5298" y="12667"/>
                    </a:cubicBezTo>
                    <a:cubicBezTo>
                      <a:pt x="4954" y="12667"/>
                      <a:pt x="4607" y="12688"/>
                      <a:pt x="4255" y="12733"/>
                    </a:cubicBezTo>
                    <a:cubicBezTo>
                      <a:pt x="4037" y="12658"/>
                      <a:pt x="3813" y="12627"/>
                      <a:pt x="3586" y="12627"/>
                    </a:cubicBezTo>
                    <a:cubicBezTo>
                      <a:pt x="2710" y="12627"/>
                      <a:pt x="1794" y="13093"/>
                      <a:pt x="973" y="13311"/>
                    </a:cubicBezTo>
                    <a:cubicBezTo>
                      <a:pt x="1489" y="12551"/>
                      <a:pt x="1976" y="11791"/>
                      <a:pt x="2371" y="10940"/>
                    </a:cubicBezTo>
                    <a:cubicBezTo>
                      <a:pt x="2401" y="10940"/>
                      <a:pt x="2401" y="10909"/>
                      <a:pt x="2432" y="10879"/>
                    </a:cubicBezTo>
                    <a:cubicBezTo>
                      <a:pt x="2432" y="10849"/>
                      <a:pt x="2432" y="10849"/>
                      <a:pt x="2462" y="10849"/>
                    </a:cubicBezTo>
                    <a:lnTo>
                      <a:pt x="2432" y="10849"/>
                    </a:lnTo>
                    <a:cubicBezTo>
                      <a:pt x="2493" y="10788"/>
                      <a:pt x="2523" y="10727"/>
                      <a:pt x="2553" y="10666"/>
                    </a:cubicBezTo>
                    <a:cubicBezTo>
                      <a:pt x="2553" y="10659"/>
                      <a:pt x="2553" y="10651"/>
                      <a:pt x="2553" y="10636"/>
                    </a:cubicBezTo>
                    <a:lnTo>
                      <a:pt x="2584" y="10636"/>
                    </a:lnTo>
                    <a:cubicBezTo>
                      <a:pt x="2584" y="10605"/>
                      <a:pt x="2614" y="10575"/>
                      <a:pt x="2614" y="10545"/>
                    </a:cubicBezTo>
                    <a:cubicBezTo>
                      <a:pt x="2675" y="10484"/>
                      <a:pt x="2705" y="10393"/>
                      <a:pt x="2766" y="10301"/>
                    </a:cubicBezTo>
                    <a:cubicBezTo>
                      <a:pt x="2766" y="10301"/>
                      <a:pt x="2766" y="10271"/>
                      <a:pt x="2797" y="10271"/>
                    </a:cubicBezTo>
                    <a:cubicBezTo>
                      <a:pt x="2797" y="10271"/>
                      <a:pt x="2797" y="10271"/>
                      <a:pt x="2797" y="10241"/>
                    </a:cubicBezTo>
                    <a:cubicBezTo>
                      <a:pt x="3678" y="8873"/>
                      <a:pt x="4225" y="7292"/>
                      <a:pt x="4590" y="5681"/>
                    </a:cubicBezTo>
                    <a:cubicBezTo>
                      <a:pt x="5107" y="4101"/>
                      <a:pt x="5563" y="2520"/>
                      <a:pt x="5866" y="909"/>
                    </a:cubicBezTo>
                    <a:cubicBezTo>
                      <a:pt x="5927" y="636"/>
                      <a:pt x="6140" y="393"/>
                      <a:pt x="6201" y="89"/>
                    </a:cubicBezTo>
                    <a:cubicBezTo>
                      <a:pt x="6176" y="26"/>
                      <a:pt x="6142" y="1"/>
                      <a:pt x="610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8"/>
              <p:cNvSpPr/>
              <p:nvPr/>
            </p:nvSpPr>
            <p:spPr>
              <a:xfrm>
                <a:off x="3465675" y="3448100"/>
                <a:ext cx="445025" cy="449600"/>
              </a:xfrm>
              <a:custGeom>
                <a:rect b="b" l="l" r="r" t="t"/>
                <a:pathLst>
                  <a:path extrusionOk="0" h="17984" w="17801">
                    <a:moveTo>
                      <a:pt x="5160" y="0"/>
                    </a:moveTo>
                    <a:cubicBezTo>
                      <a:pt x="5133" y="0"/>
                      <a:pt x="5110" y="8"/>
                      <a:pt x="5095" y="23"/>
                    </a:cubicBezTo>
                    <a:cubicBezTo>
                      <a:pt x="4548" y="601"/>
                      <a:pt x="4274" y="1361"/>
                      <a:pt x="3849" y="2029"/>
                    </a:cubicBezTo>
                    <a:cubicBezTo>
                      <a:pt x="3059" y="3701"/>
                      <a:pt x="2086" y="5251"/>
                      <a:pt x="1721" y="7105"/>
                    </a:cubicBezTo>
                    <a:lnTo>
                      <a:pt x="1752" y="7105"/>
                    </a:lnTo>
                    <a:cubicBezTo>
                      <a:pt x="1387" y="8169"/>
                      <a:pt x="1508" y="9294"/>
                      <a:pt x="1296" y="10388"/>
                    </a:cubicBezTo>
                    <a:cubicBezTo>
                      <a:pt x="1265" y="10510"/>
                      <a:pt x="1235" y="10662"/>
                      <a:pt x="1235" y="10814"/>
                    </a:cubicBezTo>
                    <a:cubicBezTo>
                      <a:pt x="1174" y="12181"/>
                      <a:pt x="870" y="13458"/>
                      <a:pt x="505" y="14735"/>
                    </a:cubicBezTo>
                    <a:cubicBezTo>
                      <a:pt x="467" y="14718"/>
                      <a:pt x="429" y="14710"/>
                      <a:pt x="392" y="14710"/>
                    </a:cubicBezTo>
                    <a:cubicBezTo>
                      <a:pt x="167" y="14710"/>
                      <a:pt x="1" y="14995"/>
                      <a:pt x="262" y="15099"/>
                    </a:cubicBezTo>
                    <a:cubicBezTo>
                      <a:pt x="1812" y="15373"/>
                      <a:pt x="3362" y="15495"/>
                      <a:pt x="4882" y="16072"/>
                    </a:cubicBezTo>
                    <a:cubicBezTo>
                      <a:pt x="4852" y="16042"/>
                      <a:pt x="4852" y="16042"/>
                      <a:pt x="4852" y="16042"/>
                    </a:cubicBezTo>
                    <a:lnTo>
                      <a:pt x="4852" y="16042"/>
                    </a:lnTo>
                    <a:cubicBezTo>
                      <a:pt x="7434" y="17462"/>
                      <a:pt x="10321" y="17983"/>
                      <a:pt x="13233" y="17983"/>
                    </a:cubicBezTo>
                    <a:cubicBezTo>
                      <a:pt x="14434" y="17983"/>
                      <a:pt x="15638" y="17895"/>
                      <a:pt x="16828" y="17744"/>
                    </a:cubicBezTo>
                    <a:cubicBezTo>
                      <a:pt x="17800" y="17197"/>
                      <a:pt x="13606" y="15920"/>
                      <a:pt x="13150" y="15799"/>
                    </a:cubicBezTo>
                    <a:cubicBezTo>
                      <a:pt x="11630" y="15464"/>
                      <a:pt x="10171" y="14917"/>
                      <a:pt x="8743" y="14400"/>
                    </a:cubicBezTo>
                    <a:cubicBezTo>
                      <a:pt x="8560" y="14340"/>
                      <a:pt x="8378" y="14279"/>
                      <a:pt x="8195" y="14248"/>
                    </a:cubicBezTo>
                    <a:lnTo>
                      <a:pt x="8226" y="14248"/>
                    </a:lnTo>
                    <a:cubicBezTo>
                      <a:pt x="7385" y="13976"/>
                      <a:pt x="6531" y="13861"/>
                      <a:pt x="5676" y="13861"/>
                    </a:cubicBezTo>
                    <a:cubicBezTo>
                      <a:pt x="4338" y="13861"/>
                      <a:pt x="3001" y="14144"/>
                      <a:pt x="1721" y="14552"/>
                    </a:cubicBezTo>
                    <a:cubicBezTo>
                      <a:pt x="1700" y="14547"/>
                      <a:pt x="1679" y="14545"/>
                      <a:pt x="1659" y="14545"/>
                    </a:cubicBezTo>
                    <a:cubicBezTo>
                      <a:pt x="1561" y="14545"/>
                      <a:pt x="1478" y="14604"/>
                      <a:pt x="1478" y="14704"/>
                    </a:cubicBezTo>
                    <a:lnTo>
                      <a:pt x="1448" y="14704"/>
                    </a:lnTo>
                    <a:cubicBezTo>
                      <a:pt x="1326" y="14735"/>
                      <a:pt x="1235" y="14735"/>
                      <a:pt x="1113" y="14735"/>
                    </a:cubicBezTo>
                    <a:cubicBezTo>
                      <a:pt x="1630" y="13853"/>
                      <a:pt x="2086" y="12941"/>
                      <a:pt x="2511" y="11999"/>
                    </a:cubicBezTo>
                    <a:cubicBezTo>
                      <a:pt x="3119" y="10905"/>
                      <a:pt x="3454" y="9689"/>
                      <a:pt x="3940" y="8564"/>
                    </a:cubicBezTo>
                    <a:cubicBezTo>
                      <a:pt x="4548" y="6893"/>
                      <a:pt x="4852" y="5191"/>
                      <a:pt x="4973" y="3397"/>
                    </a:cubicBezTo>
                    <a:cubicBezTo>
                      <a:pt x="5125" y="2485"/>
                      <a:pt x="5399" y="874"/>
                      <a:pt x="5247" y="23"/>
                    </a:cubicBezTo>
                    <a:cubicBezTo>
                      <a:pt x="5217" y="8"/>
                      <a:pt x="5186" y="0"/>
                      <a:pt x="516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8"/>
              <p:cNvSpPr/>
              <p:nvPr/>
            </p:nvSpPr>
            <p:spPr>
              <a:xfrm>
                <a:off x="3349125" y="3550325"/>
                <a:ext cx="386450" cy="415475"/>
              </a:xfrm>
              <a:custGeom>
                <a:rect b="b" l="l" r="r" t="t"/>
                <a:pathLst>
                  <a:path extrusionOk="0" h="16619" w="15458">
                    <a:moveTo>
                      <a:pt x="3596" y="1"/>
                    </a:moveTo>
                    <a:cubicBezTo>
                      <a:pt x="3575" y="1"/>
                      <a:pt x="3551" y="3"/>
                      <a:pt x="3526" y="7"/>
                    </a:cubicBezTo>
                    <a:cubicBezTo>
                      <a:pt x="3252" y="190"/>
                      <a:pt x="3252" y="676"/>
                      <a:pt x="3040" y="980"/>
                    </a:cubicBezTo>
                    <a:cubicBezTo>
                      <a:pt x="2614" y="1983"/>
                      <a:pt x="2067" y="2956"/>
                      <a:pt x="1611" y="3959"/>
                    </a:cubicBezTo>
                    <a:cubicBezTo>
                      <a:pt x="1185" y="5357"/>
                      <a:pt x="760" y="6816"/>
                      <a:pt x="790" y="8275"/>
                    </a:cubicBezTo>
                    <a:cubicBezTo>
                      <a:pt x="912" y="9673"/>
                      <a:pt x="851" y="11071"/>
                      <a:pt x="881" y="12469"/>
                    </a:cubicBezTo>
                    <a:cubicBezTo>
                      <a:pt x="881" y="13229"/>
                      <a:pt x="942" y="13928"/>
                      <a:pt x="760" y="14658"/>
                    </a:cubicBezTo>
                    <a:cubicBezTo>
                      <a:pt x="547" y="14780"/>
                      <a:pt x="304" y="14840"/>
                      <a:pt x="122" y="14992"/>
                    </a:cubicBezTo>
                    <a:cubicBezTo>
                      <a:pt x="0" y="15083"/>
                      <a:pt x="61" y="15357"/>
                      <a:pt x="243" y="15357"/>
                    </a:cubicBezTo>
                    <a:cubicBezTo>
                      <a:pt x="395" y="15357"/>
                      <a:pt x="578" y="15296"/>
                      <a:pt x="730" y="15266"/>
                    </a:cubicBezTo>
                    <a:cubicBezTo>
                      <a:pt x="774" y="15310"/>
                      <a:pt x="827" y="15331"/>
                      <a:pt x="880" y="15331"/>
                    </a:cubicBezTo>
                    <a:cubicBezTo>
                      <a:pt x="973" y="15331"/>
                      <a:pt x="1067" y="15271"/>
                      <a:pt x="1125" y="15175"/>
                    </a:cubicBezTo>
                    <a:cubicBezTo>
                      <a:pt x="1289" y="15147"/>
                      <a:pt x="1459" y="15132"/>
                      <a:pt x="1629" y="15132"/>
                    </a:cubicBezTo>
                    <a:cubicBezTo>
                      <a:pt x="1838" y="15132"/>
                      <a:pt x="2048" y="15155"/>
                      <a:pt x="2249" y="15205"/>
                    </a:cubicBezTo>
                    <a:lnTo>
                      <a:pt x="2401" y="15205"/>
                    </a:lnTo>
                    <a:cubicBezTo>
                      <a:pt x="2948" y="15296"/>
                      <a:pt x="3526" y="15357"/>
                      <a:pt x="4073" y="15448"/>
                    </a:cubicBezTo>
                    <a:cubicBezTo>
                      <a:pt x="4742" y="15539"/>
                      <a:pt x="5380" y="15904"/>
                      <a:pt x="6018" y="16056"/>
                    </a:cubicBezTo>
                    <a:cubicBezTo>
                      <a:pt x="6869" y="16299"/>
                      <a:pt x="7751" y="16482"/>
                      <a:pt x="8632" y="16573"/>
                    </a:cubicBezTo>
                    <a:cubicBezTo>
                      <a:pt x="8979" y="16606"/>
                      <a:pt x="9323" y="16619"/>
                      <a:pt x="9666" y="16619"/>
                    </a:cubicBezTo>
                    <a:cubicBezTo>
                      <a:pt x="10587" y="16619"/>
                      <a:pt x="11502" y="16526"/>
                      <a:pt x="12432" y="16482"/>
                    </a:cubicBezTo>
                    <a:cubicBezTo>
                      <a:pt x="12468" y="16473"/>
                      <a:pt x="12530" y="16469"/>
                      <a:pt x="12612" y="16469"/>
                    </a:cubicBezTo>
                    <a:cubicBezTo>
                      <a:pt x="12962" y="16469"/>
                      <a:pt x="13671" y="16535"/>
                      <a:pt x="14263" y="16535"/>
                    </a:cubicBezTo>
                    <a:cubicBezTo>
                      <a:pt x="14935" y="16535"/>
                      <a:pt x="15457" y="16450"/>
                      <a:pt x="15137" y="16087"/>
                    </a:cubicBezTo>
                    <a:cubicBezTo>
                      <a:pt x="14560" y="15904"/>
                      <a:pt x="14012" y="15661"/>
                      <a:pt x="13465" y="15418"/>
                    </a:cubicBezTo>
                    <a:cubicBezTo>
                      <a:pt x="12280" y="15023"/>
                      <a:pt x="11094" y="14476"/>
                      <a:pt x="9879" y="14324"/>
                    </a:cubicBezTo>
                    <a:lnTo>
                      <a:pt x="9848" y="14324"/>
                    </a:lnTo>
                    <a:cubicBezTo>
                      <a:pt x="9818" y="14324"/>
                      <a:pt x="9787" y="14293"/>
                      <a:pt x="9727" y="14293"/>
                    </a:cubicBezTo>
                    <a:cubicBezTo>
                      <a:pt x="8480" y="14141"/>
                      <a:pt x="7265" y="13716"/>
                      <a:pt x="6018" y="13624"/>
                    </a:cubicBezTo>
                    <a:cubicBezTo>
                      <a:pt x="5930" y="13621"/>
                      <a:pt x="5841" y="13620"/>
                      <a:pt x="5752" y="13620"/>
                    </a:cubicBezTo>
                    <a:cubicBezTo>
                      <a:pt x="4990" y="13620"/>
                      <a:pt x="4227" y="13732"/>
                      <a:pt x="3465" y="13868"/>
                    </a:cubicBezTo>
                    <a:cubicBezTo>
                      <a:pt x="3410" y="13813"/>
                      <a:pt x="3345" y="13794"/>
                      <a:pt x="3273" y="13794"/>
                    </a:cubicBezTo>
                    <a:cubicBezTo>
                      <a:pt x="3106" y="13794"/>
                      <a:pt x="2906" y="13898"/>
                      <a:pt x="2736" y="13898"/>
                    </a:cubicBezTo>
                    <a:cubicBezTo>
                      <a:pt x="2340" y="14020"/>
                      <a:pt x="1945" y="14172"/>
                      <a:pt x="1581" y="14324"/>
                    </a:cubicBezTo>
                    <a:cubicBezTo>
                      <a:pt x="2158" y="13199"/>
                      <a:pt x="2584" y="11983"/>
                      <a:pt x="2948" y="10798"/>
                    </a:cubicBezTo>
                    <a:cubicBezTo>
                      <a:pt x="3070" y="10463"/>
                      <a:pt x="3161" y="10099"/>
                      <a:pt x="3222" y="9734"/>
                    </a:cubicBezTo>
                    <a:cubicBezTo>
                      <a:pt x="3252" y="9491"/>
                      <a:pt x="3435" y="9156"/>
                      <a:pt x="3252" y="8944"/>
                    </a:cubicBezTo>
                    <a:cubicBezTo>
                      <a:pt x="3496" y="7606"/>
                      <a:pt x="3739" y="6269"/>
                      <a:pt x="3799" y="4931"/>
                    </a:cubicBezTo>
                    <a:cubicBezTo>
                      <a:pt x="3799" y="3632"/>
                      <a:pt x="3830" y="2453"/>
                      <a:pt x="3890" y="1126"/>
                    </a:cubicBezTo>
                    <a:lnTo>
                      <a:pt x="3890" y="1126"/>
                    </a:lnTo>
                    <a:cubicBezTo>
                      <a:pt x="3890" y="1128"/>
                      <a:pt x="3890" y="1130"/>
                      <a:pt x="3891" y="1132"/>
                    </a:cubicBezTo>
                    <a:lnTo>
                      <a:pt x="3891" y="1102"/>
                    </a:lnTo>
                    <a:cubicBezTo>
                      <a:pt x="3890" y="1110"/>
                      <a:pt x="3890" y="1118"/>
                      <a:pt x="3890" y="1126"/>
                    </a:cubicBezTo>
                    <a:lnTo>
                      <a:pt x="3890" y="1126"/>
                    </a:lnTo>
                    <a:cubicBezTo>
                      <a:pt x="3835" y="803"/>
                      <a:pt x="4020" y="1"/>
                      <a:pt x="359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8"/>
              <p:cNvSpPr/>
              <p:nvPr/>
            </p:nvSpPr>
            <p:spPr>
              <a:xfrm>
                <a:off x="3288325" y="3697300"/>
                <a:ext cx="336650" cy="353425"/>
              </a:xfrm>
              <a:custGeom>
                <a:rect b="b" l="l" r="r" t="t"/>
                <a:pathLst>
                  <a:path extrusionOk="0" h="14137" w="13466">
                    <a:moveTo>
                      <a:pt x="733" y="1"/>
                    </a:moveTo>
                    <a:cubicBezTo>
                      <a:pt x="272" y="1"/>
                      <a:pt x="139" y="3164"/>
                      <a:pt x="31" y="3490"/>
                    </a:cubicBezTo>
                    <a:cubicBezTo>
                      <a:pt x="0" y="4432"/>
                      <a:pt x="61" y="5435"/>
                      <a:pt x="304" y="6347"/>
                    </a:cubicBezTo>
                    <a:cubicBezTo>
                      <a:pt x="547" y="7442"/>
                      <a:pt x="1034" y="8384"/>
                      <a:pt x="1459" y="9387"/>
                    </a:cubicBezTo>
                    <a:cubicBezTo>
                      <a:pt x="1642" y="9782"/>
                      <a:pt x="1520" y="10360"/>
                      <a:pt x="1946" y="10603"/>
                    </a:cubicBezTo>
                    <a:cubicBezTo>
                      <a:pt x="2219" y="10755"/>
                      <a:pt x="2493" y="10785"/>
                      <a:pt x="2797" y="10815"/>
                    </a:cubicBezTo>
                    <a:cubicBezTo>
                      <a:pt x="4377" y="11788"/>
                      <a:pt x="5806" y="13126"/>
                      <a:pt x="7660" y="13642"/>
                    </a:cubicBezTo>
                    <a:cubicBezTo>
                      <a:pt x="7812" y="13673"/>
                      <a:pt x="7994" y="13733"/>
                      <a:pt x="8146" y="13764"/>
                    </a:cubicBezTo>
                    <a:cubicBezTo>
                      <a:pt x="9046" y="13889"/>
                      <a:pt x="9986" y="14137"/>
                      <a:pt x="10900" y="14137"/>
                    </a:cubicBezTo>
                    <a:cubicBezTo>
                      <a:pt x="11098" y="14137"/>
                      <a:pt x="11295" y="14125"/>
                      <a:pt x="11490" y="14098"/>
                    </a:cubicBezTo>
                    <a:cubicBezTo>
                      <a:pt x="13466" y="13794"/>
                      <a:pt x="10517" y="12305"/>
                      <a:pt x="9849" y="12153"/>
                    </a:cubicBezTo>
                    <a:cubicBezTo>
                      <a:pt x="8967" y="11879"/>
                      <a:pt x="8177" y="11393"/>
                      <a:pt x="7295" y="11150"/>
                    </a:cubicBezTo>
                    <a:cubicBezTo>
                      <a:pt x="6931" y="11059"/>
                      <a:pt x="6535" y="10967"/>
                      <a:pt x="6140" y="10876"/>
                    </a:cubicBezTo>
                    <a:lnTo>
                      <a:pt x="6171" y="10876"/>
                    </a:lnTo>
                    <a:cubicBezTo>
                      <a:pt x="4924" y="10420"/>
                      <a:pt x="3709" y="10329"/>
                      <a:pt x="2432" y="10208"/>
                    </a:cubicBezTo>
                    <a:cubicBezTo>
                      <a:pt x="2310" y="10116"/>
                      <a:pt x="2219" y="10025"/>
                      <a:pt x="2098" y="9934"/>
                    </a:cubicBezTo>
                    <a:cubicBezTo>
                      <a:pt x="2067" y="9843"/>
                      <a:pt x="2037" y="9721"/>
                      <a:pt x="2037" y="9600"/>
                    </a:cubicBezTo>
                    <a:cubicBezTo>
                      <a:pt x="2098" y="9144"/>
                      <a:pt x="2128" y="8597"/>
                      <a:pt x="2128" y="8201"/>
                    </a:cubicBezTo>
                    <a:cubicBezTo>
                      <a:pt x="2128" y="7989"/>
                      <a:pt x="2158" y="7745"/>
                      <a:pt x="2158" y="7533"/>
                    </a:cubicBezTo>
                    <a:cubicBezTo>
                      <a:pt x="2250" y="5375"/>
                      <a:pt x="1703" y="3217"/>
                      <a:pt x="1186" y="1180"/>
                    </a:cubicBezTo>
                    <a:cubicBezTo>
                      <a:pt x="1125" y="846"/>
                      <a:pt x="1034" y="420"/>
                      <a:pt x="912" y="147"/>
                    </a:cubicBezTo>
                    <a:cubicBezTo>
                      <a:pt x="847" y="46"/>
                      <a:pt x="788" y="1"/>
                      <a:pt x="7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8"/>
              <p:cNvSpPr/>
              <p:nvPr/>
            </p:nvSpPr>
            <p:spPr>
              <a:xfrm>
                <a:off x="3266275" y="3423900"/>
                <a:ext cx="1034800" cy="589525"/>
              </a:xfrm>
              <a:custGeom>
                <a:rect b="b" l="l" r="r" t="t"/>
                <a:pathLst>
                  <a:path extrusionOk="0" h="23581" w="41392">
                    <a:moveTo>
                      <a:pt x="40281" y="0"/>
                    </a:moveTo>
                    <a:cubicBezTo>
                      <a:pt x="39939" y="0"/>
                      <a:pt x="39599" y="22"/>
                      <a:pt x="39404" y="22"/>
                    </a:cubicBezTo>
                    <a:cubicBezTo>
                      <a:pt x="39363" y="22"/>
                      <a:pt x="39329" y="21"/>
                      <a:pt x="39303" y="19"/>
                    </a:cubicBezTo>
                    <a:cubicBezTo>
                      <a:pt x="28816" y="809"/>
                      <a:pt x="20062" y="7253"/>
                      <a:pt x="11490" y="12694"/>
                    </a:cubicBezTo>
                    <a:cubicBezTo>
                      <a:pt x="7995" y="14730"/>
                      <a:pt x="5107" y="17496"/>
                      <a:pt x="2463" y="20505"/>
                    </a:cubicBezTo>
                    <a:cubicBezTo>
                      <a:pt x="1916" y="21326"/>
                      <a:pt x="1" y="22329"/>
                      <a:pt x="609" y="23362"/>
                    </a:cubicBezTo>
                    <a:cubicBezTo>
                      <a:pt x="742" y="23496"/>
                      <a:pt x="925" y="23581"/>
                      <a:pt x="1096" y="23581"/>
                    </a:cubicBezTo>
                    <a:cubicBezTo>
                      <a:pt x="1159" y="23581"/>
                      <a:pt x="1220" y="23569"/>
                      <a:pt x="1278" y="23545"/>
                    </a:cubicBezTo>
                    <a:cubicBezTo>
                      <a:pt x="2250" y="23119"/>
                      <a:pt x="2828" y="22116"/>
                      <a:pt x="3588" y="21417"/>
                    </a:cubicBezTo>
                    <a:cubicBezTo>
                      <a:pt x="5958" y="18773"/>
                      <a:pt x="8420" y="16159"/>
                      <a:pt x="11490" y="14274"/>
                    </a:cubicBezTo>
                    <a:cubicBezTo>
                      <a:pt x="20032" y="8499"/>
                      <a:pt x="30427" y="627"/>
                      <a:pt x="41096" y="444"/>
                    </a:cubicBezTo>
                    <a:cubicBezTo>
                      <a:pt x="41121" y="461"/>
                      <a:pt x="41149" y="469"/>
                      <a:pt x="41177" y="469"/>
                    </a:cubicBezTo>
                    <a:cubicBezTo>
                      <a:pt x="41248" y="469"/>
                      <a:pt x="41317" y="419"/>
                      <a:pt x="41339" y="353"/>
                    </a:cubicBezTo>
                    <a:cubicBezTo>
                      <a:pt x="41391" y="57"/>
                      <a:pt x="40834" y="0"/>
                      <a:pt x="402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8"/>
              <p:cNvSpPr/>
              <p:nvPr/>
            </p:nvSpPr>
            <p:spPr>
              <a:xfrm>
                <a:off x="2804275" y="4533025"/>
                <a:ext cx="368900" cy="132475"/>
              </a:xfrm>
              <a:custGeom>
                <a:rect b="b" l="l" r="r" t="t"/>
                <a:pathLst>
                  <a:path extrusionOk="0" h="5299" w="14756">
                    <a:moveTo>
                      <a:pt x="14408" y="1"/>
                    </a:moveTo>
                    <a:cubicBezTo>
                      <a:pt x="13587" y="92"/>
                      <a:pt x="12797" y="274"/>
                      <a:pt x="12007" y="487"/>
                    </a:cubicBezTo>
                    <a:lnTo>
                      <a:pt x="12037" y="487"/>
                    </a:lnTo>
                    <a:cubicBezTo>
                      <a:pt x="11186" y="730"/>
                      <a:pt x="10274" y="609"/>
                      <a:pt x="9423" y="730"/>
                    </a:cubicBezTo>
                    <a:cubicBezTo>
                      <a:pt x="8116" y="943"/>
                      <a:pt x="6870" y="1460"/>
                      <a:pt x="5654" y="1916"/>
                    </a:cubicBezTo>
                    <a:cubicBezTo>
                      <a:pt x="4864" y="2341"/>
                      <a:pt x="0" y="4256"/>
                      <a:pt x="943" y="5290"/>
                    </a:cubicBezTo>
                    <a:cubicBezTo>
                      <a:pt x="1080" y="5296"/>
                      <a:pt x="1218" y="5299"/>
                      <a:pt x="1355" y="5299"/>
                    </a:cubicBezTo>
                    <a:cubicBezTo>
                      <a:pt x="3220" y="5299"/>
                      <a:pt x="5060" y="4752"/>
                      <a:pt x="6900" y="4469"/>
                    </a:cubicBezTo>
                    <a:cubicBezTo>
                      <a:pt x="7751" y="4408"/>
                      <a:pt x="8481" y="4013"/>
                      <a:pt x="9241" y="3618"/>
                    </a:cubicBezTo>
                    <a:cubicBezTo>
                      <a:pt x="11156" y="2888"/>
                      <a:pt x="12888" y="1733"/>
                      <a:pt x="14469" y="396"/>
                    </a:cubicBezTo>
                    <a:cubicBezTo>
                      <a:pt x="14486" y="400"/>
                      <a:pt x="14502" y="401"/>
                      <a:pt x="14517" y="401"/>
                    </a:cubicBezTo>
                    <a:cubicBezTo>
                      <a:pt x="14745" y="401"/>
                      <a:pt x="14756" y="1"/>
                      <a:pt x="1449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8"/>
              <p:cNvSpPr/>
              <p:nvPr/>
            </p:nvSpPr>
            <p:spPr>
              <a:xfrm>
                <a:off x="2815675" y="4618625"/>
                <a:ext cx="326650" cy="207875"/>
              </a:xfrm>
              <a:custGeom>
                <a:rect b="b" l="l" r="r" t="t"/>
                <a:pathLst>
                  <a:path extrusionOk="0" h="8315" w="13066">
                    <a:moveTo>
                      <a:pt x="12794" y="0"/>
                    </a:moveTo>
                    <a:cubicBezTo>
                      <a:pt x="12757" y="0"/>
                      <a:pt x="12716" y="13"/>
                      <a:pt x="12675" y="42"/>
                    </a:cubicBezTo>
                    <a:cubicBezTo>
                      <a:pt x="11976" y="528"/>
                      <a:pt x="11034" y="619"/>
                      <a:pt x="10304" y="1106"/>
                    </a:cubicBezTo>
                    <a:cubicBezTo>
                      <a:pt x="9089" y="1835"/>
                      <a:pt x="7690" y="2230"/>
                      <a:pt x="6566" y="3142"/>
                    </a:cubicBezTo>
                    <a:cubicBezTo>
                      <a:pt x="4803" y="4236"/>
                      <a:pt x="3374" y="5695"/>
                      <a:pt x="1642" y="6850"/>
                    </a:cubicBezTo>
                    <a:cubicBezTo>
                      <a:pt x="1186" y="7246"/>
                      <a:pt x="304" y="7580"/>
                      <a:pt x="0" y="8036"/>
                    </a:cubicBezTo>
                    <a:cubicBezTo>
                      <a:pt x="0" y="8127"/>
                      <a:pt x="122" y="8188"/>
                      <a:pt x="213" y="8218"/>
                    </a:cubicBezTo>
                    <a:cubicBezTo>
                      <a:pt x="493" y="8284"/>
                      <a:pt x="777" y="8315"/>
                      <a:pt x="1058" y="8315"/>
                    </a:cubicBezTo>
                    <a:cubicBezTo>
                      <a:pt x="1693" y="8315"/>
                      <a:pt x="2319" y="8158"/>
                      <a:pt x="2888" y="7884"/>
                    </a:cubicBezTo>
                    <a:cubicBezTo>
                      <a:pt x="4560" y="7306"/>
                      <a:pt x="5988" y="6334"/>
                      <a:pt x="7295" y="5179"/>
                    </a:cubicBezTo>
                    <a:lnTo>
                      <a:pt x="7265" y="5179"/>
                    </a:lnTo>
                    <a:cubicBezTo>
                      <a:pt x="8997" y="3659"/>
                      <a:pt x="11338" y="2595"/>
                      <a:pt x="12523" y="589"/>
                    </a:cubicBezTo>
                    <a:cubicBezTo>
                      <a:pt x="12675" y="528"/>
                      <a:pt x="12797" y="437"/>
                      <a:pt x="12918" y="346"/>
                    </a:cubicBezTo>
                    <a:cubicBezTo>
                      <a:pt x="13066" y="223"/>
                      <a:pt x="12955" y="0"/>
                      <a:pt x="127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8"/>
              <p:cNvSpPr/>
              <p:nvPr/>
            </p:nvSpPr>
            <p:spPr>
              <a:xfrm>
                <a:off x="2795475" y="4777950"/>
                <a:ext cx="293900" cy="308775"/>
              </a:xfrm>
              <a:custGeom>
                <a:rect b="b" l="l" r="r" t="t"/>
                <a:pathLst>
                  <a:path extrusionOk="0" h="12351" w="11756">
                    <a:moveTo>
                      <a:pt x="11273" y="1"/>
                    </a:moveTo>
                    <a:cubicBezTo>
                      <a:pt x="11226" y="1"/>
                      <a:pt x="11163" y="17"/>
                      <a:pt x="11082" y="52"/>
                    </a:cubicBezTo>
                    <a:cubicBezTo>
                      <a:pt x="11021" y="113"/>
                      <a:pt x="10991" y="173"/>
                      <a:pt x="10930" y="234"/>
                    </a:cubicBezTo>
                    <a:cubicBezTo>
                      <a:pt x="10968" y="122"/>
                      <a:pt x="10877" y="44"/>
                      <a:pt x="10789" y="44"/>
                    </a:cubicBezTo>
                    <a:cubicBezTo>
                      <a:pt x="10734" y="44"/>
                      <a:pt x="10680" y="73"/>
                      <a:pt x="10656" y="143"/>
                    </a:cubicBezTo>
                    <a:cubicBezTo>
                      <a:pt x="10504" y="508"/>
                      <a:pt x="10231" y="812"/>
                      <a:pt x="9988" y="1085"/>
                    </a:cubicBezTo>
                    <a:cubicBezTo>
                      <a:pt x="9988" y="1085"/>
                      <a:pt x="9988" y="1085"/>
                      <a:pt x="9988" y="1055"/>
                    </a:cubicBezTo>
                    <a:cubicBezTo>
                      <a:pt x="9137" y="1876"/>
                      <a:pt x="7982" y="2362"/>
                      <a:pt x="7283" y="3365"/>
                    </a:cubicBezTo>
                    <a:cubicBezTo>
                      <a:pt x="5307" y="5766"/>
                      <a:pt x="3483" y="8289"/>
                      <a:pt x="1538" y="10721"/>
                    </a:cubicBezTo>
                    <a:cubicBezTo>
                      <a:pt x="1477" y="10782"/>
                      <a:pt x="1447" y="10842"/>
                      <a:pt x="1386" y="10903"/>
                    </a:cubicBezTo>
                    <a:cubicBezTo>
                      <a:pt x="1027" y="11390"/>
                      <a:pt x="0" y="12351"/>
                      <a:pt x="721" y="12351"/>
                    </a:cubicBezTo>
                    <a:cubicBezTo>
                      <a:pt x="856" y="12351"/>
                      <a:pt x="1052" y="12317"/>
                      <a:pt x="1325" y="12241"/>
                    </a:cubicBezTo>
                    <a:cubicBezTo>
                      <a:pt x="2328" y="11876"/>
                      <a:pt x="3422" y="11602"/>
                      <a:pt x="4334" y="10994"/>
                    </a:cubicBezTo>
                    <a:cubicBezTo>
                      <a:pt x="7404" y="8897"/>
                      <a:pt x="9501" y="5645"/>
                      <a:pt x="10504" y="2119"/>
                    </a:cubicBezTo>
                    <a:lnTo>
                      <a:pt x="10565" y="1967"/>
                    </a:lnTo>
                    <a:cubicBezTo>
                      <a:pt x="10593" y="1690"/>
                      <a:pt x="11756" y="1"/>
                      <a:pt x="1127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8"/>
              <p:cNvSpPr/>
              <p:nvPr/>
            </p:nvSpPr>
            <p:spPr>
              <a:xfrm>
                <a:off x="3109750" y="4614275"/>
                <a:ext cx="78300" cy="379825"/>
              </a:xfrm>
              <a:custGeom>
                <a:rect b="b" l="l" r="r" t="t"/>
                <a:pathLst>
                  <a:path extrusionOk="0" h="15193" w="3132">
                    <a:moveTo>
                      <a:pt x="1842" y="1219"/>
                    </a:moveTo>
                    <a:cubicBezTo>
                      <a:pt x="1846" y="1229"/>
                      <a:pt x="1850" y="1239"/>
                      <a:pt x="1855" y="1249"/>
                    </a:cubicBezTo>
                    <a:cubicBezTo>
                      <a:pt x="1855" y="1226"/>
                      <a:pt x="1855" y="1221"/>
                      <a:pt x="1842" y="1219"/>
                    </a:cubicBezTo>
                    <a:close/>
                    <a:moveTo>
                      <a:pt x="1562" y="0"/>
                    </a:moveTo>
                    <a:cubicBezTo>
                      <a:pt x="1525" y="0"/>
                      <a:pt x="1487" y="18"/>
                      <a:pt x="1459" y="64"/>
                    </a:cubicBezTo>
                    <a:cubicBezTo>
                      <a:pt x="1459" y="94"/>
                      <a:pt x="1459" y="94"/>
                      <a:pt x="1429" y="125"/>
                    </a:cubicBezTo>
                    <a:cubicBezTo>
                      <a:pt x="1186" y="246"/>
                      <a:pt x="1277" y="672"/>
                      <a:pt x="1277" y="915"/>
                    </a:cubicBezTo>
                    <a:cubicBezTo>
                      <a:pt x="1216" y="1310"/>
                      <a:pt x="1186" y="1675"/>
                      <a:pt x="1155" y="2070"/>
                    </a:cubicBezTo>
                    <a:cubicBezTo>
                      <a:pt x="1155" y="2070"/>
                      <a:pt x="1155" y="2070"/>
                      <a:pt x="1155" y="2040"/>
                    </a:cubicBezTo>
                    <a:cubicBezTo>
                      <a:pt x="1125" y="2283"/>
                      <a:pt x="1095" y="2526"/>
                      <a:pt x="1064" y="2769"/>
                    </a:cubicBezTo>
                    <a:cubicBezTo>
                      <a:pt x="1064" y="2769"/>
                      <a:pt x="1064" y="2799"/>
                      <a:pt x="1064" y="2799"/>
                    </a:cubicBezTo>
                    <a:cubicBezTo>
                      <a:pt x="791" y="4350"/>
                      <a:pt x="517" y="5900"/>
                      <a:pt x="547" y="7450"/>
                    </a:cubicBezTo>
                    <a:cubicBezTo>
                      <a:pt x="547" y="7602"/>
                      <a:pt x="547" y="7754"/>
                      <a:pt x="547" y="7906"/>
                    </a:cubicBezTo>
                    <a:lnTo>
                      <a:pt x="547" y="7936"/>
                    </a:lnTo>
                    <a:cubicBezTo>
                      <a:pt x="517" y="9183"/>
                      <a:pt x="669" y="10429"/>
                      <a:pt x="517" y="11675"/>
                    </a:cubicBezTo>
                    <a:cubicBezTo>
                      <a:pt x="396" y="12830"/>
                      <a:pt x="122" y="13985"/>
                      <a:pt x="0" y="15110"/>
                    </a:cubicBezTo>
                    <a:cubicBezTo>
                      <a:pt x="45" y="15167"/>
                      <a:pt x="94" y="15192"/>
                      <a:pt x="147" y="15192"/>
                    </a:cubicBezTo>
                    <a:cubicBezTo>
                      <a:pt x="602" y="15192"/>
                      <a:pt x="1326" y="13285"/>
                      <a:pt x="1490" y="13012"/>
                    </a:cubicBezTo>
                    <a:cubicBezTo>
                      <a:pt x="1915" y="11979"/>
                      <a:pt x="2280" y="10945"/>
                      <a:pt x="2554" y="9882"/>
                    </a:cubicBezTo>
                    <a:cubicBezTo>
                      <a:pt x="2706" y="9243"/>
                      <a:pt x="2827" y="8575"/>
                      <a:pt x="2918" y="7936"/>
                    </a:cubicBezTo>
                    <a:cubicBezTo>
                      <a:pt x="2949" y="7906"/>
                      <a:pt x="2949" y="7906"/>
                      <a:pt x="2949" y="7906"/>
                    </a:cubicBezTo>
                    <a:cubicBezTo>
                      <a:pt x="3131" y="5869"/>
                      <a:pt x="2250" y="3894"/>
                      <a:pt x="2006" y="1888"/>
                    </a:cubicBezTo>
                    <a:lnTo>
                      <a:pt x="2006" y="1888"/>
                    </a:lnTo>
                    <a:cubicBezTo>
                      <a:pt x="2037" y="1918"/>
                      <a:pt x="2037" y="1918"/>
                      <a:pt x="2037" y="1918"/>
                    </a:cubicBezTo>
                    <a:cubicBezTo>
                      <a:pt x="1976" y="1675"/>
                      <a:pt x="1915" y="1462"/>
                      <a:pt x="1824" y="1219"/>
                    </a:cubicBezTo>
                    <a:cubicBezTo>
                      <a:pt x="1832" y="1219"/>
                      <a:pt x="1837" y="1219"/>
                      <a:pt x="1842" y="1219"/>
                    </a:cubicBezTo>
                    <a:lnTo>
                      <a:pt x="1842" y="1219"/>
                    </a:lnTo>
                    <a:cubicBezTo>
                      <a:pt x="1708" y="892"/>
                      <a:pt x="1790" y="510"/>
                      <a:pt x="1672" y="185"/>
                    </a:cubicBezTo>
                    <a:cubicBezTo>
                      <a:pt x="1736" y="100"/>
                      <a:pt x="1651" y="0"/>
                      <a:pt x="15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8"/>
              <p:cNvSpPr/>
              <p:nvPr/>
            </p:nvSpPr>
            <p:spPr>
              <a:xfrm>
                <a:off x="3176625" y="4523150"/>
                <a:ext cx="129200" cy="349125"/>
              </a:xfrm>
              <a:custGeom>
                <a:rect b="b" l="l" r="r" t="t"/>
                <a:pathLst>
                  <a:path extrusionOk="0" h="13965" w="5168">
                    <a:moveTo>
                      <a:pt x="395" y="1"/>
                    </a:moveTo>
                    <a:cubicBezTo>
                      <a:pt x="335" y="1"/>
                      <a:pt x="304" y="1"/>
                      <a:pt x="274" y="31"/>
                    </a:cubicBezTo>
                    <a:cubicBezTo>
                      <a:pt x="243" y="61"/>
                      <a:pt x="243" y="122"/>
                      <a:pt x="213" y="153"/>
                    </a:cubicBezTo>
                    <a:cubicBezTo>
                      <a:pt x="0" y="244"/>
                      <a:pt x="61" y="487"/>
                      <a:pt x="152" y="639"/>
                    </a:cubicBezTo>
                    <a:cubicBezTo>
                      <a:pt x="122" y="1216"/>
                      <a:pt x="183" y="1764"/>
                      <a:pt x="213" y="2311"/>
                    </a:cubicBezTo>
                    <a:cubicBezTo>
                      <a:pt x="213" y="2280"/>
                      <a:pt x="213" y="2280"/>
                      <a:pt x="213" y="2280"/>
                    </a:cubicBezTo>
                    <a:cubicBezTo>
                      <a:pt x="243" y="2493"/>
                      <a:pt x="274" y="2736"/>
                      <a:pt x="304" y="2949"/>
                    </a:cubicBezTo>
                    <a:cubicBezTo>
                      <a:pt x="578" y="5441"/>
                      <a:pt x="1550" y="7782"/>
                      <a:pt x="2432" y="10092"/>
                    </a:cubicBezTo>
                    <a:cubicBezTo>
                      <a:pt x="2827" y="11429"/>
                      <a:pt x="3435" y="12676"/>
                      <a:pt x="4073" y="13891"/>
                    </a:cubicBezTo>
                    <a:cubicBezTo>
                      <a:pt x="4095" y="13936"/>
                      <a:pt x="4150" y="13964"/>
                      <a:pt x="4202" y="13964"/>
                    </a:cubicBezTo>
                    <a:cubicBezTo>
                      <a:pt x="4221" y="13964"/>
                      <a:pt x="4239" y="13960"/>
                      <a:pt x="4256" y="13952"/>
                    </a:cubicBezTo>
                    <a:cubicBezTo>
                      <a:pt x="5167" y="11612"/>
                      <a:pt x="4833" y="8633"/>
                      <a:pt x="3708" y="6414"/>
                    </a:cubicBezTo>
                    <a:cubicBezTo>
                      <a:pt x="2797" y="4256"/>
                      <a:pt x="1702" y="2128"/>
                      <a:pt x="426" y="153"/>
                    </a:cubicBezTo>
                    <a:lnTo>
                      <a:pt x="456" y="153"/>
                    </a:lnTo>
                    <a:cubicBezTo>
                      <a:pt x="517" y="122"/>
                      <a:pt x="456" y="1"/>
                      <a:pt x="395"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8"/>
              <p:cNvSpPr/>
              <p:nvPr/>
            </p:nvSpPr>
            <p:spPr>
              <a:xfrm>
                <a:off x="2871075" y="4357425"/>
                <a:ext cx="467425" cy="366175"/>
              </a:xfrm>
              <a:custGeom>
                <a:rect b="b" l="l" r="r" t="t"/>
                <a:pathLst>
                  <a:path extrusionOk="0" h="14647" w="18697">
                    <a:moveTo>
                      <a:pt x="1619" y="7115"/>
                    </a:moveTo>
                    <a:lnTo>
                      <a:pt x="1619" y="7115"/>
                    </a:lnTo>
                    <a:cubicBezTo>
                      <a:pt x="1617" y="7115"/>
                      <a:pt x="1616" y="7116"/>
                      <a:pt x="1614" y="7116"/>
                    </a:cubicBezTo>
                    <a:lnTo>
                      <a:pt x="1644" y="7116"/>
                    </a:lnTo>
                    <a:cubicBezTo>
                      <a:pt x="1636" y="7116"/>
                      <a:pt x="1627" y="7116"/>
                      <a:pt x="1619" y="7115"/>
                    </a:cubicBezTo>
                    <a:close/>
                    <a:moveTo>
                      <a:pt x="14238" y="1"/>
                    </a:moveTo>
                    <a:cubicBezTo>
                      <a:pt x="14225" y="1"/>
                      <a:pt x="14212" y="2"/>
                      <a:pt x="14198" y="3"/>
                    </a:cubicBezTo>
                    <a:cubicBezTo>
                      <a:pt x="13955" y="64"/>
                      <a:pt x="14016" y="399"/>
                      <a:pt x="14016" y="581"/>
                    </a:cubicBezTo>
                    <a:cubicBezTo>
                      <a:pt x="13985" y="581"/>
                      <a:pt x="13985" y="611"/>
                      <a:pt x="13955" y="611"/>
                    </a:cubicBezTo>
                    <a:cubicBezTo>
                      <a:pt x="13977" y="498"/>
                      <a:pt x="13865" y="385"/>
                      <a:pt x="13756" y="385"/>
                    </a:cubicBezTo>
                    <a:cubicBezTo>
                      <a:pt x="13719" y="385"/>
                      <a:pt x="13682" y="398"/>
                      <a:pt x="13651" y="429"/>
                    </a:cubicBezTo>
                    <a:cubicBezTo>
                      <a:pt x="13043" y="946"/>
                      <a:pt x="12253" y="1250"/>
                      <a:pt x="11523" y="1584"/>
                    </a:cubicBezTo>
                    <a:cubicBezTo>
                      <a:pt x="11523" y="1584"/>
                      <a:pt x="11523" y="1554"/>
                      <a:pt x="11523" y="1554"/>
                    </a:cubicBezTo>
                    <a:cubicBezTo>
                      <a:pt x="9699" y="2344"/>
                      <a:pt x="7693" y="2739"/>
                      <a:pt x="5961" y="3803"/>
                    </a:cubicBezTo>
                    <a:cubicBezTo>
                      <a:pt x="5961" y="3803"/>
                      <a:pt x="5961" y="3803"/>
                      <a:pt x="5991" y="3772"/>
                    </a:cubicBezTo>
                    <a:lnTo>
                      <a:pt x="5991" y="3772"/>
                    </a:lnTo>
                    <a:cubicBezTo>
                      <a:pt x="5598" y="3893"/>
                      <a:pt x="1" y="7052"/>
                      <a:pt x="1619" y="7115"/>
                    </a:cubicBezTo>
                    <a:lnTo>
                      <a:pt x="1619" y="7115"/>
                    </a:lnTo>
                    <a:cubicBezTo>
                      <a:pt x="5174" y="6538"/>
                      <a:pt x="9184" y="6233"/>
                      <a:pt x="11827" y="3529"/>
                    </a:cubicBezTo>
                    <a:cubicBezTo>
                      <a:pt x="12891" y="3134"/>
                      <a:pt x="13408" y="1888"/>
                      <a:pt x="14076" y="1006"/>
                    </a:cubicBezTo>
                    <a:cubicBezTo>
                      <a:pt x="14137" y="1949"/>
                      <a:pt x="14228" y="2861"/>
                      <a:pt x="14411" y="3742"/>
                    </a:cubicBezTo>
                    <a:cubicBezTo>
                      <a:pt x="14411" y="3742"/>
                      <a:pt x="14411" y="3772"/>
                      <a:pt x="14411" y="3772"/>
                    </a:cubicBezTo>
                    <a:cubicBezTo>
                      <a:pt x="14411" y="3772"/>
                      <a:pt x="14411" y="3803"/>
                      <a:pt x="14411" y="3833"/>
                    </a:cubicBezTo>
                    <a:cubicBezTo>
                      <a:pt x="14411" y="3864"/>
                      <a:pt x="14441" y="3864"/>
                      <a:pt x="14441" y="3864"/>
                    </a:cubicBezTo>
                    <a:lnTo>
                      <a:pt x="14411" y="3864"/>
                    </a:lnTo>
                    <a:cubicBezTo>
                      <a:pt x="14441" y="3864"/>
                      <a:pt x="14441" y="3864"/>
                      <a:pt x="14441" y="3894"/>
                    </a:cubicBezTo>
                    <a:cubicBezTo>
                      <a:pt x="14441" y="3952"/>
                      <a:pt x="14441" y="4025"/>
                      <a:pt x="14441" y="4076"/>
                    </a:cubicBezTo>
                    <a:cubicBezTo>
                      <a:pt x="14441" y="4076"/>
                      <a:pt x="14471" y="4107"/>
                      <a:pt x="14471" y="4107"/>
                    </a:cubicBezTo>
                    <a:cubicBezTo>
                      <a:pt x="14471" y="4137"/>
                      <a:pt x="14471" y="4168"/>
                      <a:pt x="14471" y="4198"/>
                    </a:cubicBezTo>
                    <a:cubicBezTo>
                      <a:pt x="14471" y="4289"/>
                      <a:pt x="14502" y="4380"/>
                      <a:pt x="14502" y="4502"/>
                    </a:cubicBezTo>
                    <a:cubicBezTo>
                      <a:pt x="14502" y="4502"/>
                      <a:pt x="14502" y="4532"/>
                      <a:pt x="14502" y="4532"/>
                    </a:cubicBezTo>
                    <a:cubicBezTo>
                      <a:pt x="14502" y="4563"/>
                      <a:pt x="14502" y="4563"/>
                      <a:pt x="14532" y="4563"/>
                    </a:cubicBezTo>
                    <a:cubicBezTo>
                      <a:pt x="14684" y="6204"/>
                      <a:pt x="15231" y="7785"/>
                      <a:pt x="15961" y="9274"/>
                    </a:cubicBezTo>
                    <a:cubicBezTo>
                      <a:pt x="16538" y="10824"/>
                      <a:pt x="17177" y="12344"/>
                      <a:pt x="17906" y="13803"/>
                    </a:cubicBezTo>
                    <a:lnTo>
                      <a:pt x="17906" y="13773"/>
                    </a:lnTo>
                    <a:cubicBezTo>
                      <a:pt x="18028" y="14046"/>
                      <a:pt x="18028" y="14380"/>
                      <a:pt x="18149" y="14624"/>
                    </a:cubicBezTo>
                    <a:cubicBezTo>
                      <a:pt x="18181" y="14640"/>
                      <a:pt x="18209" y="14647"/>
                      <a:pt x="18232" y="14647"/>
                    </a:cubicBezTo>
                    <a:cubicBezTo>
                      <a:pt x="18430" y="14647"/>
                      <a:pt x="18338" y="14121"/>
                      <a:pt x="18393" y="13985"/>
                    </a:cubicBezTo>
                    <a:cubicBezTo>
                      <a:pt x="18423" y="13864"/>
                      <a:pt x="18453" y="13712"/>
                      <a:pt x="18453" y="13590"/>
                    </a:cubicBezTo>
                    <a:cubicBezTo>
                      <a:pt x="18544" y="12891"/>
                      <a:pt x="18544" y="12192"/>
                      <a:pt x="18544" y="11493"/>
                    </a:cubicBezTo>
                    <a:cubicBezTo>
                      <a:pt x="18696" y="9031"/>
                      <a:pt x="17937" y="6751"/>
                      <a:pt x="16660" y="4684"/>
                    </a:cubicBezTo>
                    <a:cubicBezTo>
                      <a:pt x="16660" y="4684"/>
                      <a:pt x="16660" y="4654"/>
                      <a:pt x="16660" y="4654"/>
                    </a:cubicBezTo>
                    <a:cubicBezTo>
                      <a:pt x="15900" y="3286"/>
                      <a:pt x="15201" y="1827"/>
                      <a:pt x="14563" y="399"/>
                    </a:cubicBezTo>
                    <a:cubicBezTo>
                      <a:pt x="14505" y="227"/>
                      <a:pt x="14448" y="1"/>
                      <a:pt x="1423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8"/>
              <p:cNvSpPr/>
              <p:nvPr/>
            </p:nvSpPr>
            <p:spPr>
              <a:xfrm>
                <a:off x="2897425" y="4221325"/>
                <a:ext cx="508700" cy="373275"/>
              </a:xfrm>
              <a:custGeom>
                <a:rect b="b" l="l" r="r" t="t"/>
                <a:pathLst>
                  <a:path extrusionOk="0" h="14931" w="20348">
                    <a:moveTo>
                      <a:pt x="14783" y="1"/>
                    </a:moveTo>
                    <a:cubicBezTo>
                      <a:pt x="14765" y="1"/>
                      <a:pt x="14745" y="3"/>
                      <a:pt x="14724" y="7"/>
                    </a:cubicBezTo>
                    <a:cubicBezTo>
                      <a:pt x="13326" y="797"/>
                      <a:pt x="12019" y="1648"/>
                      <a:pt x="10499" y="2134"/>
                    </a:cubicBezTo>
                    <a:lnTo>
                      <a:pt x="10530" y="2134"/>
                    </a:lnTo>
                    <a:cubicBezTo>
                      <a:pt x="6426" y="2833"/>
                      <a:pt x="2961" y="5295"/>
                      <a:pt x="104" y="8213"/>
                    </a:cubicBezTo>
                    <a:cubicBezTo>
                      <a:pt x="1" y="8464"/>
                      <a:pt x="162" y="8561"/>
                      <a:pt x="472" y="8561"/>
                    </a:cubicBezTo>
                    <a:cubicBezTo>
                      <a:pt x="1439" y="8561"/>
                      <a:pt x="3855" y="7615"/>
                      <a:pt x="4177" y="7453"/>
                    </a:cubicBezTo>
                    <a:cubicBezTo>
                      <a:pt x="5575" y="6815"/>
                      <a:pt x="7034" y="6329"/>
                      <a:pt x="8524" y="5843"/>
                    </a:cubicBezTo>
                    <a:lnTo>
                      <a:pt x="8493" y="5843"/>
                    </a:lnTo>
                    <a:cubicBezTo>
                      <a:pt x="8676" y="5782"/>
                      <a:pt x="8858" y="5721"/>
                      <a:pt x="9040" y="5630"/>
                    </a:cubicBezTo>
                    <a:lnTo>
                      <a:pt x="9010" y="5630"/>
                    </a:lnTo>
                    <a:cubicBezTo>
                      <a:pt x="11138" y="4839"/>
                      <a:pt x="12688" y="3198"/>
                      <a:pt x="13934" y="1374"/>
                    </a:cubicBezTo>
                    <a:cubicBezTo>
                      <a:pt x="14025" y="1314"/>
                      <a:pt x="14086" y="1192"/>
                      <a:pt x="13995" y="1101"/>
                    </a:cubicBezTo>
                    <a:cubicBezTo>
                      <a:pt x="14025" y="1070"/>
                      <a:pt x="14025" y="1070"/>
                      <a:pt x="14025" y="1070"/>
                    </a:cubicBezTo>
                    <a:cubicBezTo>
                      <a:pt x="14117" y="979"/>
                      <a:pt x="14177" y="918"/>
                      <a:pt x="14269" y="827"/>
                    </a:cubicBezTo>
                    <a:cubicBezTo>
                      <a:pt x="14421" y="1861"/>
                      <a:pt x="14633" y="2864"/>
                      <a:pt x="14876" y="3867"/>
                    </a:cubicBezTo>
                    <a:cubicBezTo>
                      <a:pt x="15089" y="5083"/>
                      <a:pt x="15576" y="6238"/>
                      <a:pt x="15880" y="7423"/>
                    </a:cubicBezTo>
                    <a:cubicBezTo>
                      <a:pt x="16457" y="9125"/>
                      <a:pt x="17278" y="10645"/>
                      <a:pt x="18281" y="12134"/>
                    </a:cubicBezTo>
                    <a:cubicBezTo>
                      <a:pt x="18767" y="13107"/>
                      <a:pt x="19436" y="13989"/>
                      <a:pt x="20044" y="14870"/>
                    </a:cubicBezTo>
                    <a:cubicBezTo>
                      <a:pt x="20074" y="14931"/>
                      <a:pt x="20135" y="14931"/>
                      <a:pt x="20165" y="14931"/>
                    </a:cubicBezTo>
                    <a:cubicBezTo>
                      <a:pt x="20226" y="14931"/>
                      <a:pt x="20287" y="14870"/>
                      <a:pt x="20287" y="14840"/>
                    </a:cubicBezTo>
                    <a:cubicBezTo>
                      <a:pt x="20348" y="14049"/>
                      <a:pt x="20105" y="13259"/>
                      <a:pt x="20013" y="12499"/>
                    </a:cubicBezTo>
                    <a:cubicBezTo>
                      <a:pt x="19588" y="10706"/>
                      <a:pt x="19405" y="8882"/>
                      <a:pt x="18524" y="7210"/>
                    </a:cubicBezTo>
                    <a:cubicBezTo>
                      <a:pt x="18159" y="6177"/>
                      <a:pt x="17339" y="5356"/>
                      <a:pt x="16852" y="4384"/>
                    </a:cubicBezTo>
                    <a:cubicBezTo>
                      <a:pt x="16761" y="4232"/>
                      <a:pt x="16700" y="4110"/>
                      <a:pt x="16609" y="3988"/>
                    </a:cubicBezTo>
                    <a:cubicBezTo>
                      <a:pt x="15849" y="2894"/>
                      <a:pt x="15272" y="1709"/>
                      <a:pt x="14755" y="462"/>
                    </a:cubicBezTo>
                    <a:cubicBezTo>
                      <a:pt x="15040" y="405"/>
                      <a:pt x="15058" y="1"/>
                      <a:pt x="1478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8"/>
              <p:cNvSpPr/>
              <p:nvPr/>
            </p:nvSpPr>
            <p:spPr>
              <a:xfrm>
                <a:off x="2963075" y="4063500"/>
                <a:ext cx="503075" cy="355525"/>
              </a:xfrm>
              <a:custGeom>
                <a:rect b="b" l="l" r="r" t="t"/>
                <a:pathLst>
                  <a:path extrusionOk="0" h="14221" w="20123">
                    <a:moveTo>
                      <a:pt x="13170" y="0"/>
                    </a:moveTo>
                    <a:cubicBezTo>
                      <a:pt x="13136" y="0"/>
                      <a:pt x="13102" y="9"/>
                      <a:pt x="13071" y="28"/>
                    </a:cubicBezTo>
                    <a:cubicBezTo>
                      <a:pt x="12950" y="119"/>
                      <a:pt x="12858" y="271"/>
                      <a:pt x="12737" y="392"/>
                    </a:cubicBezTo>
                    <a:cubicBezTo>
                      <a:pt x="12725" y="390"/>
                      <a:pt x="12714" y="389"/>
                      <a:pt x="12703" y="389"/>
                    </a:cubicBezTo>
                    <a:cubicBezTo>
                      <a:pt x="12568" y="389"/>
                      <a:pt x="12465" y="556"/>
                      <a:pt x="12494" y="696"/>
                    </a:cubicBezTo>
                    <a:cubicBezTo>
                      <a:pt x="12220" y="1000"/>
                      <a:pt x="11947" y="1213"/>
                      <a:pt x="11582" y="1395"/>
                    </a:cubicBezTo>
                    <a:cubicBezTo>
                      <a:pt x="11582" y="1426"/>
                      <a:pt x="11491" y="1456"/>
                      <a:pt x="11460" y="1487"/>
                    </a:cubicBezTo>
                    <a:cubicBezTo>
                      <a:pt x="10974" y="1760"/>
                      <a:pt x="10488" y="2064"/>
                      <a:pt x="10001" y="2338"/>
                    </a:cubicBezTo>
                    <a:cubicBezTo>
                      <a:pt x="9424" y="2672"/>
                      <a:pt x="8725" y="2794"/>
                      <a:pt x="8117" y="3037"/>
                    </a:cubicBezTo>
                    <a:cubicBezTo>
                      <a:pt x="7296" y="3402"/>
                      <a:pt x="6475" y="3797"/>
                      <a:pt x="5746" y="4313"/>
                    </a:cubicBezTo>
                    <a:cubicBezTo>
                      <a:pt x="4560" y="5043"/>
                      <a:pt x="3618" y="6076"/>
                      <a:pt x="2524" y="6927"/>
                    </a:cubicBezTo>
                    <a:cubicBezTo>
                      <a:pt x="2281" y="7201"/>
                      <a:pt x="1" y="8538"/>
                      <a:pt x="943" y="8690"/>
                    </a:cubicBezTo>
                    <a:cubicBezTo>
                      <a:pt x="1490" y="8508"/>
                      <a:pt x="2068" y="8356"/>
                      <a:pt x="2676" y="8174"/>
                    </a:cubicBezTo>
                    <a:cubicBezTo>
                      <a:pt x="3831" y="7748"/>
                      <a:pt x="5107" y="7475"/>
                      <a:pt x="6171" y="6806"/>
                    </a:cubicBezTo>
                    <a:cubicBezTo>
                      <a:pt x="6202" y="6775"/>
                      <a:pt x="6232" y="6775"/>
                      <a:pt x="6293" y="6745"/>
                    </a:cubicBezTo>
                    <a:lnTo>
                      <a:pt x="6263" y="6745"/>
                    </a:lnTo>
                    <a:cubicBezTo>
                      <a:pt x="7357" y="6107"/>
                      <a:pt x="8573" y="5681"/>
                      <a:pt x="9606" y="4952"/>
                    </a:cubicBezTo>
                    <a:cubicBezTo>
                      <a:pt x="10305" y="4465"/>
                      <a:pt x="10913" y="3827"/>
                      <a:pt x="11460" y="3189"/>
                    </a:cubicBezTo>
                    <a:cubicBezTo>
                      <a:pt x="11472" y="3190"/>
                      <a:pt x="11483" y="3191"/>
                      <a:pt x="11494" y="3191"/>
                    </a:cubicBezTo>
                    <a:cubicBezTo>
                      <a:pt x="11742" y="3191"/>
                      <a:pt x="11833" y="2877"/>
                      <a:pt x="12007" y="2702"/>
                    </a:cubicBezTo>
                    <a:cubicBezTo>
                      <a:pt x="12281" y="2399"/>
                      <a:pt x="12463" y="2034"/>
                      <a:pt x="12676" y="1669"/>
                    </a:cubicBezTo>
                    <a:cubicBezTo>
                      <a:pt x="12889" y="2915"/>
                      <a:pt x="13314" y="4101"/>
                      <a:pt x="13770" y="5256"/>
                    </a:cubicBezTo>
                    <a:cubicBezTo>
                      <a:pt x="13892" y="5620"/>
                      <a:pt x="14044" y="5985"/>
                      <a:pt x="14226" y="6289"/>
                    </a:cubicBezTo>
                    <a:cubicBezTo>
                      <a:pt x="14378" y="6502"/>
                      <a:pt x="14439" y="6867"/>
                      <a:pt x="14682" y="6927"/>
                    </a:cubicBezTo>
                    <a:cubicBezTo>
                      <a:pt x="15320" y="8113"/>
                      <a:pt x="15959" y="9298"/>
                      <a:pt x="16749" y="10393"/>
                    </a:cubicBezTo>
                    <a:cubicBezTo>
                      <a:pt x="17570" y="11426"/>
                      <a:pt x="18269" y="12368"/>
                      <a:pt x="19059" y="13463"/>
                    </a:cubicBezTo>
                    <a:lnTo>
                      <a:pt x="19059" y="13432"/>
                    </a:lnTo>
                    <a:cubicBezTo>
                      <a:pt x="19260" y="13608"/>
                      <a:pt x="19545" y="14221"/>
                      <a:pt x="19843" y="14221"/>
                    </a:cubicBezTo>
                    <a:cubicBezTo>
                      <a:pt x="19906" y="14221"/>
                      <a:pt x="19969" y="14194"/>
                      <a:pt x="20032" y="14131"/>
                    </a:cubicBezTo>
                    <a:cubicBezTo>
                      <a:pt x="20123" y="13797"/>
                      <a:pt x="19819" y="13402"/>
                      <a:pt x="19789" y="13037"/>
                    </a:cubicBezTo>
                    <a:cubicBezTo>
                      <a:pt x="19515" y="11973"/>
                      <a:pt x="19363" y="10879"/>
                      <a:pt x="19059" y="9815"/>
                    </a:cubicBezTo>
                    <a:cubicBezTo>
                      <a:pt x="18542" y="8478"/>
                      <a:pt x="17965" y="7049"/>
                      <a:pt x="17053" y="5924"/>
                    </a:cubicBezTo>
                    <a:cubicBezTo>
                      <a:pt x="16080" y="4891"/>
                      <a:pt x="15260" y="3766"/>
                      <a:pt x="14348" y="2672"/>
                    </a:cubicBezTo>
                    <a:cubicBezTo>
                      <a:pt x="13892" y="2125"/>
                      <a:pt x="13406" y="1578"/>
                      <a:pt x="13102" y="879"/>
                    </a:cubicBezTo>
                    <a:cubicBezTo>
                      <a:pt x="13193" y="666"/>
                      <a:pt x="13314" y="484"/>
                      <a:pt x="13406" y="271"/>
                    </a:cubicBezTo>
                    <a:cubicBezTo>
                      <a:pt x="13430" y="126"/>
                      <a:pt x="13300" y="0"/>
                      <a:pt x="1317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8"/>
              <p:cNvSpPr/>
              <p:nvPr/>
            </p:nvSpPr>
            <p:spPr>
              <a:xfrm>
                <a:off x="3029150" y="4030625"/>
                <a:ext cx="460500" cy="190075"/>
              </a:xfrm>
              <a:custGeom>
                <a:rect b="b" l="l" r="r" t="t"/>
                <a:pathLst>
                  <a:path extrusionOk="0" h="7603" w="18420">
                    <a:moveTo>
                      <a:pt x="10380" y="0"/>
                    </a:moveTo>
                    <a:cubicBezTo>
                      <a:pt x="10356" y="0"/>
                      <a:pt x="10332" y="2"/>
                      <a:pt x="10307" y="5"/>
                    </a:cubicBezTo>
                    <a:cubicBezTo>
                      <a:pt x="10003" y="66"/>
                      <a:pt x="9759" y="218"/>
                      <a:pt x="9516" y="340"/>
                    </a:cubicBezTo>
                    <a:cubicBezTo>
                      <a:pt x="7662" y="583"/>
                      <a:pt x="5686" y="431"/>
                      <a:pt x="3954" y="1191"/>
                    </a:cubicBezTo>
                    <a:cubicBezTo>
                      <a:pt x="3711" y="1282"/>
                      <a:pt x="3468" y="1403"/>
                      <a:pt x="3224" y="1525"/>
                    </a:cubicBezTo>
                    <a:cubicBezTo>
                      <a:pt x="2373" y="2042"/>
                      <a:pt x="1340" y="2437"/>
                      <a:pt x="641" y="3197"/>
                    </a:cubicBezTo>
                    <a:cubicBezTo>
                      <a:pt x="0" y="3895"/>
                      <a:pt x="405" y="4106"/>
                      <a:pt x="1068" y="4106"/>
                    </a:cubicBezTo>
                    <a:cubicBezTo>
                      <a:pt x="1789" y="4106"/>
                      <a:pt x="2816" y="3856"/>
                      <a:pt x="3133" y="3714"/>
                    </a:cubicBezTo>
                    <a:cubicBezTo>
                      <a:pt x="3984" y="3349"/>
                      <a:pt x="4927" y="3258"/>
                      <a:pt x="5747" y="2893"/>
                    </a:cubicBezTo>
                    <a:cubicBezTo>
                      <a:pt x="6112" y="2741"/>
                      <a:pt x="6477" y="2559"/>
                      <a:pt x="6841" y="2407"/>
                    </a:cubicBezTo>
                    <a:lnTo>
                      <a:pt x="6811" y="2407"/>
                    </a:lnTo>
                    <a:cubicBezTo>
                      <a:pt x="8057" y="2011"/>
                      <a:pt x="9091" y="1312"/>
                      <a:pt x="10185" y="613"/>
                    </a:cubicBezTo>
                    <a:cubicBezTo>
                      <a:pt x="10266" y="613"/>
                      <a:pt x="10361" y="627"/>
                      <a:pt x="10451" y="627"/>
                    </a:cubicBezTo>
                    <a:cubicBezTo>
                      <a:pt x="10496" y="627"/>
                      <a:pt x="10540" y="623"/>
                      <a:pt x="10580" y="613"/>
                    </a:cubicBezTo>
                    <a:cubicBezTo>
                      <a:pt x="10671" y="704"/>
                      <a:pt x="10763" y="765"/>
                      <a:pt x="10854" y="856"/>
                    </a:cubicBezTo>
                    <a:cubicBezTo>
                      <a:pt x="11097" y="1251"/>
                      <a:pt x="11401" y="1677"/>
                      <a:pt x="11644" y="2011"/>
                    </a:cubicBezTo>
                    <a:cubicBezTo>
                      <a:pt x="11766" y="2163"/>
                      <a:pt x="11918" y="2376"/>
                      <a:pt x="12039" y="2559"/>
                    </a:cubicBezTo>
                    <a:cubicBezTo>
                      <a:pt x="13316" y="4291"/>
                      <a:pt x="15079" y="5659"/>
                      <a:pt x="16750" y="6935"/>
                    </a:cubicBezTo>
                    <a:lnTo>
                      <a:pt x="16720" y="6935"/>
                    </a:lnTo>
                    <a:cubicBezTo>
                      <a:pt x="16994" y="7148"/>
                      <a:pt x="17328" y="7422"/>
                      <a:pt x="17602" y="7574"/>
                    </a:cubicBezTo>
                    <a:cubicBezTo>
                      <a:pt x="17659" y="7593"/>
                      <a:pt x="17706" y="7603"/>
                      <a:pt x="17745" y="7603"/>
                    </a:cubicBezTo>
                    <a:cubicBezTo>
                      <a:pt x="18420" y="7603"/>
                      <a:pt x="16320" y="4729"/>
                      <a:pt x="16234" y="4413"/>
                    </a:cubicBezTo>
                    <a:cubicBezTo>
                      <a:pt x="15656" y="3622"/>
                      <a:pt x="14988" y="2893"/>
                      <a:pt x="14228" y="2315"/>
                    </a:cubicBezTo>
                    <a:cubicBezTo>
                      <a:pt x="13377" y="1616"/>
                      <a:pt x="12404" y="1191"/>
                      <a:pt x="11431" y="644"/>
                    </a:cubicBezTo>
                    <a:cubicBezTo>
                      <a:pt x="11087" y="471"/>
                      <a:pt x="10796" y="0"/>
                      <a:pt x="103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8"/>
              <p:cNvSpPr/>
              <p:nvPr/>
            </p:nvSpPr>
            <p:spPr>
              <a:xfrm>
                <a:off x="2859750" y="3960450"/>
                <a:ext cx="470400" cy="1086325"/>
              </a:xfrm>
              <a:custGeom>
                <a:rect b="b" l="l" r="r" t="t"/>
                <a:pathLst>
                  <a:path extrusionOk="0" h="43453" w="18816">
                    <a:moveTo>
                      <a:pt x="17533" y="0"/>
                    </a:moveTo>
                    <a:cubicBezTo>
                      <a:pt x="17335" y="0"/>
                      <a:pt x="17147" y="114"/>
                      <a:pt x="17022" y="289"/>
                    </a:cubicBezTo>
                    <a:cubicBezTo>
                      <a:pt x="16931" y="441"/>
                      <a:pt x="16839" y="593"/>
                      <a:pt x="16809" y="776"/>
                    </a:cubicBezTo>
                    <a:cubicBezTo>
                      <a:pt x="16566" y="2660"/>
                      <a:pt x="16475" y="4545"/>
                      <a:pt x="16323" y="6429"/>
                    </a:cubicBezTo>
                    <a:cubicBezTo>
                      <a:pt x="16171" y="8983"/>
                      <a:pt x="15624" y="11475"/>
                      <a:pt x="14772" y="13907"/>
                    </a:cubicBezTo>
                    <a:cubicBezTo>
                      <a:pt x="11703" y="23724"/>
                      <a:pt x="8420" y="36339"/>
                      <a:pt x="152" y="43086"/>
                    </a:cubicBezTo>
                    <a:cubicBezTo>
                      <a:pt x="61" y="43117"/>
                      <a:pt x="0" y="43238"/>
                      <a:pt x="31" y="43360"/>
                    </a:cubicBezTo>
                    <a:cubicBezTo>
                      <a:pt x="63" y="43424"/>
                      <a:pt x="118" y="43452"/>
                      <a:pt x="191" y="43452"/>
                    </a:cubicBezTo>
                    <a:cubicBezTo>
                      <a:pt x="669" y="43452"/>
                      <a:pt x="1894" y="42238"/>
                      <a:pt x="2158" y="42053"/>
                    </a:cubicBezTo>
                    <a:cubicBezTo>
                      <a:pt x="9666" y="34910"/>
                      <a:pt x="12462" y="24606"/>
                      <a:pt x="15776" y="15122"/>
                    </a:cubicBezTo>
                    <a:cubicBezTo>
                      <a:pt x="17265" y="11384"/>
                      <a:pt x="17782" y="7402"/>
                      <a:pt x="17994" y="3390"/>
                    </a:cubicBezTo>
                    <a:cubicBezTo>
                      <a:pt x="17903" y="2417"/>
                      <a:pt x="18815" y="441"/>
                      <a:pt x="17660" y="16"/>
                    </a:cubicBezTo>
                    <a:cubicBezTo>
                      <a:pt x="17618" y="5"/>
                      <a:pt x="17575" y="0"/>
                      <a:pt x="175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6" name="Google Shape;2616;p68"/>
            <p:cNvSpPr/>
            <p:nvPr/>
          </p:nvSpPr>
          <p:spPr>
            <a:xfrm>
              <a:off x="3760975" y="2287400"/>
              <a:ext cx="267225" cy="379725"/>
            </a:xfrm>
            <a:custGeom>
              <a:rect b="b" l="l" r="r" t="t"/>
              <a:pathLst>
                <a:path extrusionOk="0" h="15189" w="10689">
                  <a:moveTo>
                    <a:pt x="10338" y="0"/>
                  </a:moveTo>
                  <a:cubicBezTo>
                    <a:pt x="10297" y="0"/>
                    <a:pt x="10246" y="12"/>
                    <a:pt x="10183" y="37"/>
                  </a:cubicBezTo>
                  <a:cubicBezTo>
                    <a:pt x="8937" y="979"/>
                    <a:pt x="7660" y="1891"/>
                    <a:pt x="6475" y="2894"/>
                  </a:cubicBezTo>
                  <a:cubicBezTo>
                    <a:pt x="5107" y="4323"/>
                    <a:pt x="3891" y="5964"/>
                    <a:pt x="3040" y="7758"/>
                  </a:cubicBezTo>
                  <a:cubicBezTo>
                    <a:pt x="2067" y="9764"/>
                    <a:pt x="1855" y="12013"/>
                    <a:pt x="912" y="13989"/>
                  </a:cubicBezTo>
                  <a:cubicBezTo>
                    <a:pt x="730" y="14323"/>
                    <a:pt x="0" y="14779"/>
                    <a:pt x="365" y="15144"/>
                  </a:cubicBezTo>
                  <a:cubicBezTo>
                    <a:pt x="415" y="15175"/>
                    <a:pt x="461" y="15188"/>
                    <a:pt x="504" y="15188"/>
                  </a:cubicBezTo>
                  <a:cubicBezTo>
                    <a:pt x="670" y="15188"/>
                    <a:pt x="785" y="14991"/>
                    <a:pt x="882" y="14870"/>
                  </a:cubicBezTo>
                  <a:cubicBezTo>
                    <a:pt x="2463" y="12864"/>
                    <a:pt x="4134" y="10888"/>
                    <a:pt x="5806" y="8913"/>
                  </a:cubicBezTo>
                  <a:cubicBezTo>
                    <a:pt x="7630" y="6542"/>
                    <a:pt x="8998" y="3806"/>
                    <a:pt x="10183" y="1071"/>
                  </a:cubicBezTo>
                  <a:cubicBezTo>
                    <a:pt x="10265" y="853"/>
                    <a:pt x="10688" y="0"/>
                    <a:pt x="1033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7" name="Google Shape;2617;p68"/>
          <p:cNvSpPr/>
          <p:nvPr/>
        </p:nvSpPr>
        <p:spPr>
          <a:xfrm>
            <a:off x="840588" y="27299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8"/>
          <p:cNvSpPr/>
          <p:nvPr/>
        </p:nvSpPr>
        <p:spPr>
          <a:xfrm>
            <a:off x="7601588" y="40770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pic>
        <p:nvPicPr>
          <p:cNvPr id="2623" name="Google Shape;2623;p69"/>
          <p:cNvPicPr preferRelativeResize="0"/>
          <p:nvPr>
            <p:ph idx="2" type="pic"/>
          </p:nvPr>
        </p:nvPicPr>
        <p:blipFill rotWithShape="1">
          <a:blip r:embed="rId3">
            <a:alphaModFix/>
          </a:blip>
          <a:srcRect b="4644" l="19707" r="19707" t="4644"/>
          <a:stretch/>
        </p:blipFill>
        <p:spPr>
          <a:xfrm>
            <a:off x="5383550" y="1318100"/>
            <a:ext cx="2940600" cy="2934600"/>
          </a:xfrm>
          <a:prstGeom prst="ellipse">
            <a:avLst/>
          </a:prstGeom>
        </p:spPr>
      </p:pic>
      <p:sp>
        <p:nvSpPr>
          <p:cNvPr id="2624" name="Google Shape;2624;p69"/>
          <p:cNvSpPr txBox="1"/>
          <p:nvPr>
            <p:ph idx="1" type="body"/>
          </p:nvPr>
        </p:nvSpPr>
        <p:spPr>
          <a:xfrm>
            <a:off x="720000" y="1318100"/>
            <a:ext cx="3945000" cy="29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 víctimas de trata de personas a menudo son fotografiadas en habitaciones de hoteles. Las cadenas de hoteles, por lo general, manejan habitaciones similares entres sus distintas sucursales. Por lo tanto, la identificación de estos hoteles puede ser útil para la investigación de este delito.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6"/>
                </a:solidFill>
                <a:highlight>
                  <a:schemeClr val="lt2"/>
                </a:highlight>
              </a:rPr>
              <a:t>Objetivo:</a:t>
            </a:r>
            <a:endParaRPr>
              <a:solidFill>
                <a:schemeClr val="accent6"/>
              </a:solidFill>
              <a:highlight>
                <a:schemeClr val="lt2"/>
              </a:highlight>
            </a:endParaRPr>
          </a:p>
          <a:p>
            <a:pPr indent="0" lvl="0" marL="0" rtl="0" algn="l">
              <a:spcBef>
                <a:spcPts val="0"/>
              </a:spcBef>
              <a:spcAft>
                <a:spcPts val="0"/>
              </a:spcAft>
              <a:buNone/>
            </a:pPr>
            <a:r>
              <a:rPr lang="en"/>
              <a:t>Con ayuda de imágenes obtenidas por medio de la app, TraffickCam, se busca poder identificar hoteles por medio de imágenes.</a:t>
            </a:r>
            <a:endParaRPr/>
          </a:p>
        </p:txBody>
      </p:sp>
      <p:sp>
        <p:nvSpPr>
          <p:cNvPr id="2625" name="Google Shape;2625;p69"/>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a:t>
            </a:r>
            <a:r>
              <a:rPr lang="en"/>
              <a:t>El reto</a:t>
            </a:r>
            <a:r>
              <a:rPr lang="en"/>
              <a:t>-</a:t>
            </a:r>
            <a:endParaRPr/>
          </a:p>
        </p:txBody>
      </p:sp>
      <p:grpSp>
        <p:nvGrpSpPr>
          <p:cNvPr id="2626" name="Google Shape;2626;p69"/>
          <p:cNvGrpSpPr/>
          <p:nvPr/>
        </p:nvGrpSpPr>
        <p:grpSpPr>
          <a:xfrm>
            <a:off x="4775709" y="3152100"/>
            <a:ext cx="2098612" cy="2230502"/>
            <a:chOff x="1757900" y="2287400"/>
            <a:chExt cx="2633800" cy="2799325"/>
          </a:xfrm>
        </p:grpSpPr>
        <p:grpSp>
          <p:nvGrpSpPr>
            <p:cNvPr id="2627" name="Google Shape;2627;p69"/>
            <p:cNvGrpSpPr/>
            <p:nvPr/>
          </p:nvGrpSpPr>
          <p:grpSpPr>
            <a:xfrm>
              <a:off x="1757900" y="2367900"/>
              <a:ext cx="2633800" cy="2718825"/>
              <a:chOff x="1757900" y="2367900"/>
              <a:chExt cx="2633800" cy="2718825"/>
            </a:xfrm>
          </p:grpSpPr>
          <p:sp>
            <p:nvSpPr>
              <p:cNvPr id="2628" name="Google Shape;2628;p69"/>
              <p:cNvSpPr/>
              <p:nvPr/>
            </p:nvSpPr>
            <p:spPr>
              <a:xfrm>
                <a:off x="2771600" y="3933475"/>
                <a:ext cx="948375" cy="933925"/>
              </a:xfrm>
              <a:custGeom>
                <a:rect b="b" l="l" r="r" t="t"/>
                <a:pathLst>
                  <a:path extrusionOk="0" h="37357" w="37935">
                    <a:moveTo>
                      <a:pt x="0" y="1"/>
                    </a:moveTo>
                    <a:lnTo>
                      <a:pt x="5411" y="37357"/>
                    </a:lnTo>
                    <a:lnTo>
                      <a:pt x="32524" y="37357"/>
                    </a:lnTo>
                    <a:lnTo>
                      <a:pt x="37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9"/>
              <p:cNvSpPr/>
              <p:nvPr/>
            </p:nvSpPr>
            <p:spPr>
              <a:xfrm>
                <a:off x="2771600" y="3831650"/>
                <a:ext cx="952175" cy="190750"/>
              </a:xfrm>
              <a:custGeom>
                <a:rect b="b" l="l" r="r" t="t"/>
                <a:pathLst>
                  <a:path extrusionOk="0" h="7630" w="38087">
                    <a:moveTo>
                      <a:pt x="19058" y="1"/>
                    </a:moveTo>
                    <a:cubicBezTo>
                      <a:pt x="8511" y="1"/>
                      <a:pt x="0" y="1703"/>
                      <a:pt x="0" y="3800"/>
                    </a:cubicBezTo>
                    <a:cubicBezTo>
                      <a:pt x="0" y="5928"/>
                      <a:pt x="8511" y="7630"/>
                      <a:pt x="19058" y="7630"/>
                    </a:cubicBezTo>
                    <a:cubicBezTo>
                      <a:pt x="29575" y="7630"/>
                      <a:pt x="38086" y="5928"/>
                      <a:pt x="38086" y="3800"/>
                    </a:cubicBezTo>
                    <a:cubicBezTo>
                      <a:pt x="38086" y="1703"/>
                      <a:pt x="29575" y="1"/>
                      <a:pt x="19058"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9"/>
              <p:cNvSpPr/>
              <p:nvPr/>
            </p:nvSpPr>
            <p:spPr>
              <a:xfrm>
                <a:off x="1980550" y="2691050"/>
                <a:ext cx="389075" cy="262200"/>
              </a:xfrm>
              <a:custGeom>
                <a:rect b="b" l="l" r="r" t="t"/>
                <a:pathLst>
                  <a:path extrusionOk="0" h="10488" w="15563">
                    <a:moveTo>
                      <a:pt x="669" y="1"/>
                    </a:moveTo>
                    <a:cubicBezTo>
                      <a:pt x="0" y="1"/>
                      <a:pt x="851" y="761"/>
                      <a:pt x="1034" y="943"/>
                    </a:cubicBezTo>
                    <a:cubicBezTo>
                      <a:pt x="3162" y="3071"/>
                      <a:pt x="5441" y="5077"/>
                      <a:pt x="8025" y="6627"/>
                    </a:cubicBezTo>
                    <a:cubicBezTo>
                      <a:pt x="10274" y="7813"/>
                      <a:pt x="12554" y="9059"/>
                      <a:pt x="14803" y="10305"/>
                    </a:cubicBezTo>
                    <a:cubicBezTo>
                      <a:pt x="14907" y="10368"/>
                      <a:pt x="15055" y="10488"/>
                      <a:pt x="15196" y="10488"/>
                    </a:cubicBezTo>
                    <a:cubicBezTo>
                      <a:pt x="15260" y="10488"/>
                      <a:pt x="15323" y="10463"/>
                      <a:pt x="15381" y="10396"/>
                    </a:cubicBezTo>
                    <a:cubicBezTo>
                      <a:pt x="15563" y="9910"/>
                      <a:pt x="14712" y="9758"/>
                      <a:pt x="14438" y="9515"/>
                    </a:cubicBezTo>
                    <a:cubicBezTo>
                      <a:pt x="12827" y="8025"/>
                      <a:pt x="11794" y="6019"/>
                      <a:pt x="10153" y="4530"/>
                    </a:cubicBezTo>
                    <a:cubicBezTo>
                      <a:pt x="8694" y="3162"/>
                      <a:pt x="6961" y="2098"/>
                      <a:pt x="5137" y="1277"/>
                    </a:cubicBezTo>
                    <a:cubicBezTo>
                      <a:pt x="3678" y="791"/>
                      <a:pt x="2158" y="426"/>
                      <a:pt x="66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9"/>
              <p:cNvSpPr/>
              <p:nvPr/>
            </p:nvSpPr>
            <p:spPr>
              <a:xfrm>
                <a:off x="1757900" y="2847450"/>
                <a:ext cx="413400" cy="84650"/>
              </a:xfrm>
              <a:custGeom>
                <a:rect b="b" l="l" r="r" t="t"/>
                <a:pathLst>
                  <a:path extrusionOk="0" h="3386" w="16536">
                    <a:moveTo>
                      <a:pt x="12143" y="599"/>
                    </a:moveTo>
                    <a:lnTo>
                      <a:pt x="12143" y="599"/>
                    </a:lnTo>
                    <a:cubicBezTo>
                      <a:pt x="12219" y="623"/>
                      <a:pt x="12295" y="645"/>
                      <a:pt x="12371" y="645"/>
                    </a:cubicBezTo>
                    <a:cubicBezTo>
                      <a:pt x="12564" y="702"/>
                      <a:pt x="12756" y="760"/>
                      <a:pt x="12948" y="810"/>
                    </a:cubicBezTo>
                    <a:lnTo>
                      <a:pt x="12948" y="810"/>
                    </a:lnTo>
                    <a:cubicBezTo>
                      <a:pt x="12695" y="754"/>
                      <a:pt x="12442" y="699"/>
                      <a:pt x="12189" y="614"/>
                    </a:cubicBezTo>
                    <a:cubicBezTo>
                      <a:pt x="12174" y="614"/>
                      <a:pt x="12158" y="606"/>
                      <a:pt x="12143" y="599"/>
                    </a:cubicBezTo>
                    <a:close/>
                    <a:moveTo>
                      <a:pt x="8811" y="0"/>
                    </a:moveTo>
                    <a:cubicBezTo>
                      <a:pt x="6868" y="0"/>
                      <a:pt x="4949" y="454"/>
                      <a:pt x="2766" y="1435"/>
                    </a:cubicBezTo>
                    <a:cubicBezTo>
                      <a:pt x="1885" y="1800"/>
                      <a:pt x="1003" y="2195"/>
                      <a:pt x="122" y="2560"/>
                    </a:cubicBezTo>
                    <a:cubicBezTo>
                      <a:pt x="61" y="2590"/>
                      <a:pt x="0" y="2651"/>
                      <a:pt x="31" y="2742"/>
                    </a:cubicBezTo>
                    <a:cubicBezTo>
                      <a:pt x="61" y="2924"/>
                      <a:pt x="244" y="2955"/>
                      <a:pt x="396" y="2955"/>
                    </a:cubicBezTo>
                    <a:cubicBezTo>
                      <a:pt x="2128" y="3228"/>
                      <a:pt x="3921" y="3350"/>
                      <a:pt x="5684" y="3380"/>
                    </a:cubicBezTo>
                    <a:cubicBezTo>
                      <a:pt x="5783" y="3384"/>
                      <a:pt x="5881" y="3385"/>
                      <a:pt x="5979" y="3385"/>
                    </a:cubicBezTo>
                    <a:cubicBezTo>
                      <a:pt x="8540" y="3385"/>
                      <a:pt x="10916" y="2268"/>
                      <a:pt x="13405" y="1800"/>
                    </a:cubicBezTo>
                    <a:cubicBezTo>
                      <a:pt x="13739" y="1735"/>
                      <a:pt x="14078" y="1716"/>
                      <a:pt x="14417" y="1716"/>
                    </a:cubicBezTo>
                    <a:cubicBezTo>
                      <a:pt x="14886" y="1716"/>
                      <a:pt x="15356" y="1752"/>
                      <a:pt x="15822" y="1752"/>
                    </a:cubicBezTo>
                    <a:cubicBezTo>
                      <a:pt x="15969" y="1752"/>
                      <a:pt x="16116" y="1748"/>
                      <a:pt x="16262" y="1739"/>
                    </a:cubicBezTo>
                    <a:cubicBezTo>
                      <a:pt x="16536" y="1526"/>
                      <a:pt x="15715" y="1496"/>
                      <a:pt x="15563" y="1435"/>
                    </a:cubicBezTo>
                    <a:lnTo>
                      <a:pt x="15502" y="1435"/>
                    </a:lnTo>
                    <a:lnTo>
                      <a:pt x="15441" y="1405"/>
                    </a:lnTo>
                    <a:lnTo>
                      <a:pt x="15320" y="1405"/>
                    </a:lnTo>
                    <a:cubicBezTo>
                      <a:pt x="15289" y="1374"/>
                      <a:pt x="15289" y="1374"/>
                      <a:pt x="15259" y="1374"/>
                    </a:cubicBezTo>
                    <a:lnTo>
                      <a:pt x="15229" y="1374"/>
                    </a:lnTo>
                    <a:cubicBezTo>
                      <a:pt x="15107" y="1313"/>
                      <a:pt x="14955" y="1283"/>
                      <a:pt x="14834" y="1222"/>
                    </a:cubicBezTo>
                    <a:lnTo>
                      <a:pt x="14773" y="1222"/>
                    </a:lnTo>
                    <a:cubicBezTo>
                      <a:pt x="14742" y="1192"/>
                      <a:pt x="14712" y="1192"/>
                      <a:pt x="14682" y="1192"/>
                    </a:cubicBezTo>
                    <a:lnTo>
                      <a:pt x="14712" y="1192"/>
                    </a:lnTo>
                    <a:cubicBezTo>
                      <a:pt x="14682" y="1192"/>
                      <a:pt x="14682" y="1161"/>
                      <a:pt x="14651" y="1161"/>
                    </a:cubicBezTo>
                    <a:lnTo>
                      <a:pt x="14621" y="1161"/>
                    </a:lnTo>
                    <a:cubicBezTo>
                      <a:pt x="14560" y="1131"/>
                      <a:pt x="14530" y="1131"/>
                      <a:pt x="14499" y="1101"/>
                    </a:cubicBezTo>
                    <a:lnTo>
                      <a:pt x="14469" y="1101"/>
                    </a:lnTo>
                    <a:cubicBezTo>
                      <a:pt x="12413" y="386"/>
                      <a:pt x="10602" y="0"/>
                      <a:pt x="881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9"/>
              <p:cNvSpPr/>
              <p:nvPr/>
            </p:nvSpPr>
            <p:spPr>
              <a:xfrm>
                <a:off x="1894625" y="2935200"/>
                <a:ext cx="440825" cy="164875"/>
              </a:xfrm>
              <a:custGeom>
                <a:rect b="b" l="l" r="r" t="t"/>
                <a:pathLst>
                  <a:path extrusionOk="0" h="6595" w="17633">
                    <a:moveTo>
                      <a:pt x="14131" y="1"/>
                    </a:moveTo>
                    <a:cubicBezTo>
                      <a:pt x="11703" y="1"/>
                      <a:pt x="9328" y="620"/>
                      <a:pt x="7237" y="1968"/>
                    </a:cubicBezTo>
                    <a:cubicBezTo>
                      <a:pt x="5231" y="3183"/>
                      <a:pt x="3225" y="4430"/>
                      <a:pt x="1218" y="5645"/>
                    </a:cubicBezTo>
                    <a:cubicBezTo>
                      <a:pt x="915" y="5828"/>
                      <a:pt x="611" y="5949"/>
                      <a:pt x="337" y="6101"/>
                    </a:cubicBezTo>
                    <a:cubicBezTo>
                      <a:pt x="1" y="6501"/>
                      <a:pt x="493" y="6595"/>
                      <a:pt x="929" y="6595"/>
                    </a:cubicBezTo>
                    <a:cubicBezTo>
                      <a:pt x="1123" y="6595"/>
                      <a:pt x="1307" y="6576"/>
                      <a:pt x="1401" y="6557"/>
                    </a:cubicBezTo>
                    <a:cubicBezTo>
                      <a:pt x="4380" y="6010"/>
                      <a:pt x="7723" y="6010"/>
                      <a:pt x="10307" y="4247"/>
                    </a:cubicBezTo>
                    <a:cubicBezTo>
                      <a:pt x="11827" y="3396"/>
                      <a:pt x="13073" y="2120"/>
                      <a:pt x="14653" y="1360"/>
                    </a:cubicBezTo>
                    <a:cubicBezTo>
                      <a:pt x="15474" y="1133"/>
                      <a:pt x="16269" y="591"/>
                      <a:pt x="17135" y="591"/>
                    </a:cubicBezTo>
                    <a:cubicBezTo>
                      <a:pt x="17199" y="591"/>
                      <a:pt x="17263" y="593"/>
                      <a:pt x="17328" y="600"/>
                    </a:cubicBezTo>
                    <a:cubicBezTo>
                      <a:pt x="17419" y="600"/>
                      <a:pt x="17511" y="539"/>
                      <a:pt x="17541" y="478"/>
                    </a:cubicBezTo>
                    <a:cubicBezTo>
                      <a:pt x="17602" y="478"/>
                      <a:pt x="17632" y="357"/>
                      <a:pt x="17571" y="296"/>
                    </a:cubicBezTo>
                    <a:cubicBezTo>
                      <a:pt x="17465" y="129"/>
                      <a:pt x="17252" y="75"/>
                      <a:pt x="17024" y="75"/>
                    </a:cubicBezTo>
                    <a:cubicBezTo>
                      <a:pt x="16796" y="75"/>
                      <a:pt x="16553" y="129"/>
                      <a:pt x="16386" y="174"/>
                    </a:cubicBezTo>
                    <a:cubicBezTo>
                      <a:pt x="15634" y="60"/>
                      <a:pt x="14880" y="1"/>
                      <a:pt x="141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9"/>
              <p:cNvSpPr/>
              <p:nvPr/>
            </p:nvSpPr>
            <p:spPr>
              <a:xfrm>
                <a:off x="2051275" y="3015725"/>
                <a:ext cx="462750" cy="170350"/>
              </a:xfrm>
              <a:custGeom>
                <a:rect b="b" l="l" r="r" t="t"/>
                <a:pathLst>
                  <a:path extrusionOk="0" h="6814" w="18510">
                    <a:moveTo>
                      <a:pt x="10088" y="4782"/>
                    </a:moveTo>
                    <a:cubicBezTo>
                      <a:pt x="10078" y="4786"/>
                      <a:pt x="10069" y="4791"/>
                      <a:pt x="10059" y="4795"/>
                    </a:cubicBezTo>
                    <a:cubicBezTo>
                      <a:pt x="10073" y="4795"/>
                      <a:pt x="10081" y="4789"/>
                      <a:pt x="10088" y="4782"/>
                    </a:cubicBezTo>
                    <a:close/>
                    <a:moveTo>
                      <a:pt x="9082" y="5269"/>
                    </a:moveTo>
                    <a:cubicBezTo>
                      <a:pt x="9073" y="5273"/>
                      <a:pt x="9065" y="5277"/>
                      <a:pt x="9056" y="5282"/>
                    </a:cubicBezTo>
                    <a:cubicBezTo>
                      <a:pt x="9056" y="5282"/>
                      <a:pt x="9073" y="5282"/>
                      <a:pt x="9082" y="5269"/>
                    </a:cubicBezTo>
                    <a:close/>
                    <a:moveTo>
                      <a:pt x="14350" y="0"/>
                    </a:moveTo>
                    <a:cubicBezTo>
                      <a:pt x="11337" y="0"/>
                      <a:pt x="8467" y="1410"/>
                      <a:pt x="5925" y="3032"/>
                    </a:cubicBezTo>
                    <a:cubicBezTo>
                      <a:pt x="4102" y="4218"/>
                      <a:pt x="2126" y="5069"/>
                      <a:pt x="302" y="6224"/>
                    </a:cubicBezTo>
                    <a:lnTo>
                      <a:pt x="333" y="6224"/>
                    </a:lnTo>
                    <a:cubicBezTo>
                      <a:pt x="0" y="6418"/>
                      <a:pt x="147" y="6813"/>
                      <a:pt x="475" y="6813"/>
                    </a:cubicBezTo>
                    <a:cubicBezTo>
                      <a:pt x="507" y="6813"/>
                      <a:pt x="540" y="6810"/>
                      <a:pt x="576" y="6801"/>
                    </a:cubicBezTo>
                    <a:cubicBezTo>
                      <a:pt x="3402" y="6315"/>
                      <a:pt x="6442" y="6437"/>
                      <a:pt x="9086" y="5251"/>
                    </a:cubicBezTo>
                    <a:lnTo>
                      <a:pt x="9086" y="5251"/>
                    </a:lnTo>
                    <a:cubicBezTo>
                      <a:pt x="9086" y="5259"/>
                      <a:pt x="9085" y="5265"/>
                      <a:pt x="9082" y="5269"/>
                    </a:cubicBezTo>
                    <a:lnTo>
                      <a:pt x="9082" y="5269"/>
                    </a:lnTo>
                    <a:cubicBezTo>
                      <a:pt x="9253" y="5185"/>
                      <a:pt x="9399" y="5125"/>
                      <a:pt x="9573" y="5038"/>
                    </a:cubicBezTo>
                    <a:lnTo>
                      <a:pt x="9542" y="5038"/>
                    </a:lnTo>
                    <a:cubicBezTo>
                      <a:pt x="9717" y="4951"/>
                      <a:pt x="9892" y="4864"/>
                      <a:pt x="10093" y="4776"/>
                    </a:cubicBezTo>
                    <a:lnTo>
                      <a:pt x="10093" y="4776"/>
                    </a:lnTo>
                    <a:cubicBezTo>
                      <a:pt x="10091" y="4778"/>
                      <a:pt x="10090" y="4780"/>
                      <a:pt x="10088" y="4782"/>
                    </a:cubicBezTo>
                    <a:lnTo>
                      <a:pt x="10088" y="4782"/>
                    </a:lnTo>
                    <a:cubicBezTo>
                      <a:pt x="12811" y="3504"/>
                      <a:pt x="15176" y="1359"/>
                      <a:pt x="18236" y="1026"/>
                    </a:cubicBezTo>
                    <a:cubicBezTo>
                      <a:pt x="18245" y="1045"/>
                      <a:pt x="18257" y="1052"/>
                      <a:pt x="18270" y="1052"/>
                    </a:cubicBezTo>
                    <a:cubicBezTo>
                      <a:pt x="18298" y="1052"/>
                      <a:pt x="18327" y="1017"/>
                      <a:pt x="18327" y="996"/>
                    </a:cubicBezTo>
                    <a:cubicBezTo>
                      <a:pt x="18448" y="935"/>
                      <a:pt x="18509" y="844"/>
                      <a:pt x="18509" y="722"/>
                    </a:cubicBezTo>
                    <a:cubicBezTo>
                      <a:pt x="18461" y="463"/>
                      <a:pt x="18239" y="402"/>
                      <a:pt x="17992" y="402"/>
                    </a:cubicBezTo>
                    <a:cubicBezTo>
                      <a:pt x="17776" y="402"/>
                      <a:pt x="17541" y="449"/>
                      <a:pt x="17384" y="449"/>
                    </a:cubicBezTo>
                    <a:cubicBezTo>
                      <a:pt x="17141" y="388"/>
                      <a:pt x="16898" y="358"/>
                      <a:pt x="16685" y="297"/>
                    </a:cubicBezTo>
                    <a:cubicBezTo>
                      <a:pt x="15900" y="93"/>
                      <a:pt x="15120" y="0"/>
                      <a:pt x="1435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9"/>
              <p:cNvSpPr/>
              <p:nvPr/>
            </p:nvSpPr>
            <p:spPr>
              <a:xfrm>
                <a:off x="2253350" y="2670425"/>
                <a:ext cx="266750" cy="354750"/>
              </a:xfrm>
              <a:custGeom>
                <a:rect b="b" l="l" r="r" t="t"/>
                <a:pathLst>
                  <a:path extrusionOk="0" h="14190" w="10670">
                    <a:moveTo>
                      <a:pt x="398" y="0"/>
                    </a:moveTo>
                    <a:cubicBezTo>
                      <a:pt x="346" y="0"/>
                      <a:pt x="295" y="10"/>
                      <a:pt x="244" y="36"/>
                    </a:cubicBezTo>
                    <a:cubicBezTo>
                      <a:pt x="0" y="218"/>
                      <a:pt x="152" y="522"/>
                      <a:pt x="244" y="735"/>
                    </a:cubicBezTo>
                    <a:cubicBezTo>
                      <a:pt x="1247" y="2558"/>
                      <a:pt x="2250" y="4382"/>
                      <a:pt x="3283" y="6145"/>
                    </a:cubicBezTo>
                    <a:cubicBezTo>
                      <a:pt x="3374" y="6267"/>
                      <a:pt x="3466" y="6388"/>
                      <a:pt x="3557" y="6510"/>
                    </a:cubicBezTo>
                    <a:lnTo>
                      <a:pt x="3526" y="6510"/>
                    </a:lnTo>
                    <a:cubicBezTo>
                      <a:pt x="4560" y="8394"/>
                      <a:pt x="5958" y="10036"/>
                      <a:pt x="7356" y="11707"/>
                    </a:cubicBezTo>
                    <a:cubicBezTo>
                      <a:pt x="8146" y="12619"/>
                      <a:pt x="9058" y="13440"/>
                      <a:pt x="10031" y="14170"/>
                    </a:cubicBezTo>
                    <a:cubicBezTo>
                      <a:pt x="10056" y="14182"/>
                      <a:pt x="10087" y="14189"/>
                      <a:pt x="10116" y="14189"/>
                    </a:cubicBezTo>
                    <a:cubicBezTo>
                      <a:pt x="10157" y="14189"/>
                      <a:pt x="10196" y="14175"/>
                      <a:pt x="10213" y="14139"/>
                    </a:cubicBezTo>
                    <a:cubicBezTo>
                      <a:pt x="10669" y="14109"/>
                      <a:pt x="10305" y="13622"/>
                      <a:pt x="10183" y="13440"/>
                    </a:cubicBezTo>
                    <a:cubicBezTo>
                      <a:pt x="9636" y="12680"/>
                      <a:pt x="9241" y="11859"/>
                      <a:pt x="9150" y="10948"/>
                    </a:cubicBezTo>
                    <a:cubicBezTo>
                      <a:pt x="8602" y="9245"/>
                      <a:pt x="7934" y="7604"/>
                      <a:pt x="6870" y="6175"/>
                    </a:cubicBezTo>
                    <a:cubicBezTo>
                      <a:pt x="5776" y="4382"/>
                      <a:pt x="4165" y="3075"/>
                      <a:pt x="2675" y="1677"/>
                    </a:cubicBezTo>
                    <a:cubicBezTo>
                      <a:pt x="2007" y="1099"/>
                      <a:pt x="1368" y="461"/>
                      <a:pt x="608" y="36"/>
                    </a:cubicBezTo>
                    <a:cubicBezTo>
                      <a:pt x="538" y="18"/>
                      <a:pt x="468" y="0"/>
                      <a:pt x="39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9"/>
              <p:cNvSpPr/>
              <p:nvPr/>
            </p:nvSpPr>
            <p:spPr>
              <a:xfrm>
                <a:off x="2481325" y="2743800"/>
                <a:ext cx="194550" cy="394100"/>
              </a:xfrm>
              <a:custGeom>
                <a:rect b="b" l="l" r="r" t="t"/>
                <a:pathLst>
                  <a:path extrusionOk="0" h="15764" w="7782">
                    <a:moveTo>
                      <a:pt x="425" y="0"/>
                    </a:moveTo>
                    <a:cubicBezTo>
                      <a:pt x="336" y="0"/>
                      <a:pt x="245" y="42"/>
                      <a:pt x="152" y="140"/>
                    </a:cubicBezTo>
                    <a:cubicBezTo>
                      <a:pt x="0" y="809"/>
                      <a:pt x="365" y="1538"/>
                      <a:pt x="395" y="2237"/>
                    </a:cubicBezTo>
                    <a:cubicBezTo>
                      <a:pt x="395" y="2237"/>
                      <a:pt x="395" y="2207"/>
                      <a:pt x="395" y="2207"/>
                    </a:cubicBezTo>
                    <a:cubicBezTo>
                      <a:pt x="395" y="2222"/>
                      <a:pt x="403" y="2238"/>
                      <a:pt x="411" y="2253"/>
                    </a:cubicBezTo>
                    <a:lnTo>
                      <a:pt x="411" y="2253"/>
                    </a:lnTo>
                    <a:cubicBezTo>
                      <a:pt x="407" y="2249"/>
                      <a:pt x="402" y="2244"/>
                      <a:pt x="395" y="2237"/>
                    </a:cubicBezTo>
                    <a:lnTo>
                      <a:pt x="395" y="2237"/>
                    </a:lnTo>
                    <a:cubicBezTo>
                      <a:pt x="426" y="2268"/>
                      <a:pt x="426" y="2329"/>
                      <a:pt x="426" y="2359"/>
                    </a:cubicBezTo>
                    <a:cubicBezTo>
                      <a:pt x="1186" y="5976"/>
                      <a:pt x="4256" y="14244"/>
                      <a:pt x="7629" y="15763"/>
                    </a:cubicBezTo>
                    <a:cubicBezTo>
                      <a:pt x="7751" y="15672"/>
                      <a:pt x="7781" y="15520"/>
                      <a:pt x="7751" y="15399"/>
                    </a:cubicBezTo>
                    <a:cubicBezTo>
                      <a:pt x="7569" y="12876"/>
                      <a:pt x="7113" y="10353"/>
                      <a:pt x="6110" y="8043"/>
                    </a:cubicBezTo>
                    <a:cubicBezTo>
                      <a:pt x="6292" y="7283"/>
                      <a:pt x="5654" y="6462"/>
                      <a:pt x="5259" y="5824"/>
                    </a:cubicBezTo>
                    <a:cubicBezTo>
                      <a:pt x="4073" y="4183"/>
                      <a:pt x="2736" y="2663"/>
                      <a:pt x="1490" y="1082"/>
                    </a:cubicBezTo>
                    <a:cubicBezTo>
                      <a:pt x="1190" y="858"/>
                      <a:pt x="830" y="0"/>
                      <a:pt x="42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9"/>
              <p:cNvSpPr/>
              <p:nvPr/>
            </p:nvSpPr>
            <p:spPr>
              <a:xfrm>
                <a:off x="2210275" y="3122375"/>
                <a:ext cx="456475" cy="137925"/>
              </a:xfrm>
              <a:custGeom>
                <a:rect b="b" l="l" r="r" t="t"/>
                <a:pathLst>
                  <a:path extrusionOk="0" h="5517" w="18259">
                    <a:moveTo>
                      <a:pt x="12382" y="0"/>
                    </a:moveTo>
                    <a:cubicBezTo>
                      <a:pt x="9286" y="0"/>
                      <a:pt x="6654" y="954"/>
                      <a:pt x="3486" y="3052"/>
                    </a:cubicBezTo>
                    <a:cubicBezTo>
                      <a:pt x="2362" y="3721"/>
                      <a:pt x="1298" y="4420"/>
                      <a:pt x="173" y="5089"/>
                    </a:cubicBezTo>
                    <a:cubicBezTo>
                      <a:pt x="0" y="5262"/>
                      <a:pt x="155" y="5516"/>
                      <a:pt x="379" y="5516"/>
                    </a:cubicBezTo>
                    <a:cubicBezTo>
                      <a:pt x="391" y="5516"/>
                      <a:pt x="404" y="5516"/>
                      <a:pt x="416" y="5514"/>
                    </a:cubicBezTo>
                    <a:cubicBezTo>
                      <a:pt x="3517" y="5241"/>
                      <a:pt x="6617" y="4876"/>
                      <a:pt x="9565" y="3842"/>
                    </a:cubicBezTo>
                    <a:cubicBezTo>
                      <a:pt x="11663" y="3143"/>
                      <a:pt x="13639" y="2049"/>
                      <a:pt x="15766" y="1350"/>
                    </a:cubicBezTo>
                    <a:cubicBezTo>
                      <a:pt x="16192" y="1198"/>
                      <a:pt x="16617" y="1137"/>
                      <a:pt x="17073" y="1107"/>
                    </a:cubicBezTo>
                    <a:lnTo>
                      <a:pt x="17012" y="1107"/>
                    </a:lnTo>
                    <a:cubicBezTo>
                      <a:pt x="17286" y="1107"/>
                      <a:pt x="17560" y="1076"/>
                      <a:pt x="17833" y="1076"/>
                    </a:cubicBezTo>
                    <a:cubicBezTo>
                      <a:pt x="17848" y="1122"/>
                      <a:pt x="17894" y="1145"/>
                      <a:pt x="17940" y="1145"/>
                    </a:cubicBezTo>
                    <a:cubicBezTo>
                      <a:pt x="17985" y="1145"/>
                      <a:pt x="18031" y="1122"/>
                      <a:pt x="18046" y="1076"/>
                    </a:cubicBezTo>
                    <a:cubicBezTo>
                      <a:pt x="18137" y="1076"/>
                      <a:pt x="18228" y="985"/>
                      <a:pt x="18259" y="864"/>
                    </a:cubicBezTo>
                    <a:cubicBezTo>
                      <a:pt x="18227" y="582"/>
                      <a:pt x="17978" y="518"/>
                      <a:pt x="17690" y="518"/>
                    </a:cubicBezTo>
                    <a:cubicBezTo>
                      <a:pt x="17450" y="518"/>
                      <a:pt x="17183" y="562"/>
                      <a:pt x="16992" y="562"/>
                    </a:cubicBezTo>
                    <a:cubicBezTo>
                      <a:pt x="16967" y="562"/>
                      <a:pt x="16943" y="561"/>
                      <a:pt x="16921" y="560"/>
                    </a:cubicBezTo>
                    <a:cubicBezTo>
                      <a:pt x="15255" y="192"/>
                      <a:pt x="13772" y="0"/>
                      <a:pt x="123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9"/>
              <p:cNvSpPr/>
              <p:nvPr/>
            </p:nvSpPr>
            <p:spPr>
              <a:xfrm>
                <a:off x="2695600" y="2840750"/>
                <a:ext cx="120025" cy="405825"/>
              </a:xfrm>
              <a:custGeom>
                <a:rect b="b" l="l" r="r" t="t"/>
                <a:pathLst>
                  <a:path extrusionOk="0" h="16233" w="4801">
                    <a:moveTo>
                      <a:pt x="673" y="0"/>
                    </a:moveTo>
                    <a:cubicBezTo>
                      <a:pt x="498" y="0"/>
                      <a:pt x="367" y="300"/>
                      <a:pt x="335" y="1125"/>
                    </a:cubicBezTo>
                    <a:cubicBezTo>
                      <a:pt x="335" y="1125"/>
                      <a:pt x="335" y="1125"/>
                      <a:pt x="335" y="1095"/>
                    </a:cubicBezTo>
                    <a:cubicBezTo>
                      <a:pt x="305" y="1429"/>
                      <a:pt x="274" y="1794"/>
                      <a:pt x="274" y="2128"/>
                    </a:cubicBezTo>
                    <a:cubicBezTo>
                      <a:pt x="274" y="2098"/>
                      <a:pt x="274" y="2098"/>
                      <a:pt x="274" y="2098"/>
                    </a:cubicBezTo>
                    <a:cubicBezTo>
                      <a:pt x="244" y="2311"/>
                      <a:pt x="244" y="2524"/>
                      <a:pt x="213" y="2736"/>
                    </a:cubicBezTo>
                    <a:cubicBezTo>
                      <a:pt x="1" y="4925"/>
                      <a:pt x="396" y="7113"/>
                      <a:pt x="791" y="9241"/>
                    </a:cubicBezTo>
                    <a:cubicBezTo>
                      <a:pt x="1308" y="10700"/>
                      <a:pt x="2098" y="12037"/>
                      <a:pt x="2584" y="13496"/>
                    </a:cubicBezTo>
                    <a:cubicBezTo>
                      <a:pt x="2584" y="13496"/>
                      <a:pt x="2584" y="13496"/>
                      <a:pt x="2584" y="13527"/>
                    </a:cubicBezTo>
                    <a:lnTo>
                      <a:pt x="2615" y="13527"/>
                    </a:lnTo>
                    <a:cubicBezTo>
                      <a:pt x="2767" y="14135"/>
                      <a:pt x="2979" y="14712"/>
                      <a:pt x="3344" y="15229"/>
                    </a:cubicBezTo>
                    <a:cubicBezTo>
                      <a:pt x="3496" y="15533"/>
                      <a:pt x="3435" y="16232"/>
                      <a:pt x="3891" y="16232"/>
                    </a:cubicBezTo>
                    <a:cubicBezTo>
                      <a:pt x="4104" y="16171"/>
                      <a:pt x="4104" y="15928"/>
                      <a:pt x="4013" y="15776"/>
                    </a:cubicBezTo>
                    <a:cubicBezTo>
                      <a:pt x="4074" y="15685"/>
                      <a:pt x="3983" y="15594"/>
                      <a:pt x="3952" y="15503"/>
                    </a:cubicBezTo>
                    <a:cubicBezTo>
                      <a:pt x="3283" y="13800"/>
                      <a:pt x="3739" y="11916"/>
                      <a:pt x="4104" y="10183"/>
                    </a:cubicBezTo>
                    <a:cubicBezTo>
                      <a:pt x="4104" y="10183"/>
                      <a:pt x="4104" y="10214"/>
                      <a:pt x="4104" y="10214"/>
                    </a:cubicBezTo>
                    <a:cubicBezTo>
                      <a:pt x="4800" y="7399"/>
                      <a:pt x="3356" y="4734"/>
                      <a:pt x="2083" y="2311"/>
                    </a:cubicBezTo>
                    <a:lnTo>
                      <a:pt x="2083" y="2311"/>
                    </a:lnTo>
                    <a:cubicBezTo>
                      <a:pt x="2087" y="2311"/>
                      <a:pt x="2092" y="2311"/>
                      <a:pt x="2098" y="2311"/>
                    </a:cubicBezTo>
                    <a:cubicBezTo>
                      <a:pt x="2007" y="2128"/>
                      <a:pt x="1916" y="1916"/>
                      <a:pt x="1824" y="1733"/>
                    </a:cubicBezTo>
                    <a:cubicBezTo>
                      <a:pt x="1824" y="1733"/>
                      <a:pt x="1794" y="1703"/>
                      <a:pt x="1794" y="1703"/>
                    </a:cubicBezTo>
                    <a:cubicBezTo>
                      <a:pt x="1794" y="1673"/>
                      <a:pt x="1794" y="1673"/>
                      <a:pt x="1764" y="1642"/>
                    </a:cubicBezTo>
                    <a:cubicBezTo>
                      <a:pt x="1468" y="1012"/>
                      <a:pt x="995" y="0"/>
                      <a:pt x="67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9"/>
              <p:cNvSpPr/>
              <p:nvPr/>
            </p:nvSpPr>
            <p:spPr>
              <a:xfrm>
                <a:off x="2213900" y="3215325"/>
                <a:ext cx="590075" cy="121750"/>
              </a:xfrm>
              <a:custGeom>
                <a:rect b="b" l="l" r="r" t="t"/>
                <a:pathLst>
                  <a:path extrusionOk="0" h="4870" w="23603">
                    <a:moveTo>
                      <a:pt x="17227" y="1"/>
                    </a:moveTo>
                    <a:cubicBezTo>
                      <a:pt x="15350" y="1"/>
                      <a:pt x="13469" y="373"/>
                      <a:pt x="11700" y="945"/>
                    </a:cubicBezTo>
                    <a:lnTo>
                      <a:pt x="11670" y="945"/>
                    </a:lnTo>
                    <a:cubicBezTo>
                      <a:pt x="11518" y="1006"/>
                      <a:pt x="11366" y="1036"/>
                      <a:pt x="11214" y="1097"/>
                    </a:cubicBezTo>
                    <a:lnTo>
                      <a:pt x="11244" y="1097"/>
                    </a:lnTo>
                    <a:cubicBezTo>
                      <a:pt x="6201" y="3085"/>
                      <a:pt x="0" y="4869"/>
                      <a:pt x="9424" y="4869"/>
                    </a:cubicBezTo>
                    <a:cubicBezTo>
                      <a:pt x="9656" y="4869"/>
                      <a:pt x="9898" y="4868"/>
                      <a:pt x="10150" y="4866"/>
                    </a:cubicBezTo>
                    <a:cubicBezTo>
                      <a:pt x="12521" y="4805"/>
                      <a:pt x="14649" y="3620"/>
                      <a:pt x="16928" y="3073"/>
                    </a:cubicBezTo>
                    <a:cubicBezTo>
                      <a:pt x="18144" y="2586"/>
                      <a:pt x="19421" y="2374"/>
                      <a:pt x="20667" y="1948"/>
                    </a:cubicBezTo>
                    <a:cubicBezTo>
                      <a:pt x="21305" y="1827"/>
                      <a:pt x="22096" y="1918"/>
                      <a:pt x="22643" y="1523"/>
                    </a:cubicBezTo>
                    <a:cubicBezTo>
                      <a:pt x="22855" y="1614"/>
                      <a:pt x="23038" y="1735"/>
                      <a:pt x="23220" y="1887"/>
                    </a:cubicBezTo>
                    <a:cubicBezTo>
                      <a:pt x="23263" y="1930"/>
                      <a:pt x="23309" y="1948"/>
                      <a:pt x="23352" y="1948"/>
                    </a:cubicBezTo>
                    <a:cubicBezTo>
                      <a:pt x="23493" y="1948"/>
                      <a:pt x="23603" y="1760"/>
                      <a:pt x="23463" y="1644"/>
                    </a:cubicBezTo>
                    <a:cubicBezTo>
                      <a:pt x="23342" y="1523"/>
                      <a:pt x="23190" y="1431"/>
                      <a:pt x="23038" y="1371"/>
                    </a:cubicBezTo>
                    <a:cubicBezTo>
                      <a:pt x="21457" y="793"/>
                      <a:pt x="19846" y="246"/>
                      <a:pt x="18174" y="33"/>
                    </a:cubicBezTo>
                    <a:cubicBezTo>
                      <a:pt x="17859" y="11"/>
                      <a:pt x="17543" y="1"/>
                      <a:pt x="172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9"/>
              <p:cNvSpPr/>
              <p:nvPr/>
            </p:nvSpPr>
            <p:spPr>
              <a:xfrm>
                <a:off x="2846825" y="2959300"/>
                <a:ext cx="114000" cy="429950"/>
              </a:xfrm>
              <a:custGeom>
                <a:rect b="b" l="l" r="r" t="t"/>
                <a:pathLst>
                  <a:path extrusionOk="0" h="17198" w="4560">
                    <a:moveTo>
                      <a:pt x="1155" y="1"/>
                    </a:moveTo>
                    <a:cubicBezTo>
                      <a:pt x="791" y="213"/>
                      <a:pt x="1095" y="882"/>
                      <a:pt x="1004" y="1247"/>
                    </a:cubicBezTo>
                    <a:cubicBezTo>
                      <a:pt x="973" y="2098"/>
                      <a:pt x="456" y="2797"/>
                      <a:pt x="304" y="3587"/>
                    </a:cubicBezTo>
                    <a:cubicBezTo>
                      <a:pt x="0" y="5077"/>
                      <a:pt x="365" y="6505"/>
                      <a:pt x="426" y="7964"/>
                    </a:cubicBezTo>
                    <a:cubicBezTo>
                      <a:pt x="304" y="9180"/>
                      <a:pt x="639" y="10335"/>
                      <a:pt x="882" y="11520"/>
                    </a:cubicBezTo>
                    <a:cubicBezTo>
                      <a:pt x="882" y="11503"/>
                      <a:pt x="882" y="11490"/>
                      <a:pt x="882" y="11490"/>
                    </a:cubicBezTo>
                    <a:cubicBezTo>
                      <a:pt x="1247" y="13010"/>
                      <a:pt x="1946" y="14438"/>
                      <a:pt x="2645" y="15806"/>
                    </a:cubicBezTo>
                    <a:cubicBezTo>
                      <a:pt x="2645" y="15806"/>
                      <a:pt x="2645" y="15806"/>
                      <a:pt x="2645" y="15776"/>
                    </a:cubicBezTo>
                    <a:cubicBezTo>
                      <a:pt x="2736" y="15989"/>
                      <a:pt x="2827" y="16201"/>
                      <a:pt x="2918" y="16414"/>
                    </a:cubicBezTo>
                    <a:cubicBezTo>
                      <a:pt x="2888" y="16596"/>
                      <a:pt x="2858" y="16779"/>
                      <a:pt x="2858" y="16931"/>
                    </a:cubicBezTo>
                    <a:cubicBezTo>
                      <a:pt x="2858" y="17106"/>
                      <a:pt x="2991" y="17197"/>
                      <a:pt x="3126" y="17197"/>
                    </a:cubicBezTo>
                    <a:cubicBezTo>
                      <a:pt x="3250" y="17197"/>
                      <a:pt x="3376" y="17121"/>
                      <a:pt x="3405" y="16961"/>
                    </a:cubicBezTo>
                    <a:cubicBezTo>
                      <a:pt x="3587" y="15867"/>
                      <a:pt x="3678" y="14742"/>
                      <a:pt x="3891" y="13648"/>
                    </a:cubicBezTo>
                    <a:cubicBezTo>
                      <a:pt x="3921" y="13527"/>
                      <a:pt x="3952" y="13405"/>
                      <a:pt x="3982" y="13283"/>
                    </a:cubicBezTo>
                    <a:cubicBezTo>
                      <a:pt x="4225" y="11642"/>
                      <a:pt x="4560" y="10001"/>
                      <a:pt x="4377" y="8359"/>
                    </a:cubicBezTo>
                    <a:cubicBezTo>
                      <a:pt x="4134" y="6475"/>
                      <a:pt x="3557" y="4712"/>
                      <a:pt x="2827" y="2979"/>
                    </a:cubicBezTo>
                    <a:cubicBezTo>
                      <a:pt x="2341" y="2037"/>
                      <a:pt x="2189" y="882"/>
                      <a:pt x="1429" y="92"/>
                    </a:cubicBezTo>
                    <a:cubicBezTo>
                      <a:pt x="1368" y="31"/>
                      <a:pt x="1247" y="1"/>
                      <a:pt x="115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9"/>
              <p:cNvSpPr/>
              <p:nvPr/>
            </p:nvSpPr>
            <p:spPr>
              <a:xfrm>
                <a:off x="3127225" y="3215750"/>
                <a:ext cx="136800" cy="474375"/>
              </a:xfrm>
              <a:custGeom>
                <a:rect b="b" l="l" r="r" t="t"/>
                <a:pathLst>
                  <a:path extrusionOk="0" h="18975" w="5472">
                    <a:moveTo>
                      <a:pt x="4412" y="0"/>
                    </a:moveTo>
                    <a:cubicBezTo>
                      <a:pt x="4340" y="0"/>
                      <a:pt x="4257" y="66"/>
                      <a:pt x="4165" y="229"/>
                    </a:cubicBezTo>
                    <a:cubicBezTo>
                      <a:pt x="3861" y="1262"/>
                      <a:pt x="3314" y="2205"/>
                      <a:pt x="2918" y="3177"/>
                    </a:cubicBezTo>
                    <a:cubicBezTo>
                      <a:pt x="2432" y="4728"/>
                      <a:pt x="1794" y="6217"/>
                      <a:pt x="1338" y="7737"/>
                    </a:cubicBezTo>
                    <a:cubicBezTo>
                      <a:pt x="1307" y="7889"/>
                      <a:pt x="1277" y="8010"/>
                      <a:pt x="1216" y="8162"/>
                    </a:cubicBezTo>
                    <a:cubicBezTo>
                      <a:pt x="1230" y="8162"/>
                      <a:pt x="1238" y="8156"/>
                      <a:pt x="1242" y="8149"/>
                    </a:cubicBezTo>
                    <a:lnTo>
                      <a:pt x="1242" y="8149"/>
                    </a:lnTo>
                    <a:cubicBezTo>
                      <a:pt x="940" y="9237"/>
                      <a:pt x="669" y="10296"/>
                      <a:pt x="639" y="11445"/>
                    </a:cubicBezTo>
                    <a:cubicBezTo>
                      <a:pt x="213" y="13117"/>
                      <a:pt x="0" y="14849"/>
                      <a:pt x="760" y="16460"/>
                    </a:cubicBezTo>
                    <a:cubicBezTo>
                      <a:pt x="912" y="17129"/>
                      <a:pt x="1125" y="17767"/>
                      <a:pt x="1368" y="18406"/>
                    </a:cubicBezTo>
                    <a:cubicBezTo>
                      <a:pt x="1338" y="18497"/>
                      <a:pt x="1368" y="18649"/>
                      <a:pt x="1490" y="18709"/>
                    </a:cubicBezTo>
                    <a:cubicBezTo>
                      <a:pt x="1490" y="18709"/>
                      <a:pt x="1490" y="18740"/>
                      <a:pt x="1490" y="18740"/>
                    </a:cubicBezTo>
                    <a:cubicBezTo>
                      <a:pt x="1407" y="18864"/>
                      <a:pt x="1508" y="18974"/>
                      <a:pt x="1609" y="18974"/>
                    </a:cubicBezTo>
                    <a:cubicBezTo>
                      <a:pt x="1656" y="18974"/>
                      <a:pt x="1704" y="18950"/>
                      <a:pt x="1733" y="18892"/>
                    </a:cubicBezTo>
                    <a:cubicBezTo>
                      <a:pt x="1763" y="18831"/>
                      <a:pt x="1763" y="18770"/>
                      <a:pt x="1763" y="18679"/>
                    </a:cubicBezTo>
                    <a:cubicBezTo>
                      <a:pt x="2128" y="18223"/>
                      <a:pt x="1946" y="17615"/>
                      <a:pt x="1946" y="17099"/>
                    </a:cubicBezTo>
                    <a:cubicBezTo>
                      <a:pt x="1946" y="16551"/>
                      <a:pt x="2128" y="16065"/>
                      <a:pt x="2341" y="15579"/>
                    </a:cubicBezTo>
                    <a:cubicBezTo>
                      <a:pt x="3922" y="12326"/>
                      <a:pt x="5472" y="8922"/>
                      <a:pt x="5198" y="5214"/>
                    </a:cubicBezTo>
                    <a:cubicBezTo>
                      <a:pt x="5198" y="3846"/>
                      <a:pt x="4925" y="2478"/>
                      <a:pt x="4803" y="1141"/>
                    </a:cubicBezTo>
                    <a:cubicBezTo>
                      <a:pt x="4803" y="1110"/>
                      <a:pt x="4803" y="1050"/>
                      <a:pt x="4773" y="1019"/>
                    </a:cubicBezTo>
                    <a:cubicBezTo>
                      <a:pt x="4773" y="989"/>
                      <a:pt x="4773" y="989"/>
                      <a:pt x="4773" y="989"/>
                    </a:cubicBezTo>
                    <a:cubicBezTo>
                      <a:pt x="4773" y="989"/>
                      <a:pt x="4773" y="989"/>
                      <a:pt x="4773" y="958"/>
                    </a:cubicBezTo>
                    <a:cubicBezTo>
                      <a:pt x="4773" y="702"/>
                      <a:pt x="4648" y="0"/>
                      <a:pt x="441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9"/>
              <p:cNvSpPr/>
              <p:nvPr/>
            </p:nvSpPr>
            <p:spPr>
              <a:xfrm>
                <a:off x="3207775" y="3462575"/>
                <a:ext cx="150600" cy="353350"/>
              </a:xfrm>
              <a:custGeom>
                <a:rect b="b" l="l" r="r" t="t"/>
                <a:pathLst>
                  <a:path extrusionOk="0" h="14134" w="6024">
                    <a:moveTo>
                      <a:pt x="5368" y="0"/>
                    </a:moveTo>
                    <a:cubicBezTo>
                      <a:pt x="5213" y="0"/>
                      <a:pt x="4983" y="263"/>
                      <a:pt x="4651" y="903"/>
                    </a:cubicBezTo>
                    <a:cubicBezTo>
                      <a:pt x="3253" y="2879"/>
                      <a:pt x="2645" y="5250"/>
                      <a:pt x="1368" y="7286"/>
                    </a:cubicBezTo>
                    <a:cubicBezTo>
                      <a:pt x="700" y="8411"/>
                      <a:pt x="0" y="9657"/>
                      <a:pt x="456" y="10964"/>
                    </a:cubicBezTo>
                    <a:cubicBezTo>
                      <a:pt x="548" y="11724"/>
                      <a:pt x="700" y="12454"/>
                      <a:pt x="669" y="13244"/>
                    </a:cubicBezTo>
                    <a:cubicBezTo>
                      <a:pt x="698" y="13529"/>
                      <a:pt x="673" y="14134"/>
                      <a:pt x="1070" y="14134"/>
                    </a:cubicBezTo>
                    <a:cubicBezTo>
                      <a:pt x="1096" y="14134"/>
                      <a:pt x="1125" y="14131"/>
                      <a:pt x="1155" y="14125"/>
                    </a:cubicBezTo>
                    <a:cubicBezTo>
                      <a:pt x="1277" y="14095"/>
                      <a:pt x="1368" y="13943"/>
                      <a:pt x="1399" y="13821"/>
                    </a:cubicBezTo>
                    <a:cubicBezTo>
                      <a:pt x="1733" y="12666"/>
                      <a:pt x="2584" y="11754"/>
                      <a:pt x="3131" y="10660"/>
                    </a:cubicBezTo>
                    <a:cubicBezTo>
                      <a:pt x="4073" y="9019"/>
                      <a:pt x="4985" y="7226"/>
                      <a:pt x="5289" y="5311"/>
                    </a:cubicBezTo>
                    <a:cubicBezTo>
                      <a:pt x="5338" y="4672"/>
                      <a:pt x="6023" y="0"/>
                      <a:pt x="53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9"/>
              <p:cNvSpPr/>
              <p:nvPr/>
            </p:nvSpPr>
            <p:spPr>
              <a:xfrm>
                <a:off x="2790600" y="3778650"/>
                <a:ext cx="460050" cy="89625"/>
              </a:xfrm>
              <a:custGeom>
                <a:rect b="b" l="l" r="r" t="t"/>
                <a:pathLst>
                  <a:path extrusionOk="0" h="3585" w="18402">
                    <a:moveTo>
                      <a:pt x="639" y="1148"/>
                    </a:moveTo>
                    <a:lnTo>
                      <a:pt x="639" y="1148"/>
                    </a:lnTo>
                    <a:cubicBezTo>
                      <a:pt x="699" y="1178"/>
                      <a:pt x="760" y="1178"/>
                      <a:pt x="790" y="1209"/>
                    </a:cubicBezTo>
                    <a:cubicBezTo>
                      <a:pt x="730" y="1178"/>
                      <a:pt x="699" y="1178"/>
                      <a:pt x="639" y="1148"/>
                    </a:cubicBezTo>
                    <a:close/>
                    <a:moveTo>
                      <a:pt x="7930" y="0"/>
                    </a:moveTo>
                    <a:cubicBezTo>
                      <a:pt x="6264" y="0"/>
                      <a:pt x="4604" y="242"/>
                      <a:pt x="2979" y="601"/>
                    </a:cubicBezTo>
                    <a:lnTo>
                      <a:pt x="2949" y="601"/>
                    </a:lnTo>
                    <a:cubicBezTo>
                      <a:pt x="2037" y="753"/>
                      <a:pt x="1125" y="814"/>
                      <a:pt x="183" y="874"/>
                    </a:cubicBezTo>
                    <a:cubicBezTo>
                      <a:pt x="91" y="874"/>
                      <a:pt x="0" y="996"/>
                      <a:pt x="61" y="1118"/>
                    </a:cubicBezTo>
                    <a:cubicBezTo>
                      <a:pt x="2436" y="2408"/>
                      <a:pt x="5320" y="3584"/>
                      <a:pt x="8085" y="3584"/>
                    </a:cubicBezTo>
                    <a:cubicBezTo>
                      <a:pt x="8187" y="3584"/>
                      <a:pt x="8288" y="3583"/>
                      <a:pt x="8389" y="3580"/>
                    </a:cubicBezTo>
                    <a:cubicBezTo>
                      <a:pt x="11490" y="3488"/>
                      <a:pt x="14590" y="2941"/>
                      <a:pt x="17721" y="2668"/>
                    </a:cubicBezTo>
                    <a:cubicBezTo>
                      <a:pt x="17758" y="2705"/>
                      <a:pt x="17808" y="2731"/>
                      <a:pt x="17854" y="2731"/>
                    </a:cubicBezTo>
                    <a:cubicBezTo>
                      <a:pt x="17883" y="2731"/>
                      <a:pt x="17910" y="2721"/>
                      <a:pt x="17934" y="2698"/>
                    </a:cubicBezTo>
                    <a:cubicBezTo>
                      <a:pt x="17954" y="2702"/>
                      <a:pt x="17973" y="2704"/>
                      <a:pt x="17992" y="2704"/>
                    </a:cubicBezTo>
                    <a:cubicBezTo>
                      <a:pt x="18260" y="2704"/>
                      <a:pt x="18402" y="2323"/>
                      <a:pt x="18146" y="2181"/>
                    </a:cubicBezTo>
                    <a:cubicBezTo>
                      <a:pt x="18015" y="2067"/>
                      <a:pt x="17849" y="2040"/>
                      <a:pt x="17676" y="2040"/>
                    </a:cubicBezTo>
                    <a:cubicBezTo>
                      <a:pt x="17528" y="2040"/>
                      <a:pt x="17375" y="2060"/>
                      <a:pt x="17235" y="2060"/>
                    </a:cubicBezTo>
                    <a:cubicBezTo>
                      <a:pt x="15350" y="935"/>
                      <a:pt x="13131" y="510"/>
                      <a:pt x="10943" y="267"/>
                    </a:cubicBezTo>
                    <a:lnTo>
                      <a:pt x="10943" y="267"/>
                    </a:lnTo>
                    <a:cubicBezTo>
                      <a:pt x="10943" y="267"/>
                      <a:pt x="10973" y="297"/>
                      <a:pt x="10973" y="297"/>
                    </a:cubicBezTo>
                    <a:cubicBezTo>
                      <a:pt x="9961" y="90"/>
                      <a:pt x="8944" y="0"/>
                      <a:pt x="79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9"/>
              <p:cNvSpPr/>
              <p:nvPr/>
            </p:nvSpPr>
            <p:spPr>
              <a:xfrm>
                <a:off x="2631275" y="3649200"/>
                <a:ext cx="553775" cy="97375"/>
              </a:xfrm>
              <a:custGeom>
                <a:rect b="b" l="l" r="r" t="t"/>
                <a:pathLst>
                  <a:path extrusionOk="0" h="3895" w="22151">
                    <a:moveTo>
                      <a:pt x="9621" y="0"/>
                    </a:moveTo>
                    <a:cubicBezTo>
                      <a:pt x="9470" y="0"/>
                      <a:pt x="9320" y="1"/>
                      <a:pt x="9170" y="4"/>
                    </a:cubicBezTo>
                    <a:cubicBezTo>
                      <a:pt x="6191" y="125"/>
                      <a:pt x="3303" y="1250"/>
                      <a:pt x="294" y="1280"/>
                    </a:cubicBezTo>
                    <a:cubicBezTo>
                      <a:pt x="283" y="1279"/>
                      <a:pt x="271" y="1278"/>
                      <a:pt x="261" y="1278"/>
                    </a:cubicBezTo>
                    <a:cubicBezTo>
                      <a:pt x="46" y="1278"/>
                      <a:pt x="0" y="1560"/>
                      <a:pt x="203" y="1675"/>
                    </a:cubicBezTo>
                    <a:cubicBezTo>
                      <a:pt x="872" y="1949"/>
                      <a:pt x="1540" y="2253"/>
                      <a:pt x="2239" y="2496"/>
                    </a:cubicBezTo>
                    <a:cubicBezTo>
                      <a:pt x="4580" y="3195"/>
                      <a:pt x="7011" y="3803"/>
                      <a:pt x="9474" y="3894"/>
                    </a:cubicBezTo>
                    <a:cubicBezTo>
                      <a:pt x="12452" y="3803"/>
                      <a:pt x="15401" y="3074"/>
                      <a:pt x="18410" y="3043"/>
                    </a:cubicBezTo>
                    <a:cubicBezTo>
                      <a:pt x="18529" y="3051"/>
                      <a:pt x="18649" y="3054"/>
                      <a:pt x="18770" y="3054"/>
                    </a:cubicBezTo>
                    <a:cubicBezTo>
                      <a:pt x="19185" y="3054"/>
                      <a:pt x="19608" y="3019"/>
                      <a:pt x="20027" y="3019"/>
                    </a:cubicBezTo>
                    <a:cubicBezTo>
                      <a:pt x="20480" y="3019"/>
                      <a:pt x="20929" y="3059"/>
                      <a:pt x="21358" y="3226"/>
                    </a:cubicBezTo>
                    <a:cubicBezTo>
                      <a:pt x="21384" y="3231"/>
                      <a:pt x="21410" y="3233"/>
                      <a:pt x="21436" y="3233"/>
                    </a:cubicBezTo>
                    <a:cubicBezTo>
                      <a:pt x="21568" y="3233"/>
                      <a:pt x="21703" y="3170"/>
                      <a:pt x="21753" y="3043"/>
                    </a:cubicBezTo>
                    <a:cubicBezTo>
                      <a:pt x="21784" y="3074"/>
                      <a:pt x="21814" y="3074"/>
                      <a:pt x="21814" y="3074"/>
                    </a:cubicBezTo>
                    <a:cubicBezTo>
                      <a:pt x="21845" y="3104"/>
                      <a:pt x="21875" y="3104"/>
                      <a:pt x="21905" y="3134"/>
                    </a:cubicBezTo>
                    <a:cubicBezTo>
                      <a:pt x="21934" y="3163"/>
                      <a:pt x="21965" y="3175"/>
                      <a:pt x="21993" y="3175"/>
                    </a:cubicBezTo>
                    <a:cubicBezTo>
                      <a:pt x="22084" y="3175"/>
                      <a:pt x="22150" y="3052"/>
                      <a:pt x="22057" y="2982"/>
                    </a:cubicBezTo>
                    <a:cubicBezTo>
                      <a:pt x="21997" y="2891"/>
                      <a:pt x="21875" y="2861"/>
                      <a:pt x="21784" y="2800"/>
                    </a:cubicBezTo>
                    <a:cubicBezTo>
                      <a:pt x="21601" y="2405"/>
                      <a:pt x="21054" y="2344"/>
                      <a:pt x="20659" y="2344"/>
                    </a:cubicBezTo>
                    <a:cubicBezTo>
                      <a:pt x="17268" y="736"/>
                      <a:pt x="13400" y="0"/>
                      <a:pt x="96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9"/>
              <p:cNvSpPr/>
              <p:nvPr/>
            </p:nvSpPr>
            <p:spPr>
              <a:xfrm>
                <a:off x="2503350" y="3024500"/>
                <a:ext cx="644425" cy="585300"/>
              </a:xfrm>
              <a:custGeom>
                <a:rect b="b" l="l" r="r" t="t"/>
                <a:pathLst>
                  <a:path extrusionOk="0" h="23412" w="25777">
                    <a:moveTo>
                      <a:pt x="23126" y="1"/>
                    </a:moveTo>
                    <a:cubicBezTo>
                      <a:pt x="23047" y="1"/>
                      <a:pt x="22972" y="80"/>
                      <a:pt x="22919" y="159"/>
                    </a:cubicBezTo>
                    <a:cubicBezTo>
                      <a:pt x="22554" y="1101"/>
                      <a:pt x="22524" y="2104"/>
                      <a:pt x="22433" y="3107"/>
                    </a:cubicBezTo>
                    <a:cubicBezTo>
                      <a:pt x="22098" y="5113"/>
                      <a:pt x="21338" y="7058"/>
                      <a:pt x="21156" y="9095"/>
                    </a:cubicBezTo>
                    <a:cubicBezTo>
                      <a:pt x="21034" y="10615"/>
                      <a:pt x="21004" y="12165"/>
                      <a:pt x="21126" y="13685"/>
                    </a:cubicBezTo>
                    <a:cubicBezTo>
                      <a:pt x="21460" y="15265"/>
                      <a:pt x="21885" y="16815"/>
                      <a:pt x="21703" y="18426"/>
                    </a:cubicBezTo>
                    <a:cubicBezTo>
                      <a:pt x="21582" y="18426"/>
                      <a:pt x="21460" y="18548"/>
                      <a:pt x="21490" y="18669"/>
                    </a:cubicBezTo>
                    <a:cubicBezTo>
                      <a:pt x="21642" y="19490"/>
                      <a:pt x="21582" y="20372"/>
                      <a:pt x="21977" y="21131"/>
                    </a:cubicBezTo>
                    <a:cubicBezTo>
                      <a:pt x="21977" y="21131"/>
                      <a:pt x="21977" y="21162"/>
                      <a:pt x="21946" y="21162"/>
                    </a:cubicBezTo>
                    <a:cubicBezTo>
                      <a:pt x="19758" y="19794"/>
                      <a:pt x="17113" y="19520"/>
                      <a:pt x="14591" y="19247"/>
                    </a:cubicBezTo>
                    <a:cubicBezTo>
                      <a:pt x="13813" y="19168"/>
                      <a:pt x="13036" y="19131"/>
                      <a:pt x="12260" y="19131"/>
                    </a:cubicBezTo>
                    <a:cubicBezTo>
                      <a:pt x="8546" y="19131"/>
                      <a:pt x="4863" y="19980"/>
                      <a:pt x="1368" y="21162"/>
                    </a:cubicBezTo>
                    <a:cubicBezTo>
                      <a:pt x="1" y="21587"/>
                      <a:pt x="3131" y="22165"/>
                      <a:pt x="3466" y="22408"/>
                    </a:cubicBezTo>
                    <a:cubicBezTo>
                      <a:pt x="4834" y="23198"/>
                      <a:pt x="6414" y="23350"/>
                      <a:pt x="7995" y="23411"/>
                    </a:cubicBezTo>
                    <a:cubicBezTo>
                      <a:pt x="9362" y="23411"/>
                      <a:pt x="10730" y="23198"/>
                      <a:pt x="12128" y="23016"/>
                    </a:cubicBezTo>
                    <a:lnTo>
                      <a:pt x="12098" y="23016"/>
                    </a:lnTo>
                    <a:cubicBezTo>
                      <a:pt x="14743" y="22803"/>
                      <a:pt x="17357" y="22286"/>
                      <a:pt x="19971" y="21709"/>
                    </a:cubicBezTo>
                    <a:lnTo>
                      <a:pt x="19940" y="21709"/>
                    </a:lnTo>
                    <a:cubicBezTo>
                      <a:pt x="20244" y="21679"/>
                      <a:pt x="20556" y="21671"/>
                      <a:pt x="20867" y="21671"/>
                    </a:cubicBezTo>
                    <a:cubicBezTo>
                      <a:pt x="21179" y="21671"/>
                      <a:pt x="21490" y="21679"/>
                      <a:pt x="21794" y="21679"/>
                    </a:cubicBezTo>
                    <a:cubicBezTo>
                      <a:pt x="21946" y="21679"/>
                      <a:pt x="22037" y="21557"/>
                      <a:pt x="22007" y="21405"/>
                    </a:cubicBezTo>
                    <a:lnTo>
                      <a:pt x="22007" y="21405"/>
                    </a:lnTo>
                    <a:cubicBezTo>
                      <a:pt x="22037" y="21420"/>
                      <a:pt x="22075" y="21428"/>
                      <a:pt x="22113" y="21428"/>
                    </a:cubicBezTo>
                    <a:cubicBezTo>
                      <a:pt x="22151" y="21428"/>
                      <a:pt x="22189" y="21420"/>
                      <a:pt x="22220" y="21405"/>
                    </a:cubicBezTo>
                    <a:cubicBezTo>
                      <a:pt x="22329" y="21529"/>
                      <a:pt x="22509" y="21622"/>
                      <a:pt x="22663" y="21622"/>
                    </a:cubicBezTo>
                    <a:cubicBezTo>
                      <a:pt x="22810" y="21622"/>
                      <a:pt x="22934" y="21537"/>
                      <a:pt x="22949" y="21314"/>
                    </a:cubicBezTo>
                    <a:cubicBezTo>
                      <a:pt x="22889" y="20676"/>
                      <a:pt x="23132" y="20068"/>
                      <a:pt x="23162" y="19460"/>
                    </a:cubicBezTo>
                    <a:cubicBezTo>
                      <a:pt x="23162" y="19450"/>
                      <a:pt x="23162" y="19439"/>
                      <a:pt x="23162" y="19429"/>
                    </a:cubicBezTo>
                    <a:cubicBezTo>
                      <a:pt x="23162" y="19399"/>
                      <a:pt x="23193" y="19369"/>
                      <a:pt x="23193" y="19338"/>
                    </a:cubicBezTo>
                    <a:cubicBezTo>
                      <a:pt x="23193" y="19331"/>
                      <a:pt x="23193" y="19323"/>
                      <a:pt x="23193" y="19308"/>
                    </a:cubicBezTo>
                    <a:cubicBezTo>
                      <a:pt x="23740" y="16754"/>
                      <a:pt x="25047" y="14414"/>
                      <a:pt x="25381" y="11830"/>
                    </a:cubicBezTo>
                    <a:cubicBezTo>
                      <a:pt x="25381" y="11800"/>
                      <a:pt x="25381" y="11770"/>
                      <a:pt x="25411" y="11739"/>
                    </a:cubicBezTo>
                    <a:cubicBezTo>
                      <a:pt x="25411" y="11739"/>
                      <a:pt x="25411" y="11739"/>
                      <a:pt x="25411" y="11709"/>
                    </a:cubicBezTo>
                    <a:cubicBezTo>
                      <a:pt x="25776" y="8791"/>
                      <a:pt x="24864" y="5903"/>
                      <a:pt x="24196" y="3107"/>
                    </a:cubicBezTo>
                    <a:cubicBezTo>
                      <a:pt x="23892" y="2165"/>
                      <a:pt x="23892" y="1131"/>
                      <a:pt x="23466" y="219"/>
                    </a:cubicBezTo>
                    <a:cubicBezTo>
                      <a:pt x="23405" y="128"/>
                      <a:pt x="23314" y="7"/>
                      <a:pt x="23162" y="7"/>
                    </a:cubicBezTo>
                    <a:cubicBezTo>
                      <a:pt x="23150" y="2"/>
                      <a:pt x="23138" y="1"/>
                      <a:pt x="2312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9"/>
              <p:cNvSpPr/>
              <p:nvPr/>
            </p:nvSpPr>
            <p:spPr>
              <a:xfrm>
                <a:off x="2429650" y="3356175"/>
                <a:ext cx="521300" cy="101925"/>
              </a:xfrm>
              <a:custGeom>
                <a:rect b="b" l="l" r="r" t="t"/>
                <a:pathLst>
                  <a:path extrusionOk="0" h="4077" w="20852">
                    <a:moveTo>
                      <a:pt x="12456" y="0"/>
                    </a:moveTo>
                    <a:cubicBezTo>
                      <a:pt x="10329" y="0"/>
                      <a:pt x="8219" y="567"/>
                      <a:pt x="6110" y="843"/>
                    </a:cubicBezTo>
                    <a:cubicBezTo>
                      <a:pt x="4134" y="965"/>
                      <a:pt x="2189" y="1360"/>
                      <a:pt x="274" y="1755"/>
                    </a:cubicBezTo>
                    <a:cubicBezTo>
                      <a:pt x="152" y="1785"/>
                      <a:pt x="31" y="1846"/>
                      <a:pt x="31" y="1968"/>
                    </a:cubicBezTo>
                    <a:cubicBezTo>
                      <a:pt x="0" y="2150"/>
                      <a:pt x="213" y="2241"/>
                      <a:pt x="365" y="2272"/>
                    </a:cubicBezTo>
                    <a:cubicBezTo>
                      <a:pt x="3070" y="2847"/>
                      <a:pt x="5667" y="4077"/>
                      <a:pt x="8464" y="4077"/>
                    </a:cubicBezTo>
                    <a:cubicBezTo>
                      <a:pt x="8621" y="4077"/>
                      <a:pt x="8778" y="4073"/>
                      <a:pt x="8937" y="4065"/>
                    </a:cubicBezTo>
                    <a:cubicBezTo>
                      <a:pt x="12626" y="3891"/>
                      <a:pt x="16205" y="2383"/>
                      <a:pt x="19885" y="2383"/>
                    </a:cubicBezTo>
                    <a:cubicBezTo>
                      <a:pt x="20055" y="2383"/>
                      <a:pt x="20225" y="2387"/>
                      <a:pt x="20396" y="2393"/>
                    </a:cubicBezTo>
                    <a:cubicBezTo>
                      <a:pt x="20433" y="2431"/>
                      <a:pt x="20492" y="2453"/>
                      <a:pt x="20544" y="2453"/>
                    </a:cubicBezTo>
                    <a:cubicBezTo>
                      <a:pt x="20616" y="2453"/>
                      <a:pt x="20675" y="2409"/>
                      <a:pt x="20639" y="2302"/>
                    </a:cubicBezTo>
                    <a:cubicBezTo>
                      <a:pt x="20852" y="1846"/>
                      <a:pt x="20031" y="1877"/>
                      <a:pt x="19757" y="1846"/>
                    </a:cubicBezTo>
                    <a:cubicBezTo>
                      <a:pt x="17873" y="934"/>
                      <a:pt x="15897" y="144"/>
                      <a:pt x="13800" y="83"/>
                    </a:cubicBezTo>
                    <a:cubicBezTo>
                      <a:pt x="13351" y="25"/>
                      <a:pt x="12903" y="0"/>
                      <a:pt x="124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9"/>
              <p:cNvSpPr/>
              <p:nvPr/>
            </p:nvSpPr>
            <p:spPr>
              <a:xfrm>
                <a:off x="1855925" y="2871150"/>
                <a:ext cx="1478775" cy="1142675"/>
              </a:xfrm>
              <a:custGeom>
                <a:rect b="b" l="l" r="r" t="t"/>
                <a:pathLst>
                  <a:path extrusionOk="0" h="45707" w="59151">
                    <a:moveTo>
                      <a:pt x="7259" y="1"/>
                    </a:moveTo>
                    <a:cubicBezTo>
                      <a:pt x="5043" y="1"/>
                      <a:pt x="2828" y="268"/>
                      <a:pt x="730" y="973"/>
                    </a:cubicBezTo>
                    <a:cubicBezTo>
                      <a:pt x="517" y="1034"/>
                      <a:pt x="304" y="1125"/>
                      <a:pt x="92" y="1247"/>
                    </a:cubicBezTo>
                    <a:cubicBezTo>
                      <a:pt x="31" y="1247"/>
                      <a:pt x="0" y="1338"/>
                      <a:pt x="61" y="1399"/>
                    </a:cubicBezTo>
                    <a:cubicBezTo>
                      <a:pt x="74" y="1425"/>
                      <a:pt x="92" y="1434"/>
                      <a:pt x="114" y="1434"/>
                    </a:cubicBezTo>
                    <a:cubicBezTo>
                      <a:pt x="143" y="1434"/>
                      <a:pt x="178" y="1416"/>
                      <a:pt x="213" y="1399"/>
                    </a:cubicBezTo>
                    <a:cubicBezTo>
                      <a:pt x="365" y="1308"/>
                      <a:pt x="548" y="1247"/>
                      <a:pt x="700" y="1186"/>
                    </a:cubicBezTo>
                    <a:cubicBezTo>
                      <a:pt x="1277" y="973"/>
                      <a:pt x="1824" y="821"/>
                      <a:pt x="2402" y="700"/>
                    </a:cubicBezTo>
                    <a:lnTo>
                      <a:pt x="2371" y="700"/>
                    </a:lnTo>
                    <a:cubicBezTo>
                      <a:pt x="3840" y="445"/>
                      <a:pt x="5331" y="320"/>
                      <a:pt x="6822" y="320"/>
                    </a:cubicBezTo>
                    <a:cubicBezTo>
                      <a:pt x="9961" y="320"/>
                      <a:pt x="13103" y="875"/>
                      <a:pt x="16049" y="1946"/>
                    </a:cubicBezTo>
                    <a:cubicBezTo>
                      <a:pt x="16080" y="1946"/>
                      <a:pt x="16110" y="1976"/>
                      <a:pt x="16141" y="1976"/>
                    </a:cubicBezTo>
                    <a:lnTo>
                      <a:pt x="16110" y="1976"/>
                    </a:lnTo>
                    <a:cubicBezTo>
                      <a:pt x="16141" y="1976"/>
                      <a:pt x="16201" y="1976"/>
                      <a:pt x="16232" y="2007"/>
                    </a:cubicBezTo>
                    <a:lnTo>
                      <a:pt x="16262" y="2007"/>
                    </a:lnTo>
                    <a:cubicBezTo>
                      <a:pt x="16323" y="2037"/>
                      <a:pt x="16384" y="2068"/>
                      <a:pt x="16445" y="2068"/>
                    </a:cubicBezTo>
                    <a:lnTo>
                      <a:pt x="16414" y="2068"/>
                    </a:lnTo>
                    <a:cubicBezTo>
                      <a:pt x="16505" y="2098"/>
                      <a:pt x="16597" y="2128"/>
                      <a:pt x="16688" y="2159"/>
                    </a:cubicBezTo>
                    <a:lnTo>
                      <a:pt x="16657" y="2159"/>
                    </a:lnTo>
                    <a:cubicBezTo>
                      <a:pt x="16718" y="2189"/>
                      <a:pt x="16779" y="2189"/>
                      <a:pt x="16840" y="2220"/>
                    </a:cubicBezTo>
                    <a:cubicBezTo>
                      <a:pt x="16870" y="2220"/>
                      <a:pt x="16900" y="2250"/>
                      <a:pt x="16931" y="2250"/>
                    </a:cubicBezTo>
                    <a:lnTo>
                      <a:pt x="16961" y="2250"/>
                    </a:lnTo>
                    <a:cubicBezTo>
                      <a:pt x="31278" y="7995"/>
                      <a:pt x="42615" y="19667"/>
                      <a:pt x="51096" y="32281"/>
                    </a:cubicBezTo>
                    <a:cubicBezTo>
                      <a:pt x="53132" y="35624"/>
                      <a:pt x="55047" y="39029"/>
                      <a:pt x="56597" y="42615"/>
                    </a:cubicBezTo>
                    <a:cubicBezTo>
                      <a:pt x="57074" y="43345"/>
                      <a:pt x="57396" y="45706"/>
                      <a:pt x="58351" y="45706"/>
                    </a:cubicBezTo>
                    <a:cubicBezTo>
                      <a:pt x="58431" y="45706"/>
                      <a:pt x="58515" y="45690"/>
                      <a:pt x="58603" y="45655"/>
                    </a:cubicBezTo>
                    <a:cubicBezTo>
                      <a:pt x="58968" y="45503"/>
                      <a:pt x="59150" y="45077"/>
                      <a:pt x="58999" y="44713"/>
                    </a:cubicBezTo>
                    <a:cubicBezTo>
                      <a:pt x="58543" y="43557"/>
                      <a:pt x="58087" y="42372"/>
                      <a:pt x="57570" y="41247"/>
                    </a:cubicBezTo>
                    <a:cubicBezTo>
                      <a:pt x="55169" y="36050"/>
                      <a:pt x="52190" y="31126"/>
                      <a:pt x="48664" y="26627"/>
                    </a:cubicBezTo>
                    <a:cubicBezTo>
                      <a:pt x="39576" y="14834"/>
                      <a:pt x="27265" y="3587"/>
                      <a:pt x="12311" y="396"/>
                    </a:cubicBezTo>
                    <a:cubicBezTo>
                      <a:pt x="10661" y="158"/>
                      <a:pt x="8960" y="1"/>
                      <a:pt x="72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9"/>
              <p:cNvSpPr/>
              <p:nvPr/>
            </p:nvSpPr>
            <p:spPr>
              <a:xfrm>
                <a:off x="3931200" y="2403375"/>
                <a:ext cx="389850" cy="132875"/>
              </a:xfrm>
              <a:custGeom>
                <a:rect b="b" l="l" r="r" t="t"/>
                <a:pathLst>
                  <a:path extrusionOk="0" h="5315" w="15594">
                    <a:moveTo>
                      <a:pt x="3556" y="2693"/>
                    </a:moveTo>
                    <a:lnTo>
                      <a:pt x="3556" y="2693"/>
                    </a:lnTo>
                    <a:cubicBezTo>
                      <a:pt x="3529" y="2721"/>
                      <a:pt x="3501" y="2748"/>
                      <a:pt x="3474" y="2753"/>
                    </a:cubicBezTo>
                    <a:lnTo>
                      <a:pt x="3474" y="2753"/>
                    </a:lnTo>
                    <a:cubicBezTo>
                      <a:pt x="3501" y="2733"/>
                      <a:pt x="3529" y="2713"/>
                      <a:pt x="3556" y="2693"/>
                    </a:cubicBezTo>
                    <a:close/>
                    <a:moveTo>
                      <a:pt x="3428" y="2787"/>
                    </a:moveTo>
                    <a:cubicBezTo>
                      <a:pt x="3162" y="3016"/>
                      <a:pt x="2844" y="3219"/>
                      <a:pt x="2553" y="3423"/>
                    </a:cubicBezTo>
                    <a:cubicBezTo>
                      <a:pt x="2845" y="3211"/>
                      <a:pt x="3136" y="2999"/>
                      <a:pt x="3428" y="2787"/>
                    </a:cubicBezTo>
                    <a:close/>
                    <a:moveTo>
                      <a:pt x="11669" y="1"/>
                    </a:moveTo>
                    <a:cubicBezTo>
                      <a:pt x="7557" y="1"/>
                      <a:pt x="4765" y="1271"/>
                      <a:pt x="1520" y="4061"/>
                    </a:cubicBezTo>
                    <a:lnTo>
                      <a:pt x="1520" y="4091"/>
                    </a:lnTo>
                    <a:cubicBezTo>
                      <a:pt x="1490" y="4091"/>
                      <a:pt x="1459" y="4122"/>
                      <a:pt x="1429" y="4152"/>
                    </a:cubicBezTo>
                    <a:cubicBezTo>
                      <a:pt x="1429" y="4183"/>
                      <a:pt x="1398" y="4183"/>
                      <a:pt x="1398" y="4183"/>
                    </a:cubicBezTo>
                    <a:cubicBezTo>
                      <a:pt x="1368" y="4213"/>
                      <a:pt x="1368" y="4213"/>
                      <a:pt x="1368" y="4213"/>
                    </a:cubicBezTo>
                    <a:cubicBezTo>
                      <a:pt x="1338" y="4243"/>
                      <a:pt x="1307" y="4243"/>
                      <a:pt x="1277" y="4274"/>
                    </a:cubicBezTo>
                    <a:cubicBezTo>
                      <a:pt x="1277" y="4274"/>
                      <a:pt x="1277" y="4304"/>
                      <a:pt x="1246" y="4304"/>
                    </a:cubicBezTo>
                    <a:cubicBezTo>
                      <a:pt x="1155" y="4395"/>
                      <a:pt x="1034" y="4517"/>
                      <a:pt x="912" y="4608"/>
                    </a:cubicBezTo>
                    <a:cubicBezTo>
                      <a:pt x="882" y="4608"/>
                      <a:pt x="882" y="4638"/>
                      <a:pt x="851" y="4638"/>
                    </a:cubicBezTo>
                    <a:cubicBezTo>
                      <a:pt x="851" y="4638"/>
                      <a:pt x="851" y="4638"/>
                      <a:pt x="851" y="4669"/>
                    </a:cubicBezTo>
                    <a:lnTo>
                      <a:pt x="821" y="4669"/>
                    </a:lnTo>
                    <a:cubicBezTo>
                      <a:pt x="790" y="4669"/>
                      <a:pt x="790" y="4699"/>
                      <a:pt x="760" y="4699"/>
                    </a:cubicBezTo>
                    <a:cubicBezTo>
                      <a:pt x="730" y="4730"/>
                      <a:pt x="730" y="4730"/>
                      <a:pt x="699" y="4730"/>
                    </a:cubicBezTo>
                    <a:cubicBezTo>
                      <a:pt x="699" y="4760"/>
                      <a:pt x="699" y="4760"/>
                      <a:pt x="699" y="4760"/>
                    </a:cubicBezTo>
                    <a:lnTo>
                      <a:pt x="669" y="4760"/>
                    </a:lnTo>
                    <a:cubicBezTo>
                      <a:pt x="669" y="4790"/>
                      <a:pt x="638" y="4790"/>
                      <a:pt x="638" y="4790"/>
                    </a:cubicBezTo>
                    <a:cubicBezTo>
                      <a:pt x="426" y="4942"/>
                      <a:pt x="182" y="5034"/>
                      <a:pt x="31" y="5216"/>
                    </a:cubicBezTo>
                    <a:cubicBezTo>
                      <a:pt x="0" y="5292"/>
                      <a:pt x="31" y="5315"/>
                      <a:pt x="80" y="5315"/>
                    </a:cubicBezTo>
                    <a:cubicBezTo>
                      <a:pt x="129" y="5315"/>
                      <a:pt x="198" y="5292"/>
                      <a:pt x="243" y="5277"/>
                    </a:cubicBezTo>
                    <a:cubicBezTo>
                      <a:pt x="3435" y="3514"/>
                      <a:pt x="7234" y="4335"/>
                      <a:pt x="10547" y="2906"/>
                    </a:cubicBezTo>
                    <a:cubicBezTo>
                      <a:pt x="12158" y="2207"/>
                      <a:pt x="13769" y="1447"/>
                      <a:pt x="15320" y="565"/>
                    </a:cubicBezTo>
                    <a:cubicBezTo>
                      <a:pt x="15441" y="505"/>
                      <a:pt x="15593" y="383"/>
                      <a:pt x="15563" y="231"/>
                    </a:cubicBezTo>
                    <a:cubicBezTo>
                      <a:pt x="15532" y="140"/>
                      <a:pt x="15472" y="110"/>
                      <a:pt x="15380" y="110"/>
                    </a:cubicBezTo>
                    <a:cubicBezTo>
                      <a:pt x="14438" y="79"/>
                      <a:pt x="13496" y="18"/>
                      <a:pt x="12523" y="18"/>
                    </a:cubicBezTo>
                    <a:cubicBezTo>
                      <a:pt x="12232" y="7"/>
                      <a:pt x="11948" y="1"/>
                      <a:pt x="1166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9"/>
              <p:cNvSpPr/>
              <p:nvPr/>
            </p:nvSpPr>
            <p:spPr>
              <a:xfrm>
                <a:off x="3795250" y="2586325"/>
                <a:ext cx="464100" cy="90700"/>
              </a:xfrm>
              <a:custGeom>
                <a:rect b="b" l="l" r="r" t="t"/>
                <a:pathLst>
                  <a:path extrusionOk="0" h="3628" w="18564">
                    <a:moveTo>
                      <a:pt x="7790" y="1"/>
                    </a:moveTo>
                    <a:cubicBezTo>
                      <a:pt x="5548" y="1"/>
                      <a:pt x="3330" y="462"/>
                      <a:pt x="1092" y="1880"/>
                    </a:cubicBezTo>
                    <a:cubicBezTo>
                      <a:pt x="727" y="1910"/>
                      <a:pt x="88" y="2032"/>
                      <a:pt x="28" y="2427"/>
                    </a:cubicBezTo>
                    <a:cubicBezTo>
                      <a:pt x="1" y="2481"/>
                      <a:pt x="46" y="2584"/>
                      <a:pt x="99" y="2584"/>
                    </a:cubicBezTo>
                    <a:cubicBezTo>
                      <a:pt x="106" y="2584"/>
                      <a:pt x="112" y="2582"/>
                      <a:pt x="119" y="2579"/>
                    </a:cubicBezTo>
                    <a:cubicBezTo>
                      <a:pt x="169" y="2615"/>
                      <a:pt x="220" y="2628"/>
                      <a:pt x="273" y="2628"/>
                    </a:cubicBezTo>
                    <a:cubicBezTo>
                      <a:pt x="444" y="2628"/>
                      <a:pt x="625" y="2481"/>
                      <a:pt x="788" y="2457"/>
                    </a:cubicBezTo>
                    <a:cubicBezTo>
                      <a:pt x="1547" y="2305"/>
                      <a:pt x="2368" y="2397"/>
                      <a:pt x="3128" y="2336"/>
                    </a:cubicBezTo>
                    <a:cubicBezTo>
                      <a:pt x="4861" y="2457"/>
                      <a:pt x="6502" y="3156"/>
                      <a:pt x="8235" y="3430"/>
                    </a:cubicBezTo>
                    <a:cubicBezTo>
                      <a:pt x="8795" y="3570"/>
                      <a:pt x="9365" y="3627"/>
                      <a:pt x="9937" y="3627"/>
                    </a:cubicBezTo>
                    <a:cubicBezTo>
                      <a:pt x="11225" y="3627"/>
                      <a:pt x="12525" y="3339"/>
                      <a:pt x="13767" y="3065"/>
                    </a:cubicBezTo>
                    <a:cubicBezTo>
                      <a:pt x="15134" y="2700"/>
                      <a:pt x="16533" y="2579"/>
                      <a:pt x="17870" y="2093"/>
                    </a:cubicBezTo>
                    <a:cubicBezTo>
                      <a:pt x="18502" y="1863"/>
                      <a:pt x="18564" y="1389"/>
                      <a:pt x="17901" y="1389"/>
                    </a:cubicBezTo>
                    <a:cubicBezTo>
                      <a:pt x="17863" y="1389"/>
                      <a:pt x="17822" y="1390"/>
                      <a:pt x="17779" y="1393"/>
                    </a:cubicBezTo>
                    <a:cubicBezTo>
                      <a:pt x="14313" y="962"/>
                      <a:pt x="11027" y="1"/>
                      <a:pt x="779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9"/>
              <p:cNvSpPr/>
              <p:nvPr/>
            </p:nvSpPr>
            <p:spPr>
              <a:xfrm>
                <a:off x="3659900" y="2723775"/>
                <a:ext cx="486375" cy="92900"/>
              </a:xfrm>
              <a:custGeom>
                <a:rect b="b" l="l" r="r" t="t"/>
                <a:pathLst>
                  <a:path extrusionOk="0" h="3716" w="19455">
                    <a:moveTo>
                      <a:pt x="8210" y="0"/>
                    </a:moveTo>
                    <a:cubicBezTo>
                      <a:pt x="5885" y="0"/>
                      <a:pt x="3611" y="496"/>
                      <a:pt x="1642" y="1944"/>
                    </a:cubicBezTo>
                    <a:cubicBezTo>
                      <a:pt x="1642" y="1944"/>
                      <a:pt x="1642" y="1944"/>
                      <a:pt x="1642" y="1914"/>
                    </a:cubicBezTo>
                    <a:cubicBezTo>
                      <a:pt x="1460" y="2066"/>
                      <a:pt x="1247" y="2187"/>
                      <a:pt x="1065" y="2309"/>
                    </a:cubicBezTo>
                    <a:cubicBezTo>
                      <a:pt x="730" y="2461"/>
                      <a:pt x="1" y="2491"/>
                      <a:pt x="122" y="3008"/>
                    </a:cubicBezTo>
                    <a:cubicBezTo>
                      <a:pt x="153" y="3099"/>
                      <a:pt x="244" y="3160"/>
                      <a:pt x="366" y="3190"/>
                    </a:cubicBezTo>
                    <a:cubicBezTo>
                      <a:pt x="378" y="3203"/>
                      <a:pt x="396" y="3210"/>
                      <a:pt x="413" y="3210"/>
                    </a:cubicBezTo>
                    <a:cubicBezTo>
                      <a:pt x="436" y="3210"/>
                      <a:pt x="457" y="3196"/>
                      <a:pt x="457" y="3160"/>
                    </a:cubicBezTo>
                    <a:cubicBezTo>
                      <a:pt x="1237" y="2945"/>
                      <a:pt x="2019" y="2864"/>
                      <a:pt x="2802" y="2864"/>
                    </a:cubicBezTo>
                    <a:cubicBezTo>
                      <a:pt x="5011" y="2864"/>
                      <a:pt x="7233" y="3512"/>
                      <a:pt x="9454" y="3646"/>
                    </a:cubicBezTo>
                    <a:lnTo>
                      <a:pt x="9393" y="3646"/>
                    </a:lnTo>
                    <a:cubicBezTo>
                      <a:pt x="9606" y="3646"/>
                      <a:pt x="9819" y="3677"/>
                      <a:pt x="10031" y="3677"/>
                    </a:cubicBezTo>
                    <a:lnTo>
                      <a:pt x="10001" y="3677"/>
                    </a:lnTo>
                    <a:cubicBezTo>
                      <a:pt x="10183" y="3707"/>
                      <a:pt x="10366" y="3707"/>
                      <a:pt x="10579" y="3707"/>
                    </a:cubicBezTo>
                    <a:lnTo>
                      <a:pt x="10518" y="3707"/>
                    </a:lnTo>
                    <a:cubicBezTo>
                      <a:pt x="10652" y="3713"/>
                      <a:pt x="10786" y="3715"/>
                      <a:pt x="10919" y="3715"/>
                    </a:cubicBezTo>
                    <a:cubicBezTo>
                      <a:pt x="13690" y="3715"/>
                      <a:pt x="16330" y="2555"/>
                      <a:pt x="18998" y="1975"/>
                    </a:cubicBezTo>
                    <a:cubicBezTo>
                      <a:pt x="19424" y="1944"/>
                      <a:pt x="19454" y="1427"/>
                      <a:pt x="19029" y="1367"/>
                    </a:cubicBezTo>
                    <a:cubicBezTo>
                      <a:pt x="16931" y="941"/>
                      <a:pt x="14773" y="911"/>
                      <a:pt x="12645" y="485"/>
                    </a:cubicBezTo>
                    <a:cubicBezTo>
                      <a:pt x="11191" y="201"/>
                      <a:pt x="9690" y="0"/>
                      <a:pt x="821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9"/>
              <p:cNvSpPr/>
              <p:nvPr/>
            </p:nvSpPr>
            <p:spPr>
              <a:xfrm>
                <a:off x="3653750" y="2367900"/>
                <a:ext cx="117900" cy="420100"/>
              </a:xfrm>
              <a:custGeom>
                <a:rect b="b" l="l" r="r" t="t"/>
                <a:pathLst>
                  <a:path extrusionOk="0" h="16804" w="4716">
                    <a:moveTo>
                      <a:pt x="4349" y="1"/>
                    </a:moveTo>
                    <a:cubicBezTo>
                      <a:pt x="4257" y="1"/>
                      <a:pt x="4182" y="55"/>
                      <a:pt x="4107" y="130"/>
                    </a:cubicBezTo>
                    <a:cubicBezTo>
                      <a:pt x="3530" y="799"/>
                      <a:pt x="3165" y="1620"/>
                      <a:pt x="2770" y="2410"/>
                    </a:cubicBezTo>
                    <a:cubicBezTo>
                      <a:pt x="1919" y="4264"/>
                      <a:pt x="885" y="6088"/>
                      <a:pt x="551" y="8124"/>
                    </a:cubicBezTo>
                    <a:cubicBezTo>
                      <a:pt x="95" y="9857"/>
                      <a:pt x="95" y="11650"/>
                      <a:pt x="216" y="13413"/>
                    </a:cubicBezTo>
                    <a:cubicBezTo>
                      <a:pt x="460" y="14325"/>
                      <a:pt x="399" y="15207"/>
                      <a:pt x="186" y="16118"/>
                    </a:cubicBezTo>
                    <a:cubicBezTo>
                      <a:pt x="131" y="16311"/>
                      <a:pt x="1" y="16804"/>
                      <a:pt x="294" y="16804"/>
                    </a:cubicBezTo>
                    <a:cubicBezTo>
                      <a:pt x="324" y="16804"/>
                      <a:pt x="359" y="16798"/>
                      <a:pt x="399" y="16787"/>
                    </a:cubicBezTo>
                    <a:cubicBezTo>
                      <a:pt x="415" y="16795"/>
                      <a:pt x="431" y="16799"/>
                      <a:pt x="447" y="16799"/>
                    </a:cubicBezTo>
                    <a:cubicBezTo>
                      <a:pt x="490" y="16799"/>
                      <a:pt x="529" y="16771"/>
                      <a:pt x="551" y="16726"/>
                    </a:cubicBezTo>
                    <a:cubicBezTo>
                      <a:pt x="1220" y="15693"/>
                      <a:pt x="1767" y="14599"/>
                      <a:pt x="2162" y="13444"/>
                    </a:cubicBezTo>
                    <a:cubicBezTo>
                      <a:pt x="2830" y="11407"/>
                      <a:pt x="3530" y="9371"/>
                      <a:pt x="3773" y="7213"/>
                    </a:cubicBezTo>
                    <a:cubicBezTo>
                      <a:pt x="3773" y="7213"/>
                      <a:pt x="3773" y="7213"/>
                      <a:pt x="3773" y="7243"/>
                    </a:cubicBezTo>
                    <a:cubicBezTo>
                      <a:pt x="3803" y="7091"/>
                      <a:pt x="3834" y="6939"/>
                      <a:pt x="3864" y="6787"/>
                    </a:cubicBezTo>
                    <a:cubicBezTo>
                      <a:pt x="4198" y="4750"/>
                      <a:pt x="4441" y="2714"/>
                      <a:pt x="4685" y="647"/>
                    </a:cubicBezTo>
                    <a:cubicBezTo>
                      <a:pt x="4685" y="404"/>
                      <a:pt x="4715" y="70"/>
                      <a:pt x="4411" y="9"/>
                    </a:cubicBezTo>
                    <a:cubicBezTo>
                      <a:pt x="4390" y="3"/>
                      <a:pt x="4369" y="1"/>
                      <a:pt x="43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9"/>
              <p:cNvSpPr/>
              <p:nvPr/>
            </p:nvSpPr>
            <p:spPr>
              <a:xfrm>
                <a:off x="3506400" y="2520450"/>
                <a:ext cx="112450" cy="433550"/>
              </a:xfrm>
              <a:custGeom>
                <a:rect b="b" l="l" r="r" t="t"/>
                <a:pathLst>
                  <a:path extrusionOk="0" h="17342" w="4498">
                    <a:moveTo>
                      <a:pt x="2874" y="0"/>
                    </a:moveTo>
                    <a:cubicBezTo>
                      <a:pt x="2375" y="0"/>
                      <a:pt x="2377" y="1064"/>
                      <a:pt x="2159" y="1445"/>
                    </a:cubicBezTo>
                    <a:cubicBezTo>
                      <a:pt x="1582" y="3360"/>
                      <a:pt x="913" y="5275"/>
                      <a:pt x="426" y="7220"/>
                    </a:cubicBezTo>
                    <a:cubicBezTo>
                      <a:pt x="305" y="7950"/>
                      <a:pt x="1" y="8953"/>
                      <a:pt x="457" y="9591"/>
                    </a:cubicBezTo>
                    <a:cubicBezTo>
                      <a:pt x="396" y="12144"/>
                      <a:pt x="913" y="14637"/>
                      <a:pt x="1673" y="17038"/>
                    </a:cubicBezTo>
                    <a:cubicBezTo>
                      <a:pt x="1703" y="17159"/>
                      <a:pt x="1764" y="17311"/>
                      <a:pt x="1885" y="17342"/>
                    </a:cubicBezTo>
                    <a:cubicBezTo>
                      <a:pt x="4497" y="14669"/>
                      <a:pt x="4257" y="5899"/>
                      <a:pt x="3620" y="2245"/>
                    </a:cubicBezTo>
                    <a:lnTo>
                      <a:pt x="3620" y="2245"/>
                    </a:lnTo>
                    <a:cubicBezTo>
                      <a:pt x="3623" y="2254"/>
                      <a:pt x="3630" y="2266"/>
                      <a:pt x="3648" y="2266"/>
                    </a:cubicBezTo>
                    <a:lnTo>
                      <a:pt x="3648" y="2266"/>
                    </a:lnTo>
                    <a:cubicBezTo>
                      <a:pt x="3618" y="2266"/>
                      <a:pt x="3618" y="2235"/>
                      <a:pt x="3618" y="2205"/>
                    </a:cubicBezTo>
                    <a:cubicBezTo>
                      <a:pt x="3618" y="2184"/>
                      <a:pt x="3618" y="2164"/>
                      <a:pt x="3618" y="2144"/>
                    </a:cubicBezTo>
                    <a:lnTo>
                      <a:pt x="3588" y="2053"/>
                    </a:lnTo>
                    <a:cubicBezTo>
                      <a:pt x="3588" y="2083"/>
                      <a:pt x="3588" y="2083"/>
                      <a:pt x="3588" y="2114"/>
                    </a:cubicBezTo>
                    <a:cubicBezTo>
                      <a:pt x="3375" y="1445"/>
                      <a:pt x="3436" y="624"/>
                      <a:pt x="3071" y="47"/>
                    </a:cubicBezTo>
                    <a:cubicBezTo>
                      <a:pt x="2998" y="15"/>
                      <a:pt x="2933" y="0"/>
                      <a:pt x="2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9"/>
              <p:cNvSpPr/>
              <p:nvPr/>
            </p:nvSpPr>
            <p:spPr>
              <a:xfrm>
                <a:off x="3558075" y="2858825"/>
                <a:ext cx="468875" cy="102650"/>
              </a:xfrm>
              <a:custGeom>
                <a:rect b="b" l="l" r="r" t="t"/>
                <a:pathLst>
                  <a:path extrusionOk="0" h="4106" w="18755">
                    <a:moveTo>
                      <a:pt x="10294" y="1"/>
                    </a:moveTo>
                    <a:cubicBezTo>
                      <a:pt x="7127" y="1"/>
                      <a:pt x="4480" y="1000"/>
                      <a:pt x="1277" y="3199"/>
                    </a:cubicBezTo>
                    <a:cubicBezTo>
                      <a:pt x="913" y="3351"/>
                      <a:pt x="1" y="3412"/>
                      <a:pt x="122" y="3959"/>
                    </a:cubicBezTo>
                    <a:cubicBezTo>
                      <a:pt x="172" y="4034"/>
                      <a:pt x="264" y="4088"/>
                      <a:pt x="362" y="4088"/>
                    </a:cubicBezTo>
                    <a:cubicBezTo>
                      <a:pt x="383" y="4088"/>
                      <a:pt x="405" y="4086"/>
                      <a:pt x="426" y="4080"/>
                    </a:cubicBezTo>
                    <a:cubicBezTo>
                      <a:pt x="444" y="4098"/>
                      <a:pt x="467" y="4105"/>
                      <a:pt x="491" y="4105"/>
                    </a:cubicBezTo>
                    <a:cubicBezTo>
                      <a:pt x="548" y="4105"/>
                      <a:pt x="609" y="4062"/>
                      <a:pt x="609" y="4020"/>
                    </a:cubicBezTo>
                    <a:cubicBezTo>
                      <a:pt x="852" y="3898"/>
                      <a:pt x="1125" y="3807"/>
                      <a:pt x="1369" y="3716"/>
                    </a:cubicBezTo>
                    <a:lnTo>
                      <a:pt x="1369" y="3716"/>
                    </a:lnTo>
                    <a:cubicBezTo>
                      <a:pt x="1369" y="3716"/>
                      <a:pt x="1338" y="3746"/>
                      <a:pt x="1338" y="3746"/>
                    </a:cubicBezTo>
                    <a:cubicBezTo>
                      <a:pt x="1764" y="3594"/>
                      <a:pt x="2189" y="3503"/>
                      <a:pt x="2615" y="3472"/>
                    </a:cubicBezTo>
                    <a:lnTo>
                      <a:pt x="2645" y="3472"/>
                    </a:lnTo>
                    <a:cubicBezTo>
                      <a:pt x="3109" y="3441"/>
                      <a:pt x="3572" y="3429"/>
                      <a:pt x="4036" y="3429"/>
                    </a:cubicBezTo>
                    <a:cubicBezTo>
                      <a:pt x="5405" y="3429"/>
                      <a:pt x="6777" y="3532"/>
                      <a:pt x="8159" y="3532"/>
                    </a:cubicBezTo>
                    <a:cubicBezTo>
                      <a:pt x="8549" y="3532"/>
                      <a:pt x="8940" y="3524"/>
                      <a:pt x="9332" y="3503"/>
                    </a:cubicBezTo>
                    <a:cubicBezTo>
                      <a:pt x="12433" y="3351"/>
                      <a:pt x="15472" y="2561"/>
                      <a:pt x="18421" y="1649"/>
                    </a:cubicBezTo>
                    <a:cubicBezTo>
                      <a:pt x="18664" y="1588"/>
                      <a:pt x="18755" y="1254"/>
                      <a:pt x="18481" y="1162"/>
                    </a:cubicBezTo>
                    <a:cubicBezTo>
                      <a:pt x="17205" y="980"/>
                      <a:pt x="15959" y="706"/>
                      <a:pt x="14682" y="524"/>
                    </a:cubicBezTo>
                    <a:cubicBezTo>
                      <a:pt x="13071" y="180"/>
                      <a:pt x="11636" y="1"/>
                      <a:pt x="102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9"/>
              <p:cNvSpPr/>
              <p:nvPr/>
            </p:nvSpPr>
            <p:spPr>
              <a:xfrm>
                <a:off x="3378750" y="2692525"/>
                <a:ext cx="113250" cy="407100"/>
              </a:xfrm>
              <a:custGeom>
                <a:rect b="b" l="l" r="r" t="t"/>
                <a:pathLst>
                  <a:path extrusionOk="0" h="16284" w="4530">
                    <a:moveTo>
                      <a:pt x="1703" y="10732"/>
                    </a:moveTo>
                    <a:cubicBezTo>
                      <a:pt x="1703" y="10750"/>
                      <a:pt x="1713" y="10757"/>
                      <a:pt x="1722" y="10761"/>
                    </a:cubicBezTo>
                    <a:lnTo>
                      <a:pt x="1722" y="10761"/>
                    </a:lnTo>
                    <a:cubicBezTo>
                      <a:pt x="1715" y="10751"/>
                      <a:pt x="1709" y="10742"/>
                      <a:pt x="1703" y="10732"/>
                    </a:cubicBezTo>
                    <a:close/>
                    <a:moveTo>
                      <a:pt x="1160" y="1"/>
                    </a:moveTo>
                    <a:cubicBezTo>
                      <a:pt x="811" y="1"/>
                      <a:pt x="741" y="1201"/>
                      <a:pt x="700" y="1948"/>
                    </a:cubicBezTo>
                    <a:cubicBezTo>
                      <a:pt x="700" y="1978"/>
                      <a:pt x="700" y="1978"/>
                      <a:pt x="700" y="2009"/>
                    </a:cubicBezTo>
                    <a:cubicBezTo>
                      <a:pt x="700" y="2009"/>
                      <a:pt x="700" y="2022"/>
                      <a:pt x="700" y="2039"/>
                    </a:cubicBezTo>
                    <a:cubicBezTo>
                      <a:pt x="669" y="2252"/>
                      <a:pt x="669" y="2465"/>
                      <a:pt x="669" y="2677"/>
                    </a:cubicBezTo>
                    <a:cubicBezTo>
                      <a:pt x="396" y="5383"/>
                      <a:pt x="0" y="8422"/>
                      <a:pt x="1733" y="10763"/>
                    </a:cubicBezTo>
                    <a:cubicBezTo>
                      <a:pt x="1733" y="10763"/>
                      <a:pt x="1728" y="10763"/>
                      <a:pt x="1722" y="10761"/>
                    </a:cubicBezTo>
                    <a:lnTo>
                      <a:pt x="1722" y="10761"/>
                    </a:lnTo>
                    <a:cubicBezTo>
                      <a:pt x="2719" y="12242"/>
                      <a:pt x="3800" y="13814"/>
                      <a:pt x="3830" y="15626"/>
                    </a:cubicBezTo>
                    <a:cubicBezTo>
                      <a:pt x="3830" y="15717"/>
                      <a:pt x="3770" y="15839"/>
                      <a:pt x="3861" y="15900"/>
                    </a:cubicBezTo>
                    <a:cubicBezTo>
                      <a:pt x="3835" y="16081"/>
                      <a:pt x="3941" y="16284"/>
                      <a:pt x="4105" y="16284"/>
                    </a:cubicBezTo>
                    <a:cubicBezTo>
                      <a:pt x="4133" y="16284"/>
                      <a:pt x="4163" y="16278"/>
                      <a:pt x="4195" y="16264"/>
                    </a:cubicBezTo>
                    <a:cubicBezTo>
                      <a:pt x="4529" y="16021"/>
                      <a:pt x="4256" y="15474"/>
                      <a:pt x="4286" y="15140"/>
                    </a:cubicBezTo>
                    <a:cubicBezTo>
                      <a:pt x="4438" y="14532"/>
                      <a:pt x="4408" y="13893"/>
                      <a:pt x="4347" y="13286"/>
                    </a:cubicBezTo>
                    <a:cubicBezTo>
                      <a:pt x="4347" y="13286"/>
                      <a:pt x="4347" y="13255"/>
                      <a:pt x="4347" y="13255"/>
                    </a:cubicBezTo>
                    <a:cubicBezTo>
                      <a:pt x="4256" y="11735"/>
                      <a:pt x="4499" y="10185"/>
                      <a:pt x="4408" y="8635"/>
                    </a:cubicBezTo>
                    <a:cubicBezTo>
                      <a:pt x="3982" y="6507"/>
                      <a:pt x="3557" y="4349"/>
                      <a:pt x="2554" y="2404"/>
                    </a:cubicBezTo>
                    <a:cubicBezTo>
                      <a:pt x="2462" y="2191"/>
                      <a:pt x="2371" y="2009"/>
                      <a:pt x="2250" y="1796"/>
                    </a:cubicBezTo>
                    <a:lnTo>
                      <a:pt x="2250" y="1796"/>
                    </a:lnTo>
                    <a:cubicBezTo>
                      <a:pt x="2280" y="1826"/>
                      <a:pt x="2280" y="1826"/>
                      <a:pt x="2280" y="1826"/>
                    </a:cubicBezTo>
                    <a:cubicBezTo>
                      <a:pt x="2132" y="1531"/>
                      <a:pt x="1985" y="1236"/>
                      <a:pt x="1837" y="940"/>
                    </a:cubicBezTo>
                    <a:lnTo>
                      <a:pt x="1837" y="940"/>
                    </a:lnTo>
                    <a:cubicBezTo>
                      <a:pt x="1841" y="943"/>
                      <a:pt x="1847" y="945"/>
                      <a:pt x="1855" y="945"/>
                    </a:cubicBezTo>
                    <a:cubicBezTo>
                      <a:pt x="1546" y="260"/>
                      <a:pt x="1323" y="1"/>
                      <a:pt x="1160"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9"/>
              <p:cNvSpPr/>
              <p:nvPr/>
            </p:nvSpPr>
            <p:spPr>
              <a:xfrm>
                <a:off x="3474500" y="2983775"/>
                <a:ext cx="519375" cy="134225"/>
              </a:xfrm>
              <a:custGeom>
                <a:rect b="b" l="l" r="r" t="t"/>
                <a:pathLst>
                  <a:path extrusionOk="0" h="5369" w="20775">
                    <a:moveTo>
                      <a:pt x="11308" y="55"/>
                    </a:moveTo>
                    <a:cubicBezTo>
                      <a:pt x="11326" y="55"/>
                      <a:pt x="11345" y="55"/>
                      <a:pt x="11364" y="56"/>
                    </a:cubicBezTo>
                    <a:lnTo>
                      <a:pt x="11364" y="56"/>
                    </a:lnTo>
                    <a:cubicBezTo>
                      <a:pt x="11366" y="55"/>
                      <a:pt x="11367" y="55"/>
                      <a:pt x="11368" y="55"/>
                    </a:cubicBezTo>
                    <a:close/>
                    <a:moveTo>
                      <a:pt x="15937" y="0"/>
                    </a:moveTo>
                    <a:cubicBezTo>
                      <a:pt x="14673" y="0"/>
                      <a:pt x="13164" y="58"/>
                      <a:pt x="11815" y="58"/>
                    </a:cubicBezTo>
                    <a:cubicBezTo>
                      <a:pt x="11663" y="58"/>
                      <a:pt x="11512" y="57"/>
                      <a:pt x="11364" y="56"/>
                    </a:cubicBezTo>
                    <a:lnTo>
                      <a:pt x="11364" y="56"/>
                    </a:lnTo>
                    <a:cubicBezTo>
                      <a:pt x="11184" y="85"/>
                      <a:pt x="11033" y="85"/>
                      <a:pt x="10852" y="85"/>
                    </a:cubicBezTo>
                    <a:cubicBezTo>
                      <a:pt x="8663" y="268"/>
                      <a:pt x="6475" y="693"/>
                      <a:pt x="4499" y="1666"/>
                    </a:cubicBezTo>
                    <a:cubicBezTo>
                      <a:pt x="3040" y="2487"/>
                      <a:pt x="1702" y="3581"/>
                      <a:pt x="456" y="4705"/>
                    </a:cubicBezTo>
                    <a:cubicBezTo>
                      <a:pt x="335" y="4857"/>
                      <a:pt x="0" y="5161"/>
                      <a:pt x="274" y="5344"/>
                    </a:cubicBezTo>
                    <a:cubicBezTo>
                      <a:pt x="299" y="5361"/>
                      <a:pt x="325" y="5368"/>
                      <a:pt x="349" y="5368"/>
                    </a:cubicBezTo>
                    <a:cubicBezTo>
                      <a:pt x="411" y="5368"/>
                      <a:pt x="465" y="5318"/>
                      <a:pt x="487" y="5253"/>
                    </a:cubicBezTo>
                    <a:cubicBezTo>
                      <a:pt x="608" y="5040"/>
                      <a:pt x="760" y="4857"/>
                      <a:pt x="912" y="4705"/>
                    </a:cubicBezTo>
                    <a:cubicBezTo>
                      <a:pt x="1019" y="4731"/>
                      <a:pt x="1128" y="4742"/>
                      <a:pt x="1238" y="4742"/>
                    </a:cubicBezTo>
                    <a:cubicBezTo>
                      <a:pt x="1783" y="4742"/>
                      <a:pt x="2357" y="4472"/>
                      <a:pt x="2888" y="4371"/>
                    </a:cubicBezTo>
                    <a:cubicBezTo>
                      <a:pt x="4286" y="4280"/>
                      <a:pt x="5624" y="4037"/>
                      <a:pt x="7022" y="4006"/>
                    </a:cubicBezTo>
                    <a:cubicBezTo>
                      <a:pt x="9393" y="3672"/>
                      <a:pt x="11915" y="3976"/>
                      <a:pt x="14165" y="3003"/>
                    </a:cubicBezTo>
                    <a:cubicBezTo>
                      <a:pt x="20774" y="372"/>
                      <a:pt x="19148" y="0"/>
                      <a:pt x="159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9"/>
              <p:cNvSpPr/>
              <p:nvPr/>
            </p:nvSpPr>
            <p:spPr>
              <a:xfrm>
                <a:off x="3283000" y="2863550"/>
                <a:ext cx="138325" cy="418300"/>
              </a:xfrm>
              <a:custGeom>
                <a:rect b="b" l="l" r="r" t="t"/>
                <a:pathLst>
                  <a:path extrusionOk="0" h="16732" w="5533">
                    <a:moveTo>
                      <a:pt x="639" y="1"/>
                    </a:moveTo>
                    <a:cubicBezTo>
                      <a:pt x="548" y="31"/>
                      <a:pt x="457" y="92"/>
                      <a:pt x="426" y="183"/>
                    </a:cubicBezTo>
                    <a:cubicBezTo>
                      <a:pt x="1" y="1186"/>
                      <a:pt x="305" y="2341"/>
                      <a:pt x="183" y="3405"/>
                    </a:cubicBezTo>
                    <a:cubicBezTo>
                      <a:pt x="183" y="5289"/>
                      <a:pt x="274" y="7113"/>
                      <a:pt x="730" y="8937"/>
                    </a:cubicBezTo>
                    <a:cubicBezTo>
                      <a:pt x="1186" y="10548"/>
                      <a:pt x="2098" y="11946"/>
                      <a:pt x="2949" y="13375"/>
                    </a:cubicBezTo>
                    <a:cubicBezTo>
                      <a:pt x="2949" y="13375"/>
                      <a:pt x="2949" y="13375"/>
                      <a:pt x="2949" y="13405"/>
                    </a:cubicBezTo>
                    <a:cubicBezTo>
                      <a:pt x="3010" y="13496"/>
                      <a:pt x="3101" y="13587"/>
                      <a:pt x="3162" y="13709"/>
                    </a:cubicBezTo>
                    <a:cubicBezTo>
                      <a:pt x="3770" y="14621"/>
                      <a:pt x="4286" y="15624"/>
                      <a:pt x="4834" y="16597"/>
                    </a:cubicBezTo>
                    <a:cubicBezTo>
                      <a:pt x="4894" y="16678"/>
                      <a:pt x="4982" y="16732"/>
                      <a:pt x="5079" y="16732"/>
                    </a:cubicBezTo>
                    <a:cubicBezTo>
                      <a:pt x="5127" y="16732"/>
                      <a:pt x="5178" y="16718"/>
                      <a:pt x="5229" y="16688"/>
                    </a:cubicBezTo>
                    <a:cubicBezTo>
                      <a:pt x="5533" y="16505"/>
                      <a:pt x="5229" y="16141"/>
                      <a:pt x="5107" y="15898"/>
                    </a:cubicBezTo>
                    <a:cubicBezTo>
                      <a:pt x="5107" y="15685"/>
                      <a:pt x="5107" y="15442"/>
                      <a:pt x="5107" y="15229"/>
                    </a:cubicBezTo>
                    <a:cubicBezTo>
                      <a:pt x="5259" y="13679"/>
                      <a:pt x="5381" y="12098"/>
                      <a:pt x="5137" y="10578"/>
                    </a:cubicBezTo>
                    <a:lnTo>
                      <a:pt x="5137" y="10578"/>
                    </a:lnTo>
                    <a:cubicBezTo>
                      <a:pt x="5168" y="10609"/>
                      <a:pt x="5168" y="10609"/>
                      <a:pt x="5168" y="10609"/>
                    </a:cubicBezTo>
                    <a:cubicBezTo>
                      <a:pt x="4955" y="9423"/>
                      <a:pt x="4834" y="8207"/>
                      <a:pt x="4256" y="7144"/>
                    </a:cubicBezTo>
                    <a:cubicBezTo>
                      <a:pt x="3800" y="5745"/>
                      <a:pt x="3587" y="4286"/>
                      <a:pt x="2736" y="3040"/>
                    </a:cubicBezTo>
                    <a:cubicBezTo>
                      <a:pt x="2311" y="2311"/>
                      <a:pt x="1581" y="1885"/>
                      <a:pt x="1247" y="1095"/>
                    </a:cubicBezTo>
                    <a:cubicBezTo>
                      <a:pt x="1034" y="791"/>
                      <a:pt x="1064" y="61"/>
                      <a:pt x="63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9"/>
              <p:cNvSpPr/>
              <p:nvPr/>
            </p:nvSpPr>
            <p:spPr>
              <a:xfrm>
                <a:off x="3052350" y="3235600"/>
                <a:ext cx="250425" cy="415525"/>
              </a:xfrm>
              <a:custGeom>
                <a:rect b="b" l="l" r="r" t="t"/>
                <a:pathLst>
                  <a:path extrusionOk="0" h="16621" w="10017">
                    <a:moveTo>
                      <a:pt x="1172" y="3295"/>
                    </a:moveTo>
                    <a:lnTo>
                      <a:pt x="1172" y="3295"/>
                    </a:lnTo>
                    <a:cubicBezTo>
                      <a:pt x="1202" y="3356"/>
                      <a:pt x="1202" y="3417"/>
                      <a:pt x="1233" y="3478"/>
                    </a:cubicBezTo>
                    <a:cubicBezTo>
                      <a:pt x="1202" y="3417"/>
                      <a:pt x="1172" y="3356"/>
                      <a:pt x="1172" y="3295"/>
                    </a:cubicBezTo>
                    <a:close/>
                    <a:moveTo>
                      <a:pt x="6196" y="6397"/>
                    </a:moveTo>
                    <a:lnTo>
                      <a:pt x="6196" y="6397"/>
                    </a:lnTo>
                    <a:cubicBezTo>
                      <a:pt x="6203" y="6407"/>
                      <a:pt x="6210" y="6416"/>
                      <a:pt x="6217" y="6426"/>
                    </a:cubicBezTo>
                    <a:cubicBezTo>
                      <a:pt x="6217" y="6406"/>
                      <a:pt x="6205" y="6399"/>
                      <a:pt x="6196" y="6397"/>
                    </a:cubicBezTo>
                    <a:close/>
                    <a:moveTo>
                      <a:pt x="294" y="0"/>
                    </a:moveTo>
                    <a:cubicBezTo>
                      <a:pt x="0" y="0"/>
                      <a:pt x="160" y="797"/>
                      <a:pt x="260" y="1046"/>
                    </a:cubicBezTo>
                    <a:cubicBezTo>
                      <a:pt x="260" y="1046"/>
                      <a:pt x="260" y="1076"/>
                      <a:pt x="260" y="1076"/>
                    </a:cubicBezTo>
                    <a:cubicBezTo>
                      <a:pt x="260" y="1137"/>
                      <a:pt x="290" y="1198"/>
                      <a:pt x="290" y="1228"/>
                    </a:cubicBezTo>
                    <a:cubicBezTo>
                      <a:pt x="290" y="1228"/>
                      <a:pt x="290" y="1228"/>
                      <a:pt x="290" y="1198"/>
                    </a:cubicBezTo>
                    <a:cubicBezTo>
                      <a:pt x="655" y="2535"/>
                      <a:pt x="929" y="3873"/>
                      <a:pt x="1415" y="5149"/>
                    </a:cubicBezTo>
                    <a:cubicBezTo>
                      <a:pt x="2570" y="8675"/>
                      <a:pt x="5275" y="11289"/>
                      <a:pt x="7950" y="13721"/>
                    </a:cubicBezTo>
                    <a:cubicBezTo>
                      <a:pt x="8376" y="14177"/>
                      <a:pt x="8831" y="14694"/>
                      <a:pt x="8983" y="15332"/>
                    </a:cubicBezTo>
                    <a:cubicBezTo>
                      <a:pt x="9075" y="15727"/>
                      <a:pt x="9257" y="16153"/>
                      <a:pt x="9622" y="16396"/>
                    </a:cubicBezTo>
                    <a:cubicBezTo>
                      <a:pt x="9648" y="16474"/>
                      <a:pt x="9719" y="16621"/>
                      <a:pt x="9836" y="16621"/>
                    </a:cubicBezTo>
                    <a:cubicBezTo>
                      <a:pt x="9854" y="16621"/>
                      <a:pt x="9874" y="16617"/>
                      <a:pt x="9895" y="16608"/>
                    </a:cubicBezTo>
                    <a:cubicBezTo>
                      <a:pt x="9986" y="16548"/>
                      <a:pt x="10017" y="16396"/>
                      <a:pt x="9895" y="16335"/>
                    </a:cubicBezTo>
                    <a:cubicBezTo>
                      <a:pt x="9895" y="16335"/>
                      <a:pt x="9895" y="16305"/>
                      <a:pt x="9895" y="16305"/>
                    </a:cubicBezTo>
                    <a:cubicBezTo>
                      <a:pt x="9956" y="16213"/>
                      <a:pt x="9956" y="16061"/>
                      <a:pt x="9865" y="15970"/>
                    </a:cubicBezTo>
                    <a:cubicBezTo>
                      <a:pt x="9865" y="15304"/>
                      <a:pt x="9835" y="14608"/>
                      <a:pt x="9714" y="13942"/>
                    </a:cubicBezTo>
                    <a:lnTo>
                      <a:pt x="9714" y="13942"/>
                    </a:lnTo>
                    <a:cubicBezTo>
                      <a:pt x="9828" y="12158"/>
                      <a:pt x="9010" y="10615"/>
                      <a:pt x="7980" y="9222"/>
                    </a:cubicBezTo>
                    <a:cubicBezTo>
                      <a:pt x="7524" y="8189"/>
                      <a:pt x="6856" y="7277"/>
                      <a:pt x="6187" y="6396"/>
                    </a:cubicBezTo>
                    <a:lnTo>
                      <a:pt x="6187" y="6396"/>
                    </a:lnTo>
                    <a:cubicBezTo>
                      <a:pt x="6187" y="6396"/>
                      <a:pt x="6191" y="6396"/>
                      <a:pt x="6196" y="6397"/>
                    </a:cubicBezTo>
                    <a:lnTo>
                      <a:pt x="6196" y="6397"/>
                    </a:lnTo>
                    <a:cubicBezTo>
                      <a:pt x="6112" y="6285"/>
                      <a:pt x="6028" y="6173"/>
                      <a:pt x="5944" y="6061"/>
                    </a:cubicBezTo>
                    <a:cubicBezTo>
                      <a:pt x="4971" y="4815"/>
                      <a:pt x="3816" y="3660"/>
                      <a:pt x="2783" y="2444"/>
                    </a:cubicBezTo>
                    <a:lnTo>
                      <a:pt x="2783" y="2414"/>
                    </a:lnTo>
                    <a:cubicBezTo>
                      <a:pt x="2053" y="1654"/>
                      <a:pt x="1202" y="985"/>
                      <a:pt x="564" y="134"/>
                    </a:cubicBezTo>
                    <a:cubicBezTo>
                      <a:pt x="447" y="40"/>
                      <a:pt x="359" y="0"/>
                      <a:pt x="2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9"/>
              <p:cNvSpPr/>
              <p:nvPr/>
            </p:nvSpPr>
            <p:spPr>
              <a:xfrm>
                <a:off x="3033350" y="3503550"/>
                <a:ext cx="260325" cy="289375"/>
              </a:xfrm>
              <a:custGeom>
                <a:rect b="b" l="l" r="r" t="t"/>
                <a:pathLst>
                  <a:path extrusionOk="0" h="11575" w="10413">
                    <a:moveTo>
                      <a:pt x="844" y="0"/>
                    </a:moveTo>
                    <a:cubicBezTo>
                      <a:pt x="1" y="0"/>
                      <a:pt x="2509" y="4334"/>
                      <a:pt x="2813" y="4918"/>
                    </a:cubicBezTo>
                    <a:cubicBezTo>
                      <a:pt x="3816" y="6590"/>
                      <a:pt x="5306" y="7897"/>
                      <a:pt x="6825" y="9082"/>
                    </a:cubicBezTo>
                    <a:cubicBezTo>
                      <a:pt x="7707" y="9903"/>
                      <a:pt x="8862" y="10419"/>
                      <a:pt x="9591" y="11362"/>
                    </a:cubicBezTo>
                    <a:cubicBezTo>
                      <a:pt x="9652" y="11483"/>
                      <a:pt x="9774" y="11574"/>
                      <a:pt x="9926" y="11574"/>
                    </a:cubicBezTo>
                    <a:cubicBezTo>
                      <a:pt x="10412" y="11483"/>
                      <a:pt x="10139" y="10875"/>
                      <a:pt x="10047" y="10571"/>
                    </a:cubicBezTo>
                    <a:cubicBezTo>
                      <a:pt x="9713" y="9872"/>
                      <a:pt x="9591" y="9112"/>
                      <a:pt x="9409" y="8383"/>
                    </a:cubicBezTo>
                    <a:cubicBezTo>
                      <a:pt x="9318" y="6985"/>
                      <a:pt x="8224" y="6103"/>
                      <a:pt x="7190" y="5313"/>
                    </a:cubicBezTo>
                    <a:cubicBezTo>
                      <a:pt x="5245" y="3884"/>
                      <a:pt x="3816" y="1878"/>
                      <a:pt x="1749" y="571"/>
                    </a:cubicBezTo>
                    <a:lnTo>
                      <a:pt x="1780" y="571"/>
                    </a:lnTo>
                    <a:cubicBezTo>
                      <a:pt x="1308" y="170"/>
                      <a:pt x="1010" y="0"/>
                      <a:pt x="8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9"/>
              <p:cNvSpPr/>
              <p:nvPr/>
            </p:nvSpPr>
            <p:spPr>
              <a:xfrm>
                <a:off x="3277075" y="3614600"/>
                <a:ext cx="414600" cy="208500"/>
              </a:xfrm>
              <a:custGeom>
                <a:rect b="b" l="l" r="r" t="t"/>
                <a:pathLst>
                  <a:path extrusionOk="0" h="8340" w="16584">
                    <a:moveTo>
                      <a:pt x="16413" y="1"/>
                    </a:moveTo>
                    <a:cubicBezTo>
                      <a:pt x="16390" y="1"/>
                      <a:pt x="16367" y="7"/>
                      <a:pt x="16347" y="20"/>
                    </a:cubicBezTo>
                    <a:cubicBezTo>
                      <a:pt x="15466" y="293"/>
                      <a:pt x="14584" y="597"/>
                      <a:pt x="13672" y="810"/>
                    </a:cubicBezTo>
                    <a:lnTo>
                      <a:pt x="13642" y="810"/>
                    </a:lnTo>
                    <a:cubicBezTo>
                      <a:pt x="10998" y="1236"/>
                      <a:pt x="8384" y="1996"/>
                      <a:pt x="6104" y="3455"/>
                    </a:cubicBezTo>
                    <a:lnTo>
                      <a:pt x="6134" y="3455"/>
                    </a:lnTo>
                    <a:cubicBezTo>
                      <a:pt x="4189" y="4458"/>
                      <a:pt x="2304" y="5673"/>
                      <a:pt x="937" y="7467"/>
                    </a:cubicBezTo>
                    <a:cubicBezTo>
                      <a:pt x="663" y="7558"/>
                      <a:pt x="329" y="7619"/>
                      <a:pt x="146" y="7892"/>
                    </a:cubicBezTo>
                    <a:cubicBezTo>
                      <a:pt x="1" y="8087"/>
                      <a:pt x="166" y="8340"/>
                      <a:pt x="378" y="8340"/>
                    </a:cubicBezTo>
                    <a:cubicBezTo>
                      <a:pt x="431" y="8340"/>
                      <a:pt x="487" y="8324"/>
                      <a:pt x="542" y="8287"/>
                    </a:cubicBezTo>
                    <a:cubicBezTo>
                      <a:pt x="558" y="8293"/>
                      <a:pt x="574" y="8296"/>
                      <a:pt x="589" y="8296"/>
                    </a:cubicBezTo>
                    <a:cubicBezTo>
                      <a:pt x="654" y="8296"/>
                      <a:pt x="699" y="8246"/>
                      <a:pt x="724" y="8196"/>
                    </a:cubicBezTo>
                    <a:cubicBezTo>
                      <a:pt x="3946" y="7224"/>
                      <a:pt x="7229" y="6494"/>
                      <a:pt x="10359" y="5370"/>
                    </a:cubicBezTo>
                    <a:cubicBezTo>
                      <a:pt x="12730" y="4123"/>
                      <a:pt x="14888" y="2269"/>
                      <a:pt x="16560" y="172"/>
                    </a:cubicBezTo>
                    <a:cubicBezTo>
                      <a:pt x="16584" y="77"/>
                      <a:pt x="16496" y="1"/>
                      <a:pt x="164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9"/>
              <p:cNvSpPr/>
              <p:nvPr/>
            </p:nvSpPr>
            <p:spPr>
              <a:xfrm>
                <a:off x="3295975" y="3446125"/>
                <a:ext cx="512325" cy="245400"/>
              </a:xfrm>
              <a:custGeom>
                <a:rect b="b" l="l" r="r" t="t"/>
                <a:pathLst>
                  <a:path extrusionOk="0" h="9816" w="20493">
                    <a:moveTo>
                      <a:pt x="19761" y="0"/>
                    </a:moveTo>
                    <a:cubicBezTo>
                      <a:pt x="19725" y="0"/>
                      <a:pt x="19683" y="4"/>
                      <a:pt x="19634" y="11"/>
                    </a:cubicBezTo>
                    <a:cubicBezTo>
                      <a:pt x="16838" y="1075"/>
                      <a:pt x="13737" y="1105"/>
                      <a:pt x="10910" y="2108"/>
                    </a:cubicBezTo>
                    <a:cubicBezTo>
                      <a:pt x="7263" y="3507"/>
                      <a:pt x="3767" y="5695"/>
                      <a:pt x="1123" y="8552"/>
                    </a:cubicBezTo>
                    <a:cubicBezTo>
                      <a:pt x="758" y="8704"/>
                      <a:pt x="272" y="8947"/>
                      <a:pt x="241" y="9403"/>
                    </a:cubicBezTo>
                    <a:cubicBezTo>
                      <a:pt x="181" y="9464"/>
                      <a:pt x="90" y="9555"/>
                      <a:pt x="59" y="9646"/>
                    </a:cubicBezTo>
                    <a:cubicBezTo>
                      <a:pt x="1" y="9744"/>
                      <a:pt x="79" y="9816"/>
                      <a:pt x="159" y="9816"/>
                    </a:cubicBezTo>
                    <a:cubicBezTo>
                      <a:pt x="204" y="9816"/>
                      <a:pt x="250" y="9793"/>
                      <a:pt x="272" y="9738"/>
                    </a:cubicBezTo>
                    <a:cubicBezTo>
                      <a:pt x="272" y="9707"/>
                      <a:pt x="302" y="9677"/>
                      <a:pt x="333" y="9646"/>
                    </a:cubicBezTo>
                    <a:lnTo>
                      <a:pt x="302" y="9646"/>
                    </a:lnTo>
                    <a:cubicBezTo>
                      <a:pt x="333" y="9646"/>
                      <a:pt x="333" y="9616"/>
                      <a:pt x="363" y="9616"/>
                    </a:cubicBezTo>
                    <a:cubicBezTo>
                      <a:pt x="424" y="9662"/>
                      <a:pt x="500" y="9684"/>
                      <a:pt x="580" y="9684"/>
                    </a:cubicBezTo>
                    <a:cubicBezTo>
                      <a:pt x="659" y="9684"/>
                      <a:pt x="743" y="9662"/>
                      <a:pt x="819" y="9616"/>
                    </a:cubicBezTo>
                    <a:cubicBezTo>
                      <a:pt x="1548" y="8917"/>
                      <a:pt x="2582" y="8765"/>
                      <a:pt x="3463" y="8370"/>
                    </a:cubicBezTo>
                    <a:cubicBezTo>
                      <a:pt x="6260" y="7276"/>
                      <a:pt x="9269" y="6880"/>
                      <a:pt x="12096" y="5847"/>
                    </a:cubicBezTo>
                    <a:cubicBezTo>
                      <a:pt x="14254" y="4905"/>
                      <a:pt x="16169" y="3507"/>
                      <a:pt x="17993" y="2078"/>
                    </a:cubicBezTo>
                    <a:cubicBezTo>
                      <a:pt x="18746" y="1412"/>
                      <a:pt x="20492" y="0"/>
                      <a:pt x="1976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9"/>
              <p:cNvSpPr/>
              <p:nvPr/>
            </p:nvSpPr>
            <p:spPr>
              <a:xfrm>
                <a:off x="3124175" y="3000275"/>
                <a:ext cx="738050" cy="498500"/>
              </a:xfrm>
              <a:custGeom>
                <a:rect b="b" l="l" r="r" t="t"/>
                <a:pathLst>
                  <a:path extrusionOk="0" h="19940" w="29522">
                    <a:moveTo>
                      <a:pt x="387" y="0"/>
                    </a:moveTo>
                    <a:cubicBezTo>
                      <a:pt x="349" y="0"/>
                      <a:pt x="309" y="10"/>
                      <a:pt x="274" y="33"/>
                    </a:cubicBezTo>
                    <a:cubicBezTo>
                      <a:pt x="153" y="94"/>
                      <a:pt x="92" y="216"/>
                      <a:pt x="92" y="337"/>
                    </a:cubicBezTo>
                    <a:cubicBezTo>
                      <a:pt x="1" y="1340"/>
                      <a:pt x="426" y="2313"/>
                      <a:pt x="487" y="3316"/>
                    </a:cubicBezTo>
                    <a:cubicBezTo>
                      <a:pt x="913" y="6143"/>
                      <a:pt x="1126" y="9182"/>
                      <a:pt x="2524" y="11705"/>
                    </a:cubicBezTo>
                    <a:cubicBezTo>
                      <a:pt x="2524" y="11705"/>
                      <a:pt x="2554" y="11736"/>
                      <a:pt x="2554" y="11736"/>
                    </a:cubicBezTo>
                    <a:cubicBezTo>
                      <a:pt x="2554" y="11766"/>
                      <a:pt x="2554" y="11766"/>
                      <a:pt x="2554" y="11766"/>
                    </a:cubicBezTo>
                    <a:cubicBezTo>
                      <a:pt x="2585" y="11796"/>
                      <a:pt x="2585" y="11796"/>
                      <a:pt x="2615" y="11827"/>
                    </a:cubicBezTo>
                    <a:cubicBezTo>
                      <a:pt x="3892" y="14106"/>
                      <a:pt x="5958" y="15809"/>
                      <a:pt x="7417" y="17967"/>
                    </a:cubicBezTo>
                    <a:cubicBezTo>
                      <a:pt x="7417" y="17967"/>
                      <a:pt x="7448" y="17997"/>
                      <a:pt x="7448" y="18027"/>
                    </a:cubicBezTo>
                    <a:cubicBezTo>
                      <a:pt x="7448" y="17997"/>
                      <a:pt x="7448" y="17997"/>
                      <a:pt x="7448" y="17997"/>
                    </a:cubicBezTo>
                    <a:cubicBezTo>
                      <a:pt x="7448" y="18027"/>
                      <a:pt x="7478" y="18058"/>
                      <a:pt x="7478" y="18088"/>
                    </a:cubicBezTo>
                    <a:cubicBezTo>
                      <a:pt x="7478" y="18058"/>
                      <a:pt x="7478" y="18058"/>
                      <a:pt x="7478" y="18058"/>
                    </a:cubicBezTo>
                    <a:cubicBezTo>
                      <a:pt x="7478" y="18058"/>
                      <a:pt x="7478" y="18071"/>
                      <a:pt x="7487" y="18089"/>
                    </a:cubicBezTo>
                    <a:lnTo>
                      <a:pt x="7487" y="18089"/>
                    </a:lnTo>
                    <a:cubicBezTo>
                      <a:pt x="7485" y="18089"/>
                      <a:pt x="7482" y="18088"/>
                      <a:pt x="7478" y="18088"/>
                    </a:cubicBezTo>
                    <a:cubicBezTo>
                      <a:pt x="7782" y="18666"/>
                      <a:pt x="8208" y="19122"/>
                      <a:pt x="8390" y="19730"/>
                    </a:cubicBezTo>
                    <a:cubicBezTo>
                      <a:pt x="8455" y="19880"/>
                      <a:pt x="8550" y="19940"/>
                      <a:pt x="8651" y="19940"/>
                    </a:cubicBezTo>
                    <a:cubicBezTo>
                      <a:pt x="8836" y="19940"/>
                      <a:pt x="9041" y="19743"/>
                      <a:pt x="9120" y="19547"/>
                    </a:cubicBezTo>
                    <a:cubicBezTo>
                      <a:pt x="9136" y="19555"/>
                      <a:pt x="9152" y="19559"/>
                      <a:pt x="9168" y="19559"/>
                    </a:cubicBezTo>
                    <a:cubicBezTo>
                      <a:pt x="9211" y="19559"/>
                      <a:pt x="9249" y="19531"/>
                      <a:pt x="9272" y="19486"/>
                    </a:cubicBezTo>
                    <a:cubicBezTo>
                      <a:pt x="9298" y="19592"/>
                      <a:pt x="9416" y="19675"/>
                      <a:pt x="9526" y="19675"/>
                    </a:cubicBezTo>
                    <a:cubicBezTo>
                      <a:pt x="9543" y="19675"/>
                      <a:pt x="9560" y="19673"/>
                      <a:pt x="9576" y="19669"/>
                    </a:cubicBezTo>
                    <a:cubicBezTo>
                      <a:pt x="10153" y="19426"/>
                      <a:pt x="10731" y="19152"/>
                      <a:pt x="11338" y="19000"/>
                    </a:cubicBezTo>
                    <a:lnTo>
                      <a:pt x="11308" y="19000"/>
                    </a:lnTo>
                    <a:cubicBezTo>
                      <a:pt x="13922" y="18575"/>
                      <a:pt x="16536" y="18058"/>
                      <a:pt x="19089" y="17298"/>
                    </a:cubicBezTo>
                    <a:lnTo>
                      <a:pt x="19059" y="17298"/>
                    </a:lnTo>
                    <a:cubicBezTo>
                      <a:pt x="20427" y="16964"/>
                      <a:pt x="21764" y="16660"/>
                      <a:pt x="23071" y="16143"/>
                    </a:cubicBezTo>
                    <a:cubicBezTo>
                      <a:pt x="24804" y="15474"/>
                      <a:pt x="26202" y="14319"/>
                      <a:pt x="27479" y="13012"/>
                    </a:cubicBezTo>
                    <a:cubicBezTo>
                      <a:pt x="28153" y="12365"/>
                      <a:pt x="29521" y="11574"/>
                      <a:pt x="28292" y="11574"/>
                    </a:cubicBezTo>
                    <a:cubicBezTo>
                      <a:pt x="28136" y="11574"/>
                      <a:pt x="27938" y="11587"/>
                      <a:pt x="27691" y="11614"/>
                    </a:cubicBezTo>
                    <a:cubicBezTo>
                      <a:pt x="23436" y="11979"/>
                      <a:pt x="19181" y="12708"/>
                      <a:pt x="15381" y="14714"/>
                    </a:cubicBezTo>
                    <a:cubicBezTo>
                      <a:pt x="13132" y="15900"/>
                      <a:pt x="10791" y="17146"/>
                      <a:pt x="9241" y="19243"/>
                    </a:cubicBezTo>
                    <a:cubicBezTo>
                      <a:pt x="9241" y="19213"/>
                      <a:pt x="9241" y="19213"/>
                      <a:pt x="9211" y="19213"/>
                    </a:cubicBezTo>
                    <a:cubicBezTo>
                      <a:pt x="9302" y="18362"/>
                      <a:pt x="8907" y="17572"/>
                      <a:pt x="8755" y="16751"/>
                    </a:cubicBezTo>
                    <a:cubicBezTo>
                      <a:pt x="8732" y="16638"/>
                      <a:pt x="8643" y="16576"/>
                      <a:pt x="8561" y="16576"/>
                    </a:cubicBezTo>
                    <a:cubicBezTo>
                      <a:pt x="8532" y="16576"/>
                      <a:pt x="8505" y="16583"/>
                      <a:pt x="8481" y="16599"/>
                    </a:cubicBezTo>
                    <a:cubicBezTo>
                      <a:pt x="7721" y="15170"/>
                      <a:pt x="7539" y="13559"/>
                      <a:pt x="7235" y="11979"/>
                    </a:cubicBezTo>
                    <a:cubicBezTo>
                      <a:pt x="6810" y="10520"/>
                      <a:pt x="6202" y="9091"/>
                      <a:pt x="5503" y="7723"/>
                    </a:cubicBezTo>
                    <a:cubicBezTo>
                      <a:pt x="4530" y="5778"/>
                      <a:pt x="2980" y="4197"/>
                      <a:pt x="1946" y="2313"/>
                    </a:cubicBezTo>
                    <a:cubicBezTo>
                      <a:pt x="1581" y="1492"/>
                      <a:pt x="1156" y="732"/>
                      <a:pt x="548" y="64"/>
                    </a:cubicBezTo>
                    <a:cubicBezTo>
                      <a:pt x="510" y="26"/>
                      <a:pt x="450" y="0"/>
                      <a:pt x="38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9"/>
              <p:cNvSpPr/>
              <p:nvPr/>
            </p:nvSpPr>
            <p:spPr>
              <a:xfrm>
                <a:off x="3393175" y="3109750"/>
                <a:ext cx="487125" cy="204800"/>
              </a:xfrm>
              <a:custGeom>
                <a:rect b="b" l="l" r="r" t="t"/>
                <a:pathLst>
                  <a:path extrusionOk="0" h="8192" w="19485">
                    <a:moveTo>
                      <a:pt x="19089" y="1"/>
                    </a:moveTo>
                    <a:cubicBezTo>
                      <a:pt x="17144" y="366"/>
                      <a:pt x="15229" y="700"/>
                      <a:pt x="13345" y="1308"/>
                    </a:cubicBezTo>
                    <a:cubicBezTo>
                      <a:pt x="10852" y="1946"/>
                      <a:pt x="8177" y="2220"/>
                      <a:pt x="5928" y="3466"/>
                    </a:cubicBezTo>
                    <a:cubicBezTo>
                      <a:pt x="3983" y="4317"/>
                      <a:pt x="2463" y="5776"/>
                      <a:pt x="1034" y="7326"/>
                    </a:cubicBezTo>
                    <a:cubicBezTo>
                      <a:pt x="791" y="7448"/>
                      <a:pt x="1" y="7721"/>
                      <a:pt x="366" y="8086"/>
                    </a:cubicBezTo>
                    <a:cubicBezTo>
                      <a:pt x="379" y="8163"/>
                      <a:pt x="419" y="8191"/>
                      <a:pt x="465" y="8191"/>
                    </a:cubicBezTo>
                    <a:cubicBezTo>
                      <a:pt x="529" y="8191"/>
                      <a:pt x="604" y="8139"/>
                      <a:pt x="639" y="8086"/>
                    </a:cubicBezTo>
                    <a:cubicBezTo>
                      <a:pt x="4165" y="6475"/>
                      <a:pt x="8238" y="6627"/>
                      <a:pt x="11916" y="5350"/>
                    </a:cubicBezTo>
                    <a:cubicBezTo>
                      <a:pt x="14743" y="4378"/>
                      <a:pt x="16779" y="2129"/>
                      <a:pt x="19181" y="518"/>
                    </a:cubicBezTo>
                    <a:cubicBezTo>
                      <a:pt x="19333" y="426"/>
                      <a:pt x="19485" y="274"/>
                      <a:pt x="19393" y="122"/>
                    </a:cubicBezTo>
                    <a:cubicBezTo>
                      <a:pt x="19333" y="1"/>
                      <a:pt x="19211" y="1"/>
                      <a:pt x="1908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9"/>
              <p:cNvSpPr/>
              <p:nvPr/>
            </p:nvSpPr>
            <p:spPr>
              <a:xfrm>
                <a:off x="3257925" y="2432700"/>
                <a:ext cx="967375" cy="1574500"/>
              </a:xfrm>
              <a:custGeom>
                <a:rect b="b" l="l" r="r" t="t"/>
                <a:pathLst>
                  <a:path extrusionOk="0" h="62980" w="38695">
                    <a:moveTo>
                      <a:pt x="37904" y="0"/>
                    </a:moveTo>
                    <a:cubicBezTo>
                      <a:pt x="33983" y="213"/>
                      <a:pt x="30244" y="1824"/>
                      <a:pt x="26931" y="3769"/>
                    </a:cubicBezTo>
                    <a:cubicBezTo>
                      <a:pt x="14226" y="12280"/>
                      <a:pt x="6961" y="27296"/>
                      <a:pt x="2919" y="41612"/>
                    </a:cubicBezTo>
                    <a:cubicBezTo>
                      <a:pt x="1277" y="47114"/>
                      <a:pt x="365" y="52767"/>
                      <a:pt x="61" y="58481"/>
                    </a:cubicBezTo>
                    <a:cubicBezTo>
                      <a:pt x="1" y="59728"/>
                      <a:pt x="1" y="61004"/>
                      <a:pt x="31" y="62251"/>
                    </a:cubicBezTo>
                    <a:cubicBezTo>
                      <a:pt x="1" y="62646"/>
                      <a:pt x="335" y="62980"/>
                      <a:pt x="730" y="62980"/>
                    </a:cubicBezTo>
                    <a:cubicBezTo>
                      <a:pt x="1794" y="62919"/>
                      <a:pt x="1368" y="61582"/>
                      <a:pt x="1460" y="60852"/>
                    </a:cubicBezTo>
                    <a:cubicBezTo>
                      <a:pt x="1429" y="56475"/>
                      <a:pt x="2007" y="52098"/>
                      <a:pt x="2736" y="47782"/>
                    </a:cubicBezTo>
                    <a:cubicBezTo>
                      <a:pt x="5928" y="32888"/>
                      <a:pt x="12128" y="17873"/>
                      <a:pt x="23314" y="7204"/>
                    </a:cubicBezTo>
                    <a:cubicBezTo>
                      <a:pt x="23344" y="7174"/>
                      <a:pt x="23375" y="7143"/>
                      <a:pt x="23405" y="7113"/>
                    </a:cubicBezTo>
                    <a:cubicBezTo>
                      <a:pt x="23436" y="7083"/>
                      <a:pt x="23496" y="7052"/>
                      <a:pt x="23527" y="7022"/>
                    </a:cubicBezTo>
                    <a:cubicBezTo>
                      <a:pt x="23588" y="6961"/>
                      <a:pt x="23648" y="6900"/>
                      <a:pt x="23740" y="6839"/>
                    </a:cubicBezTo>
                    <a:lnTo>
                      <a:pt x="23709" y="6839"/>
                    </a:lnTo>
                    <a:cubicBezTo>
                      <a:pt x="23770" y="6809"/>
                      <a:pt x="23800" y="6779"/>
                      <a:pt x="23861" y="6718"/>
                    </a:cubicBezTo>
                    <a:lnTo>
                      <a:pt x="23892" y="6718"/>
                    </a:lnTo>
                    <a:cubicBezTo>
                      <a:pt x="23912" y="6698"/>
                      <a:pt x="23932" y="6677"/>
                      <a:pt x="23952" y="6657"/>
                    </a:cubicBezTo>
                    <a:lnTo>
                      <a:pt x="23952" y="6657"/>
                    </a:lnTo>
                    <a:cubicBezTo>
                      <a:pt x="23983" y="6627"/>
                      <a:pt x="24013" y="6596"/>
                      <a:pt x="24013" y="6596"/>
                    </a:cubicBezTo>
                    <a:cubicBezTo>
                      <a:pt x="27478" y="3526"/>
                      <a:pt x="31734" y="1307"/>
                      <a:pt x="36263" y="365"/>
                    </a:cubicBezTo>
                    <a:lnTo>
                      <a:pt x="36232" y="365"/>
                    </a:lnTo>
                    <a:cubicBezTo>
                      <a:pt x="36810" y="274"/>
                      <a:pt x="37387" y="213"/>
                      <a:pt x="37995" y="183"/>
                    </a:cubicBezTo>
                    <a:cubicBezTo>
                      <a:pt x="38178" y="183"/>
                      <a:pt x="38360" y="183"/>
                      <a:pt x="38542" y="213"/>
                    </a:cubicBezTo>
                    <a:cubicBezTo>
                      <a:pt x="38573" y="213"/>
                      <a:pt x="38664" y="213"/>
                      <a:pt x="38664" y="152"/>
                    </a:cubicBezTo>
                    <a:cubicBezTo>
                      <a:pt x="38694" y="92"/>
                      <a:pt x="38664" y="0"/>
                      <a:pt x="385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9"/>
              <p:cNvSpPr/>
              <p:nvPr/>
            </p:nvSpPr>
            <p:spPr>
              <a:xfrm>
                <a:off x="3394700" y="3893250"/>
                <a:ext cx="224250" cy="323250"/>
              </a:xfrm>
              <a:custGeom>
                <a:rect b="b" l="l" r="r" t="t"/>
                <a:pathLst>
                  <a:path extrusionOk="0" h="12930" w="8970">
                    <a:moveTo>
                      <a:pt x="8480" y="0"/>
                    </a:moveTo>
                    <a:cubicBezTo>
                      <a:pt x="8420" y="0"/>
                      <a:pt x="8350" y="9"/>
                      <a:pt x="8268" y="29"/>
                    </a:cubicBezTo>
                    <a:cubicBezTo>
                      <a:pt x="4256" y="333"/>
                      <a:pt x="3527" y="1914"/>
                      <a:pt x="1703" y="5105"/>
                    </a:cubicBezTo>
                    <a:cubicBezTo>
                      <a:pt x="1581" y="5227"/>
                      <a:pt x="1460" y="5439"/>
                      <a:pt x="1642" y="5561"/>
                    </a:cubicBezTo>
                    <a:cubicBezTo>
                      <a:pt x="487" y="7567"/>
                      <a:pt x="1" y="8479"/>
                      <a:pt x="1247" y="10637"/>
                    </a:cubicBezTo>
                    <a:cubicBezTo>
                      <a:pt x="1490" y="11336"/>
                      <a:pt x="1794" y="12035"/>
                      <a:pt x="1946" y="12765"/>
                    </a:cubicBezTo>
                    <a:cubicBezTo>
                      <a:pt x="1967" y="12868"/>
                      <a:pt x="2044" y="12929"/>
                      <a:pt x="2129" y="12929"/>
                    </a:cubicBezTo>
                    <a:cubicBezTo>
                      <a:pt x="2169" y="12929"/>
                      <a:pt x="2211" y="12916"/>
                      <a:pt x="2250" y="12886"/>
                    </a:cubicBezTo>
                    <a:cubicBezTo>
                      <a:pt x="2706" y="11944"/>
                      <a:pt x="2736" y="10820"/>
                      <a:pt x="2919" y="9786"/>
                    </a:cubicBezTo>
                    <a:cubicBezTo>
                      <a:pt x="3132" y="8236"/>
                      <a:pt x="3314" y="6564"/>
                      <a:pt x="2463" y="5166"/>
                    </a:cubicBezTo>
                    <a:cubicBezTo>
                      <a:pt x="2949" y="4497"/>
                      <a:pt x="3739" y="4163"/>
                      <a:pt x="4499" y="3950"/>
                    </a:cubicBezTo>
                    <a:lnTo>
                      <a:pt x="4469" y="3950"/>
                    </a:lnTo>
                    <a:cubicBezTo>
                      <a:pt x="6080" y="3464"/>
                      <a:pt x="7600" y="2400"/>
                      <a:pt x="8512" y="971"/>
                    </a:cubicBezTo>
                    <a:cubicBezTo>
                      <a:pt x="8728" y="619"/>
                      <a:pt x="8970" y="0"/>
                      <a:pt x="84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9"/>
              <p:cNvSpPr/>
              <p:nvPr/>
            </p:nvSpPr>
            <p:spPr>
              <a:xfrm>
                <a:off x="3494250" y="3911450"/>
                <a:ext cx="373900" cy="462225"/>
              </a:xfrm>
              <a:custGeom>
                <a:rect b="b" l="l" r="r" t="t"/>
                <a:pathLst>
                  <a:path extrusionOk="0" h="18489" w="14956">
                    <a:moveTo>
                      <a:pt x="13891" y="0"/>
                    </a:moveTo>
                    <a:lnTo>
                      <a:pt x="13891" y="0"/>
                    </a:lnTo>
                    <a:cubicBezTo>
                      <a:pt x="13466" y="10"/>
                      <a:pt x="13040" y="10"/>
                      <a:pt x="12615" y="10"/>
                    </a:cubicBezTo>
                    <a:lnTo>
                      <a:pt x="12615" y="10"/>
                    </a:lnTo>
                    <a:cubicBezTo>
                      <a:pt x="11764" y="10"/>
                      <a:pt x="10913" y="10"/>
                      <a:pt x="10062" y="91"/>
                    </a:cubicBezTo>
                    <a:cubicBezTo>
                      <a:pt x="8815" y="274"/>
                      <a:pt x="7600" y="730"/>
                      <a:pt x="6627" y="1490"/>
                    </a:cubicBezTo>
                    <a:cubicBezTo>
                      <a:pt x="5685" y="2128"/>
                      <a:pt x="5107" y="3192"/>
                      <a:pt x="4165" y="3830"/>
                    </a:cubicBezTo>
                    <a:cubicBezTo>
                      <a:pt x="4104" y="3860"/>
                      <a:pt x="4043" y="3891"/>
                      <a:pt x="3982" y="3921"/>
                    </a:cubicBezTo>
                    <a:cubicBezTo>
                      <a:pt x="3284" y="4445"/>
                      <a:pt x="2501" y="4774"/>
                      <a:pt x="1608" y="4774"/>
                    </a:cubicBezTo>
                    <a:cubicBezTo>
                      <a:pt x="1569" y="4774"/>
                      <a:pt x="1530" y="4774"/>
                      <a:pt x="1490" y="4772"/>
                    </a:cubicBezTo>
                    <a:lnTo>
                      <a:pt x="1490" y="4772"/>
                    </a:lnTo>
                    <a:cubicBezTo>
                      <a:pt x="1188" y="4827"/>
                      <a:pt x="1308" y="5180"/>
                      <a:pt x="1558" y="5180"/>
                    </a:cubicBezTo>
                    <a:cubicBezTo>
                      <a:pt x="1585" y="5180"/>
                      <a:pt x="1613" y="5176"/>
                      <a:pt x="1642" y="5167"/>
                    </a:cubicBezTo>
                    <a:cubicBezTo>
                      <a:pt x="1642" y="5198"/>
                      <a:pt x="1642" y="5228"/>
                      <a:pt x="1642" y="5228"/>
                    </a:cubicBezTo>
                    <a:cubicBezTo>
                      <a:pt x="1642" y="5259"/>
                      <a:pt x="1642" y="5259"/>
                      <a:pt x="1642" y="5259"/>
                    </a:cubicBezTo>
                    <a:cubicBezTo>
                      <a:pt x="1277" y="7781"/>
                      <a:pt x="1" y="10183"/>
                      <a:pt x="153" y="12797"/>
                    </a:cubicBezTo>
                    <a:cubicBezTo>
                      <a:pt x="31" y="14316"/>
                      <a:pt x="882" y="15563"/>
                      <a:pt x="1581" y="16839"/>
                    </a:cubicBezTo>
                    <a:cubicBezTo>
                      <a:pt x="1855" y="17356"/>
                      <a:pt x="2280" y="17842"/>
                      <a:pt x="2463" y="18420"/>
                    </a:cubicBezTo>
                    <a:cubicBezTo>
                      <a:pt x="2493" y="18465"/>
                      <a:pt x="2546" y="18488"/>
                      <a:pt x="2599" y="18488"/>
                    </a:cubicBezTo>
                    <a:cubicBezTo>
                      <a:pt x="2653" y="18488"/>
                      <a:pt x="2706" y="18465"/>
                      <a:pt x="2736" y="18420"/>
                    </a:cubicBezTo>
                    <a:cubicBezTo>
                      <a:pt x="3314" y="16353"/>
                      <a:pt x="3192" y="14165"/>
                      <a:pt x="3223" y="12037"/>
                    </a:cubicBezTo>
                    <a:cubicBezTo>
                      <a:pt x="3678" y="9727"/>
                      <a:pt x="3496" y="7174"/>
                      <a:pt x="2098" y="5167"/>
                    </a:cubicBezTo>
                    <a:cubicBezTo>
                      <a:pt x="2402" y="5137"/>
                      <a:pt x="2675" y="5107"/>
                      <a:pt x="2949" y="4985"/>
                    </a:cubicBezTo>
                    <a:cubicBezTo>
                      <a:pt x="5441" y="4742"/>
                      <a:pt x="8116" y="4499"/>
                      <a:pt x="10305" y="3313"/>
                    </a:cubicBezTo>
                    <a:cubicBezTo>
                      <a:pt x="11277" y="2523"/>
                      <a:pt x="12159" y="1642"/>
                      <a:pt x="13253" y="1003"/>
                    </a:cubicBezTo>
                    <a:cubicBezTo>
                      <a:pt x="13587" y="821"/>
                      <a:pt x="14955" y="122"/>
                      <a:pt x="1389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9"/>
              <p:cNvSpPr/>
              <p:nvPr/>
            </p:nvSpPr>
            <p:spPr>
              <a:xfrm>
                <a:off x="3600625" y="3997750"/>
                <a:ext cx="443825" cy="502350"/>
              </a:xfrm>
              <a:custGeom>
                <a:rect b="b" l="l" r="r" t="t"/>
                <a:pathLst>
                  <a:path extrusionOk="0" h="20094" w="17753">
                    <a:moveTo>
                      <a:pt x="10823" y="0"/>
                    </a:moveTo>
                    <a:cubicBezTo>
                      <a:pt x="9492" y="0"/>
                      <a:pt x="8172" y="143"/>
                      <a:pt x="6901" y="469"/>
                    </a:cubicBezTo>
                    <a:cubicBezTo>
                      <a:pt x="5746" y="1047"/>
                      <a:pt x="4621" y="1715"/>
                      <a:pt x="3436" y="2263"/>
                    </a:cubicBezTo>
                    <a:cubicBezTo>
                      <a:pt x="3132" y="2475"/>
                      <a:pt x="2645" y="2415"/>
                      <a:pt x="2372" y="2658"/>
                    </a:cubicBezTo>
                    <a:cubicBezTo>
                      <a:pt x="2327" y="2638"/>
                      <a:pt x="2288" y="2629"/>
                      <a:pt x="2256" y="2629"/>
                    </a:cubicBezTo>
                    <a:cubicBezTo>
                      <a:pt x="2097" y="2629"/>
                      <a:pt x="2113" y="2845"/>
                      <a:pt x="2341" y="2870"/>
                    </a:cubicBezTo>
                    <a:cubicBezTo>
                      <a:pt x="2372" y="2962"/>
                      <a:pt x="2463" y="3022"/>
                      <a:pt x="2585" y="3053"/>
                    </a:cubicBezTo>
                    <a:cubicBezTo>
                      <a:pt x="2554" y="3053"/>
                      <a:pt x="2554" y="3053"/>
                      <a:pt x="2524" y="3083"/>
                    </a:cubicBezTo>
                    <a:cubicBezTo>
                      <a:pt x="2159" y="3296"/>
                      <a:pt x="2159" y="3904"/>
                      <a:pt x="2007" y="4299"/>
                    </a:cubicBezTo>
                    <a:cubicBezTo>
                      <a:pt x="1794" y="4968"/>
                      <a:pt x="1703" y="5636"/>
                      <a:pt x="1490" y="6305"/>
                    </a:cubicBezTo>
                    <a:cubicBezTo>
                      <a:pt x="1490" y="6336"/>
                      <a:pt x="1490" y="6336"/>
                      <a:pt x="1490" y="6366"/>
                    </a:cubicBezTo>
                    <a:cubicBezTo>
                      <a:pt x="1460" y="6396"/>
                      <a:pt x="1460" y="6427"/>
                      <a:pt x="1460" y="6457"/>
                    </a:cubicBezTo>
                    <a:cubicBezTo>
                      <a:pt x="1369" y="6731"/>
                      <a:pt x="1308" y="6974"/>
                      <a:pt x="1247" y="7247"/>
                    </a:cubicBezTo>
                    <a:cubicBezTo>
                      <a:pt x="609" y="10956"/>
                      <a:pt x="1" y="15120"/>
                      <a:pt x="1642" y="18615"/>
                    </a:cubicBezTo>
                    <a:cubicBezTo>
                      <a:pt x="1806" y="18888"/>
                      <a:pt x="2142" y="20093"/>
                      <a:pt x="2561" y="20093"/>
                    </a:cubicBezTo>
                    <a:cubicBezTo>
                      <a:pt x="2608" y="20093"/>
                      <a:pt x="2657" y="20078"/>
                      <a:pt x="2706" y="20044"/>
                    </a:cubicBezTo>
                    <a:cubicBezTo>
                      <a:pt x="3343" y="17587"/>
                      <a:pt x="3526" y="14947"/>
                      <a:pt x="3618" y="12399"/>
                    </a:cubicBezTo>
                    <a:lnTo>
                      <a:pt x="3618" y="12399"/>
                    </a:lnTo>
                    <a:cubicBezTo>
                      <a:pt x="3618" y="12404"/>
                      <a:pt x="3618" y="12409"/>
                      <a:pt x="3618" y="12415"/>
                    </a:cubicBezTo>
                    <a:lnTo>
                      <a:pt x="3618" y="12384"/>
                    </a:lnTo>
                    <a:cubicBezTo>
                      <a:pt x="3618" y="12389"/>
                      <a:pt x="3618" y="12394"/>
                      <a:pt x="3618" y="12399"/>
                    </a:cubicBezTo>
                    <a:lnTo>
                      <a:pt x="3618" y="12399"/>
                    </a:lnTo>
                    <a:cubicBezTo>
                      <a:pt x="3588" y="11462"/>
                      <a:pt x="3587" y="10525"/>
                      <a:pt x="3466" y="9588"/>
                    </a:cubicBezTo>
                    <a:cubicBezTo>
                      <a:pt x="3466" y="9588"/>
                      <a:pt x="3466" y="9557"/>
                      <a:pt x="3466" y="9557"/>
                    </a:cubicBezTo>
                    <a:cubicBezTo>
                      <a:pt x="3466" y="9557"/>
                      <a:pt x="3466" y="9527"/>
                      <a:pt x="3466" y="9497"/>
                    </a:cubicBezTo>
                    <a:cubicBezTo>
                      <a:pt x="3405" y="9193"/>
                      <a:pt x="3375" y="8889"/>
                      <a:pt x="3314" y="8585"/>
                    </a:cubicBezTo>
                    <a:cubicBezTo>
                      <a:pt x="3314" y="8585"/>
                      <a:pt x="3314" y="8585"/>
                      <a:pt x="3314" y="8615"/>
                    </a:cubicBezTo>
                    <a:cubicBezTo>
                      <a:pt x="3314" y="8494"/>
                      <a:pt x="3284" y="8372"/>
                      <a:pt x="3284" y="8250"/>
                    </a:cubicBezTo>
                    <a:cubicBezTo>
                      <a:pt x="3284" y="8250"/>
                      <a:pt x="3284" y="8250"/>
                      <a:pt x="3284" y="8281"/>
                    </a:cubicBezTo>
                    <a:cubicBezTo>
                      <a:pt x="3132" y="7156"/>
                      <a:pt x="3132" y="6032"/>
                      <a:pt x="3010" y="4907"/>
                    </a:cubicBezTo>
                    <a:cubicBezTo>
                      <a:pt x="2949" y="4360"/>
                      <a:pt x="2858" y="3782"/>
                      <a:pt x="2737" y="3266"/>
                    </a:cubicBezTo>
                    <a:cubicBezTo>
                      <a:pt x="2737" y="3205"/>
                      <a:pt x="2706" y="3144"/>
                      <a:pt x="2676" y="3083"/>
                    </a:cubicBezTo>
                    <a:lnTo>
                      <a:pt x="2676" y="3083"/>
                    </a:lnTo>
                    <a:cubicBezTo>
                      <a:pt x="3024" y="3170"/>
                      <a:pt x="3480" y="3319"/>
                      <a:pt x="3890" y="3319"/>
                    </a:cubicBezTo>
                    <a:cubicBezTo>
                      <a:pt x="4053" y="3319"/>
                      <a:pt x="4209" y="3296"/>
                      <a:pt x="4348" y="3235"/>
                    </a:cubicBezTo>
                    <a:cubicBezTo>
                      <a:pt x="5055" y="3406"/>
                      <a:pt x="5785" y="3497"/>
                      <a:pt x="6514" y="3497"/>
                    </a:cubicBezTo>
                    <a:cubicBezTo>
                      <a:pt x="7475" y="3497"/>
                      <a:pt x="8433" y="3338"/>
                      <a:pt x="9332" y="2992"/>
                    </a:cubicBezTo>
                    <a:cubicBezTo>
                      <a:pt x="11977" y="2202"/>
                      <a:pt x="14713" y="1655"/>
                      <a:pt x="17479" y="1411"/>
                    </a:cubicBezTo>
                    <a:cubicBezTo>
                      <a:pt x="17691" y="1381"/>
                      <a:pt x="17752" y="1108"/>
                      <a:pt x="17509" y="1047"/>
                    </a:cubicBezTo>
                    <a:cubicBezTo>
                      <a:pt x="15383" y="415"/>
                      <a:pt x="13089" y="0"/>
                      <a:pt x="1082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9"/>
              <p:cNvSpPr/>
              <p:nvPr/>
            </p:nvSpPr>
            <p:spPr>
              <a:xfrm>
                <a:off x="3742900" y="4073900"/>
                <a:ext cx="458075" cy="93225"/>
              </a:xfrm>
              <a:custGeom>
                <a:rect b="b" l="l" r="r" t="t"/>
                <a:pathLst>
                  <a:path extrusionOk="0" h="3729" w="18323">
                    <a:moveTo>
                      <a:pt x="6518" y="1"/>
                    </a:moveTo>
                    <a:cubicBezTo>
                      <a:pt x="4975" y="1"/>
                      <a:pt x="3662" y="873"/>
                      <a:pt x="2182" y="1192"/>
                    </a:cubicBezTo>
                    <a:cubicBezTo>
                      <a:pt x="1514" y="1344"/>
                      <a:pt x="845" y="1344"/>
                      <a:pt x="146" y="1405"/>
                    </a:cubicBezTo>
                    <a:cubicBezTo>
                      <a:pt x="85" y="1405"/>
                      <a:pt x="55" y="1496"/>
                      <a:pt x="85" y="1527"/>
                    </a:cubicBezTo>
                    <a:cubicBezTo>
                      <a:pt x="0" y="1757"/>
                      <a:pt x="219" y="1813"/>
                      <a:pt x="535" y="1813"/>
                    </a:cubicBezTo>
                    <a:cubicBezTo>
                      <a:pt x="839" y="1813"/>
                      <a:pt x="1232" y="1761"/>
                      <a:pt x="1529" y="1761"/>
                    </a:cubicBezTo>
                    <a:cubicBezTo>
                      <a:pt x="1698" y="1761"/>
                      <a:pt x="1836" y="1778"/>
                      <a:pt x="1909" y="1831"/>
                    </a:cubicBezTo>
                    <a:lnTo>
                      <a:pt x="1939" y="1831"/>
                    </a:lnTo>
                    <a:cubicBezTo>
                      <a:pt x="2031" y="1831"/>
                      <a:pt x="2091" y="1861"/>
                      <a:pt x="2182" y="1861"/>
                    </a:cubicBezTo>
                    <a:lnTo>
                      <a:pt x="2152" y="1861"/>
                    </a:lnTo>
                    <a:cubicBezTo>
                      <a:pt x="3398" y="2074"/>
                      <a:pt x="4553" y="2560"/>
                      <a:pt x="5769" y="2773"/>
                    </a:cubicBezTo>
                    <a:cubicBezTo>
                      <a:pt x="7380" y="3106"/>
                      <a:pt x="9041" y="3389"/>
                      <a:pt x="10707" y="3389"/>
                    </a:cubicBezTo>
                    <a:cubicBezTo>
                      <a:pt x="10864" y="3389"/>
                      <a:pt x="11022" y="3386"/>
                      <a:pt x="11180" y="3381"/>
                    </a:cubicBezTo>
                    <a:cubicBezTo>
                      <a:pt x="11233" y="3380"/>
                      <a:pt x="11286" y="3380"/>
                      <a:pt x="11340" y="3380"/>
                    </a:cubicBezTo>
                    <a:cubicBezTo>
                      <a:pt x="12957" y="3380"/>
                      <a:pt x="14591" y="3728"/>
                      <a:pt x="16214" y="3728"/>
                    </a:cubicBezTo>
                    <a:cubicBezTo>
                      <a:pt x="16614" y="3728"/>
                      <a:pt x="17013" y="3707"/>
                      <a:pt x="17411" y="3654"/>
                    </a:cubicBezTo>
                    <a:cubicBezTo>
                      <a:pt x="18323" y="3198"/>
                      <a:pt x="15131" y="2104"/>
                      <a:pt x="14766" y="1952"/>
                    </a:cubicBezTo>
                    <a:lnTo>
                      <a:pt x="14797" y="1952"/>
                    </a:lnTo>
                    <a:cubicBezTo>
                      <a:pt x="12282" y="1065"/>
                      <a:pt x="9652" y="4"/>
                      <a:pt x="6964" y="4"/>
                    </a:cubicBezTo>
                    <a:cubicBezTo>
                      <a:pt x="6890" y="4"/>
                      <a:pt x="6816" y="5"/>
                      <a:pt x="6742" y="7"/>
                    </a:cubicBezTo>
                    <a:cubicBezTo>
                      <a:pt x="6667" y="3"/>
                      <a:pt x="6592" y="1"/>
                      <a:pt x="651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9"/>
              <p:cNvSpPr/>
              <p:nvPr/>
            </p:nvSpPr>
            <p:spPr>
              <a:xfrm>
                <a:off x="3702475" y="4126375"/>
                <a:ext cx="96525" cy="447725"/>
              </a:xfrm>
              <a:custGeom>
                <a:rect b="b" l="l" r="r" t="t"/>
                <a:pathLst>
                  <a:path extrusionOk="0" h="17909" w="3861">
                    <a:moveTo>
                      <a:pt x="2567" y="0"/>
                    </a:moveTo>
                    <a:cubicBezTo>
                      <a:pt x="2522" y="0"/>
                      <a:pt x="2475" y="28"/>
                      <a:pt x="2432" y="96"/>
                    </a:cubicBezTo>
                    <a:cubicBezTo>
                      <a:pt x="2249" y="856"/>
                      <a:pt x="1672" y="1434"/>
                      <a:pt x="1429" y="2163"/>
                    </a:cubicBezTo>
                    <a:cubicBezTo>
                      <a:pt x="760" y="4169"/>
                      <a:pt x="0" y="6206"/>
                      <a:pt x="213" y="8364"/>
                    </a:cubicBezTo>
                    <a:cubicBezTo>
                      <a:pt x="243" y="8425"/>
                      <a:pt x="243" y="8485"/>
                      <a:pt x="243" y="8546"/>
                    </a:cubicBezTo>
                    <a:cubicBezTo>
                      <a:pt x="243" y="8556"/>
                      <a:pt x="243" y="8567"/>
                      <a:pt x="243" y="8577"/>
                    </a:cubicBezTo>
                    <a:cubicBezTo>
                      <a:pt x="456" y="11525"/>
                      <a:pt x="486" y="14565"/>
                      <a:pt x="1611" y="17331"/>
                    </a:cubicBezTo>
                    <a:cubicBezTo>
                      <a:pt x="1686" y="17506"/>
                      <a:pt x="1803" y="17908"/>
                      <a:pt x="2028" y="17908"/>
                    </a:cubicBezTo>
                    <a:cubicBezTo>
                      <a:pt x="2077" y="17908"/>
                      <a:pt x="2130" y="17890"/>
                      <a:pt x="2189" y="17847"/>
                    </a:cubicBezTo>
                    <a:cubicBezTo>
                      <a:pt x="3496" y="15476"/>
                      <a:pt x="3556" y="12650"/>
                      <a:pt x="3708" y="10005"/>
                    </a:cubicBezTo>
                    <a:cubicBezTo>
                      <a:pt x="3678" y="8455"/>
                      <a:pt x="3860" y="6935"/>
                      <a:pt x="3708" y="5416"/>
                    </a:cubicBezTo>
                    <a:cubicBezTo>
                      <a:pt x="3435" y="3744"/>
                      <a:pt x="2948" y="2102"/>
                      <a:pt x="2705" y="461"/>
                    </a:cubicBezTo>
                    <a:cubicBezTo>
                      <a:pt x="2705" y="400"/>
                      <a:pt x="2705" y="339"/>
                      <a:pt x="2705" y="309"/>
                    </a:cubicBezTo>
                    <a:cubicBezTo>
                      <a:pt x="2771" y="178"/>
                      <a:pt x="2680" y="0"/>
                      <a:pt x="256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9"/>
              <p:cNvSpPr/>
              <p:nvPr/>
            </p:nvSpPr>
            <p:spPr>
              <a:xfrm>
                <a:off x="3817200" y="4168975"/>
                <a:ext cx="428575" cy="422725"/>
              </a:xfrm>
              <a:custGeom>
                <a:rect b="b" l="l" r="r" t="t"/>
                <a:pathLst>
                  <a:path extrusionOk="0" h="16909" w="17143">
                    <a:moveTo>
                      <a:pt x="1169" y="733"/>
                    </a:moveTo>
                    <a:lnTo>
                      <a:pt x="1169" y="733"/>
                    </a:lnTo>
                    <a:cubicBezTo>
                      <a:pt x="1156" y="735"/>
                      <a:pt x="1156" y="740"/>
                      <a:pt x="1156" y="763"/>
                    </a:cubicBezTo>
                    <a:cubicBezTo>
                      <a:pt x="1161" y="753"/>
                      <a:pt x="1165" y="743"/>
                      <a:pt x="1169" y="733"/>
                    </a:cubicBezTo>
                    <a:close/>
                    <a:moveTo>
                      <a:pt x="5837" y="0"/>
                    </a:moveTo>
                    <a:cubicBezTo>
                      <a:pt x="4590" y="0"/>
                      <a:pt x="3340" y="145"/>
                      <a:pt x="2128" y="398"/>
                    </a:cubicBezTo>
                    <a:cubicBezTo>
                      <a:pt x="2068" y="338"/>
                      <a:pt x="1976" y="322"/>
                      <a:pt x="1878" y="322"/>
                    </a:cubicBezTo>
                    <a:cubicBezTo>
                      <a:pt x="1779" y="322"/>
                      <a:pt x="1673" y="338"/>
                      <a:pt x="1581" y="338"/>
                    </a:cubicBezTo>
                    <a:cubicBezTo>
                      <a:pt x="1429" y="338"/>
                      <a:pt x="1247" y="429"/>
                      <a:pt x="1247" y="611"/>
                    </a:cubicBezTo>
                    <a:cubicBezTo>
                      <a:pt x="1196" y="637"/>
                      <a:pt x="1188" y="683"/>
                      <a:pt x="1169" y="733"/>
                    </a:cubicBezTo>
                    <a:lnTo>
                      <a:pt x="1169" y="733"/>
                    </a:lnTo>
                    <a:cubicBezTo>
                      <a:pt x="1173" y="733"/>
                      <a:pt x="1179" y="733"/>
                      <a:pt x="1186" y="733"/>
                    </a:cubicBezTo>
                    <a:cubicBezTo>
                      <a:pt x="487" y="3256"/>
                      <a:pt x="214" y="5870"/>
                      <a:pt x="1" y="8453"/>
                    </a:cubicBezTo>
                    <a:cubicBezTo>
                      <a:pt x="1" y="10247"/>
                      <a:pt x="426" y="12010"/>
                      <a:pt x="821" y="13772"/>
                    </a:cubicBezTo>
                    <a:cubicBezTo>
                      <a:pt x="1021" y="14257"/>
                      <a:pt x="1595" y="16909"/>
                      <a:pt x="2167" y="16909"/>
                    </a:cubicBezTo>
                    <a:cubicBezTo>
                      <a:pt x="2205" y="16909"/>
                      <a:pt x="2243" y="16897"/>
                      <a:pt x="2280" y="16873"/>
                    </a:cubicBezTo>
                    <a:cubicBezTo>
                      <a:pt x="2645" y="16356"/>
                      <a:pt x="2676" y="15657"/>
                      <a:pt x="2858" y="15079"/>
                    </a:cubicBezTo>
                    <a:cubicBezTo>
                      <a:pt x="2858" y="15049"/>
                      <a:pt x="2858" y="15049"/>
                      <a:pt x="2888" y="15019"/>
                    </a:cubicBezTo>
                    <a:cubicBezTo>
                      <a:pt x="2888" y="15019"/>
                      <a:pt x="2888" y="14988"/>
                      <a:pt x="2888" y="14988"/>
                    </a:cubicBezTo>
                    <a:cubicBezTo>
                      <a:pt x="2888" y="14958"/>
                      <a:pt x="2888" y="14927"/>
                      <a:pt x="2919" y="14867"/>
                    </a:cubicBezTo>
                    <a:cubicBezTo>
                      <a:pt x="2919" y="14857"/>
                      <a:pt x="2919" y="14846"/>
                      <a:pt x="2919" y="14836"/>
                    </a:cubicBezTo>
                    <a:cubicBezTo>
                      <a:pt x="2919" y="14806"/>
                      <a:pt x="2949" y="14776"/>
                      <a:pt x="2949" y="14745"/>
                    </a:cubicBezTo>
                    <a:cubicBezTo>
                      <a:pt x="2949" y="14745"/>
                      <a:pt x="2949" y="14745"/>
                      <a:pt x="2949" y="14776"/>
                    </a:cubicBezTo>
                    <a:cubicBezTo>
                      <a:pt x="2980" y="14624"/>
                      <a:pt x="3010" y="14502"/>
                      <a:pt x="3040" y="14380"/>
                    </a:cubicBezTo>
                    <a:lnTo>
                      <a:pt x="3040" y="14380"/>
                    </a:lnTo>
                    <a:cubicBezTo>
                      <a:pt x="3040" y="14380"/>
                      <a:pt x="3010" y="14411"/>
                      <a:pt x="3010" y="14411"/>
                    </a:cubicBezTo>
                    <a:cubicBezTo>
                      <a:pt x="3040" y="14320"/>
                      <a:pt x="3071" y="14198"/>
                      <a:pt x="3101" y="14076"/>
                    </a:cubicBezTo>
                    <a:cubicBezTo>
                      <a:pt x="3375" y="13013"/>
                      <a:pt x="3344" y="11918"/>
                      <a:pt x="3466" y="10854"/>
                    </a:cubicBezTo>
                    <a:cubicBezTo>
                      <a:pt x="3466" y="10854"/>
                      <a:pt x="3466" y="10854"/>
                      <a:pt x="3466" y="10824"/>
                    </a:cubicBezTo>
                    <a:cubicBezTo>
                      <a:pt x="3709" y="8605"/>
                      <a:pt x="3527" y="6326"/>
                      <a:pt x="3071" y="4137"/>
                    </a:cubicBezTo>
                    <a:cubicBezTo>
                      <a:pt x="2736" y="3073"/>
                      <a:pt x="2159" y="2101"/>
                      <a:pt x="1794" y="1067"/>
                    </a:cubicBezTo>
                    <a:lnTo>
                      <a:pt x="1794" y="1067"/>
                    </a:lnTo>
                    <a:cubicBezTo>
                      <a:pt x="3983" y="2009"/>
                      <a:pt x="6262" y="2769"/>
                      <a:pt x="8481" y="3742"/>
                    </a:cubicBezTo>
                    <a:cubicBezTo>
                      <a:pt x="10305" y="4198"/>
                      <a:pt x="12159" y="4532"/>
                      <a:pt x="13983" y="4958"/>
                    </a:cubicBezTo>
                    <a:cubicBezTo>
                      <a:pt x="14773" y="5171"/>
                      <a:pt x="15594" y="5171"/>
                      <a:pt x="16354" y="5322"/>
                    </a:cubicBezTo>
                    <a:cubicBezTo>
                      <a:pt x="16494" y="5369"/>
                      <a:pt x="16714" y="5448"/>
                      <a:pt x="16879" y="5448"/>
                    </a:cubicBezTo>
                    <a:cubicBezTo>
                      <a:pt x="17036" y="5448"/>
                      <a:pt x="17142" y="5377"/>
                      <a:pt x="17083" y="5140"/>
                    </a:cubicBezTo>
                    <a:cubicBezTo>
                      <a:pt x="15351" y="3833"/>
                      <a:pt x="13588" y="2465"/>
                      <a:pt x="11734" y="1310"/>
                    </a:cubicBezTo>
                    <a:cubicBezTo>
                      <a:pt x="9904" y="386"/>
                      <a:pt x="7876" y="0"/>
                      <a:pt x="583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9"/>
              <p:cNvSpPr/>
              <p:nvPr/>
            </p:nvSpPr>
            <p:spPr>
              <a:xfrm>
                <a:off x="3909925" y="4299750"/>
                <a:ext cx="117800" cy="386950"/>
              </a:xfrm>
              <a:custGeom>
                <a:rect b="b" l="l" r="r" t="t"/>
                <a:pathLst>
                  <a:path extrusionOk="0" h="15478" w="4712">
                    <a:moveTo>
                      <a:pt x="2249" y="0"/>
                    </a:moveTo>
                    <a:cubicBezTo>
                      <a:pt x="2219" y="0"/>
                      <a:pt x="2189" y="91"/>
                      <a:pt x="2249" y="91"/>
                    </a:cubicBezTo>
                    <a:cubicBezTo>
                      <a:pt x="2249" y="152"/>
                      <a:pt x="2280" y="213"/>
                      <a:pt x="2280" y="274"/>
                    </a:cubicBezTo>
                    <a:cubicBezTo>
                      <a:pt x="2189" y="517"/>
                      <a:pt x="2037" y="760"/>
                      <a:pt x="1885" y="1003"/>
                    </a:cubicBezTo>
                    <a:cubicBezTo>
                      <a:pt x="1793" y="1186"/>
                      <a:pt x="1702" y="1338"/>
                      <a:pt x="1611" y="1520"/>
                    </a:cubicBezTo>
                    <a:cubicBezTo>
                      <a:pt x="0" y="3739"/>
                      <a:pt x="395" y="6779"/>
                      <a:pt x="638" y="9362"/>
                    </a:cubicBezTo>
                    <a:cubicBezTo>
                      <a:pt x="638" y="9362"/>
                      <a:pt x="638" y="9393"/>
                      <a:pt x="638" y="9393"/>
                    </a:cubicBezTo>
                    <a:cubicBezTo>
                      <a:pt x="638" y="9423"/>
                      <a:pt x="638" y="9453"/>
                      <a:pt x="638" y="9514"/>
                    </a:cubicBezTo>
                    <a:cubicBezTo>
                      <a:pt x="699" y="11429"/>
                      <a:pt x="1064" y="13283"/>
                      <a:pt x="1854" y="15046"/>
                    </a:cubicBezTo>
                    <a:cubicBezTo>
                      <a:pt x="1930" y="15198"/>
                      <a:pt x="2006" y="15477"/>
                      <a:pt x="2171" y="15477"/>
                    </a:cubicBezTo>
                    <a:cubicBezTo>
                      <a:pt x="2203" y="15477"/>
                      <a:pt x="2239" y="15466"/>
                      <a:pt x="2280" y="15441"/>
                    </a:cubicBezTo>
                    <a:cubicBezTo>
                      <a:pt x="2492" y="15289"/>
                      <a:pt x="2492" y="14985"/>
                      <a:pt x="2584" y="14742"/>
                    </a:cubicBezTo>
                    <a:cubicBezTo>
                      <a:pt x="2584" y="14732"/>
                      <a:pt x="2584" y="14722"/>
                      <a:pt x="2584" y="14712"/>
                    </a:cubicBezTo>
                    <a:cubicBezTo>
                      <a:pt x="3891" y="10365"/>
                      <a:pt x="4711" y="5441"/>
                      <a:pt x="2766" y="1155"/>
                    </a:cubicBezTo>
                    <a:cubicBezTo>
                      <a:pt x="2675" y="1003"/>
                      <a:pt x="2614" y="821"/>
                      <a:pt x="2553" y="639"/>
                    </a:cubicBezTo>
                    <a:cubicBezTo>
                      <a:pt x="2657" y="457"/>
                      <a:pt x="2694" y="120"/>
                      <a:pt x="2495" y="120"/>
                    </a:cubicBezTo>
                    <a:cubicBezTo>
                      <a:pt x="2461" y="120"/>
                      <a:pt x="2420" y="130"/>
                      <a:pt x="2371" y="152"/>
                    </a:cubicBezTo>
                    <a:cubicBezTo>
                      <a:pt x="2341" y="122"/>
                      <a:pt x="2341" y="0"/>
                      <a:pt x="224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9"/>
              <p:cNvSpPr/>
              <p:nvPr/>
            </p:nvSpPr>
            <p:spPr>
              <a:xfrm>
                <a:off x="3959850" y="4276950"/>
                <a:ext cx="335350" cy="171200"/>
              </a:xfrm>
              <a:custGeom>
                <a:rect b="b" l="l" r="r" t="t"/>
                <a:pathLst>
                  <a:path extrusionOk="0" h="6848" w="13414">
                    <a:moveTo>
                      <a:pt x="183" y="0"/>
                    </a:moveTo>
                    <a:cubicBezTo>
                      <a:pt x="99" y="0"/>
                      <a:pt x="0" y="85"/>
                      <a:pt x="40" y="183"/>
                    </a:cubicBezTo>
                    <a:cubicBezTo>
                      <a:pt x="435" y="639"/>
                      <a:pt x="982" y="912"/>
                      <a:pt x="1499" y="1155"/>
                    </a:cubicBezTo>
                    <a:cubicBezTo>
                      <a:pt x="2076" y="1490"/>
                      <a:pt x="2623" y="1794"/>
                      <a:pt x="3140" y="2159"/>
                    </a:cubicBezTo>
                    <a:cubicBezTo>
                      <a:pt x="4417" y="3101"/>
                      <a:pt x="5541" y="4195"/>
                      <a:pt x="6879" y="5016"/>
                    </a:cubicBezTo>
                    <a:cubicBezTo>
                      <a:pt x="7456" y="5411"/>
                      <a:pt x="8216" y="5654"/>
                      <a:pt x="8854" y="5928"/>
                    </a:cubicBezTo>
                    <a:cubicBezTo>
                      <a:pt x="9918" y="6414"/>
                      <a:pt x="10921" y="6444"/>
                      <a:pt x="12015" y="6627"/>
                    </a:cubicBezTo>
                    <a:cubicBezTo>
                      <a:pt x="12350" y="6718"/>
                      <a:pt x="12715" y="6809"/>
                      <a:pt x="13049" y="6839"/>
                    </a:cubicBezTo>
                    <a:cubicBezTo>
                      <a:pt x="13074" y="6845"/>
                      <a:pt x="13100" y="6847"/>
                      <a:pt x="13127" y="6847"/>
                    </a:cubicBezTo>
                    <a:cubicBezTo>
                      <a:pt x="13257" y="6847"/>
                      <a:pt x="13388" y="6784"/>
                      <a:pt x="13414" y="6657"/>
                    </a:cubicBezTo>
                    <a:cubicBezTo>
                      <a:pt x="13292" y="6110"/>
                      <a:pt x="12684" y="5715"/>
                      <a:pt x="12319" y="5289"/>
                    </a:cubicBezTo>
                    <a:cubicBezTo>
                      <a:pt x="11681" y="4681"/>
                      <a:pt x="11012" y="4073"/>
                      <a:pt x="10283" y="3587"/>
                    </a:cubicBezTo>
                    <a:cubicBezTo>
                      <a:pt x="8945" y="2402"/>
                      <a:pt x="7426" y="1307"/>
                      <a:pt x="5602" y="1125"/>
                    </a:cubicBezTo>
                    <a:cubicBezTo>
                      <a:pt x="5602" y="1125"/>
                      <a:pt x="5572" y="1095"/>
                      <a:pt x="5541" y="1095"/>
                    </a:cubicBezTo>
                    <a:cubicBezTo>
                      <a:pt x="4508" y="791"/>
                      <a:pt x="3413" y="700"/>
                      <a:pt x="2350" y="517"/>
                    </a:cubicBezTo>
                    <a:cubicBezTo>
                      <a:pt x="1711" y="426"/>
                      <a:pt x="1012" y="487"/>
                      <a:pt x="404" y="183"/>
                    </a:cubicBezTo>
                    <a:cubicBezTo>
                      <a:pt x="374" y="152"/>
                      <a:pt x="344" y="122"/>
                      <a:pt x="283" y="92"/>
                    </a:cubicBezTo>
                    <a:cubicBezTo>
                      <a:pt x="272" y="26"/>
                      <a:pt x="230" y="0"/>
                      <a:pt x="18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9"/>
              <p:cNvSpPr/>
              <p:nvPr/>
            </p:nvSpPr>
            <p:spPr>
              <a:xfrm>
                <a:off x="4014775" y="4373175"/>
                <a:ext cx="321475" cy="400625"/>
              </a:xfrm>
              <a:custGeom>
                <a:rect b="b" l="l" r="r" t="t"/>
                <a:pathLst>
                  <a:path extrusionOk="0" h="16025" w="12859">
                    <a:moveTo>
                      <a:pt x="1098" y="1"/>
                    </a:moveTo>
                    <a:cubicBezTo>
                      <a:pt x="1063" y="1"/>
                      <a:pt x="1030" y="21"/>
                      <a:pt x="1004" y="72"/>
                    </a:cubicBezTo>
                    <a:cubicBezTo>
                      <a:pt x="994" y="70"/>
                      <a:pt x="986" y="69"/>
                      <a:pt x="977" y="69"/>
                    </a:cubicBezTo>
                    <a:cubicBezTo>
                      <a:pt x="878" y="69"/>
                      <a:pt x="859" y="227"/>
                      <a:pt x="943" y="255"/>
                    </a:cubicBezTo>
                    <a:cubicBezTo>
                      <a:pt x="1004" y="285"/>
                      <a:pt x="1125" y="316"/>
                      <a:pt x="1156" y="346"/>
                    </a:cubicBezTo>
                    <a:cubicBezTo>
                      <a:pt x="1247" y="437"/>
                      <a:pt x="1338" y="528"/>
                      <a:pt x="1429" y="620"/>
                    </a:cubicBezTo>
                    <a:cubicBezTo>
                      <a:pt x="1399" y="604"/>
                      <a:pt x="1368" y="597"/>
                      <a:pt x="1338" y="597"/>
                    </a:cubicBezTo>
                    <a:cubicBezTo>
                      <a:pt x="1308" y="597"/>
                      <a:pt x="1277" y="604"/>
                      <a:pt x="1247" y="620"/>
                    </a:cubicBezTo>
                    <a:cubicBezTo>
                      <a:pt x="1188" y="430"/>
                      <a:pt x="1138" y="356"/>
                      <a:pt x="1108" y="356"/>
                    </a:cubicBezTo>
                    <a:cubicBezTo>
                      <a:pt x="1061" y="356"/>
                      <a:pt x="1063" y="537"/>
                      <a:pt x="1156" y="741"/>
                    </a:cubicBezTo>
                    <a:cubicBezTo>
                      <a:pt x="1095" y="1197"/>
                      <a:pt x="882" y="1683"/>
                      <a:pt x="791" y="2139"/>
                    </a:cubicBezTo>
                    <a:cubicBezTo>
                      <a:pt x="669" y="2535"/>
                      <a:pt x="639" y="2960"/>
                      <a:pt x="578" y="3355"/>
                    </a:cubicBezTo>
                    <a:cubicBezTo>
                      <a:pt x="213" y="4753"/>
                      <a:pt x="61" y="6152"/>
                      <a:pt x="31" y="7611"/>
                    </a:cubicBezTo>
                    <a:lnTo>
                      <a:pt x="31" y="7580"/>
                    </a:lnTo>
                    <a:lnTo>
                      <a:pt x="31" y="7580"/>
                    </a:lnTo>
                    <a:cubicBezTo>
                      <a:pt x="1" y="8857"/>
                      <a:pt x="153" y="10133"/>
                      <a:pt x="548" y="11319"/>
                    </a:cubicBezTo>
                    <a:cubicBezTo>
                      <a:pt x="609" y="11471"/>
                      <a:pt x="639" y="11653"/>
                      <a:pt x="700" y="11836"/>
                    </a:cubicBezTo>
                    <a:cubicBezTo>
                      <a:pt x="700" y="11853"/>
                      <a:pt x="700" y="11866"/>
                      <a:pt x="700" y="11866"/>
                    </a:cubicBezTo>
                    <a:cubicBezTo>
                      <a:pt x="700" y="11896"/>
                      <a:pt x="730" y="11927"/>
                      <a:pt x="730" y="11957"/>
                    </a:cubicBezTo>
                    <a:lnTo>
                      <a:pt x="730" y="11927"/>
                    </a:lnTo>
                    <a:cubicBezTo>
                      <a:pt x="730" y="11957"/>
                      <a:pt x="730" y="11988"/>
                      <a:pt x="761" y="12018"/>
                    </a:cubicBezTo>
                    <a:cubicBezTo>
                      <a:pt x="761" y="12018"/>
                      <a:pt x="761" y="12048"/>
                      <a:pt x="761" y="12048"/>
                    </a:cubicBezTo>
                    <a:cubicBezTo>
                      <a:pt x="761" y="12048"/>
                      <a:pt x="761" y="12079"/>
                      <a:pt x="761" y="12079"/>
                    </a:cubicBezTo>
                    <a:cubicBezTo>
                      <a:pt x="1051" y="12572"/>
                      <a:pt x="1175" y="16025"/>
                      <a:pt x="1687" y="16025"/>
                    </a:cubicBezTo>
                    <a:cubicBezTo>
                      <a:pt x="1711" y="16025"/>
                      <a:pt x="1737" y="16017"/>
                      <a:pt x="1764" y="16000"/>
                    </a:cubicBezTo>
                    <a:cubicBezTo>
                      <a:pt x="2098" y="15240"/>
                      <a:pt x="2128" y="14358"/>
                      <a:pt x="2311" y="13568"/>
                    </a:cubicBezTo>
                    <a:cubicBezTo>
                      <a:pt x="2554" y="12808"/>
                      <a:pt x="2797" y="12048"/>
                      <a:pt x="3010" y="11288"/>
                    </a:cubicBezTo>
                    <a:cubicBezTo>
                      <a:pt x="3253" y="10498"/>
                      <a:pt x="3192" y="9525"/>
                      <a:pt x="3162" y="8735"/>
                    </a:cubicBezTo>
                    <a:cubicBezTo>
                      <a:pt x="3162" y="7489"/>
                      <a:pt x="3040" y="6334"/>
                      <a:pt x="2645" y="5149"/>
                    </a:cubicBezTo>
                    <a:lnTo>
                      <a:pt x="2645" y="5179"/>
                    </a:lnTo>
                    <a:cubicBezTo>
                      <a:pt x="2645" y="5088"/>
                      <a:pt x="2584" y="4966"/>
                      <a:pt x="2584" y="4875"/>
                    </a:cubicBezTo>
                    <a:cubicBezTo>
                      <a:pt x="2584" y="4875"/>
                      <a:pt x="2554" y="4845"/>
                      <a:pt x="2554" y="4814"/>
                    </a:cubicBezTo>
                    <a:lnTo>
                      <a:pt x="2554" y="4845"/>
                    </a:lnTo>
                    <a:cubicBezTo>
                      <a:pt x="2523" y="4723"/>
                      <a:pt x="2493" y="4571"/>
                      <a:pt x="2463" y="4480"/>
                    </a:cubicBezTo>
                    <a:lnTo>
                      <a:pt x="2463" y="4449"/>
                    </a:lnTo>
                    <a:cubicBezTo>
                      <a:pt x="2280" y="3842"/>
                      <a:pt x="2068" y="3234"/>
                      <a:pt x="1885" y="2626"/>
                    </a:cubicBezTo>
                    <a:cubicBezTo>
                      <a:pt x="1855" y="1987"/>
                      <a:pt x="1764" y="1349"/>
                      <a:pt x="1520" y="741"/>
                    </a:cubicBezTo>
                    <a:lnTo>
                      <a:pt x="1520" y="741"/>
                    </a:lnTo>
                    <a:cubicBezTo>
                      <a:pt x="3010" y="2170"/>
                      <a:pt x="4347" y="3750"/>
                      <a:pt x="5776" y="5240"/>
                    </a:cubicBezTo>
                    <a:cubicBezTo>
                      <a:pt x="6657" y="6121"/>
                      <a:pt x="7448" y="7124"/>
                      <a:pt x="8481" y="7854"/>
                    </a:cubicBezTo>
                    <a:cubicBezTo>
                      <a:pt x="9059" y="8279"/>
                      <a:pt x="9758" y="8644"/>
                      <a:pt x="10396" y="8887"/>
                    </a:cubicBezTo>
                    <a:cubicBezTo>
                      <a:pt x="10973" y="9100"/>
                      <a:pt x="11551" y="9191"/>
                      <a:pt x="12068" y="9525"/>
                    </a:cubicBezTo>
                    <a:cubicBezTo>
                      <a:pt x="12178" y="9581"/>
                      <a:pt x="12289" y="9712"/>
                      <a:pt x="12423" y="9712"/>
                    </a:cubicBezTo>
                    <a:cubicBezTo>
                      <a:pt x="12436" y="9712"/>
                      <a:pt x="12449" y="9711"/>
                      <a:pt x="12463" y="9708"/>
                    </a:cubicBezTo>
                    <a:cubicBezTo>
                      <a:pt x="12858" y="9495"/>
                      <a:pt x="12250" y="8826"/>
                      <a:pt x="12129" y="8522"/>
                    </a:cubicBezTo>
                    <a:cubicBezTo>
                      <a:pt x="11551" y="7489"/>
                      <a:pt x="10943" y="6486"/>
                      <a:pt x="10183" y="5574"/>
                    </a:cubicBezTo>
                    <a:lnTo>
                      <a:pt x="10183" y="5604"/>
                    </a:lnTo>
                    <a:cubicBezTo>
                      <a:pt x="9484" y="4693"/>
                      <a:pt x="8663" y="3872"/>
                      <a:pt x="7721" y="3234"/>
                    </a:cubicBezTo>
                    <a:cubicBezTo>
                      <a:pt x="7052" y="2808"/>
                      <a:pt x="6323" y="2474"/>
                      <a:pt x="5624" y="2139"/>
                    </a:cubicBezTo>
                    <a:cubicBezTo>
                      <a:pt x="5046" y="1835"/>
                      <a:pt x="4438" y="1623"/>
                      <a:pt x="3861" y="1349"/>
                    </a:cubicBezTo>
                    <a:cubicBezTo>
                      <a:pt x="3040" y="924"/>
                      <a:pt x="2189" y="559"/>
                      <a:pt x="1338" y="194"/>
                    </a:cubicBezTo>
                    <a:cubicBezTo>
                      <a:pt x="1294" y="129"/>
                      <a:pt x="1188" y="1"/>
                      <a:pt x="109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9"/>
              <p:cNvSpPr/>
              <p:nvPr/>
            </p:nvSpPr>
            <p:spPr>
              <a:xfrm>
                <a:off x="4143200" y="4546350"/>
                <a:ext cx="164150" cy="369625"/>
              </a:xfrm>
              <a:custGeom>
                <a:rect b="b" l="l" r="r" t="t"/>
                <a:pathLst>
                  <a:path extrusionOk="0" h="14785" w="6566">
                    <a:moveTo>
                      <a:pt x="71" y="0"/>
                    </a:moveTo>
                    <a:cubicBezTo>
                      <a:pt x="45" y="0"/>
                      <a:pt x="22" y="14"/>
                      <a:pt x="1" y="45"/>
                    </a:cubicBezTo>
                    <a:cubicBezTo>
                      <a:pt x="1" y="76"/>
                      <a:pt x="1" y="106"/>
                      <a:pt x="31" y="106"/>
                    </a:cubicBezTo>
                    <a:cubicBezTo>
                      <a:pt x="92" y="167"/>
                      <a:pt x="122" y="228"/>
                      <a:pt x="183" y="258"/>
                    </a:cubicBezTo>
                    <a:cubicBezTo>
                      <a:pt x="213" y="319"/>
                      <a:pt x="244" y="380"/>
                      <a:pt x="304" y="440"/>
                    </a:cubicBezTo>
                    <a:cubicBezTo>
                      <a:pt x="213" y="957"/>
                      <a:pt x="608" y="1504"/>
                      <a:pt x="608" y="2082"/>
                    </a:cubicBezTo>
                    <a:cubicBezTo>
                      <a:pt x="608" y="2082"/>
                      <a:pt x="608" y="2051"/>
                      <a:pt x="608" y="2051"/>
                    </a:cubicBezTo>
                    <a:cubicBezTo>
                      <a:pt x="973" y="4088"/>
                      <a:pt x="1247" y="6155"/>
                      <a:pt x="2007" y="8070"/>
                    </a:cubicBezTo>
                    <a:cubicBezTo>
                      <a:pt x="3101" y="10349"/>
                      <a:pt x="4286" y="12629"/>
                      <a:pt x="5928" y="14574"/>
                    </a:cubicBezTo>
                    <a:cubicBezTo>
                      <a:pt x="5999" y="14670"/>
                      <a:pt x="6090" y="14785"/>
                      <a:pt x="6199" y="14785"/>
                    </a:cubicBezTo>
                    <a:cubicBezTo>
                      <a:pt x="6229" y="14785"/>
                      <a:pt x="6260" y="14776"/>
                      <a:pt x="6292" y="14757"/>
                    </a:cubicBezTo>
                    <a:cubicBezTo>
                      <a:pt x="6566" y="12903"/>
                      <a:pt x="5958" y="10927"/>
                      <a:pt x="5563" y="9103"/>
                    </a:cubicBezTo>
                    <a:cubicBezTo>
                      <a:pt x="4833" y="5790"/>
                      <a:pt x="2797" y="3054"/>
                      <a:pt x="608" y="562"/>
                    </a:cubicBezTo>
                    <a:cubicBezTo>
                      <a:pt x="608" y="471"/>
                      <a:pt x="548" y="380"/>
                      <a:pt x="426" y="380"/>
                    </a:cubicBezTo>
                    <a:cubicBezTo>
                      <a:pt x="351" y="304"/>
                      <a:pt x="192" y="0"/>
                      <a:pt x="7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9"/>
              <p:cNvSpPr/>
              <p:nvPr/>
            </p:nvSpPr>
            <p:spPr>
              <a:xfrm>
                <a:off x="3298200" y="4005150"/>
                <a:ext cx="976875" cy="848575"/>
              </a:xfrm>
              <a:custGeom>
                <a:rect b="b" l="l" r="r" t="t"/>
                <a:pathLst>
                  <a:path extrusionOk="0" h="33943" w="39075">
                    <a:moveTo>
                      <a:pt x="13223" y="1541"/>
                    </a:moveTo>
                    <a:cubicBezTo>
                      <a:pt x="13232" y="1544"/>
                      <a:pt x="13242" y="1548"/>
                      <a:pt x="13252" y="1551"/>
                    </a:cubicBezTo>
                    <a:lnTo>
                      <a:pt x="13252" y="1551"/>
                    </a:lnTo>
                    <a:cubicBezTo>
                      <a:pt x="13250" y="1541"/>
                      <a:pt x="13244" y="1541"/>
                      <a:pt x="13223" y="1541"/>
                    </a:cubicBezTo>
                    <a:close/>
                    <a:moveTo>
                      <a:pt x="22888" y="7316"/>
                    </a:moveTo>
                    <a:cubicBezTo>
                      <a:pt x="22909" y="7316"/>
                      <a:pt x="22916" y="7330"/>
                      <a:pt x="22927" y="7339"/>
                    </a:cubicBezTo>
                    <a:lnTo>
                      <a:pt x="22927" y="7339"/>
                    </a:lnTo>
                    <a:cubicBezTo>
                      <a:pt x="22914" y="7331"/>
                      <a:pt x="22901" y="7323"/>
                      <a:pt x="22888" y="7316"/>
                    </a:cubicBezTo>
                    <a:close/>
                    <a:moveTo>
                      <a:pt x="27205" y="12514"/>
                    </a:moveTo>
                    <a:cubicBezTo>
                      <a:pt x="27205" y="12527"/>
                      <a:pt x="27211" y="12535"/>
                      <a:pt x="27217" y="12539"/>
                    </a:cubicBezTo>
                    <a:lnTo>
                      <a:pt x="27217" y="12539"/>
                    </a:lnTo>
                    <a:lnTo>
                      <a:pt x="27205" y="12514"/>
                    </a:lnTo>
                    <a:close/>
                    <a:moveTo>
                      <a:pt x="27217" y="12539"/>
                    </a:moveTo>
                    <a:lnTo>
                      <a:pt x="27235" y="12575"/>
                    </a:lnTo>
                    <a:cubicBezTo>
                      <a:pt x="27235" y="12575"/>
                      <a:pt x="27235" y="12544"/>
                      <a:pt x="27235" y="12544"/>
                    </a:cubicBezTo>
                    <a:cubicBezTo>
                      <a:pt x="27235" y="12544"/>
                      <a:pt x="27226" y="12544"/>
                      <a:pt x="27217" y="12539"/>
                    </a:cubicBezTo>
                    <a:close/>
                    <a:moveTo>
                      <a:pt x="4634" y="0"/>
                    </a:moveTo>
                    <a:cubicBezTo>
                      <a:pt x="3527" y="0"/>
                      <a:pt x="2425" y="99"/>
                      <a:pt x="1338" y="325"/>
                    </a:cubicBezTo>
                    <a:lnTo>
                      <a:pt x="1368" y="325"/>
                    </a:lnTo>
                    <a:cubicBezTo>
                      <a:pt x="943" y="508"/>
                      <a:pt x="1" y="295"/>
                      <a:pt x="1" y="933"/>
                    </a:cubicBezTo>
                    <a:cubicBezTo>
                      <a:pt x="28" y="1124"/>
                      <a:pt x="178" y="1242"/>
                      <a:pt x="340" y="1242"/>
                    </a:cubicBezTo>
                    <a:cubicBezTo>
                      <a:pt x="358" y="1242"/>
                      <a:pt x="377" y="1240"/>
                      <a:pt x="396" y="1237"/>
                    </a:cubicBezTo>
                    <a:cubicBezTo>
                      <a:pt x="1569" y="1096"/>
                      <a:pt x="2750" y="1028"/>
                      <a:pt x="3928" y="1028"/>
                    </a:cubicBezTo>
                    <a:cubicBezTo>
                      <a:pt x="5037" y="1028"/>
                      <a:pt x="6143" y="1089"/>
                      <a:pt x="7235" y="1207"/>
                    </a:cubicBezTo>
                    <a:cubicBezTo>
                      <a:pt x="14925" y="1906"/>
                      <a:pt x="21490" y="6587"/>
                      <a:pt x="26718" y="11997"/>
                    </a:cubicBezTo>
                    <a:cubicBezTo>
                      <a:pt x="26870" y="12179"/>
                      <a:pt x="27053" y="12362"/>
                      <a:pt x="27235" y="12544"/>
                    </a:cubicBezTo>
                    <a:cubicBezTo>
                      <a:pt x="32554" y="18745"/>
                      <a:pt x="36171" y="26222"/>
                      <a:pt x="38937" y="33882"/>
                    </a:cubicBezTo>
                    <a:cubicBezTo>
                      <a:pt x="38937" y="33882"/>
                      <a:pt x="38937" y="33851"/>
                      <a:pt x="38937" y="33851"/>
                    </a:cubicBezTo>
                    <a:cubicBezTo>
                      <a:pt x="38937" y="33912"/>
                      <a:pt x="38975" y="33943"/>
                      <a:pt x="39010" y="33943"/>
                    </a:cubicBezTo>
                    <a:cubicBezTo>
                      <a:pt x="39044" y="33943"/>
                      <a:pt x="39074" y="33912"/>
                      <a:pt x="39059" y="33851"/>
                    </a:cubicBezTo>
                    <a:cubicBezTo>
                      <a:pt x="39029" y="33851"/>
                      <a:pt x="39029" y="33851"/>
                      <a:pt x="39029" y="33821"/>
                    </a:cubicBezTo>
                    <a:cubicBezTo>
                      <a:pt x="35959" y="24034"/>
                      <a:pt x="31338" y="14155"/>
                      <a:pt x="23223" y="7559"/>
                    </a:cubicBezTo>
                    <a:lnTo>
                      <a:pt x="23223" y="7559"/>
                    </a:lnTo>
                    <a:cubicBezTo>
                      <a:pt x="23223" y="7590"/>
                      <a:pt x="23253" y="7590"/>
                      <a:pt x="23253" y="7620"/>
                    </a:cubicBezTo>
                    <a:cubicBezTo>
                      <a:pt x="23223" y="7590"/>
                      <a:pt x="23192" y="7559"/>
                      <a:pt x="23162" y="7529"/>
                    </a:cubicBezTo>
                    <a:cubicBezTo>
                      <a:pt x="23132" y="7499"/>
                      <a:pt x="23132" y="7499"/>
                      <a:pt x="23101" y="7499"/>
                    </a:cubicBezTo>
                    <a:lnTo>
                      <a:pt x="23132" y="7499"/>
                    </a:lnTo>
                    <a:cubicBezTo>
                      <a:pt x="23101" y="7468"/>
                      <a:pt x="23071" y="7438"/>
                      <a:pt x="23040" y="7407"/>
                    </a:cubicBezTo>
                    <a:lnTo>
                      <a:pt x="23040" y="7407"/>
                    </a:lnTo>
                    <a:cubicBezTo>
                      <a:pt x="23040" y="7413"/>
                      <a:pt x="23040" y="7417"/>
                      <a:pt x="23041" y="7420"/>
                    </a:cubicBezTo>
                    <a:lnTo>
                      <a:pt x="23041" y="7420"/>
                    </a:lnTo>
                    <a:cubicBezTo>
                      <a:pt x="23004" y="7397"/>
                      <a:pt x="22968" y="7367"/>
                      <a:pt x="22932" y="7342"/>
                    </a:cubicBezTo>
                    <a:lnTo>
                      <a:pt x="22932" y="7342"/>
                    </a:lnTo>
                    <a:cubicBezTo>
                      <a:pt x="22936" y="7345"/>
                      <a:pt x="22942" y="7347"/>
                      <a:pt x="22949" y="7347"/>
                    </a:cubicBezTo>
                    <a:cubicBezTo>
                      <a:pt x="20039" y="4982"/>
                      <a:pt x="16857" y="2769"/>
                      <a:pt x="13252" y="1551"/>
                    </a:cubicBezTo>
                    <a:lnTo>
                      <a:pt x="13252" y="1551"/>
                    </a:lnTo>
                    <a:cubicBezTo>
                      <a:pt x="13253" y="1555"/>
                      <a:pt x="13253" y="1562"/>
                      <a:pt x="13253" y="1571"/>
                    </a:cubicBezTo>
                    <a:cubicBezTo>
                      <a:pt x="10499" y="690"/>
                      <a:pt x="7552" y="0"/>
                      <a:pt x="4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9"/>
              <p:cNvSpPr/>
              <p:nvPr/>
            </p:nvSpPr>
            <p:spPr>
              <a:xfrm>
                <a:off x="3063400" y="3721575"/>
                <a:ext cx="129200" cy="359650"/>
              </a:xfrm>
              <a:custGeom>
                <a:rect b="b" l="l" r="r" t="t"/>
                <a:pathLst>
                  <a:path extrusionOk="0" h="14386" w="5168">
                    <a:moveTo>
                      <a:pt x="1594" y="1"/>
                    </a:moveTo>
                    <a:cubicBezTo>
                      <a:pt x="1319" y="1"/>
                      <a:pt x="1224" y="508"/>
                      <a:pt x="1246" y="847"/>
                    </a:cubicBezTo>
                    <a:cubicBezTo>
                      <a:pt x="1216" y="2550"/>
                      <a:pt x="1915" y="4252"/>
                      <a:pt x="3009" y="5528"/>
                    </a:cubicBezTo>
                    <a:lnTo>
                      <a:pt x="2979" y="5528"/>
                    </a:lnTo>
                    <a:cubicBezTo>
                      <a:pt x="3526" y="6106"/>
                      <a:pt x="4012" y="6835"/>
                      <a:pt x="4043" y="7656"/>
                    </a:cubicBezTo>
                    <a:cubicBezTo>
                      <a:pt x="2280" y="8537"/>
                      <a:pt x="1550" y="10483"/>
                      <a:pt x="760" y="12155"/>
                    </a:cubicBezTo>
                    <a:cubicBezTo>
                      <a:pt x="547" y="12823"/>
                      <a:pt x="0" y="13674"/>
                      <a:pt x="91" y="14313"/>
                    </a:cubicBezTo>
                    <a:cubicBezTo>
                      <a:pt x="125" y="14363"/>
                      <a:pt x="186" y="14385"/>
                      <a:pt x="244" y="14385"/>
                    </a:cubicBezTo>
                    <a:cubicBezTo>
                      <a:pt x="292" y="14385"/>
                      <a:pt x="338" y="14370"/>
                      <a:pt x="365" y="14343"/>
                    </a:cubicBezTo>
                    <a:cubicBezTo>
                      <a:pt x="1034" y="13705"/>
                      <a:pt x="1794" y="13158"/>
                      <a:pt x="2553" y="12641"/>
                    </a:cubicBezTo>
                    <a:cubicBezTo>
                      <a:pt x="4347" y="11911"/>
                      <a:pt x="4438" y="10118"/>
                      <a:pt x="4499" y="8416"/>
                    </a:cubicBezTo>
                    <a:cubicBezTo>
                      <a:pt x="4511" y="8417"/>
                      <a:pt x="4523" y="8418"/>
                      <a:pt x="4535" y="8418"/>
                    </a:cubicBezTo>
                    <a:cubicBezTo>
                      <a:pt x="4742" y="8418"/>
                      <a:pt x="4740" y="8165"/>
                      <a:pt x="4712" y="8021"/>
                    </a:cubicBezTo>
                    <a:cubicBezTo>
                      <a:pt x="4924" y="4312"/>
                      <a:pt x="5167" y="2610"/>
                      <a:pt x="1946" y="209"/>
                    </a:cubicBezTo>
                    <a:cubicBezTo>
                      <a:pt x="1805" y="61"/>
                      <a:pt x="1689" y="1"/>
                      <a:pt x="1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9"/>
              <p:cNvSpPr/>
              <p:nvPr/>
            </p:nvSpPr>
            <p:spPr>
              <a:xfrm>
                <a:off x="2880400" y="3609125"/>
                <a:ext cx="220900" cy="543725"/>
              </a:xfrm>
              <a:custGeom>
                <a:rect b="b" l="l" r="r" t="t"/>
                <a:pathLst>
                  <a:path extrusionOk="0" h="21749" w="8836">
                    <a:moveTo>
                      <a:pt x="497" y="0"/>
                    </a:moveTo>
                    <a:cubicBezTo>
                      <a:pt x="0" y="0"/>
                      <a:pt x="674" y="994"/>
                      <a:pt x="785" y="1272"/>
                    </a:cubicBezTo>
                    <a:cubicBezTo>
                      <a:pt x="1363" y="2397"/>
                      <a:pt x="1667" y="3613"/>
                      <a:pt x="2031" y="4798"/>
                    </a:cubicBezTo>
                    <a:cubicBezTo>
                      <a:pt x="3247" y="6987"/>
                      <a:pt x="5375" y="8658"/>
                      <a:pt x="7290" y="10178"/>
                    </a:cubicBezTo>
                    <a:cubicBezTo>
                      <a:pt x="7472" y="10421"/>
                      <a:pt x="7685" y="10634"/>
                      <a:pt x="7928" y="10786"/>
                    </a:cubicBezTo>
                    <a:cubicBezTo>
                      <a:pt x="5679" y="11728"/>
                      <a:pt x="4129" y="13765"/>
                      <a:pt x="3278" y="15984"/>
                    </a:cubicBezTo>
                    <a:cubicBezTo>
                      <a:pt x="2123" y="17777"/>
                      <a:pt x="876" y="19540"/>
                      <a:pt x="208" y="21607"/>
                    </a:cubicBezTo>
                    <a:cubicBezTo>
                      <a:pt x="231" y="21678"/>
                      <a:pt x="309" y="21748"/>
                      <a:pt x="386" y="21748"/>
                    </a:cubicBezTo>
                    <a:cubicBezTo>
                      <a:pt x="408" y="21748"/>
                      <a:pt x="430" y="21742"/>
                      <a:pt x="451" y="21729"/>
                    </a:cubicBezTo>
                    <a:cubicBezTo>
                      <a:pt x="937" y="21364"/>
                      <a:pt x="1515" y="21181"/>
                      <a:pt x="2062" y="20877"/>
                    </a:cubicBezTo>
                    <a:cubicBezTo>
                      <a:pt x="2730" y="20452"/>
                      <a:pt x="3521" y="20148"/>
                      <a:pt x="4189" y="19722"/>
                    </a:cubicBezTo>
                    <a:cubicBezTo>
                      <a:pt x="4980" y="19054"/>
                      <a:pt x="5557" y="18203"/>
                      <a:pt x="6013" y="17291"/>
                    </a:cubicBezTo>
                    <a:cubicBezTo>
                      <a:pt x="7168" y="15406"/>
                      <a:pt x="7320" y="13096"/>
                      <a:pt x="8262" y="11151"/>
                    </a:cubicBezTo>
                    <a:cubicBezTo>
                      <a:pt x="8262" y="11151"/>
                      <a:pt x="8262" y="11121"/>
                      <a:pt x="8262" y="11121"/>
                    </a:cubicBezTo>
                    <a:lnTo>
                      <a:pt x="8293" y="11121"/>
                    </a:lnTo>
                    <a:cubicBezTo>
                      <a:pt x="8293" y="11090"/>
                      <a:pt x="8293" y="11090"/>
                      <a:pt x="8323" y="11060"/>
                    </a:cubicBezTo>
                    <a:cubicBezTo>
                      <a:pt x="8381" y="11117"/>
                      <a:pt x="8449" y="11141"/>
                      <a:pt x="8514" y="11141"/>
                    </a:cubicBezTo>
                    <a:cubicBezTo>
                      <a:pt x="8689" y="11141"/>
                      <a:pt x="8835" y="10964"/>
                      <a:pt x="8658" y="10786"/>
                    </a:cubicBezTo>
                    <a:cubicBezTo>
                      <a:pt x="7867" y="10300"/>
                      <a:pt x="7351" y="9570"/>
                      <a:pt x="7016" y="8750"/>
                    </a:cubicBezTo>
                    <a:cubicBezTo>
                      <a:pt x="6986" y="8689"/>
                      <a:pt x="6955" y="8628"/>
                      <a:pt x="6925" y="8537"/>
                    </a:cubicBezTo>
                    <a:cubicBezTo>
                      <a:pt x="6469" y="7503"/>
                      <a:pt x="6560" y="6318"/>
                      <a:pt x="6104" y="5285"/>
                    </a:cubicBezTo>
                    <a:cubicBezTo>
                      <a:pt x="5709" y="4099"/>
                      <a:pt x="4949" y="3035"/>
                      <a:pt x="3977" y="2245"/>
                    </a:cubicBezTo>
                    <a:cubicBezTo>
                      <a:pt x="2943" y="1424"/>
                      <a:pt x="1788" y="725"/>
                      <a:pt x="664" y="26"/>
                    </a:cubicBezTo>
                    <a:cubicBezTo>
                      <a:pt x="598" y="8"/>
                      <a:pt x="543" y="0"/>
                      <a:pt x="49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9"/>
              <p:cNvSpPr/>
              <p:nvPr/>
            </p:nvSpPr>
            <p:spPr>
              <a:xfrm>
                <a:off x="2666500" y="3598675"/>
                <a:ext cx="310300" cy="604075"/>
              </a:xfrm>
              <a:custGeom>
                <a:rect b="b" l="l" r="r" t="t"/>
                <a:pathLst>
                  <a:path extrusionOk="0" h="24163" w="12412">
                    <a:moveTo>
                      <a:pt x="222" y="0"/>
                    </a:moveTo>
                    <a:cubicBezTo>
                      <a:pt x="50" y="0"/>
                      <a:pt x="0" y="222"/>
                      <a:pt x="131" y="353"/>
                    </a:cubicBezTo>
                    <a:cubicBezTo>
                      <a:pt x="2320" y="2055"/>
                      <a:pt x="4326" y="3970"/>
                      <a:pt x="6119" y="6098"/>
                    </a:cubicBezTo>
                    <a:cubicBezTo>
                      <a:pt x="7153" y="7466"/>
                      <a:pt x="8612" y="8408"/>
                      <a:pt x="10192" y="8985"/>
                    </a:cubicBezTo>
                    <a:cubicBezTo>
                      <a:pt x="10496" y="9441"/>
                      <a:pt x="11195" y="9593"/>
                      <a:pt x="11682" y="9776"/>
                    </a:cubicBezTo>
                    <a:cubicBezTo>
                      <a:pt x="11621" y="9776"/>
                      <a:pt x="11560" y="9806"/>
                      <a:pt x="11530" y="9867"/>
                    </a:cubicBezTo>
                    <a:cubicBezTo>
                      <a:pt x="11134" y="10262"/>
                      <a:pt x="10770" y="10687"/>
                      <a:pt x="10405" y="11113"/>
                    </a:cubicBezTo>
                    <a:cubicBezTo>
                      <a:pt x="9706" y="11994"/>
                      <a:pt x="9098" y="12937"/>
                      <a:pt x="8368" y="13788"/>
                    </a:cubicBezTo>
                    <a:cubicBezTo>
                      <a:pt x="8308" y="13879"/>
                      <a:pt x="8217" y="13970"/>
                      <a:pt x="8156" y="14031"/>
                    </a:cubicBezTo>
                    <a:cubicBezTo>
                      <a:pt x="7973" y="14274"/>
                      <a:pt x="7761" y="14487"/>
                      <a:pt x="7548" y="14730"/>
                    </a:cubicBezTo>
                    <a:cubicBezTo>
                      <a:pt x="7548" y="14760"/>
                      <a:pt x="7517" y="14760"/>
                      <a:pt x="7517" y="14791"/>
                    </a:cubicBezTo>
                    <a:lnTo>
                      <a:pt x="7517" y="14760"/>
                    </a:lnTo>
                    <a:cubicBezTo>
                      <a:pt x="7517" y="14791"/>
                      <a:pt x="7487" y="14791"/>
                      <a:pt x="7487" y="14821"/>
                    </a:cubicBezTo>
                    <a:cubicBezTo>
                      <a:pt x="6879" y="15520"/>
                      <a:pt x="6362" y="16311"/>
                      <a:pt x="5846" y="17101"/>
                    </a:cubicBezTo>
                    <a:lnTo>
                      <a:pt x="5846" y="17071"/>
                    </a:lnTo>
                    <a:cubicBezTo>
                      <a:pt x="4569" y="19259"/>
                      <a:pt x="3292" y="21569"/>
                      <a:pt x="2502" y="24001"/>
                    </a:cubicBezTo>
                    <a:cubicBezTo>
                      <a:pt x="2540" y="24116"/>
                      <a:pt x="2622" y="24162"/>
                      <a:pt x="2730" y="24162"/>
                    </a:cubicBezTo>
                    <a:cubicBezTo>
                      <a:pt x="3134" y="24162"/>
                      <a:pt x="3910" y="23506"/>
                      <a:pt x="4174" y="23362"/>
                    </a:cubicBezTo>
                    <a:lnTo>
                      <a:pt x="4174" y="23362"/>
                    </a:lnTo>
                    <a:cubicBezTo>
                      <a:pt x="4143" y="23393"/>
                      <a:pt x="4143" y="23393"/>
                      <a:pt x="4143" y="23393"/>
                    </a:cubicBezTo>
                    <a:cubicBezTo>
                      <a:pt x="7426" y="21326"/>
                      <a:pt x="9159" y="17496"/>
                      <a:pt x="10618" y="14031"/>
                    </a:cubicBezTo>
                    <a:cubicBezTo>
                      <a:pt x="10709" y="13788"/>
                      <a:pt x="10800" y="13514"/>
                      <a:pt x="10891" y="13271"/>
                    </a:cubicBezTo>
                    <a:cubicBezTo>
                      <a:pt x="10891" y="13271"/>
                      <a:pt x="10891" y="13241"/>
                      <a:pt x="10891" y="13241"/>
                    </a:cubicBezTo>
                    <a:cubicBezTo>
                      <a:pt x="10891" y="13241"/>
                      <a:pt x="10891" y="13210"/>
                      <a:pt x="10922" y="13180"/>
                    </a:cubicBezTo>
                    <a:cubicBezTo>
                      <a:pt x="10922" y="13149"/>
                      <a:pt x="10922" y="13119"/>
                      <a:pt x="10922" y="13119"/>
                    </a:cubicBezTo>
                    <a:cubicBezTo>
                      <a:pt x="11134" y="12450"/>
                      <a:pt x="11408" y="11812"/>
                      <a:pt x="11560" y="11143"/>
                    </a:cubicBezTo>
                    <a:cubicBezTo>
                      <a:pt x="11682" y="10718"/>
                      <a:pt x="11985" y="10232"/>
                      <a:pt x="11803" y="9807"/>
                    </a:cubicBezTo>
                    <a:lnTo>
                      <a:pt x="11803" y="9807"/>
                    </a:lnTo>
                    <a:cubicBezTo>
                      <a:pt x="11842" y="9808"/>
                      <a:pt x="11879" y="9811"/>
                      <a:pt x="11915" y="9811"/>
                    </a:cubicBezTo>
                    <a:cubicBezTo>
                      <a:pt x="11982" y="9811"/>
                      <a:pt x="12040" y="9800"/>
                      <a:pt x="12077" y="9745"/>
                    </a:cubicBezTo>
                    <a:cubicBezTo>
                      <a:pt x="12125" y="9775"/>
                      <a:pt x="12170" y="9787"/>
                      <a:pt x="12208" y="9787"/>
                    </a:cubicBezTo>
                    <a:cubicBezTo>
                      <a:pt x="12362" y="9787"/>
                      <a:pt x="12412" y="9587"/>
                      <a:pt x="12168" y="9563"/>
                    </a:cubicBezTo>
                    <a:cubicBezTo>
                      <a:pt x="12077" y="9198"/>
                      <a:pt x="11651" y="8985"/>
                      <a:pt x="11469" y="8651"/>
                    </a:cubicBezTo>
                    <a:cubicBezTo>
                      <a:pt x="10800" y="7557"/>
                      <a:pt x="10192" y="6402"/>
                      <a:pt x="9554" y="5277"/>
                    </a:cubicBezTo>
                    <a:cubicBezTo>
                      <a:pt x="7122" y="2663"/>
                      <a:pt x="3688" y="991"/>
                      <a:pt x="314" y="19"/>
                    </a:cubicBezTo>
                    <a:cubicBezTo>
                      <a:pt x="280" y="6"/>
                      <a:pt x="250" y="0"/>
                      <a:pt x="2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9"/>
              <p:cNvSpPr/>
              <p:nvPr/>
            </p:nvSpPr>
            <p:spPr>
              <a:xfrm>
                <a:off x="2475725" y="3632500"/>
                <a:ext cx="398475" cy="203550"/>
              </a:xfrm>
              <a:custGeom>
                <a:rect b="b" l="l" r="r" t="t"/>
                <a:pathLst>
                  <a:path extrusionOk="0" h="8142" w="15939">
                    <a:moveTo>
                      <a:pt x="749" y="1"/>
                    </a:moveTo>
                    <a:cubicBezTo>
                      <a:pt x="284" y="1"/>
                      <a:pt x="1" y="107"/>
                      <a:pt x="194" y="429"/>
                    </a:cubicBezTo>
                    <a:cubicBezTo>
                      <a:pt x="1774" y="1766"/>
                      <a:pt x="3841" y="2404"/>
                      <a:pt x="5574" y="3529"/>
                    </a:cubicBezTo>
                    <a:cubicBezTo>
                      <a:pt x="7063" y="4562"/>
                      <a:pt x="8765" y="5322"/>
                      <a:pt x="10437" y="5961"/>
                    </a:cubicBezTo>
                    <a:cubicBezTo>
                      <a:pt x="11592" y="6447"/>
                      <a:pt x="12808" y="6660"/>
                      <a:pt x="13963" y="7146"/>
                    </a:cubicBezTo>
                    <a:cubicBezTo>
                      <a:pt x="14024" y="7176"/>
                      <a:pt x="14115" y="7207"/>
                      <a:pt x="14176" y="7237"/>
                    </a:cubicBezTo>
                    <a:lnTo>
                      <a:pt x="14206" y="7237"/>
                    </a:lnTo>
                    <a:cubicBezTo>
                      <a:pt x="14556" y="7237"/>
                      <a:pt x="15379" y="8142"/>
                      <a:pt x="15745" y="8142"/>
                    </a:cubicBezTo>
                    <a:cubicBezTo>
                      <a:pt x="15824" y="8142"/>
                      <a:pt x="15881" y="8100"/>
                      <a:pt x="15908" y="7997"/>
                    </a:cubicBezTo>
                    <a:cubicBezTo>
                      <a:pt x="15939" y="7967"/>
                      <a:pt x="15939" y="7875"/>
                      <a:pt x="15908" y="7845"/>
                    </a:cubicBezTo>
                    <a:cubicBezTo>
                      <a:pt x="15361" y="7420"/>
                      <a:pt x="14814" y="7055"/>
                      <a:pt x="14328" y="6568"/>
                    </a:cubicBezTo>
                    <a:cubicBezTo>
                      <a:pt x="13203" y="5444"/>
                      <a:pt x="12565" y="3924"/>
                      <a:pt x="11136" y="3103"/>
                    </a:cubicBezTo>
                    <a:cubicBezTo>
                      <a:pt x="8826" y="1553"/>
                      <a:pt x="5969" y="1006"/>
                      <a:pt x="3294" y="398"/>
                    </a:cubicBezTo>
                    <a:lnTo>
                      <a:pt x="3324" y="398"/>
                    </a:lnTo>
                    <a:cubicBezTo>
                      <a:pt x="3069" y="359"/>
                      <a:pt x="1602" y="1"/>
                      <a:pt x="7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9"/>
              <p:cNvSpPr/>
              <p:nvPr/>
            </p:nvSpPr>
            <p:spPr>
              <a:xfrm>
                <a:off x="2614300" y="3831975"/>
                <a:ext cx="234825" cy="385100"/>
              </a:xfrm>
              <a:custGeom>
                <a:rect b="b" l="l" r="r" t="t"/>
                <a:pathLst>
                  <a:path extrusionOk="0" h="15404" w="9393">
                    <a:moveTo>
                      <a:pt x="9256" y="0"/>
                    </a:moveTo>
                    <a:cubicBezTo>
                      <a:pt x="9163" y="0"/>
                      <a:pt x="9058" y="81"/>
                      <a:pt x="9058" y="200"/>
                    </a:cubicBezTo>
                    <a:cubicBezTo>
                      <a:pt x="9028" y="231"/>
                      <a:pt x="8967" y="261"/>
                      <a:pt x="8937" y="322"/>
                    </a:cubicBezTo>
                    <a:cubicBezTo>
                      <a:pt x="7842" y="1599"/>
                      <a:pt x="6566" y="2693"/>
                      <a:pt x="5441" y="3939"/>
                    </a:cubicBezTo>
                    <a:cubicBezTo>
                      <a:pt x="4469" y="5124"/>
                      <a:pt x="3800" y="6523"/>
                      <a:pt x="2979" y="7799"/>
                    </a:cubicBezTo>
                    <a:cubicBezTo>
                      <a:pt x="1642" y="10109"/>
                      <a:pt x="152" y="12541"/>
                      <a:pt x="0" y="15246"/>
                    </a:cubicBezTo>
                    <a:cubicBezTo>
                      <a:pt x="48" y="15361"/>
                      <a:pt x="120" y="15403"/>
                      <a:pt x="202" y="15403"/>
                    </a:cubicBezTo>
                    <a:cubicBezTo>
                      <a:pt x="382" y="15403"/>
                      <a:pt x="614" y="15199"/>
                      <a:pt x="760" y="15094"/>
                    </a:cubicBezTo>
                    <a:cubicBezTo>
                      <a:pt x="3192" y="13392"/>
                      <a:pt x="4864" y="10869"/>
                      <a:pt x="6627" y="8498"/>
                    </a:cubicBezTo>
                    <a:cubicBezTo>
                      <a:pt x="6627" y="8498"/>
                      <a:pt x="6627" y="8529"/>
                      <a:pt x="6627" y="8529"/>
                    </a:cubicBezTo>
                    <a:cubicBezTo>
                      <a:pt x="6627" y="8498"/>
                      <a:pt x="6657" y="8468"/>
                      <a:pt x="6687" y="8438"/>
                    </a:cubicBezTo>
                    <a:cubicBezTo>
                      <a:pt x="6681" y="8438"/>
                      <a:pt x="6675" y="8439"/>
                      <a:pt x="6671" y="8441"/>
                    </a:cubicBezTo>
                    <a:lnTo>
                      <a:pt x="6671" y="8441"/>
                    </a:lnTo>
                    <a:cubicBezTo>
                      <a:pt x="6697" y="8397"/>
                      <a:pt x="6723" y="8367"/>
                      <a:pt x="6748" y="8316"/>
                    </a:cubicBezTo>
                    <a:lnTo>
                      <a:pt x="6779" y="8316"/>
                    </a:lnTo>
                    <a:cubicBezTo>
                      <a:pt x="8116" y="6614"/>
                      <a:pt x="8602" y="4517"/>
                      <a:pt x="9119" y="2450"/>
                    </a:cubicBezTo>
                    <a:cubicBezTo>
                      <a:pt x="9301" y="1690"/>
                      <a:pt x="9149" y="900"/>
                      <a:pt x="9393" y="170"/>
                    </a:cubicBezTo>
                    <a:cubicBezTo>
                      <a:pt x="9393" y="50"/>
                      <a:pt x="9328" y="0"/>
                      <a:pt x="9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9"/>
              <p:cNvSpPr/>
              <p:nvPr/>
            </p:nvSpPr>
            <p:spPr>
              <a:xfrm>
                <a:off x="2344525" y="3709325"/>
                <a:ext cx="405050" cy="459250"/>
              </a:xfrm>
              <a:custGeom>
                <a:rect b="b" l="l" r="r" t="t"/>
                <a:pathLst>
                  <a:path extrusionOk="0" h="18370" w="16202">
                    <a:moveTo>
                      <a:pt x="6030" y="0"/>
                    </a:moveTo>
                    <a:cubicBezTo>
                      <a:pt x="4115" y="0"/>
                      <a:pt x="2194" y="209"/>
                      <a:pt x="335" y="334"/>
                    </a:cubicBezTo>
                    <a:cubicBezTo>
                      <a:pt x="1" y="699"/>
                      <a:pt x="578" y="821"/>
                      <a:pt x="852" y="881"/>
                    </a:cubicBezTo>
                    <a:cubicBezTo>
                      <a:pt x="1581" y="1185"/>
                      <a:pt x="2250" y="1641"/>
                      <a:pt x="3040" y="1854"/>
                    </a:cubicBezTo>
                    <a:cubicBezTo>
                      <a:pt x="4803" y="2492"/>
                      <a:pt x="6566" y="3222"/>
                      <a:pt x="8329" y="3830"/>
                    </a:cubicBezTo>
                    <a:cubicBezTo>
                      <a:pt x="10700" y="4195"/>
                      <a:pt x="13041" y="4802"/>
                      <a:pt x="15412" y="5198"/>
                    </a:cubicBezTo>
                    <a:cubicBezTo>
                      <a:pt x="14530" y="5866"/>
                      <a:pt x="13527" y="6353"/>
                      <a:pt x="12676" y="7052"/>
                    </a:cubicBezTo>
                    <a:cubicBezTo>
                      <a:pt x="11095" y="8663"/>
                      <a:pt x="9728" y="10486"/>
                      <a:pt x="8724" y="12493"/>
                    </a:cubicBezTo>
                    <a:cubicBezTo>
                      <a:pt x="8724" y="12493"/>
                      <a:pt x="8694" y="12523"/>
                      <a:pt x="8694" y="12523"/>
                    </a:cubicBezTo>
                    <a:cubicBezTo>
                      <a:pt x="8238" y="13496"/>
                      <a:pt x="7600" y="14407"/>
                      <a:pt x="7265" y="15441"/>
                    </a:cubicBezTo>
                    <a:cubicBezTo>
                      <a:pt x="7235" y="15532"/>
                      <a:pt x="7174" y="15654"/>
                      <a:pt x="7144" y="15745"/>
                    </a:cubicBezTo>
                    <a:cubicBezTo>
                      <a:pt x="7144" y="15745"/>
                      <a:pt x="7144" y="15745"/>
                      <a:pt x="7174" y="15714"/>
                    </a:cubicBezTo>
                    <a:lnTo>
                      <a:pt x="7174" y="15714"/>
                    </a:lnTo>
                    <a:cubicBezTo>
                      <a:pt x="7113" y="15836"/>
                      <a:pt x="7083" y="15958"/>
                      <a:pt x="7022" y="16079"/>
                    </a:cubicBezTo>
                    <a:cubicBezTo>
                      <a:pt x="7022" y="16094"/>
                      <a:pt x="7022" y="16102"/>
                      <a:pt x="7022" y="16110"/>
                    </a:cubicBezTo>
                    <a:cubicBezTo>
                      <a:pt x="7022" y="16140"/>
                      <a:pt x="6992" y="16201"/>
                      <a:pt x="6992" y="16231"/>
                    </a:cubicBezTo>
                    <a:cubicBezTo>
                      <a:pt x="6992" y="16231"/>
                      <a:pt x="6992" y="16201"/>
                      <a:pt x="6992" y="16201"/>
                    </a:cubicBezTo>
                    <a:cubicBezTo>
                      <a:pt x="6992" y="16231"/>
                      <a:pt x="6962" y="16292"/>
                      <a:pt x="6962" y="16322"/>
                    </a:cubicBezTo>
                    <a:cubicBezTo>
                      <a:pt x="6962" y="16322"/>
                      <a:pt x="6931" y="16322"/>
                      <a:pt x="6931" y="16353"/>
                    </a:cubicBezTo>
                    <a:cubicBezTo>
                      <a:pt x="6931" y="16353"/>
                      <a:pt x="6931" y="16383"/>
                      <a:pt x="6931" y="16383"/>
                    </a:cubicBezTo>
                    <a:cubicBezTo>
                      <a:pt x="6779" y="16991"/>
                      <a:pt x="6414" y="17599"/>
                      <a:pt x="6445" y="18237"/>
                    </a:cubicBezTo>
                    <a:cubicBezTo>
                      <a:pt x="6494" y="18330"/>
                      <a:pt x="6570" y="18369"/>
                      <a:pt x="6665" y="18369"/>
                    </a:cubicBezTo>
                    <a:cubicBezTo>
                      <a:pt x="7163" y="18369"/>
                      <a:pt x="8185" y="17286"/>
                      <a:pt x="8542" y="17082"/>
                    </a:cubicBezTo>
                    <a:cubicBezTo>
                      <a:pt x="10183" y="15714"/>
                      <a:pt x="11734" y="14134"/>
                      <a:pt x="12919" y="12371"/>
                    </a:cubicBezTo>
                    <a:cubicBezTo>
                      <a:pt x="14135" y="10061"/>
                      <a:pt x="15320" y="7720"/>
                      <a:pt x="16111" y="5228"/>
                    </a:cubicBezTo>
                    <a:cubicBezTo>
                      <a:pt x="16111" y="5258"/>
                      <a:pt x="16111" y="5258"/>
                      <a:pt x="16111" y="5258"/>
                    </a:cubicBezTo>
                    <a:cubicBezTo>
                      <a:pt x="16111" y="5198"/>
                      <a:pt x="16141" y="5137"/>
                      <a:pt x="16111" y="5106"/>
                    </a:cubicBezTo>
                    <a:cubicBezTo>
                      <a:pt x="16202" y="4954"/>
                      <a:pt x="16111" y="4772"/>
                      <a:pt x="15959" y="4681"/>
                    </a:cubicBezTo>
                    <a:cubicBezTo>
                      <a:pt x="15818" y="4597"/>
                      <a:pt x="15678" y="4434"/>
                      <a:pt x="15513" y="4434"/>
                    </a:cubicBezTo>
                    <a:cubicBezTo>
                      <a:pt x="15500" y="4434"/>
                      <a:pt x="15486" y="4435"/>
                      <a:pt x="15472" y="4438"/>
                    </a:cubicBezTo>
                    <a:cubicBezTo>
                      <a:pt x="13223" y="2219"/>
                      <a:pt x="10396" y="486"/>
                      <a:pt x="7235" y="30"/>
                    </a:cubicBezTo>
                    <a:cubicBezTo>
                      <a:pt x="6834" y="9"/>
                      <a:pt x="6432" y="0"/>
                      <a:pt x="60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9"/>
              <p:cNvSpPr/>
              <p:nvPr/>
            </p:nvSpPr>
            <p:spPr>
              <a:xfrm>
                <a:off x="2373400" y="3869050"/>
                <a:ext cx="212800" cy="328300"/>
              </a:xfrm>
              <a:custGeom>
                <a:rect b="b" l="l" r="r" t="t"/>
                <a:pathLst>
                  <a:path extrusionOk="0" h="13132" w="8512">
                    <a:moveTo>
                      <a:pt x="252" y="12214"/>
                    </a:moveTo>
                    <a:cubicBezTo>
                      <a:pt x="244" y="12217"/>
                      <a:pt x="244" y="12224"/>
                      <a:pt x="244" y="12243"/>
                    </a:cubicBezTo>
                    <a:cubicBezTo>
                      <a:pt x="247" y="12234"/>
                      <a:pt x="250" y="12224"/>
                      <a:pt x="252" y="12214"/>
                    </a:cubicBezTo>
                    <a:close/>
                    <a:moveTo>
                      <a:pt x="8136" y="0"/>
                    </a:moveTo>
                    <a:cubicBezTo>
                      <a:pt x="8001" y="0"/>
                      <a:pt x="7904" y="242"/>
                      <a:pt x="7904" y="420"/>
                    </a:cubicBezTo>
                    <a:cubicBezTo>
                      <a:pt x="7752" y="541"/>
                      <a:pt x="7600" y="632"/>
                      <a:pt x="7417" y="754"/>
                    </a:cubicBezTo>
                    <a:cubicBezTo>
                      <a:pt x="3475" y="3301"/>
                      <a:pt x="1499" y="7846"/>
                      <a:pt x="252" y="12214"/>
                    </a:cubicBezTo>
                    <a:lnTo>
                      <a:pt x="252" y="12214"/>
                    </a:lnTo>
                    <a:cubicBezTo>
                      <a:pt x="257" y="12213"/>
                      <a:pt x="264" y="12213"/>
                      <a:pt x="274" y="12213"/>
                    </a:cubicBezTo>
                    <a:cubicBezTo>
                      <a:pt x="244" y="12243"/>
                      <a:pt x="244" y="12274"/>
                      <a:pt x="244" y="12304"/>
                    </a:cubicBezTo>
                    <a:cubicBezTo>
                      <a:pt x="244" y="12274"/>
                      <a:pt x="244" y="12274"/>
                      <a:pt x="244" y="12274"/>
                    </a:cubicBezTo>
                    <a:cubicBezTo>
                      <a:pt x="183" y="12517"/>
                      <a:pt x="1" y="12760"/>
                      <a:pt x="92" y="13034"/>
                    </a:cubicBezTo>
                    <a:cubicBezTo>
                      <a:pt x="137" y="13105"/>
                      <a:pt x="192" y="13132"/>
                      <a:pt x="251" y="13132"/>
                    </a:cubicBezTo>
                    <a:cubicBezTo>
                      <a:pt x="394" y="13132"/>
                      <a:pt x="562" y="12977"/>
                      <a:pt x="670" y="12912"/>
                    </a:cubicBezTo>
                    <a:cubicBezTo>
                      <a:pt x="2311" y="11879"/>
                      <a:pt x="3618" y="10511"/>
                      <a:pt x="4682" y="8900"/>
                    </a:cubicBezTo>
                    <a:lnTo>
                      <a:pt x="4773" y="8809"/>
                    </a:lnTo>
                    <a:cubicBezTo>
                      <a:pt x="6384" y="6772"/>
                      <a:pt x="8360" y="4401"/>
                      <a:pt x="8208" y="1666"/>
                    </a:cubicBezTo>
                    <a:cubicBezTo>
                      <a:pt x="8208" y="1483"/>
                      <a:pt x="8238" y="1271"/>
                      <a:pt x="8238" y="1088"/>
                    </a:cubicBezTo>
                    <a:cubicBezTo>
                      <a:pt x="8269" y="815"/>
                      <a:pt x="8269" y="511"/>
                      <a:pt x="8329" y="237"/>
                    </a:cubicBezTo>
                    <a:cubicBezTo>
                      <a:pt x="8360" y="207"/>
                      <a:pt x="8390" y="176"/>
                      <a:pt x="8451" y="146"/>
                    </a:cubicBezTo>
                    <a:cubicBezTo>
                      <a:pt x="8481" y="146"/>
                      <a:pt x="8512" y="85"/>
                      <a:pt x="8481" y="55"/>
                    </a:cubicBezTo>
                    <a:cubicBezTo>
                      <a:pt x="8470" y="49"/>
                      <a:pt x="8458" y="47"/>
                      <a:pt x="8446" y="47"/>
                    </a:cubicBezTo>
                    <a:cubicBezTo>
                      <a:pt x="8397" y="47"/>
                      <a:pt x="8348" y="91"/>
                      <a:pt x="8299" y="116"/>
                    </a:cubicBezTo>
                    <a:cubicBezTo>
                      <a:pt x="8241" y="33"/>
                      <a:pt x="8186" y="0"/>
                      <a:pt x="81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9"/>
              <p:cNvSpPr/>
              <p:nvPr/>
            </p:nvSpPr>
            <p:spPr>
              <a:xfrm>
                <a:off x="2229800" y="3785775"/>
                <a:ext cx="373150" cy="81625"/>
              </a:xfrm>
              <a:custGeom>
                <a:rect b="b" l="l" r="r" t="t"/>
                <a:pathLst>
                  <a:path extrusionOk="0" h="3265" w="14926">
                    <a:moveTo>
                      <a:pt x="6557" y="0"/>
                    </a:moveTo>
                    <a:cubicBezTo>
                      <a:pt x="5818" y="0"/>
                      <a:pt x="5072" y="82"/>
                      <a:pt x="4347" y="194"/>
                    </a:cubicBezTo>
                    <a:cubicBezTo>
                      <a:pt x="3465" y="225"/>
                      <a:pt x="2584" y="377"/>
                      <a:pt x="1702" y="529"/>
                    </a:cubicBezTo>
                    <a:cubicBezTo>
                      <a:pt x="1186" y="681"/>
                      <a:pt x="486" y="711"/>
                      <a:pt x="61" y="1106"/>
                    </a:cubicBezTo>
                    <a:cubicBezTo>
                      <a:pt x="0" y="1228"/>
                      <a:pt x="122" y="1380"/>
                      <a:pt x="243" y="1440"/>
                    </a:cubicBezTo>
                    <a:cubicBezTo>
                      <a:pt x="578" y="1623"/>
                      <a:pt x="912" y="1714"/>
                      <a:pt x="1246" y="1836"/>
                    </a:cubicBezTo>
                    <a:cubicBezTo>
                      <a:pt x="2280" y="2261"/>
                      <a:pt x="3131" y="2778"/>
                      <a:pt x="4286" y="2960"/>
                    </a:cubicBezTo>
                    <a:cubicBezTo>
                      <a:pt x="4985" y="3051"/>
                      <a:pt x="5745" y="3264"/>
                      <a:pt x="6444" y="3264"/>
                    </a:cubicBezTo>
                    <a:cubicBezTo>
                      <a:pt x="8025" y="3264"/>
                      <a:pt x="9575" y="2960"/>
                      <a:pt x="11125" y="2869"/>
                    </a:cubicBezTo>
                    <a:cubicBezTo>
                      <a:pt x="11304" y="2861"/>
                      <a:pt x="11479" y="2857"/>
                      <a:pt x="11651" y="2857"/>
                    </a:cubicBezTo>
                    <a:cubicBezTo>
                      <a:pt x="12122" y="2857"/>
                      <a:pt x="12573" y="2885"/>
                      <a:pt x="13040" y="2930"/>
                    </a:cubicBezTo>
                    <a:cubicBezTo>
                      <a:pt x="13371" y="2947"/>
                      <a:pt x="13713" y="2985"/>
                      <a:pt x="14053" y="2985"/>
                    </a:cubicBezTo>
                    <a:cubicBezTo>
                      <a:pt x="14305" y="2985"/>
                      <a:pt x="14557" y="2964"/>
                      <a:pt x="14803" y="2899"/>
                    </a:cubicBezTo>
                    <a:cubicBezTo>
                      <a:pt x="14926" y="2801"/>
                      <a:pt x="14850" y="2623"/>
                      <a:pt x="14736" y="2623"/>
                    </a:cubicBezTo>
                    <a:cubicBezTo>
                      <a:pt x="14709" y="2623"/>
                      <a:pt x="14680" y="2633"/>
                      <a:pt x="14651" y="2656"/>
                    </a:cubicBezTo>
                    <a:cubicBezTo>
                      <a:pt x="14590" y="2687"/>
                      <a:pt x="14529" y="2687"/>
                      <a:pt x="14499" y="2687"/>
                    </a:cubicBezTo>
                    <a:cubicBezTo>
                      <a:pt x="13830" y="2596"/>
                      <a:pt x="13283" y="2170"/>
                      <a:pt x="12675" y="1896"/>
                    </a:cubicBezTo>
                    <a:cubicBezTo>
                      <a:pt x="11672" y="1501"/>
                      <a:pt x="10730" y="954"/>
                      <a:pt x="9666" y="681"/>
                    </a:cubicBezTo>
                    <a:lnTo>
                      <a:pt x="9696" y="681"/>
                    </a:lnTo>
                    <a:cubicBezTo>
                      <a:pt x="9666" y="681"/>
                      <a:pt x="9636" y="650"/>
                      <a:pt x="9605" y="650"/>
                    </a:cubicBezTo>
                    <a:cubicBezTo>
                      <a:pt x="8657" y="167"/>
                      <a:pt x="7614" y="0"/>
                      <a:pt x="655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9"/>
              <p:cNvSpPr/>
              <p:nvPr/>
            </p:nvSpPr>
            <p:spPr>
              <a:xfrm>
                <a:off x="2105925" y="3868900"/>
                <a:ext cx="379975" cy="350950"/>
              </a:xfrm>
              <a:custGeom>
                <a:rect b="b" l="l" r="r" t="t"/>
                <a:pathLst>
                  <a:path extrusionOk="0" h="14038" w="15199">
                    <a:moveTo>
                      <a:pt x="7721" y="0"/>
                    </a:moveTo>
                    <a:cubicBezTo>
                      <a:pt x="6597" y="30"/>
                      <a:pt x="5472" y="304"/>
                      <a:pt x="4378" y="669"/>
                    </a:cubicBezTo>
                    <a:cubicBezTo>
                      <a:pt x="3253" y="1003"/>
                      <a:pt x="2189" y="1550"/>
                      <a:pt x="1156" y="2097"/>
                    </a:cubicBezTo>
                    <a:cubicBezTo>
                      <a:pt x="913" y="2249"/>
                      <a:pt x="1" y="2492"/>
                      <a:pt x="244" y="2888"/>
                    </a:cubicBezTo>
                    <a:cubicBezTo>
                      <a:pt x="289" y="2948"/>
                      <a:pt x="358" y="2964"/>
                      <a:pt x="434" y="2964"/>
                    </a:cubicBezTo>
                    <a:cubicBezTo>
                      <a:pt x="510" y="2964"/>
                      <a:pt x="593" y="2948"/>
                      <a:pt x="669" y="2948"/>
                    </a:cubicBezTo>
                    <a:cubicBezTo>
                      <a:pt x="1277" y="2948"/>
                      <a:pt x="1824" y="3222"/>
                      <a:pt x="2402" y="3344"/>
                    </a:cubicBezTo>
                    <a:cubicBezTo>
                      <a:pt x="2956" y="3444"/>
                      <a:pt x="3593" y="3503"/>
                      <a:pt x="4210" y="3503"/>
                    </a:cubicBezTo>
                    <a:cubicBezTo>
                      <a:pt x="4338" y="3503"/>
                      <a:pt x="4465" y="3501"/>
                      <a:pt x="4590" y="3496"/>
                    </a:cubicBezTo>
                    <a:cubicBezTo>
                      <a:pt x="5837" y="3435"/>
                      <a:pt x="7052" y="3009"/>
                      <a:pt x="8268" y="2766"/>
                    </a:cubicBezTo>
                    <a:cubicBezTo>
                      <a:pt x="10274" y="2280"/>
                      <a:pt x="12250" y="1672"/>
                      <a:pt x="14287" y="1277"/>
                    </a:cubicBezTo>
                    <a:lnTo>
                      <a:pt x="14287" y="1277"/>
                    </a:lnTo>
                    <a:cubicBezTo>
                      <a:pt x="13770" y="1641"/>
                      <a:pt x="13344" y="2158"/>
                      <a:pt x="12949" y="2675"/>
                    </a:cubicBezTo>
                    <a:cubicBezTo>
                      <a:pt x="12463" y="3070"/>
                      <a:pt x="11977" y="3465"/>
                      <a:pt x="11490" y="3891"/>
                    </a:cubicBezTo>
                    <a:cubicBezTo>
                      <a:pt x="11399" y="3982"/>
                      <a:pt x="11277" y="4073"/>
                      <a:pt x="11186" y="4164"/>
                    </a:cubicBezTo>
                    <a:cubicBezTo>
                      <a:pt x="11179" y="4172"/>
                      <a:pt x="11171" y="4179"/>
                      <a:pt x="11156" y="4195"/>
                    </a:cubicBezTo>
                    <a:cubicBezTo>
                      <a:pt x="11156" y="4195"/>
                      <a:pt x="11156" y="4164"/>
                      <a:pt x="11156" y="4164"/>
                    </a:cubicBezTo>
                    <a:cubicBezTo>
                      <a:pt x="11095" y="4225"/>
                      <a:pt x="11004" y="4316"/>
                      <a:pt x="10943" y="4377"/>
                    </a:cubicBezTo>
                    <a:cubicBezTo>
                      <a:pt x="9970" y="5167"/>
                      <a:pt x="9241" y="6079"/>
                      <a:pt x="8603" y="7113"/>
                    </a:cubicBezTo>
                    <a:cubicBezTo>
                      <a:pt x="8116" y="7812"/>
                      <a:pt x="7539" y="8572"/>
                      <a:pt x="7296" y="9423"/>
                    </a:cubicBezTo>
                    <a:cubicBezTo>
                      <a:pt x="7083" y="10122"/>
                      <a:pt x="6900" y="10912"/>
                      <a:pt x="6688" y="11611"/>
                    </a:cubicBezTo>
                    <a:cubicBezTo>
                      <a:pt x="6414" y="12401"/>
                      <a:pt x="5958" y="13131"/>
                      <a:pt x="5837" y="13952"/>
                    </a:cubicBezTo>
                    <a:cubicBezTo>
                      <a:pt x="5865" y="14011"/>
                      <a:pt x="5909" y="14038"/>
                      <a:pt x="5965" y="14038"/>
                    </a:cubicBezTo>
                    <a:cubicBezTo>
                      <a:pt x="6517" y="14038"/>
                      <a:pt x="8289" y="11464"/>
                      <a:pt x="8785" y="11216"/>
                    </a:cubicBezTo>
                    <a:cubicBezTo>
                      <a:pt x="8785" y="11216"/>
                      <a:pt x="8815" y="11186"/>
                      <a:pt x="8815" y="11186"/>
                    </a:cubicBezTo>
                    <a:cubicBezTo>
                      <a:pt x="8815" y="11186"/>
                      <a:pt x="8846" y="11186"/>
                      <a:pt x="8846" y="11155"/>
                    </a:cubicBezTo>
                    <a:lnTo>
                      <a:pt x="8846" y="11186"/>
                    </a:lnTo>
                    <a:cubicBezTo>
                      <a:pt x="8846" y="11155"/>
                      <a:pt x="8876" y="11125"/>
                      <a:pt x="8907" y="11125"/>
                    </a:cubicBezTo>
                    <a:cubicBezTo>
                      <a:pt x="8907" y="11125"/>
                      <a:pt x="8937" y="11094"/>
                      <a:pt x="8937" y="11064"/>
                    </a:cubicBezTo>
                    <a:lnTo>
                      <a:pt x="8937" y="11094"/>
                    </a:lnTo>
                    <a:cubicBezTo>
                      <a:pt x="8967" y="11064"/>
                      <a:pt x="8967" y="11064"/>
                      <a:pt x="8998" y="11034"/>
                    </a:cubicBezTo>
                    <a:cubicBezTo>
                      <a:pt x="9119" y="10942"/>
                      <a:pt x="9271" y="10821"/>
                      <a:pt x="9393" y="10699"/>
                    </a:cubicBezTo>
                    <a:cubicBezTo>
                      <a:pt x="10366" y="9909"/>
                      <a:pt x="11186" y="8936"/>
                      <a:pt x="11825" y="7842"/>
                    </a:cubicBezTo>
                    <a:cubicBezTo>
                      <a:pt x="12584" y="6626"/>
                      <a:pt x="13223" y="5380"/>
                      <a:pt x="13679" y="3982"/>
                    </a:cubicBezTo>
                    <a:cubicBezTo>
                      <a:pt x="13831" y="3617"/>
                      <a:pt x="14013" y="3222"/>
                      <a:pt x="14135" y="2827"/>
                    </a:cubicBezTo>
                    <a:cubicBezTo>
                      <a:pt x="14317" y="2401"/>
                      <a:pt x="14408" y="1885"/>
                      <a:pt x="14591" y="1459"/>
                    </a:cubicBezTo>
                    <a:cubicBezTo>
                      <a:pt x="14790" y="1339"/>
                      <a:pt x="14885" y="1180"/>
                      <a:pt x="14814" y="1180"/>
                    </a:cubicBezTo>
                    <a:cubicBezTo>
                      <a:pt x="14777" y="1180"/>
                      <a:pt x="14695" y="1223"/>
                      <a:pt x="14560" y="1337"/>
                    </a:cubicBezTo>
                    <a:cubicBezTo>
                      <a:pt x="14530" y="1277"/>
                      <a:pt x="14499" y="1246"/>
                      <a:pt x="14439" y="1216"/>
                    </a:cubicBezTo>
                    <a:lnTo>
                      <a:pt x="14408" y="1216"/>
                    </a:lnTo>
                    <a:cubicBezTo>
                      <a:pt x="14530" y="1185"/>
                      <a:pt x="14682" y="1155"/>
                      <a:pt x="14803" y="1125"/>
                    </a:cubicBezTo>
                    <a:cubicBezTo>
                      <a:pt x="14864" y="1155"/>
                      <a:pt x="14986" y="1155"/>
                      <a:pt x="15016" y="1185"/>
                    </a:cubicBezTo>
                    <a:cubicBezTo>
                      <a:pt x="15138" y="1185"/>
                      <a:pt x="15198" y="1033"/>
                      <a:pt x="15077" y="1003"/>
                    </a:cubicBezTo>
                    <a:cubicBezTo>
                      <a:pt x="15092" y="897"/>
                      <a:pt x="15031" y="866"/>
                      <a:pt x="14952" y="866"/>
                    </a:cubicBezTo>
                    <a:cubicBezTo>
                      <a:pt x="14872" y="866"/>
                      <a:pt x="14773" y="897"/>
                      <a:pt x="14712" y="912"/>
                    </a:cubicBezTo>
                    <a:cubicBezTo>
                      <a:pt x="13800" y="760"/>
                      <a:pt x="12919" y="608"/>
                      <a:pt x="11977" y="517"/>
                    </a:cubicBezTo>
                    <a:cubicBezTo>
                      <a:pt x="11369" y="426"/>
                      <a:pt x="10730" y="274"/>
                      <a:pt x="10092" y="243"/>
                    </a:cubicBezTo>
                    <a:cubicBezTo>
                      <a:pt x="9302" y="152"/>
                      <a:pt x="8511" y="0"/>
                      <a:pt x="77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9"/>
              <p:cNvSpPr/>
              <p:nvPr/>
            </p:nvSpPr>
            <p:spPr>
              <a:xfrm>
                <a:off x="1972175" y="3980700"/>
                <a:ext cx="330825" cy="228825"/>
              </a:xfrm>
              <a:custGeom>
                <a:rect b="b" l="l" r="r" t="t"/>
                <a:pathLst>
                  <a:path extrusionOk="0" h="9153" w="13233">
                    <a:moveTo>
                      <a:pt x="13139" y="0"/>
                    </a:moveTo>
                    <a:cubicBezTo>
                      <a:pt x="13007" y="0"/>
                      <a:pt x="12761" y="118"/>
                      <a:pt x="12676" y="118"/>
                    </a:cubicBezTo>
                    <a:cubicBezTo>
                      <a:pt x="12651" y="101"/>
                      <a:pt x="12625" y="93"/>
                      <a:pt x="12600" y="93"/>
                    </a:cubicBezTo>
                    <a:cubicBezTo>
                      <a:pt x="12536" y="93"/>
                      <a:pt x="12477" y="143"/>
                      <a:pt x="12433" y="209"/>
                    </a:cubicBezTo>
                    <a:cubicBezTo>
                      <a:pt x="9241" y="1090"/>
                      <a:pt x="6050" y="2306"/>
                      <a:pt x="3648" y="4677"/>
                    </a:cubicBezTo>
                    <a:cubicBezTo>
                      <a:pt x="2341" y="5984"/>
                      <a:pt x="730" y="7352"/>
                      <a:pt x="1" y="9054"/>
                    </a:cubicBezTo>
                    <a:cubicBezTo>
                      <a:pt x="31" y="9130"/>
                      <a:pt x="92" y="9153"/>
                      <a:pt x="161" y="9153"/>
                    </a:cubicBezTo>
                    <a:cubicBezTo>
                      <a:pt x="229" y="9153"/>
                      <a:pt x="305" y="9130"/>
                      <a:pt x="366" y="9115"/>
                    </a:cubicBezTo>
                    <a:cubicBezTo>
                      <a:pt x="2797" y="8355"/>
                      <a:pt x="5047" y="7109"/>
                      <a:pt x="7205" y="5741"/>
                    </a:cubicBezTo>
                    <a:cubicBezTo>
                      <a:pt x="8877" y="4525"/>
                      <a:pt x="10214" y="2945"/>
                      <a:pt x="11612" y="1455"/>
                    </a:cubicBezTo>
                    <a:cubicBezTo>
                      <a:pt x="11916" y="999"/>
                      <a:pt x="12554" y="756"/>
                      <a:pt x="12767" y="239"/>
                    </a:cubicBezTo>
                    <a:cubicBezTo>
                      <a:pt x="12828" y="239"/>
                      <a:pt x="12889" y="209"/>
                      <a:pt x="12980" y="179"/>
                    </a:cubicBezTo>
                    <a:lnTo>
                      <a:pt x="12950" y="179"/>
                    </a:lnTo>
                    <a:cubicBezTo>
                      <a:pt x="13041" y="148"/>
                      <a:pt x="13102" y="148"/>
                      <a:pt x="13162" y="118"/>
                    </a:cubicBezTo>
                    <a:cubicBezTo>
                      <a:pt x="13193" y="118"/>
                      <a:pt x="13223" y="118"/>
                      <a:pt x="13223" y="87"/>
                    </a:cubicBezTo>
                    <a:cubicBezTo>
                      <a:pt x="13232" y="23"/>
                      <a:pt x="13197" y="0"/>
                      <a:pt x="1313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9"/>
              <p:cNvSpPr/>
              <p:nvPr/>
            </p:nvSpPr>
            <p:spPr>
              <a:xfrm>
                <a:off x="2026425" y="3819850"/>
                <a:ext cx="1276350" cy="350675"/>
              </a:xfrm>
              <a:custGeom>
                <a:rect b="b" l="l" r="r" t="t"/>
                <a:pathLst>
                  <a:path extrusionOk="0" h="14027" w="51054">
                    <a:moveTo>
                      <a:pt x="171" y="13975"/>
                    </a:moveTo>
                    <a:lnTo>
                      <a:pt x="171" y="13975"/>
                    </a:lnTo>
                    <a:cubicBezTo>
                      <a:pt x="169" y="13977"/>
                      <a:pt x="167" y="13979"/>
                      <a:pt x="164" y="13981"/>
                    </a:cubicBezTo>
                    <a:lnTo>
                      <a:pt x="164" y="13981"/>
                    </a:lnTo>
                    <a:cubicBezTo>
                      <a:pt x="160" y="13988"/>
                      <a:pt x="156" y="13993"/>
                      <a:pt x="151" y="13999"/>
                    </a:cubicBezTo>
                    <a:lnTo>
                      <a:pt x="151" y="13999"/>
                    </a:lnTo>
                    <a:cubicBezTo>
                      <a:pt x="169" y="13998"/>
                      <a:pt x="171" y="13996"/>
                      <a:pt x="171" y="13975"/>
                    </a:cubicBezTo>
                    <a:close/>
                    <a:moveTo>
                      <a:pt x="33043" y="0"/>
                    </a:moveTo>
                    <a:cubicBezTo>
                      <a:pt x="31338" y="0"/>
                      <a:pt x="29630" y="130"/>
                      <a:pt x="27953" y="321"/>
                    </a:cubicBezTo>
                    <a:lnTo>
                      <a:pt x="28014" y="321"/>
                    </a:lnTo>
                    <a:cubicBezTo>
                      <a:pt x="27923" y="321"/>
                      <a:pt x="27862" y="351"/>
                      <a:pt x="27801" y="351"/>
                    </a:cubicBezTo>
                    <a:lnTo>
                      <a:pt x="27680" y="351"/>
                    </a:lnTo>
                    <a:cubicBezTo>
                      <a:pt x="27649" y="351"/>
                      <a:pt x="27588" y="381"/>
                      <a:pt x="27528" y="381"/>
                    </a:cubicBezTo>
                    <a:lnTo>
                      <a:pt x="27588" y="381"/>
                    </a:lnTo>
                    <a:cubicBezTo>
                      <a:pt x="17223" y="1536"/>
                      <a:pt x="7983" y="7342"/>
                      <a:pt x="111" y="13907"/>
                    </a:cubicBezTo>
                    <a:lnTo>
                      <a:pt x="80" y="13907"/>
                    </a:lnTo>
                    <a:cubicBezTo>
                      <a:pt x="1" y="13967"/>
                      <a:pt x="38" y="14027"/>
                      <a:pt x="91" y="14027"/>
                    </a:cubicBezTo>
                    <a:cubicBezTo>
                      <a:pt x="111" y="14027"/>
                      <a:pt x="132" y="14018"/>
                      <a:pt x="151" y="13999"/>
                    </a:cubicBezTo>
                    <a:lnTo>
                      <a:pt x="151" y="13999"/>
                    </a:lnTo>
                    <a:cubicBezTo>
                      <a:pt x="148" y="13999"/>
                      <a:pt x="145" y="13999"/>
                      <a:pt x="141" y="13999"/>
                    </a:cubicBezTo>
                    <a:cubicBezTo>
                      <a:pt x="149" y="13993"/>
                      <a:pt x="157" y="13987"/>
                      <a:pt x="164" y="13981"/>
                    </a:cubicBezTo>
                    <a:lnTo>
                      <a:pt x="164" y="13981"/>
                    </a:lnTo>
                    <a:cubicBezTo>
                      <a:pt x="167" y="13977"/>
                      <a:pt x="169" y="13973"/>
                      <a:pt x="171" y="13968"/>
                    </a:cubicBezTo>
                    <a:lnTo>
                      <a:pt x="171" y="13968"/>
                    </a:lnTo>
                    <a:cubicBezTo>
                      <a:pt x="171" y="13971"/>
                      <a:pt x="171" y="13973"/>
                      <a:pt x="171" y="13975"/>
                    </a:cubicBezTo>
                    <a:lnTo>
                      <a:pt x="171" y="13975"/>
                    </a:lnTo>
                    <a:cubicBezTo>
                      <a:pt x="6638" y="9031"/>
                      <a:pt x="13710" y="4694"/>
                      <a:pt x="21540" y="2388"/>
                    </a:cubicBezTo>
                    <a:cubicBezTo>
                      <a:pt x="21783" y="2327"/>
                      <a:pt x="22026" y="2266"/>
                      <a:pt x="22269" y="2205"/>
                    </a:cubicBezTo>
                    <a:cubicBezTo>
                      <a:pt x="25556" y="1414"/>
                      <a:pt x="28985" y="904"/>
                      <a:pt x="32386" y="904"/>
                    </a:cubicBezTo>
                    <a:cubicBezTo>
                      <a:pt x="36564" y="904"/>
                      <a:pt x="40702" y="1673"/>
                      <a:pt x="44488" y="3634"/>
                    </a:cubicBezTo>
                    <a:cubicBezTo>
                      <a:pt x="46495" y="4698"/>
                      <a:pt x="48440" y="5944"/>
                      <a:pt x="50203" y="7372"/>
                    </a:cubicBezTo>
                    <a:cubicBezTo>
                      <a:pt x="50271" y="7441"/>
                      <a:pt x="50358" y="7472"/>
                      <a:pt x="50444" y="7472"/>
                    </a:cubicBezTo>
                    <a:cubicBezTo>
                      <a:pt x="50549" y="7472"/>
                      <a:pt x="50653" y="7426"/>
                      <a:pt x="50720" y="7342"/>
                    </a:cubicBezTo>
                    <a:cubicBezTo>
                      <a:pt x="51054" y="6795"/>
                      <a:pt x="50142" y="6461"/>
                      <a:pt x="49899" y="6065"/>
                    </a:cubicBezTo>
                    <a:lnTo>
                      <a:pt x="49899" y="6065"/>
                    </a:lnTo>
                    <a:cubicBezTo>
                      <a:pt x="49899" y="6096"/>
                      <a:pt x="49929" y="6096"/>
                      <a:pt x="49929" y="6126"/>
                    </a:cubicBezTo>
                    <a:cubicBezTo>
                      <a:pt x="47042" y="3299"/>
                      <a:pt x="43060" y="1749"/>
                      <a:pt x="39230" y="685"/>
                    </a:cubicBezTo>
                    <a:lnTo>
                      <a:pt x="39230" y="685"/>
                    </a:lnTo>
                    <a:cubicBezTo>
                      <a:pt x="39230" y="685"/>
                      <a:pt x="39230" y="686"/>
                      <a:pt x="39260" y="716"/>
                    </a:cubicBezTo>
                    <a:cubicBezTo>
                      <a:pt x="37232" y="196"/>
                      <a:pt x="35139" y="0"/>
                      <a:pt x="33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9"/>
              <p:cNvSpPr/>
              <p:nvPr/>
            </p:nvSpPr>
            <p:spPr>
              <a:xfrm>
                <a:off x="3738625" y="3633900"/>
                <a:ext cx="352650" cy="130525"/>
              </a:xfrm>
              <a:custGeom>
                <a:rect b="b" l="l" r="r" t="t"/>
                <a:pathLst>
                  <a:path extrusionOk="0" h="5221" w="14106">
                    <a:moveTo>
                      <a:pt x="303" y="0"/>
                    </a:moveTo>
                    <a:cubicBezTo>
                      <a:pt x="145" y="0"/>
                      <a:pt x="1" y="232"/>
                      <a:pt x="165" y="373"/>
                    </a:cubicBezTo>
                    <a:cubicBezTo>
                      <a:pt x="195" y="373"/>
                      <a:pt x="226" y="403"/>
                      <a:pt x="256" y="403"/>
                    </a:cubicBezTo>
                    <a:cubicBezTo>
                      <a:pt x="925" y="859"/>
                      <a:pt x="1685" y="1224"/>
                      <a:pt x="2414" y="1528"/>
                    </a:cubicBezTo>
                    <a:cubicBezTo>
                      <a:pt x="3235" y="1862"/>
                      <a:pt x="3843" y="2500"/>
                      <a:pt x="4603" y="2956"/>
                    </a:cubicBezTo>
                    <a:cubicBezTo>
                      <a:pt x="5758" y="3594"/>
                      <a:pt x="7034" y="3959"/>
                      <a:pt x="8281" y="4354"/>
                    </a:cubicBezTo>
                    <a:cubicBezTo>
                      <a:pt x="8886" y="4480"/>
                      <a:pt x="11425" y="5221"/>
                      <a:pt x="12938" y="5221"/>
                    </a:cubicBezTo>
                    <a:cubicBezTo>
                      <a:pt x="13628" y="5221"/>
                      <a:pt x="14105" y="5066"/>
                      <a:pt x="14086" y="4628"/>
                    </a:cubicBezTo>
                    <a:cubicBezTo>
                      <a:pt x="12566" y="3321"/>
                      <a:pt x="10621" y="2561"/>
                      <a:pt x="8889" y="1588"/>
                    </a:cubicBezTo>
                    <a:cubicBezTo>
                      <a:pt x="8189" y="1072"/>
                      <a:pt x="7338" y="950"/>
                      <a:pt x="6548" y="798"/>
                    </a:cubicBezTo>
                    <a:cubicBezTo>
                      <a:pt x="4809" y="263"/>
                      <a:pt x="2975" y="58"/>
                      <a:pt x="1172" y="58"/>
                    </a:cubicBezTo>
                    <a:cubicBezTo>
                      <a:pt x="927" y="58"/>
                      <a:pt x="682" y="61"/>
                      <a:pt x="439" y="69"/>
                    </a:cubicBezTo>
                    <a:cubicBezTo>
                      <a:pt x="397" y="20"/>
                      <a:pt x="349" y="0"/>
                      <a:pt x="3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9"/>
              <p:cNvSpPr/>
              <p:nvPr/>
            </p:nvSpPr>
            <p:spPr>
              <a:xfrm>
                <a:off x="3817200" y="3577000"/>
                <a:ext cx="379975" cy="60850"/>
              </a:xfrm>
              <a:custGeom>
                <a:rect b="b" l="l" r="r" t="t"/>
                <a:pathLst>
                  <a:path extrusionOk="0" h="2434" w="15199">
                    <a:moveTo>
                      <a:pt x="3527" y="1"/>
                    </a:moveTo>
                    <a:cubicBezTo>
                      <a:pt x="2556" y="1"/>
                      <a:pt x="1602" y="91"/>
                      <a:pt x="700" y="430"/>
                    </a:cubicBezTo>
                    <a:cubicBezTo>
                      <a:pt x="548" y="399"/>
                      <a:pt x="396" y="399"/>
                      <a:pt x="244" y="399"/>
                    </a:cubicBezTo>
                    <a:cubicBezTo>
                      <a:pt x="1" y="399"/>
                      <a:pt x="1" y="764"/>
                      <a:pt x="214" y="764"/>
                    </a:cubicBezTo>
                    <a:cubicBezTo>
                      <a:pt x="1095" y="825"/>
                      <a:pt x="1885" y="1342"/>
                      <a:pt x="2767" y="1433"/>
                    </a:cubicBezTo>
                    <a:cubicBezTo>
                      <a:pt x="4127" y="1610"/>
                      <a:pt x="5430" y="2133"/>
                      <a:pt x="6844" y="2133"/>
                    </a:cubicBezTo>
                    <a:cubicBezTo>
                      <a:pt x="6883" y="2133"/>
                      <a:pt x="6922" y="2133"/>
                      <a:pt x="6961" y="2132"/>
                    </a:cubicBezTo>
                    <a:cubicBezTo>
                      <a:pt x="7678" y="2217"/>
                      <a:pt x="8398" y="2239"/>
                      <a:pt x="9119" y="2239"/>
                    </a:cubicBezTo>
                    <a:cubicBezTo>
                      <a:pt x="9855" y="2239"/>
                      <a:pt x="10592" y="2216"/>
                      <a:pt x="11328" y="2216"/>
                    </a:cubicBezTo>
                    <a:cubicBezTo>
                      <a:pt x="11921" y="2216"/>
                      <a:pt x="12512" y="2231"/>
                      <a:pt x="13101" y="2284"/>
                    </a:cubicBezTo>
                    <a:cubicBezTo>
                      <a:pt x="13131" y="2282"/>
                      <a:pt x="13161" y="2282"/>
                      <a:pt x="13192" y="2282"/>
                    </a:cubicBezTo>
                    <a:cubicBezTo>
                      <a:pt x="13652" y="2282"/>
                      <a:pt x="14279" y="2434"/>
                      <a:pt x="14745" y="2434"/>
                    </a:cubicBezTo>
                    <a:cubicBezTo>
                      <a:pt x="14897" y="2434"/>
                      <a:pt x="15031" y="2418"/>
                      <a:pt x="15138" y="2375"/>
                    </a:cubicBezTo>
                    <a:cubicBezTo>
                      <a:pt x="15199" y="2284"/>
                      <a:pt x="15138" y="2193"/>
                      <a:pt x="15077" y="2101"/>
                    </a:cubicBezTo>
                    <a:cubicBezTo>
                      <a:pt x="14530" y="1372"/>
                      <a:pt x="13679" y="916"/>
                      <a:pt x="12767" y="703"/>
                    </a:cubicBezTo>
                    <a:cubicBezTo>
                      <a:pt x="11442" y="237"/>
                      <a:pt x="10058" y="68"/>
                      <a:pt x="8663" y="68"/>
                    </a:cubicBezTo>
                    <a:cubicBezTo>
                      <a:pt x="8329" y="68"/>
                      <a:pt x="7995" y="78"/>
                      <a:pt x="7660" y="95"/>
                    </a:cubicBezTo>
                    <a:lnTo>
                      <a:pt x="7691" y="95"/>
                    </a:lnTo>
                    <a:cubicBezTo>
                      <a:pt x="7425" y="113"/>
                      <a:pt x="7157" y="120"/>
                      <a:pt x="6888" y="120"/>
                    </a:cubicBezTo>
                    <a:cubicBezTo>
                      <a:pt x="5779" y="120"/>
                      <a:pt x="4642" y="1"/>
                      <a:pt x="35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9"/>
              <p:cNvSpPr/>
              <p:nvPr/>
            </p:nvSpPr>
            <p:spPr>
              <a:xfrm>
                <a:off x="3945625" y="3398150"/>
                <a:ext cx="446075" cy="115900"/>
              </a:xfrm>
              <a:custGeom>
                <a:rect b="b" l="l" r="r" t="t"/>
                <a:pathLst>
                  <a:path extrusionOk="0" h="4636" w="17843">
                    <a:moveTo>
                      <a:pt x="2554" y="3207"/>
                    </a:moveTo>
                    <a:cubicBezTo>
                      <a:pt x="2554" y="3237"/>
                      <a:pt x="2523" y="3237"/>
                      <a:pt x="2523" y="3237"/>
                    </a:cubicBezTo>
                    <a:lnTo>
                      <a:pt x="2554" y="3237"/>
                    </a:lnTo>
                    <a:cubicBezTo>
                      <a:pt x="2554" y="3237"/>
                      <a:pt x="2554" y="3237"/>
                      <a:pt x="2554" y="3207"/>
                    </a:cubicBezTo>
                    <a:close/>
                    <a:moveTo>
                      <a:pt x="11928" y="0"/>
                    </a:moveTo>
                    <a:cubicBezTo>
                      <a:pt x="8603" y="0"/>
                      <a:pt x="5356" y="1204"/>
                      <a:pt x="2675" y="3146"/>
                    </a:cubicBezTo>
                    <a:cubicBezTo>
                      <a:pt x="2675" y="3146"/>
                      <a:pt x="2675" y="3146"/>
                      <a:pt x="2675" y="3146"/>
                    </a:cubicBezTo>
                    <a:lnTo>
                      <a:pt x="2675" y="3146"/>
                    </a:lnTo>
                    <a:cubicBezTo>
                      <a:pt x="2675" y="3146"/>
                      <a:pt x="2657" y="3146"/>
                      <a:pt x="2649" y="3160"/>
                    </a:cubicBezTo>
                    <a:lnTo>
                      <a:pt x="2649" y="3160"/>
                    </a:lnTo>
                    <a:cubicBezTo>
                      <a:pt x="2605" y="3186"/>
                      <a:pt x="2579" y="3211"/>
                      <a:pt x="2554" y="3237"/>
                    </a:cubicBezTo>
                    <a:cubicBezTo>
                      <a:pt x="2311" y="3450"/>
                      <a:pt x="1" y="4149"/>
                      <a:pt x="943" y="4423"/>
                    </a:cubicBezTo>
                    <a:cubicBezTo>
                      <a:pt x="1034" y="4392"/>
                      <a:pt x="1095" y="4392"/>
                      <a:pt x="1186" y="4362"/>
                    </a:cubicBezTo>
                    <a:lnTo>
                      <a:pt x="1186" y="4362"/>
                    </a:lnTo>
                    <a:cubicBezTo>
                      <a:pt x="1061" y="4437"/>
                      <a:pt x="1142" y="4636"/>
                      <a:pt x="1259" y="4636"/>
                    </a:cubicBezTo>
                    <a:cubicBezTo>
                      <a:pt x="1284" y="4636"/>
                      <a:pt x="1311" y="4626"/>
                      <a:pt x="1338" y="4605"/>
                    </a:cubicBezTo>
                    <a:cubicBezTo>
                      <a:pt x="1672" y="4423"/>
                      <a:pt x="2068" y="4331"/>
                      <a:pt x="2463" y="4301"/>
                    </a:cubicBezTo>
                    <a:lnTo>
                      <a:pt x="2432" y="4301"/>
                    </a:lnTo>
                    <a:cubicBezTo>
                      <a:pt x="2600" y="4288"/>
                      <a:pt x="2768" y="4283"/>
                      <a:pt x="2936" y="4283"/>
                    </a:cubicBezTo>
                    <a:cubicBezTo>
                      <a:pt x="3507" y="4283"/>
                      <a:pt x="4077" y="4341"/>
                      <a:pt x="4648" y="4341"/>
                    </a:cubicBezTo>
                    <a:cubicBezTo>
                      <a:pt x="5095" y="4341"/>
                      <a:pt x="5542" y="4305"/>
                      <a:pt x="5989" y="4179"/>
                    </a:cubicBezTo>
                    <a:cubicBezTo>
                      <a:pt x="9028" y="3541"/>
                      <a:pt x="12037" y="2660"/>
                      <a:pt x="15077" y="1991"/>
                    </a:cubicBezTo>
                    <a:lnTo>
                      <a:pt x="15047" y="1991"/>
                    </a:lnTo>
                    <a:cubicBezTo>
                      <a:pt x="15138" y="1960"/>
                      <a:pt x="15198" y="1930"/>
                      <a:pt x="15290" y="1930"/>
                    </a:cubicBezTo>
                    <a:cubicBezTo>
                      <a:pt x="15989" y="1748"/>
                      <a:pt x="17843" y="1626"/>
                      <a:pt x="16171" y="927"/>
                    </a:cubicBezTo>
                    <a:cubicBezTo>
                      <a:pt x="15138" y="593"/>
                      <a:pt x="14135" y="106"/>
                      <a:pt x="13040" y="46"/>
                    </a:cubicBezTo>
                    <a:cubicBezTo>
                      <a:pt x="12669" y="15"/>
                      <a:pt x="12298" y="0"/>
                      <a:pt x="1192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9"/>
              <p:cNvSpPr/>
              <p:nvPr/>
            </p:nvSpPr>
            <p:spPr>
              <a:xfrm>
                <a:off x="3804025" y="3313525"/>
                <a:ext cx="268525" cy="277500"/>
              </a:xfrm>
              <a:custGeom>
                <a:rect b="b" l="l" r="r" t="t"/>
                <a:pathLst>
                  <a:path extrusionOk="0" h="11100" w="10741">
                    <a:moveTo>
                      <a:pt x="10475" y="1"/>
                    </a:moveTo>
                    <a:cubicBezTo>
                      <a:pt x="9888" y="1"/>
                      <a:pt x="8512" y="818"/>
                      <a:pt x="8248" y="938"/>
                    </a:cubicBezTo>
                    <a:cubicBezTo>
                      <a:pt x="7276" y="1455"/>
                      <a:pt x="6364" y="2063"/>
                      <a:pt x="5482" y="2731"/>
                    </a:cubicBezTo>
                    <a:cubicBezTo>
                      <a:pt x="4966" y="3127"/>
                      <a:pt x="4449" y="3583"/>
                      <a:pt x="3962" y="4008"/>
                    </a:cubicBezTo>
                    <a:cubicBezTo>
                      <a:pt x="3962" y="4008"/>
                      <a:pt x="3962" y="4038"/>
                      <a:pt x="3962" y="4038"/>
                    </a:cubicBezTo>
                    <a:cubicBezTo>
                      <a:pt x="2534" y="5497"/>
                      <a:pt x="1987" y="7595"/>
                      <a:pt x="953" y="9297"/>
                    </a:cubicBezTo>
                    <a:cubicBezTo>
                      <a:pt x="953" y="9297"/>
                      <a:pt x="953" y="9297"/>
                      <a:pt x="953" y="9267"/>
                    </a:cubicBezTo>
                    <a:cubicBezTo>
                      <a:pt x="862" y="9510"/>
                      <a:pt x="771" y="9722"/>
                      <a:pt x="649" y="9966"/>
                    </a:cubicBezTo>
                    <a:cubicBezTo>
                      <a:pt x="649" y="9966"/>
                      <a:pt x="680" y="9935"/>
                      <a:pt x="680" y="9935"/>
                    </a:cubicBezTo>
                    <a:lnTo>
                      <a:pt x="680" y="9935"/>
                    </a:lnTo>
                    <a:cubicBezTo>
                      <a:pt x="558" y="10270"/>
                      <a:pt x="254" y="10543"/>
                      <a:pt x="163" y="10847"/>
                    </a:cubicBezTo>
                    <a:cubicBezTo>
                      <a:pt x="1" y="10901"/>
                      <a:pt x="79" y="11100"/>
                      <a:pt x="206" y="11100"/>
                    </a:cubicBezTo>
                    <a:cubicBezTo>
                      <a:pt x="221" y="11100"/>
                      <a:pt x="238" y="11097"/>
                      <a:pt x="254" y="11090"/>
                    </a:cubicBezTo>
                    <a:cubicBezTo>
                      <a:pt x="254" y="11060"/>
                      <a:pt x="285" y="11060"/>
                      <a:pt x="285" y="11060"/>
                    </a:cubicBezTo>
                    <a:cubicBezTo>
                      <a:pt x="306" y="11064"/>
                      <a:pt x="327" y="11066"/>
                      <a:pt x="347" y="11066"/>
                    </a:cubicBezTo>
                    <a:cubicBezTo>
                      <a:pt x="614" y="11066"/>
                      <a:pt x="782" y="10713"/>
                      <a:pt x="923" y="10543"/>
                    </a:cubicBezTo>
                    <a:cubicBezTo>
                      <a:pt x="1196" y="10270"/>
                      <a:pt x="1470" y="9996"/>
                      <a:pt x="1744" y="9722"/>
                    </a:cubicBezTo>
                    <a:lnTo>
                      <a:pt x="1713" y="9722"/>
                    </a:lnTo>
                    <a:cubicBezTo>
                      <a:pt x="1896" y="9570"/>
                      <a:pt x="2078" y="9388"/>
                      <a:pt x="2230" y="9236"/>
                    </a:cubicBezTo>
                    <a:cubicBezTo>
                      <a:pt x="2260" y="9206"/>
                      <a:pt x="2260" y="9206"/>
                      <a:pt x="2260" y="9206"/>
                    </a:cubicBezTo>
                    <a:cubicBezTo>
                      <a:pt x="3446" y="8142"/>
                      <a:pt x="4601" y="7108"/>
                      <a:pt x="5543" y="5862"/>
                    </a:cubicBezTo>
                    <a:cubicBezTo>
                      <a:pt x="5634" y="5771"/>
                      <a:pt x="5725" y="5649"/>
                      <a:pt x="5817" y="5528"/>
                    </a:cubicBezTo>
                    <a:cubicBezTo>
                      <a:pt x="5817" y="5528"/>
                      <a:pt x="5817" y="5528"/>
                      <a:pt x="5817" y="5497"/>
                    </a:cubicBezTo>
                    <a:lnTo>
                      <a:pt x="5847" y="5497"/>
                    </a:lnTo>
                    <a:cubicBezTo>
                      <a:pt x="6637" y="4525"/>
                      <a:pt x="7306" y="3461"/>
                      <a:pt x="8187" y="2579"/>
                    </a:cubicBezTo>
                    <a:cubicBezTo>
                      <a:pt x="8978" y="1728"/>
                      <a:pt x="9920" y="1029"/>
                      <a:pt x="10741" y="209"/>
                    </a:cubicBezTo>
                    <a:cubicBezTo>
                      <a:pt x="10734" y="60"/>
                      <a:pt x="10633" y="1"/>
                      <a:pt x="1047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9"/>
              <p:cNvSpPr/>
              <p:nvPr/>
            </p:nvSpPr>
            <p:spPr>
              <a:xfrm>
                <a:off x="3719950" y="3305050"/>
                <a:ext cx="144400" cy="334375"/>
              </a:xfrm>
              <a:custGeom>
                <a:rect b="b" l="l" r="r" t="t"/>
                <a:pathLst>
                  <a:path extrusionOk="0" h="13375" w="5776">
                    <a:moveTo>
                      <a:pt x="5684" y="1"/>
                    </a:moveTo>
                    <a:cubicBezTo>
                      <a:pt x="3496" y="1277"/>
                      <a:pt x="1915" y="3800"/>
                      <a:pt x="1429" y="6262"/>
                    </a:cubicBezTo>
                    <a:cubicBezTo>
                      <a:pt x="790" y="8542"/>
                      <a:pt x="334" y="10852"/>
                      <a:pt x="122" y="13192"/>
                    </a:cubicBezTo>
                    <a:cubicBezTo>
                      <a:pt x="31" y="13192"/>
                      <a:pt x="0" y="13283"/>
                      <a:pt x="61" y="13344"/>
                    </a:cubicBezTo>
                    <a:cubicBezTo>
                      <a:pt x="91" y="13375"/>
                      <a:pt x="122" y="13375"/>
                      <a:pt x="152" y="13375"/>
                    </a:cubicBezTo>
                    <a:cubicBezTo>
                      <a:pt x="213" y="13375"/>
                      <a:pt x="243" y="13344"/>
                      <a:pt x="274" y="13344"/>
                    </a:cubicBezTo>
                    <a:cubicBezTo>
                      <a:pt x="296" y="13351"/>
                      <a:pt x="318" y="13354"/>
                      <a:pt x="339" y="13354"/>
                    </a:cubicBezTo>
                    <a:cubicBezTo>
                      <a:pt x="511" y="13354"/>
                      <a:pt x="611" y="13142"/>
                      <a:pt x="638" y="12979"/>
                    </a:cubicBezTo>
                    <a:cubicBezTo>
                      <a:pt x="1003" y="12554"/>
                      <a:pt x="1307" y="12098"/>
                      <a:pt x="1611" y="11642"/>
                    </a:cubicBezTo>
                    <a:cubicBezTo>
                      <a:pt x="1702" y="11460"/>
                      <a:pt x="1824" y="11277"/>
                      <a:pt x="1945" y="11095"/>
                    </a:cubicBezTo>
                    <a:cubicBezTo>
                      <a:pt x="3283" y="8967"/>
                      <a:pt x="3952" y="6536"/>
                      <a:pt x="4711" y="4165"/>
                    </a:cubicBezTo>
                    <a:cubicBezTo>
                      <a:pt x="5228" y="2858"/>
                      <a:pt x="5532" y="1520"/>
                      <a:pt x="5775" y="152"/>
                    </a:cubicBezTo>
                    <a:cubicBezTo>
                      <a:pt x="5775" y="92"/>
                      <a:pt x="5745" y="1"/>
                      <a:pt x="568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9"/>
              <p:cNvSpPr/>
              <p:nvPr/>
            </p:nvSpPr>
            <p:spPr>
              <a:xfrm>
                <a:off x="3581650" y="3393275"/>
                <a:ext cx="373475" cy="418350"/>
              </a:xfrm>
              <a:custGeom>
                <a:rect b="b" l="l" r="r" t="t"/>
                <a:pathLst>
                  <a:path extrusionOk="0" h="16734" w="14939">
                    <a:moveTo>
                      <a:pt x="2371" y="10940"/>
                    </a:moveTo>
                    <a:cubicBezTo>
                      <a:pt x="2371" y="10940"/>
                      <a:pt x="2371" y="10940"/>
                      <a:pt x="2371" y="10970"/>
                    </a:cubicBezTo>
                    <a:cubicBezTo>
                      <a:pt x="2371" y="10940"/>
                      <a:pt x="2401" y="10940"/>
                      <a:pt x="2401" y="10940"/>
                    </a:cubicBezTo>
                    <a:close/>
                    <a:moveTo>
                      <a:pt x="6103" y="1"/>
                    </a:moveTo>
                    <a:cubicBezTo>
                      <a:pt x="5950" y="1"/>
                      <a:pt x="5714" y="381"/>
                      <a:pt x="5593" y="453"/>
                    </a:cubicBezTo>
                    <a:cubicBezTo>
                      <a:pt x="5502" y="545"/>
                      <a:pt x="5411" y="636"/>
                      <a:pt x="5319" y="727"/>
                    </a:cubicBezTo>
                    <a:cubicBezTo>
                      <a:pt x="4803" y="1213"/>
                      <a:pt x="4377" y="1791"/>
                      <a:pt x="3952" y="2338"/>
                    </a:cubicBezTo>
                    <a:cubicBezTo>
                      <a:pt x="3952" y="2338"/>
                      <a:pt x="3952" y="2338"/>
                      <a:pt x="3952" y="2307"/>
                    </a:cubicBezTo>
                    <a:cubicBezTo>
                      <a:pt x="2310" y="4131"/>
                      <a:pt x="1489" y="6411"/>
                      <a:pt x="1186" y="8812"/>
                    </a:cubicBezTo>
                    <a:cubicBezTo>
                      <a:pt x="1186" y="8843"/>
                      <a:pt x="1186" y="8843"/>
                      <a:pt x="1186" y="8843"/>
                    </a:cubicBezTo>
                    <a:cubicBezTo>
                      <a:pt x="942" y="10393"/>
                      <a:pt x="578" y="11943"/>
                      <a:pt x="182" y="13493"/>
                    </a:cubicBezTo>
                    <a:cubicBezTo>
                      <a:pt x="122" y="13675"/>
                      <a:pt x="0" y="13919"/>
                      <a:pt x="213" y="14010"/>
                    </a:cubicBezTo>
                    <a:cubicBezTo>
                      <a:pt x="252" y="14029"/>
                      <a:pt x="288" y="14038"/>
                      <a:pt x="323" y="14038"/>
                    </a:cubicBezTo>
                    <a:cubicBezTo>
                      <a:pt x="504" y="14038"/>
                      <a:pt x="628" y="13803"/>
                      <a:pt x="730" y="13675"/>
                    </a:cubicBezTo>
                    <a:cubicBezTo>
                      <a:pt x="730" y="13675"/>
                      <a:pt x="760" y="13706"/>
                      <a:pt x="790" y="13706"/>
                    </a:cubicBezTo>
                    <a:cubicBezTo>
                      <a:pt x="676" y="13792"/>
                      <a:pt x="723" y="14012"/>
                      <a:pt x="881" y="14012"/>
                    </a:cubicBezTo>
                    <a:cubicBezTo>
                      <a:pt x="891" y="14012"/>
                      <a:pt x="901" y="14012"/>
                      <a:pt x="912" y="14010"/>
                    </a:cubicBezTo>
                    <a:cubicBezTo>
                      <a:pt x="954" y="14008"/>
                      <a:pt x="997" y="14007"/>
                      <a:pt x="1039" y="14007"/>
                    </a:cubicBezTo>
                    <a:cubicBezTo>
                      <a:pt x="1814" y="14007"/>
                      <a:pt x="2564" y="14264"/>
                      <a:pt x="3313" y="14466"/>
                    </a:cubicBezTo>
                    <a:lnTo>
                      <a:pt x="3283" y="14466"/>
                    </a:lnTo>
                    <a:cubicBezTo>
                      <a:pt x="5198" y="15013"/>
                      <a:pt x="7052" y="15925"/>
                      <a:pt x="9028" y="16168"/>
                    </a:cubicBezTo>
                    <a:cubicBezTo>
                      <a:pt x="9247" y="16268"/>
                      <a:pt x="12082" y="16733"/>
                      <a:pt x="13646" y="16733"/>
                    </a:cubicBezTo>
                    <a:cubicBezTo>
                      <a:pt x="14467" y="16733"/>
                      <a:pt x="14938" y="16605"/>
                      <a:pt x="14499" y="16229"/>
                    </a:cubicBezTo>
                    <a:cubicBezTo>
                      <a:pt x="11660" y="14685"/>
                      <a:pt x="8646" y="12667"/>
                      <a:pt x="5298" y="12667"/>
                    </a:cubicBezTo>
                    <a:cubicBezTo>
                      <a:pt x="4954" y="12667"/>
                      <a:pt x="4607" y="12688"/>
                      <a:pt x="4255" y="12733"/>
                    </a:cubicBezTo>
                    <a:cubicBezTo>
                      <a:pt x="4037" y="12658"/>
                      <a:pt x="3813" y="12627"/>
                      <a:pt x="3586" y="12627"/>
                    </a:cubicBezTo>
                    <a:cubicBezTo>
                      <a:pt x="2710" y="12627"/>
                      <a:pt x="1794" y="13093"/>
                      <a:pt x="973" y="13311"/>
                    </a:cubicBezTo>
                    <a:cubicBezTo>
                      <a:pt x="1489" y="12551"/>
                      <a:pt x="1976" y="11791"/>
                      <a:pt x="2371" y="10940"/>
                    </a:cubicBezTo>
                    <a:cubicBezTo>
                      <a:pt x="2401" y="10940"/>
                      <a:pt x="2401" y="10909"/>
                      <a:pt x="2432" y="10879"/>
                    </a:cubicBezTo>
                    <a:cubicBezTo>
                      <a:pt x="2432" y="10849"/>
                      <a:pt x="2432" y="10849"/>
                      <a:pt x="2462" y="10849"/>
                    </a:cubicBezTo>
                    <a:lnTo>
                      <a:pt x="2432" y="10849"/>
                    </a:lnTo>
                    <a:cubicBezTo>
                      <a:pt x="2493" y="10788"/>
                      <a:pt x="2523" y="10727"/>
                      <a:pt x="2553" y="10666"/>
                    </a:cubicBezTo>
                    <a:cubicBezTo>
                      <a:pt x="2553" y="10659"/>
                      <a:pt x="2553" y="10651"/>
                      <a:pt x="2553" y="10636"/>
                    </a:cubicBezTo>
                    <a:lnTo>
                      <a:pt x="2584" y="10636"/>
                    </a:lnTo>
                    <a:cubicBezTo>
                      <a:pt x="2584" y="10605"/>
                      <a:pt x="2614" y="10575"/>
                      <a:pt x="2614" y="10545"/>
                    </a:cubicBezTo>
                    <a:cubicBezTo>
                      <a:pt x="2675" y="10484"/>
                      <a:pt x="2705" y="10393"/>
                      <a:pt x="2766" y="10301"/>
                    </a:cubicBezTo>
                    <a:cubicBezTo>
                      <a:pt x="2766" y="10301"/>
                      <a:pt x="2766" y="10271"/>
                      <a:pt x="2797" y="10271"/>
                    </a:cubicBezTo>
                    <a:cubicBezTo>
                      <a:pt x="2797" y="10271"/>
                      <a:pt x="2797" y="10271"/>
                      <a:pt x="2797" y="10241"/>
                    </a:cubicBezTo>
                    <a:cubicBezTo>
                      <a:pt x="3678" y="8873"/>
                      <a:pt x="4225" y="7292"/>
                      <a:pt x="4590" y="5681"/>
                    </a:cubicBezTo>
                    <a:cubicBezTo>
                      <a:pt x="5107" y="4101"/>
                      <a:pt x="5563" y="2520"/>
                      <a:pt x="5866" y="909"/>
                    </a:cubicBezTo>
                    <a:cubicBezTo>
                      <a:pt x="5927" y="636"/>
                      <a:pt x="6140" y="393"/>
                      <a:pt x="6201" y="89"/>
                    </a:cubicBezTo>
                    <a:cubicBezTo>
                      <a:pt x="6176" y="26"/>
                      <a:pt x="6142" y="1"/>
                      <a:pt x="610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9"/>
              <p:cNvSpPr/>
              <p:nvPr/>
            </p:nvSpPr>
            <p:spPr>
              <a:xfrm>
                <a:off x="3465675" y="3448100"/>
                <a:ext cx="445025" cy="449600"/>
              </a:xfrm>
              <a:custGeom>
                <a:rect b="b" l="l" r="r" t="t"/>
                <a:pathLst>
                  <a:path extrusionOk="0" h="17984" w="17801">
                    <a:moveTo>
                      <a:pt x="5160" y="0"/>
                    </a:moveTo>
                    <a:cubicBezTo>
                      <a:pt x="5133" y="0"/>
                      <a:pt x="5110" y="8"/>
                      <a:pt x="5095" y="23"/>
                    </a:cubicBezTo>
                    <a:cubicBezTo>
                      <a:pt x="4548" y="601"/>
                      <a:pt x="4274" y="1361"/>
                      <a:pt x="3849" y="2029"/>
                    </a:cubicBezTo>
                    <a:cubicBezTo>
                      <a:pt x="3059" y="3701"/>
                      <a:pt x="2086" y="5251"/>
                      <a:pt x="1721" y="7105"/>
                    </a:cubicBezTo>
                    <a:lnTo>
                      <a:pt x="1752" y="7105"/>
                    </a:lnTo>
                    <a:cubicBezTo>
                      <a:pt x="1387" y="8169"/>
                      <a:pt x="1508" y="9294"/>
                      <a:pt x="1296" y="10388"/>
                    </a:cubicBezTo>
                    <a:cubicBezTo>
                      <a:pt x="1265" y="10510"/>
                      <a:pt x="1235" y="10662"/>
                      <a:pt x="1235" y="10814"/>
                    </a:cubicBezTo>
                    <a:cubicBezTo>
                      <a:pt x="1174" y="12181"/>
                      <a:pt x="870" y="13458"/>
                      <a:pt x="505" y="14735"/>
                    </a:cubicBezTo>
                    <a:cubicBezTo>
                      <a:pt x="467" y="14718"/>
                      <a:pt x="429" y="14710"/>
                      <a:pt x="392" y="14710"/>
                    </a:cubicBezTo>
                    <a:cubicBezTo>
                      <a:pt x="167" y="14710"/>
                      <a:pt x="1" y="14995"/>
                      <a:pt x="262" y="15099"/>
                    </a:cubicBezTo>
                    <a:cubicBezTo>
                      <a:pt x="1812" y="15373"/>
                      <a:pt x="3362" y="15495"/>
                      <a:pt x="4882" y="16072"/>
                    </a:cubicBezTo>
                    <a:cubicBezTo>
                      <a:pt x="4852" y="16042"/>
                      <a:pt x="4852" y="16042"/>
                      <a:pt x="4852" y="16042"/>
                    </a:cubicBezTo>
                    <a:lnTo>
                      <a:pt x="4852" y="16042"/>
                    </a:lnTo>
                    <a:cubicBezTo>
                      <a:pt x="7434" y="17462"/>
                      <a:pt x="10321" y="17983"/>
                      <a:pt x="13233" y="17983"/>
                    </a:cubicBezTo>
                    <a:cubicBezTo>
                      <a:pt x="14434" y="17983"/>
                      <a:pt x="15638" y="17895"/>
                      <a:pt x="16828" y="17744"/>
                    </a:cubicBezTo>
                    <a:cubicBezTo>
                      <a:pt x="17800" y="17197"/>
                      <a:pt x="13606" y="15920"/>
                      <a:pt x="13150" y="15799"/>
                    </a:cubicBezTo>
                    <a:cubicBezTo>
                      <a:pt x="11630" y="15464"/>
                      <a:pt x="10171" y="14917"/>
                      <a:pt x="8743" y="14400"/>
                    </a:cubicBezTo>
                    <a:cubicBezTo>
                      <a:pt x="8560" y="14340"/>
                      <a:pt x="8378" y="14279"/>
                      <a:pt x="8195" y="14248"/>
                    </a:cubicBezTo>
                    <a:lnTo>
                      <a:pt x="8226" y="14248"/>
                    </a:lnTo>
                    <a:cubicBezTo>
                      <a:pt x="7385" y="13976"/>
                      <a:pt x="6531" y="13861"/>
                      <a:pt x="5676" y="13861"/>
                    </a:cubicBezTo>
                    <a:cubicBezTo>
                      <a:pt x="4338" y="13861"/>
                      <a:pt x="3001" y="14144"/>
                      <a:pt x="1721" y="14552"/>
                    </a:cubicBezTo>
                    <a:cubicBezTo>
                      <a:pt x="1700" y="14547"/>
                      <a:pt x="1679" y="14545"/>
                      <a:pt x="1659" y="14545"/>
                    </a:cubicBezTo>
                    <a:cubicBezTo>
                      <a:pt x="1561" y="14545"/>
                      <a:pt x="1478" y="14604"/>
                      <a:pt x="1478" y="14704"/>
                    </a:cubicBezTo>
                    <a:lnTo>
                      <a:pt x="1448" y="14704"/>
                    </a:lnTo>
                    <a:cubicBezTo>
                      <a:pt x="1326" y="14735"/>
                      <a:pt x="1235" y="14735"/>
                      <a:pt x="1113" y="14735"/>
                    </a:cubicBezTo>
                    <a:cubicBezTo>
                      <a:pt x="1630" y="13853"/>
                      <a:pt x="2086" y="12941"/>
                      <a:pt x="2511" y="11999"/>
                    </a:cubicBezTo>
                    <a:cubicBezTo>
                      <a:pt x="3119" y="10905"/>
                      <a:pt x="3454" y="9689"/>
                      <a:pt x="3940" y="8564"/>
                    </a:cubicBezTo>
                    <a:cubicBezTo>
                      <a:pt x="4548" y="6893"/>
                      <a:pt x="4852" y="5191"/>
                      <a:pt x="4973" y="3397"/>
                    </a:cubicBezTo>
                    <a:cubicBezTo>
                      <a:pt x="5125" y="2485"/>
                      <a:pt x="5399" y="874"/>
                      <a:pt x="5247" y="23"/>
                    </a:cubicBezTo>
                    <a:cubicBezTo>
                      <a:pt x="5217" y="8"/>
                      <a:pt x="5186" y="0"/>
                      <a:pt x="516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9"/>
              <p:cNvSpPr/>
              <p:nvPr/>
            </p:nvSpPr>
            <p:spPr>
              <a:xfrm>
                <a:off x="3349125" y="3550325"/>
                <a:ext cx="386450" cy="415475"/>
              </a:xfrm>
              <a:custGeom>
                <a:rect b="b" l="l" r="r" t="t"/>
                <a:pathLst>
                  <a:path extrusionOk="0" h="16619" w="15458">
                    <a:moveTo>
                      <a:pt x="3596" y="1"/>
                    </a:moveTo>
                    <a:cubicBezTo>
                      <a:pt x="3575" y="1"/>
                      <a:pt x="3551" y="3"/>
                      <a:pt x="3526" y="7"/>
                    </a:cubicBezTo>
                    <a:cubicBezTo>
                      <a:pt x="3252" y="190"/>
                      <a:pt x="3252" y="676"/>
                      <a:pt x="3040" y="980"/>
                    </a:cubicBezTo>
                    <a:cubicBezTo>
                      <a:pt x="2614" y="1983"/>
                      <a:pt x="2067" y="2956"/>
                      <a:pt x="1611" y="3959"/>
                    </a:cubicBezTo>
                    <a:cubicBezTo>
                      <a:pt x="1185" y="5357"/>
                      <a:pt x="760" y="6816"/>
                      <a:pt x="790" y="8275"/>
                    </a:cubicBezTo>
                    <a:cubicBezTo>
                      <a:pt x="912" y="9673"/>
                      <a:pt x="851" y="11071"/>
                      <a:pt x="881" y="12469"/>
                    </a:cubicBezTo>
                    <a:cubicBezTo>
                      <a:pt x="881" y="13229"/>
                      <a:pt x="942" y="13928"/>
                      <a:pt x="760" y="14658"/>
                    </a:cubicBezTo>
                    <a:cubicBezTo>
                      <a:pt x="547" y="14780"/>
                      <a:pt x="304" y="14840"/>
                      <a:pt x="122" y="14992"/>
                    </a:cubicBezTo>
                    <a:cubicBezTo>
                      <a:pt x="0" y="15083"/>
                      <a:pt x="61" y="15357"/>
                      <a:pt x="243" y="15357"/>
                    </a:cubicBezTo>
                    <a:cubicBezTo>
                      <a:pt x="395" y="15357"/>
                      <a:pt x="578" y="15296"/>
                      <a:pt x="730" y="15266"/>
                    </a:cubicBezTo>
                    <a:cubicBezTo>
                      <a:pt x="774" y="15310"/>
                      <a:pt x="827" y="15331"/>
                      <a:pt x="880" y="15331"/>
                    </a:cubicBezTo>
                    <a:cubicBezTo>
                      <a:pt x="973" y="15331"/>
                      <a:pt x="1067" y="15271"/>
                      <a:pt x="1125" y="15175"/>
                    </a:cubicBezTo>
                    <a:cubicBezTo>
                      <a:pt x="1289" y="15147"/>
                      <a:pt x="1459" y="15132"/>
                      <a:pt x="1629" y="15132"/>
                    </a:cubicBezTo>
                    <a:cubicBezTo>
                      <a:pt x="1838" y="15132"/>
                      <a:pt x="2048" y="15155"/>
                      <a:pt x="2249" y="15205"/>
                    </a:cubicBezTo>
                    <a:lnTo>
                      <a:pt x="2401" y="15205"/>
                    </a:lnTo>
                    <a:cubicBezTo>
                      <a:pt x="2948" y="15296"/>
                      <a:pt x="3526" y="15357"/>
                      <a:pt x="4073" y="15448"/>
                    </a:cubicBezTo>
                    <a:cubicBezTo>
                      <a:pt x="4742" y="15539"/>
                      <a:pt x="5380" y="15904"/>
                      <a:pt x="6018" y="16056"/>
                    </a:cubicBezTo>
                    <a:cubicBezTo>
                      <a:pt x="6869" y="16299"/>
                      <a:pt x="7751" y="16482"/>
                      <a:pt x="8632" y="16573"/>
                    </a:cubicBezTo>
                    <a:cubicBezTo>
                      <a:pt x="8979" y="16606"/>
                      <a:pt x="9323" y="16619"/>
                      <a:pt x="9666" y="16619"/>
                    </a:cubicBezTo>
                    <a:cubicBezTo>
                      <a:pt x="10587" y="16619"/>
                      <a:pt x="11502" y="16526"/>
                      <a:pt x="12432" y="16482"/>
                    </a:cubicBezTo>
                    <a:cubicBezTo>
                      <a:pt x="12468" y="16473"/>
                      <a:pt x="12530" y="16469"/>
                      <a:pt x="12612" y="16469"/>
                    </a:cubicBezTo>
                    <a:cubicBezTo>
                      <a:pt x="12962" y="16469"/>
                      <a:pt x="13671" y="16535"/>
                      <a:pt x="14263" y="16535"/>
                    </a:cubicBezTo>
                    <a:cubicBezTo>
                      <a:pt x="14935" y="16535"/>
                      <a:pt x="15457" y="16450"/>
                      <a:pt x="15137" y="16087"/>
                    </a:cubicBezTo>
                    <a:cubicBezTo>
                      <a:pt x="14560" y="15904"/>
                      <a:pt x="14012" y="15661"/>
                      <a:pt x="13465" y="15418"/>
                    </a:cubicBezTo>
                    <a:cubicBezTo>
                      <a:pt x="12280" y="15023"/>
                      <a:pt x="11094" y="14476"/>
                      <a:pt x="9879" y="14324"/>
                    </a:cubicBezTo>
                    <a:lnTo>
                      <a:pt x="9848" y="14324"/>
                    </a:lnTo>
                    <a:cubicBezTo>
                      <a:pt x="9818" y="14324"/>
                      <a:pt x="9787" y="14293"/>
                      <a:pt x="9727" y="14293"/>
                    </a:cubicBezTo>
                    <a:cubicBezTo>
                      <a:pt x="8480" y="14141"/>
                      <a:pt x="7265" y="13716"/>
                      <a:pt x="6018" y="13624"/>
                    </a:cubicBezTo>
                    <a:cubicBezTo>
                      <a:pt x="5930" y="13621"/>
                      <a:pt x="5841" y="13620"/>
                      <a:pt x="5752" y="13620"/>
                    </a:cubicBezTo>
                    <a:cubicBezTo>
                      <a:pt x="4990" y="13620"/>
                      <a:pt x="4227" y="13732"/>
                      <a:pt x="3465" y="13868"/>
                    </a:cubicBezTo>
                    <a:cubicBezTo>
                      <a:pt x="3410" y="13813"/>
                      <a:pt x="3345" y="13794"/>
                      <a:pt x="3273" y="13794"/>
                    </a:cubicBezTo>
                    <a:cubicBezTo>
                      <a:pt x="3106" y="13794"/>
                      <a:pt x="2906" y="13898"/>
                      <a:pt x="2736" y="13898"/>
                    </a:cubicBezTo>
                    <a:cubicBezTo>
                      <a:pt x="2340" y="14020"/>
                      <a:pt x="1945" y="14172"/>
                      <a:pt x="1581" y="14324"/>
                    </a:cubicBezTo>
                    <a:cubicBezTo>
                      <a:pt x="2158" y="13199"/>
                      <a:pt x="2584" y="11983"/>
                      <a:pt x="2948" y="10798"/>
                    </a:cubicBezTo>
                    <a:cubicBezTo>
                      <a:pt x="3070" y="10463"/>
                      <a:pt x="3161" y="10099"/>
                      <a:pt x="3222" y="9734"/>
                    </a:cubicBezTo>
                    <a:cubicBezTo>
                      <a:pt x="3252" y="9491"/>
                      <a:pt x="3435" y="9156"/>
                      <a:pt x="3252" y="8944"/>
                    </a:cubicBezTo>
                    <a:cubicBezTo>
                      <a:pt x="3496" y="7606"/>
                      <a:pt x="3739" y="6269"/>
                      <a:pt x="3799" y="4931"/>
                    </a:cubicBezTo>
                    <a:cubicBezTo>
                      <a:pt x="3799" y="3632"/>
                      <a:pt x="3830" y="2453"/>
                      <a:pt x="3890" y="1126"/>
                    </a:cubicBezTo>
                    <a:lnTo>
                      <a:pt x="3890" y="1126"/>
                    </a:lnTo>
                    <a:cubicBezTo>
                      <a:pt x="3890" y="1128"/>
                      <a:pt x="3890" y="1130"/>
                      <a:pt x="3891" y="1132"/>
                    </a:cubicBezTo>
                    <a:lnTo>
                      <a:pt x="3891" y="1102"/>
                    </a:lnTo>
                    <a:cubicBezTo>
                      <a:pt x="3890" y="1110"/>
                      <a:pt x="3890" y="1118"/>
                      <a:pt x="3890" y="1126"/>
                    </a:cubicBezTo>
                    <a:lnTo>
                      <a:pt x="3890" y="1126"/>
                    </a:lnTo>
                    <a:cubicBezTo>
                      <a:pt x="3835" y="803"/>
                      <a:pt x="4020" y="1"/>
                      <a:pt x="359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9"/>
              <p:cNvSpPr/>
              <p:nvPr/>
            </p:nvSpPr>
            <p:spPr>
              <a:xfrm>
                <a:off x="3288325" y="3697300"/>
                <a:ext cx="336650" cy="353425"/>
              </a:xfrm>
              <a:custGeom>
                <a:rect b="b" l="l" r="r" t="t"/>
                <a:pathLst>
                  <a:path extrusionOk="0" h="14137" w="13466">
                    <a:moveTo>
                      <a:pt x="733" y="1"/>
                    </a:moveTo>
                    <a:cubicBezTo>
                      <a:pt x="272" y="1"/>
                      <a:pt x="139" y="3164"/>
                      <a:pt x="31" y="3490"/>
                    </a:cubicBezTo>
                    <a:cubicBezTo>
                      <a:pt x="0" y="4432"/>
                      <a:pt x="61" y="5435"/>
                      <a:pt x="304" y="6347"/>
                    </a:cubicBezTo>
                    <a:cubicBezTo>
                      <a:pt x="547" y="7442"/>
                      <a:pt x="1034" y="8384"/>
                      <a:pt x="1459" y="9387"/>
                    </a:cubicBezTo>
                    <a:cubicBezTo>
                      <a:pt x="1642" y="9782"/>
                      <a:pt x="1520" y="10360"/>
                      <a:pt x="1946" y="10603"/>
                    </a:cubicBezTo>
                    <a:cubicBezTo>
                      <a:pt x="2219" y="10755"/>
                      <a:pt x="2493" y="10785"/>
                      <a:pt x="2797" y="10815"/>
                    </a:cubicBezTo>
                    <a:cubicBezTo>
                      <a:pt x="4377" y="11788"/>
                      <a:pt x="5806" y="13126"/>
                      <a:pt x="7660" y="13642"/>
                    </a:cubicBezTo>
                    <a:cubicBezTo>
                      <a:pt x="7812" y="13673"/>
                      <a:pt x="7994" y="13733"/>
                      <a:pt x="8146" y="13764"/>
                    </a:cubicBezTo>
                    <a:cubicBezTo>
                      <a:pt x="9046" y="13889"/>
                      <a:pt x="9986" y="14137"/>
                      <a:pt x="10900" y="14137"/>
                    </a:cubicBezTo>
                    <a:cubicBezTo>
                      <a:pt x="11098" y="14137"/>
                      <a:pt x="11295" y="14125"/>
                      <a:pt x="11490" y="14098"/>
                    </a:cubicBezTo>
                    <a:cubicBezTo>
                      <a:pt x="13466" y="13794"/>
                      <a:pt x="10517" y="12305"/>
                      <a:pt x="9849" y="12153"/>
                    </a:cubicBezTo>
                    <a:cubicBezTo>
                      <a:pt x="8967" y="11879"/>
                      <a:pt x="8177" y="11393"/>
                      <a:pt x="7295" y="11150"/>
                    </a:cubicBezTo>
                    <a:cubicBezTo>
                      <a:pt x="6931" y="11059"/>
                      <a:pt x="6535" y="10967"/>
                      <a:pt x="6140" y="10876"/>
                    </a:cubicBezTo>
                    <a:lnTo>
                      <a:pt x="6171" y="10876"/>
                    </a:lnTo>
                    <a:cubicBezTo>
                      <a:pt x="4924" y="10420"/>
                      <a:pt x="3709" y="10329"/>
                      <a:pt x="2432" y="10208"/>
                    </a:cubicBezTo>
                    <a:cubicBezTo>
                      <a:pt x="2310" y="10116"/>
                      <a:pt x="2219" y="10025"/>
                      <a:pt x="2098" y="9934"/>
                    </a:cubicBezTo>
                    <a:cubicBezTo>
                      <a:pt x="2067" y="9843"/>
                      <a:pt x="2037" y="9721"/>
                      <a:pt x="2037" y="9600"/>
                    </a:cubicBezTo>
                    <a:cubicBezTo>
                      <a:pt x="2098" y="9144"/>
                      <a:pt x="2128" y="8597"/>
                      <a:pt x="2128" y="8201"/>
                    </a:cubicBezTo>
                    <a:cubicBezTo>
                      <a:pt x="2128" y="7989"/>
                      <a:pt x="2158" y="7745"/>
                      <a:pt x="2158" y="7533"/>
                    </a:cubicBezTo>
                    <a:cubicBezTo>
                      <a:pt x="2250" y="5375"/>
                      <a:pt x="1703" y="3217"/>
                      <a:pt x="1186" y="1180"/>
                    </a:cubicBezTo>
                    <a:cubicBezTo>
                      <a:pt x="1125" y="846"/>
                      <a:pt x="1034" y="420"/>
                      <a:pt x="912" y="147"/>
                    </a:cubicBezTo>
                    <a:cubicBezTo>
                      <a:pt x="847" y="46"/>
                      <a:pt x="788" y="1"/>
                      <a:pt x="7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9"/>
              <p:cNvSpPr/>
              <p:nvPr/>
            </p:nvSpPr>
            <p:spPr>
              <a:xfrm>
                <a:off x="3266275" y="3423900"/>
                <a:ext cx="1034800" cy="589525"/>
              </a:xfrm>
              <a:custGeom>
                <a:rect b="b" l="l" r="r" t="t"/>
                <a:pathLst>
                  <a:path extrusionOk="0" h="23581" w="41392">
                    <a:moveTo>
                      <a:pt x="40281" y="0"/>
                    </a:moveTo>
                    <a:cubicBezTo>
                      <a:pt x="39939" y="0"/>
                      <a:pt x="39599" y="22"/>
                      <a:pt x="39404" y="22"/>
                    </a:cubicBezTo>
                    <a:cubicBezTo>
                      <a:pt x="39363" y="22"/>
                      <a:pt x="39329" y="21"/>
                      <a:pt x="39303" y="19"/>
                    </a:cubicBezTo>
                    <a:cubicBezTo>
                      <a:pt x="28816" y="809"/>
                      <a:pt x="20062" y="7253"/>
                      <a:pt x="11490" y="12694"/>
                    </a:cubicBezTo>
                    <a:cubicBezTo>
                      <a:pt x="7995" y="14730"/>
                      <a:pt x="5107" y="17496"/>
                      <a:pt x="2463" y="20505"/>
                    </a:cubicBezTo>
                    <a:cubicBezTo>
                      <a:pt x="1916" y="21326"/>
                      <a:pt x="1" y="22329"/>
                      <a:pt x="609" y="23362"/>
                    </a:cubicBezTo>
                    <a:cubicBezTo>
                      <a:pt x="742" y="23496"/>
                      <a:pt x="925" y="23581"/>
                      <a:pt x="1096" y="23581"/>
                    </a:cubicBezTo>
                    <a:cubicBezTo>
                      <a:pt x="1159" y="23581"/>
                      <a:pt x="1220" y="23569"/>
                      <a:pt x="1278" y="23545"/>
                    </a:cubicBezTo>
                    <a:cubicBezTo>
                      <a:pt x="2250" y="23119"/>
                      <a:pt x="2828" y="22116"/>
                      <a:pt x="3588" y="21417"/>
                    </a:cubicBezTo>
                    <a:cubicBezTo>
                      <a:pt x="5958" y="18773"/>
                      <a:pt x="8420" y="16159"/>
                      <a:pt x="11490" y="14274"/>
                    </a:cubicBezTo>
                    <a:cubicBezTo>
                      <a:pt x="20032" y="8499"/>
                      <a:pt x="30427" y="627"/>
                      <a:pt x="41096" y="444"/>
                    </a:cubicBezTo>
                    <a:cubicBezTo>
                      <a:pt x="41121" y="461"/>
                      <a:pt x="41149" y="469"/>
                      <a:pt x="41177" y="469"/>
                    </a:cubicBezTo>
                    <a:cubicBezTo>
                      <a:pt x="41248" y="469"/>
                      <a:pt x="41317" y="419"/>
                      <a:pt x="41339" y="353"/>
                    </a:cubicBezTo>
                    <a:cubicBezTo>
                      <a:pt x="41391" y="57"/>
                      <a:pt x="40834" y="0"/>
                      <a:pt x="402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9"/>
              <p:cNvSpPr/>
              <p:nvPr/>
            </p:nvSpPr>
            <p:spPr>
              <a:xfrm>
                <a:off x="2804275" y="4533025"/>
                <a:ext cx="368900" cy="132475"/>
              </a:xfrm>
              <a:custGeom>
                <a:rect b="b" l="l" r="r" t="t"/>
                <a:pathLst>
                  <a:path extrusionOk="0" h="5299" w="14756">
                    <a:moveTo>
                      <a:pt x="14408" y="1"/>
                    </a:moveTo>
                    <a:cubicBezTo>
                      <a:pt x="13587" y="92"/>
                      <a:pt x="12797" y="274"/>
                      <a:pt x="12007" y="487"/>
                    </a:cubicBezTo>
                    <a:lnTo>
                      <a:pt x="12037" y="487"/>
                    </a:lnTo>
                    <a:cubicBezTo>
                      <a:pt x="11186" y="730"/>
                      <a:pt x="10274" y="609"/>
                      <a:pt x="9423" y="730"/>
                    </a:cubicBezTo>
                    <a:cubicBezTo>
                      <a:pt x="8116" y="943"/>
                      <a:pt x="6870" y="1460"/>
                      <a:pt x="5654" y="1916"/>
                    </a:cubicBezTo>
                    <a:cubicBezTo>
                      <a:pt x="4864" y="2341"/>
                      <a:pt x="0" y="4256"/>
                      <a:pt x="943" y="5290"/>
                    </a:cubicBezTo>
                    <a:cubicBezTo>
                      <a:pt x="1080" y="5296"/>
                      <a:pt x="1218" y="5299"/>
                      <a:pt x="1355" y="5299"/>
                    </a:cubicBezTo>
                    <a:cubicBezTo>
                      <a:pt x="3220" y="5299"/>
                      <a:pt x="5060" y="4752"/>
                      <a:pt x="6900" y="4469"/>
                    </a:cubicBezTo>
                    <a:cubicBezTo>
                      <a:pt x="7751" y="4408"/>
                      <a:pt x="8481" y="4013"/>
                      <a:pt x="9241" y="3618"/>
                    </a:cubicBezTo>
                    <a:cubicBezTo>
                      <a:pt x="11156" y="2888"/>
                      <a:pt x="12888" y="1733"/>
                      <a:pt x="14469" y="396"/>
                    </a:cubicBezTo>
                    <a:cubicBezTo>
                      <a:pt x="14486" y="400"/>
                      <a:pt x="14502" y="401"/>
                      <a:pt x="14517" y="401"/>
                    </a:cubicBezTo>
                    <a:cubicBezTo>
                      <a:pt x="14745" y="401"/>
                      <a:pt x="14756" y="1"/>
                      <a:pt x="1449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9"/>
              <p:cNvSpPr/>
              <p:nvPr/>
            </p:nvSpPr>
            <p:spPr>
              <a:xfrm>
                <a:off x="2815675" y="4618625"/>
                <a:ext cx="326650" cy="207875"/>
              </a:xfrm>
              <a:custGeom>
                <a:rect b="b" l="l" r="r" t="t"/>
                <a:pathLst>
                  <a:path extrusionOk="0" h="8315" w="13066">
                    <a:moveTo>
                      <a:pt x="12794" y="0"/>
                    </a:moveTo>
                    <a:cubicBezTo>
                      <a:pt x="12757" y="0"/>
                      <a:pt x="12716" y="13"/>
                      <a:pt x="12675" y="42"/>
                    </a:cubicBezTo>
                    <a:cubicBezTo>
                      <a:pt x="11976" y="528"/>
                      <a:pt x="11034" y="619"/>
                      <a:pt x="10304" y="1106"/>
                    </a:cubicBezTo>
                    <a:cubicBezTo>
                      <a:pt x="9089" y="1835"/>
                      <a:pt x="7690" y="2230"/>
                      <a:pt x="6566" y="3142"/>
                    </a:cubicBezTo>
                    <a:cubicBezTo>
                      <a:pt x="4803" y="4236"/>
                      <a:pt x="3374" y="5695"/>
                      <a:pt x="1642" y="6850"/>
                    </a:cubicBezTo>
                    <a:cubicBezTo>
                      <a:pt x="1186" y="7246"/>
                      <a:pt x="304" y="7580"/>
                      <a:pt x="0" y="8036"/>
                    </a:cubicBezTo>
                    <a:cubicBezTo>
                      <a:pt x="0" y="8127"/>
                      <a:pt x="122" y="8188"/>
                      <a:pt x="213" y="8218"/>
                    </a:cubicBezTo>
                    <a:cubicBezTo>
                      <a:pt x="493" y="8284"/>
                      <a:pt x="777" y="8315"/>
                      <a:pt x="1058" y="8315"/>
                    </a:cubicBezTo>
                    <a:cubicBezTo>
                      <a:pt x="1693" y="8315"/>
                      <a:pt x="2319" y="8158"/>
                      <a:pt x="2888" y="7884"/>
                    </a:cubicBezTo>
                    <a:cubicBezTo>
                      <a:pt x="4560" y="7306"/>
                      <a:pt x="5988" y="6334"/>
                      <a:pt x="7295" y="5179"/>
                    </a:cubicBezTo>
                    <a:lnTo>
                      <a:pt x="7265" y="5179"/>
                    </a:lnTo>
                    <a:cubicBezTo>
                      <a:pt x="8997" y="3659"/>
                      <a:pt x="11338" y="2595"/>
                      <a:pt x="12523" y="589"/>
                    </a:cubicBezTo>
                    <a:cubicBezTo>
                      <a:pt x="12675" y="528"/>
                      <a:pt x="12797" y="437"/>
                      <a:pt x="12918" y="346"/>
                    </a:cubicBezTo>
                    <a:cubicBezTo>
                      <a:pt x="13066" y="223"/>
                      <a:pt x="12955" y="0"/>
                      <a:pt x="127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9"/>
              <p:cNvSpPr/>
              <p:nvPr/>
            </p:nvSpPr>
            <p:spPr>
              <a:xfrm>
                <a:off x="2795475" y="4777950"/>
                <a:ext cx="293900" cy="308775"/>
              </a:xfrm>
              <a:custGeom>
                <a:rect b="b" l="l" r="r" t="t"/>
                <a:pathLst>
                  <a:path extrusionOk="0" h="12351" w="11756">
                    <a:moveTo>
                      <a:pt x="11273" y="1"/>
                    </a:moveTo>
                    <a:cubicBezTo>
                      <a:pt x="11226" y="1"/>
                      <a:pt x="11163" y="17"/>
                      <a:pt x="11082" y="52"/>
                    </a:cubicBezTo>
                    <a:cubicBezTo>
                      <a:pt x="11021" y="113"/>
                      <a:pt x="10991" y="173"/>
                      <a:pt x="10930" y="234"/>
                    </a:cubicBezTo>
                    <a:cubicBezTo>
                      <a:pt x="10968" y="122"/>
                      <a:pt x="10877" y="44"/>
                      <a:pt x="10789" y="44"/>
                    </a:cubicBezTo>
                    <a:cubicBezTo>
                      <a:pt x="10734" y="44"/>
                      <a:pt x="10680" y="73"/>
                      <a:pt x="10656" y="143"/>
                    </a:cubicBezTo>
                    <a:cubicBezTo>
                      <a:pt x="10504" y="508"/>
                      <a:pt x="10231" y="812"/>
                      <a:pt x="9988" y="1085"/>
                    </a:cubicBezTo>
                    <a:cubicBezTo>
                      <a:pt x="9988" y="1085"/>
                      <a:pt x="9988" y="1085"/>
                      <a:pt x="9988" y="1055"/>
                    </a:cubicBezTo>
                    <a:cubicBezTo>
                      <a:pt x="9137" y="1876"/>
                      <a:pt x="7982" y="2362"/>
                      <a:pt x="7283" y="3365"/>
                    </a:cubicBezTo>
                    <a:cubicBezTo>
                      <a:pt x="5307" y="5766"/>
                      <a:pt x="3483" y="8289"/>
                      <a:pt x="1538" y="10721"/>
                    </a:cubicBezTo>
                    <a:cubicBezTo>
                      <a:pt x="1477" y="10782"/>
                      <a:pt x="1447" y="10842"/>
                      <a:pt x="1386" y="10903"/>
                    </a:cubicBezTo>
                    <a:cubicBezTo>
                      <a:pt x="1027" y="11390"/>
                      <a:pt x="0" y="12351"/>
                      <a:pt x="721" y="12351"/>
                    </a:cubicBezTo>
                    <a:cubicBezTo>
                      <a:pt x="856" y="12351"/>
                      <a:pt x="1052" y="12317"/>
                      <a:pt x="1325" y="12241"/>
                    </a:cubicBezTo>
                    <a:cubicBezTo>
                      <a:pt x="2328" y="11876"/>
                      <a:pt x="3422" y="11602"/>
                      <a:pt x="4334" y="10994"/>
                    </a:cubicBezTo>
                    <a:cubicBezTo>
                      <a:pt x="7404" y="8897"/>
                      <a:pt x="9501" y="5645"/>
                      <a:pt x="10504" y="2119"/>
                    </a:cubicBezTo>
                    <a:lnTo>
                      <a:pt x="10565" y="1967"/>
                    </a:lnTo>
                    <a:cubicBezTo>
                      <a:pt x="10593" y="1690"/>
                      <a:pt x="11756" y="1"/>
                      <a:pt x="1127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9"/>
              <p:cNvSpPr/>
              <p:nvPr/>
            </p:nvSpPr>
            <p:spPr>
              <a:xfrm>
                <a:off x="3109750" y="4614275"/>
                <a:ext cx="78300" cy="379825"/>
              </a:xfrm>
              <a:custGeom>
                <a:rect b="b" l="l" r="r" t="t"/>
                <a:pathLst>
                  <a:path extrusionOk="0" h="15193" w="3132">
                    <a:moveTo>
                      <a:pt x="1842" y="1219"/>
                    </a:moveTo>
                    <a:cubicBezTo>
                      <a:pt x="1846" y="1229"/>
                      <a:pt x="1850" y="1239"/>
                      <a:pt x="1855" y="1249"/>
                    </a:cubicBezTo>
                    <a:cubicBezTo>
                      <a:pt x="1855" y="1226"/>
                      <a:pt x="1855" y="1221"/>
                      <a:pt x="1842" y="1219"/>
                    </a:cubicBezTo>
                    <a:close/>
                    <a:moveTo>
                      <a:pt x="1562" y="0"/>
                    </a:moveTo>
                    <a:cubicBezTo>
                      <a:pt x="1525" y="0"/>
                      <a:pt x="1487" y="18"/>
                      <a:pt x="1459" y="64"/>
                    </a:cubicBezTo>
                    <a:cubicBezTo>
                      <a:pt x="1459" y="94"/>
                      <a:pt x="1459" y="94"/>
                      <a:pt x="1429" y="125"/>
                    </a:cubicBezTo>
                    <a:cubicBezTo>
                      <a:pt x="1186" y="246"/>
                      <a:pt x="1277" y="672"/>
                      <a:pt x="1277" y="915"/>
                    </a:cubicBezTo>
                    <a:cubicBezTo>
                      <a:pt x="1216" y="1310"/>
                      <a:pt x="1186" y="1675"/>
                      <a:pt x="1155" y="2070"/>
                    </a:cubicBezTo>
                    <a:cubicBezTo>
                      <a:pt x="1155" y="2070"/>
                      <a:pt x="1155" y="2070"/>
                      <a:pt x="1155" y="2040"/>
                    </a:cubicBezTo>
                    <a:cubicBezTo>
                      <a:pt x="1125" y="2283"/>
                      <a:pt x="1095" y="2526"/>
                      <a:pt x="1064" y="2769"/>
                    </a:cubicBezTo>
                    <a:cubicBezTo>
                      <a:pt x="1064" y="2769"/>
                      <a:pt x="1064" y="2799"/>
                      <a:pt x="1064" y="2799"/>
                    </a:cubicBezTo>
                    <a:cubicBezTo>
                      <a:pt x="791" y="4350"/>
                      <a:pt x="517" y="5900"/>
                      <a:pt x="547" y="7450"/>
                    </a:cubicBezTo>
                    <a:cubicBezTo>
                      <a:pt x="547" y="7602"/>
                      <a:pt x="547" y="7754"/>
                      <a:pt x="547" y="7906"/>
                    </a:cubicBezTo>
                    <a:lnTo>
                      <a:pt x="547" y="7936"/>
                    </a:lnTo>
                    <a:cubicBezTo>
                      <a:pt x="517" y="9183"/>
                      <a:pt x="669" y="10429"/>
                      <a:pt x="517" y="11675"/>
                    </a:cubicBezTo>
                    <a:cubicBezTo>
                      <a:pt x="396" y="12830"/>
                      <a:pt x="122" y="13985"/>
                      <a:pt x="0" y="15110"/>
                    </a:cubicBezTo>
                    <a:cubicBezTo>
                      <a:pt x="45" y="15167"/>
                      <a:pt x="94" y="15192"/>
                      <a:pt x="147" y="15192"/>
                    </a:cubicBezTo>
                    <a:cubicBezTo>
                      <a:pt x="602" y="15192"/>
                      <a:pt x="1326" y="13285"/>
                      <a:pt x="1490" y="13012"/>
                    </a:cubicBezTo>
                    <a:cubicBezTo>
                      <a:pt x="1915" y="11979"/>
                      <a:pt x="2280" y="10945"/>
                      <a:pt x="2554" y="9882"/>
                    </a:cubicBezTo>
                    <a:cubicBezTo>
                      <a:pt x="2706" y="9243"/>
                      <a:pt x="2827" y="8575"/>
                      <a:pt x="2918" y="7936"/>
                    </a:cubicBezTo>
                    <a:cubicBezTo>
                      <a:pt x="2949" y="7906"/>
                      <a:pt x="2949" y="7906"/>
                      <a:pt x="2949" y="7906"/>
                    </a:cubicBezTo>
                    <a:cubicBezTo>
                      <a:pt x="3131" y="5869"/>
                      <a:pt x="2250" y="3894"/>
                      <a:pt x="2006" y="1888"/>
                    </a:cubicBezTo>
                    <a:lnTo>
                      <a:pt x="2006" y="1888"/>
                    </a:lnTo>
                    <a:cubicBezTo>
                      <a:pt x="2037" y="1918"/>
                      <a:pt x="2037" y="1918"/>
                      <a:pt x="2037" y="1918"/>
                    </a:cubicBezTo>
                    <a:cubicBezTo>
                      <a:pt x="1976" y="1675"/>
                      <a:pt x="1915" y="1462"/>
                      <a:pt x="1824" y="1219"/>
                    </a:cubicBezTo>
                    <a:cubicBezTo>
                      <a:pt x="1832" y="1219"/>
                      <a:pt x="1837" y="1219"/>
                      <a:pt x="1842" y="1219"/>
                    </a:cubicBezTo>
                    <a:lnTo>
                      <a:pt x="1842" y="1219"/>
                    </a:lnTo>
                    <a:cubicBezTo>
                      <a:pt x="1708" y="892"/>
                      <a:pt x="1790" y="510"/>
                      <a:pt x="1672" y="185"/>
                    </a:cubicBezTo>
                    <a:cubicBezTo>
                      <a:pt x="1736" y="100"/>
                      <a:pt x="1651" y="0"/>
                      <a:pt x="15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9"/>
              <p:cNvSpPr/>
              <p:nvPr/>
            </p:nvSpPr>
            <p:spPr>
              <a:xfrm>
                <a:off x="3176625" y="4523150"/>
                <a:ext cx="129200" cy="349125"/>
              </a:xfrm>
              <a:custGeom>
                <a:rect b="b" l="l" r="r" t="t"/>
                <a:pathLst>
                  <a:path extrusionOk="0" h="13965" w="5168">
                    <a:moveTo>
                      <a:pt x="395" y="1"/>
                    </a:moveTo>
                    <a:cubicBezTo>
                      <a:pt x="335" y="1"/>
                      <a:pt x="304" y="1"/>
                      <a:pt x="274" y="31"/>
                    </a:cubicBezTo>
                    <a:cubicBezTo>
                      <a:pt x="243" y="61"/>
                      <a:pt x="243" y="122"/>
                      <a:pt x="213" y="153"/>
                    </a:cubicBezTo>
                    <a:cubicBezTo>
                      <a:pt x="0" y="244"/>
                      <a:pt x="61" y="487"/>
                      <a:pt x="152" y="639"/>
                    </a:cubicBezTo>
                    <a:cubicBezTo>
                      <a:pt x="122" y="1216"/>
                      <a:pt x="183" y="1764"/>
                      <a:pt x="213" y="2311"/>
                    </a:cubicBezTo>
                    <a:cubicBezTo>
                      <a:pt x="213" y="2280"/>
                      <a:pt x="213" y="2280"/>
                      <a:pt x="213" y="2280"/>
                    </a:cubicBezTo>
                    <a:cubicBezTo>
                      <a:pt x="243" y="2493"/>
                      <a:pt x="274" y="2736"/>
                      <a:pt x="304" y="2949"/>
                    </a:cubicBezTo>
                    <a:cubicBezTo>
                      <a:pt x="578" y="5441"/>
                      <a:pt x="1550" y="7782"/>
                      <a:pt x="2432" y="10092"/>
                    </a:cubicBezTo>
                    <a:cubicBezTo>
                      <a:pt x="2827" y="11429"/>
                      <a:pt x="3435" y="12676"/>
                      <a:pt x="4073" y="13891"/>
                    </a:cubicBezTo>
                    <a:cubicBezTo>
                      <a:pt x="4095" y="13936"/>
                      <a:pt x="4150" y="13964"/>
                      <a:pt x="4202" y="13964"/>
                    </a:cubicBezTo>
                    <a:cubicBezTo>
                      <a:pt x="4221" y="13964"/>
                      <a:pt x="4239" y="13960"/>
                      <a:pt x="4256" y="13952"/>
                    </a:cubicBezTo>
                    <a:cubicBezTo>
                      <a:pt x="5167" y="11612"/>
                      <a:pt x="4833" y="8633"/>
                      <a:pt x="3708" y="6414"/>
                    </a:cubicBezTo>
                    <a:cubicBezTo>
                      <a:pt x="2797" y="4256"/>
                      <a:pt x="1702" y="2128"/>
                      <a:pt x="426" y="153"/>
                    </a:cubicBezTo>
                    <a:lnTo>
                      <a:pt x="456" y="153"/>
                    </a:lnTo>
                    <a:cubicBezTo>
                      <a:pt x="517" y="122"/>
                      <a:pt x="456" y="1"/>
                      <a:pt x="395"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9"/>
              <p:cNvSpPr/>
              <p:nvPr/>
            </p:nvSpPr>
            <p:spPr>
              <a:xfrm>
                <a:off x="2871075" y="4357425"/>
                <a:ext cx="467425" cy="366175"/>
              </a:xfrm>
              <a:custGeom>
                <a:rect b="b" l="l" r="r" t="t"/>
                <a:pathLst>
                  <a:path extrusionOk="0" h="14647" w="18697">
                    <a:moveTo>
                      <a:pt x="1619" y="7115"/>
                    </a:moveTo>
                    <a:lnTo>
                      <a:pt x="1619" y="7115"/>
                    </a:lnTo>
                    <a:cubicBezTo>
                      <a:pt x="1617" y="7115"/>
                      <a:pt x="1616" y="7116"/>
                      <a:pt x="1614" y="7116"/>
                    </a:cubicBezTo>
                    <a:lnTo>
                      <a:pt x="1644" y="7116"/>
                    </a:lnTo>
                    <a:cubicBezTo>
                      <a:pt x="1636" y="7116"/>
                      <a:pt x="1627" y="7116"/>
                      <a:pt x="1619" y="7115"/>
                    </a:cubicBezTo>
                    <a:close/>
                    <a:moveTo>
                      <a:pt x="14238" y="1"/>
                    </a:moveTo>
                    <a:cubicBezTo>
                      <a:pt x="14225" y="1"/>
                      <a:pt x="14212" y="2"/>
                      <a:pt x="14198" y="3"/>
                    </a:cubicBezTo>
                    <a:cubicBezTo>
                      <a:pt x="13955" y="64"/>
                      <a:pt x="14016" y="399"/>
                      <a:pt x="14016" y="581"/>
                    </a:cubicBezTo>
                    <a:cubicBezTo>
                      <a:pt x="13985" y="581"/>
                      <a:pt x="13985" y="611"/>
                      <a:pt x="13955" y="611"/>
                    </a:cubicBezTo>
                    <a:cubicBezTo>
                      <a:pt x="13977" y="498"/>
                      <a:pt x="13865" y="385"/>
                      <a:pt x="13756" y="385"/>
                    </a:cubicBezTo>
                    <a:cubicBezTo>
                      <a:pt x="13719" y="385"/>
                      <a:pt x="13682" y="398"/>
                      <a:pt x="13651" y="429"/>
                    </a:cubicBezTo>
                    <a:cubicBezTo>
                      <a:pt x="13043" y="946"/>
                      <a:pt x="12253" y="1250"/>
                      <a:pt x="11523" y="1584"/>
                    </a:cubicBezTo>
                    <a:cubicBezTo>
                      <a:pt x="11523" y="1584"/>
                      <a:pt x="11523" y="1554"/>
                      <a:pt x="11523" y="1554"/>
                    </a:cubicBezTo>
                    <a:cubicBezTo>
                      <a:pt x="9699" y="2344"/>
                      <a:pt x="7693" y="2739"/>
                      <a:pt x="5961" y="3803"/>
                    </a:cubicBezTo>
                    <a:cubicBezTo>
                      <a:pt x="5961" y="3803"/>
                      <a:pt x="5961" y="3803"/>
                      <a:pt x="5991" y="3772"/>
                    </a:cubicBezTo>
                    <a:lnTo>
                      <a:pt x="5991" y="3772"/>
                    </a:lnTo>
                    <a:cubicBezTo>
                      <a:pt x="5598" y="3893"/>
                      <a:pt x="1" y="7052"/>
                      <a:pt x="1619" y="7115"/>
                    </a:cubicBezTo>
                    <a:lnTo>
                      <a:pt x="1619" y="7115"/>
                    </a:lnTo>
                    <a:cubicBezTo>
                      <a:pt x="5174" y="6538"/>
                      <a:pt x="9184" y="6233"/>
                      <a:pt x="11827" y="3529"/>
                    </a:cubicBezTo>
                    <a:cubicBezTo>
                      <a:pt x="12891" y="3134"/>
                      <a:pt x="13408" y="1888"/>
                      <a:pt x="14076" y="1006"/>
                    </a:cubicBezTo>
                    <a:cubicBezTo>
                      <a:pt x="14137" y="1949"/>
                      <a:pt x="14228" y="2861"/>
                      <a:pt x="14411" y="3742"/>
                    </a:cubicBezTo>
                    <a:cubicBezTo>
                      <a:pt x="14411" y="3742"/>
                      <a:pt x="14411" y="3772"/>
                      <a:pt x="14411" y="3772"/>
                    </a:cubicBezTo>
                    <a:cubicBezTo>
                      <a:pt x="14411" y="3772"/>
                      <a:pt x="14411" y="3803"/>
                      <a:pt x="14411" y="3833"/>
                    </a:cubicBezTo>
                    <a:cubicBezTo>
                      <a:pt x="14411" y="3864"/>
                      <a:pt x="14441" y="3864"/>
                      <a:pt x="14441" y="3864"/>
                    </a:cubicBezTo>
                    <a:lnTo>
                      <a:pt x="14411" y="3864"/>
                    </a:lnTo>
                    <a:cubicBezTo>
                      <a:pt x="14441" y="3864"/>
                      <a:pt x="14441" y="3864"/>
                      <a:pt x="14441" y="3894"/>
                    </a:cubicBezTo>
                    <a:cubicBezTo>
                      <a:pt x="14441" y="3952"/>
                      <a:pt x="14441" y="4025"/>
                      <a:pt x="14441" y="4076"/>
                    </a:cubicBezTo>
                    <a:cubicBezTo>
                      <a:pt x="14441" y="4076"/>
                      <a:pt x="14471" y="4107"/>
                      <a:pt x="14471" y="4107"/>
                    </a:cubicBezTo>
                    <a:cubicBezTo>
                      <a:pt x="14471" y="4137"/>
                      <a:pt x="14471" y="4168"/>
                      <a:pt x="14471" y="4198"/>
                    </a:cubicBezTo>
                    <a:cubicBezTo>
                      <a:pt x="14471" y="4289"/>
                      <a:pt x="14502" y="4380"/>
                      <a:pt x="14502" y="4502"/>
                    </a:cubicBezTo>
                    <a:cubicBezTo>
                      <a:pt x="14502" y="4502"/>
                      <a:pt x="14502" y="4532"/>
                      <a:pt x="14502" y="4532"/>
                    </a:cubicBezTo>
                    <a:cubicBezTo>
                      <a:pt x="14502" y="4563"/>
                      <a:pt x="14502" y="4563"/>
                      <a:pt x="14532" y="4563"/>
                    </a:cubicBezTo>
                    <a:cubicBezTo>
                      <a:pt x="14684" y="6204"/>
                      <a:pt x="15231" y="7785"/>
                      <a:pt x="15961" y="9274"/>
                    </a:cubicBezTo>
                    <a:cubicBezTo>
                      <a:pt x="16538" y="10824"/>
                      <a:pt x="17177" y="12344"/>
                      <a:pt x="17906" y="13803"/>
                    </a:cubicBezTo>
                    <a:lnTo>
                      <a:pt x="17906" y="13773"/>
                    </a:lnTo>
                    <a:cubicBezTo>
                      <a:pt x="18028" y="14046"/>
                      <a:pt x="18028" y="14380"/>
                      <a:pt x="18149" y="14624"/>
                    </a:cubicBezTo>
                    <a:cubicBezTo>
                      <a:pt x="18181" y="14640"/>
                      <a:pt x="18209" y="14647"/>
                      <a:pt x="18232" y="14647"/>
                    </a:cubicBezTo>
                    <a:cubicBezTo>
                      <a:pt x="18430" y="14647"/>
                      <a:pt x="18338" y="14121"/>
                      <a:pt x="18393" y="13985"/>
                    </a:cubicBezTo>
                    <a:cubicBezTo>
                      <a:pt x="18423" y="13864"/>
                      <a:pt x="18453" y="13712"/>
                      <a:pt x="18453" y="13590"/>
                    </a:cubicBezTo>
                    <a:cubicBezTo>
                      <a:pt x="18544" y="12891"/>
                      <a:pt x="18544" y="12192"/>
                      <a:pt x="18544" y="11493"/>
                    </a:cubicBezTo>
                    <a:cubicBezTo>
                      <a:pt x="18696" y="9031"/>
                      <a:pt x="17937" y="6751"/>
                      <a:pt x="16660" y="4684"/>
                    </a:cubicBezTo>
                    <a:cubicBezTo>
                      <a:pt x="16660" y="4684"/>
                      <a:pt x="16660" y="4654"/>
                      <a:pt x="16660" y="4654"/>
                    </a:cubicBezTo>
                    <a:cubicBezTo>
                      <a:pt x="15900" y="3286"/>
                      <a:pt x="15201" y="1827"/>
                      <a:pt x="14563" y="399"/>
                    </a:cubicBezTo>
                    <a:cubicBezTo>
                      <a:pt x="14505" y="227"/>
                      <a:pt x="14448" y="1"/>
                      <a:pt x="1423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9"/>
              <p:cNvSpPr/>
              <p:nvPr/>
            </p:nvSpPr>
            <p:spPr>
              <a:xfrm>
                <a:off x="2897425" y="4221325"/>
                <a:ext cx="508700" cy="373275"/>
              </a:xfrm>
              <a:custGeom>
                <a:rect b="b" l="l" r="r" t="t"/>
                <a:pathLst>
                  <a:path extrusionOk="0" h="14931" w="20348">
                    <a:moveTo>
                      <a:pt x="14783" y="1"/>
                    </a:moveTo>
                    <a:cubicBezTo>
                      <a:pt x="14765" y="1"/>
                      <a:pt x="14745" y="3"/>
                      <a:pt x="14724" y="7"/>
                    </a:cubicBezTo>
                    <a:cubicBezTo>
                      <a:pt x="13326" y="797"/>
                      <a:pt x="12019" y="1648"/>
                      <a:pt x="10499" y="2134"/>
                    </a:cubicBezTo>
                    <a:lnTo>
                      <a:pt x="10530" y="2134"/>
                    </a:lnTo>
                    <a:cubicBezTo>
                      <a:pt x="6426" y="2833"/>
                      <a:pt x="2961" y="5295"/>
                      <a:pt x="104" y="8213"/>
                    </a:cubicBezTo>
                    <a:cubicBezTo>
                      <a:pt x="1" y="8464"/>
                      <a:pt x="162" y="8561"/>
                      <a:pt x="472" y="8561"/>
                    </a:cubicBezTo>
                    <a:cubicBezTo>
                      <a:pt x="1439" y="8561"/>
                      <a:pt x="3855" y="7615"/>
                      <a:pt x="4177" y="7453"/>
                    </a:cubicBezTo>
                    <a:cubicBezTo>
                      <a:pt x="5575" y="6815"/>
                      <a:pt x="7034" y="6329"/>
                      <a:pt x="8524" y="5843"/>
                    </a:cubicBezTo>
                    <a:lnTo>
                      <a:pt x="8493" y="5843"/>
                    </a:lnTo>
                    <a:cubicBezTo>
                      <a:pt x="8676" y="5782"/>
                      <a:pt x="8858" y="5721"/>
                      <a:pt x="9040" y="5630"/>
                    </a:cubicBezTo>
                    <a:lnTo>
                      <a:pt x="9010" y="5630"/>
                    </a:lnTo>
                    <a:cubicBezTo>
                      <a:pt x="11138" y="4839"/>
                      <a:pt x="12688" y="3198"/>
                      <a:pt x="13934" y="1374"/>
                    </a:cubicBezTo>
                    <a:cubicBezTo>
                      <a:pt x="14025" y="1314"/>
                      <a:pt x="14086" y="1192"/>
                      <a:pt x="13995" y="1101"/>
                    </a:cubicBezTo>
                    <a:cubicBezTo>
                      <a:pt x="14025" y="1070"/>
                      <a:pt x="14025" y="1070"/>
                      <a:pt x="14025" y="1070"/>
                    </a:cubicBezTo>
                    <a:cubicBezTo>
                      <a:pt x="14117" y="979"/>
                      <a:pt x="14177" y="918"/>
                      <a:pt x="14269" y="827"/>
                    </a:cubicBezTo>
                    <a:cubicBezTo>
                      <a:pt x="14421" y="1861"/>
                      <a:pt x="14633" y="2864"/>
                      <a:pt x="14876" y="3867"/>
                    </a:cubicBezTo>
                    <a:cubicBezTo>
                      <a:pt x="15089" y="5083"/>
                      <a:pt x="15576" y="6238"/>
                      <a:pt x="15880" y="7423"/>
                    </a:cubicBezTo>
                    <a:cubicBezTo>
                      <a:pt x="16457" y="9125"/>
                      <a:pt x="17278" y="10645"/>
                      <a:pt x="18281" y="12134"/>
                    </a:cubicBezTo>
                    <a:cubicBezTo>
                      <a:pt x="18767" y="13107"/>
                      <a:pt x="19436" y="13989"/>
                      <a:pt x="20044" y="14870"/>
                    </a:cubicBezTo>
                    <a:cubicBezTo>
                      <a:pt x="20074" y="14931"/>
                      <a:pt x="20135" y="14931"/>
                      <a:pt x="20165" y="14931"/>
                    </a:cubicBezTo>
                    <a:cubicBezTo>
                      <a:pt x="20226" y="14931"/>
                      <a:pt x="20287" y="14870"/>
                      <a:pt x="20287" y="14840"/>
                    </a:cubicBezTo>
                    <a:cubicBezTo>
                      <a:pt x="20348" y="14049"/>
                      <a:pt x="20105" y="13259"/>
                      <a:pt x="20013" y="12499"/>
                    </a:cubicBezTo>
                    <a:cubicBezTo>
                      <a:pt x="19588" y="10706"/>
                      <a:pt x="19405" y="8882"/>
                      <a:pt x="18524" y="7210"/>
                    </a:cubicBezTo>
                    <a:cubicBezTo>
                      <a:pt x="18159" y="6177"/>
                      <a:pt x="17339" y="5356"/>
                      <a:pt x="16852" y="4384"/>
                    </a:cubicBezTo>
                    <a:cubicBezTo>
                      <a:pt x="16761" y="4232"/>
                      <a:pt x="16700" y="4110"/>
                      <a:pt x="16609" y="3988"/>
                    </a:cubicBezTo>
                    <a:cubicBezTo>
                      <a:pt x="15849" y="2894"/>
                      <a:pt x="15272" y="1709"/>
                      <a:pt x="14755" y="462"/>
                    </a:cubicBezTo>
                    <a:cubicBezTo>
                      <a:pt x="15040" y="405"/>
                      <a:pt x="15058" y="1"/>
                      <a:pt x="1478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9"/>
              <p:cNvSpPr/>
              <p:nvPr/>
            </p:nvSpPr>
            <p:spPr>
              <a:xfrm>
                <a:off x="2963075" y="4063500"/>
                <a:ext cx="503075" cy="355525"/>
              </a:xfrm>
              <a:custGeom>
                <a:rect b="b" l="l" r="r" t="t"/>
                <a:pathLst>
                  <a:path extrusionOk="0" h="14221" w="20123">
                    <a:moveTo>
                      <a:pt x="13170" y="0"/>
                    </a:moveTo>
                    <a:cubicBezTo>
                      <a:pt x="13136" y="0"/>
                      <a:pt x="13102" y="9"/>
                      <a:pt x="13071" y="28"/>
                    </a:cubicBezTo>
                    <a:cubicBezTo>
                      <a:pt x="12950" y="119"/>
                      <a:pt x="12858" y="271"/>
                      <a:pt x="12737" y="392"/>
                    </a:cubicBezTo>
                    <a:cubicBezTo>
                      <a:pt x="12725" y="390"/>
                      <a:pt x="12714" y="389"/>
                      <a:pt x="12703" y="389"/>
                    </a:cubicBezTo>
                    <a:cubicBezTo>
                      <a:pt x="12568" y="389"/>
                      <a:pt x="12465" y="556"/>
                      <a:pt x="12494" y="696"/>
                    </a:cubicBezTo>
                    <a:cubicBezTo>
                      <a:pt x="12220" y="1000"/>
                      <a:pt x="11947" y="1213"/>
                      <a:pt x="11582" y="1395"/>
                    </a:cubicBezTo>
                    <a:cubicBezTo>
                      <a:pt x="11582" y="1426"/>
                      <a:pt x="11491" y="1456"/>
                      <a:pt x="11460" y="1487"/>
                    </a:cubicBezTo>
                    <a:cubicBezTo>
                      <a:pt x="10974" y="1760"/>
                      <a:pt x="10488" y="2064"/>
                      <a:pt x="10001" y="2338"/>
                    </a:cubicBezTo>
                    <a:cubicBezTo>
                      <a:pt x="9424" y="2672"/>
                      <a:pt x="8725" y="2794"/>
                      <a:pt x="8117" y="3037"/>
                    </a:cubicBezTo>
                    <a:cubicBezTo>
                      <a:pt x="7296" y="3402"/>
                      <a:pt x="6475" y="3797"/>
                      <a:pt x="5746" y="4313"/>
                    </a:cubicBezTo>
                    <a:cubicBezTo>
                      <a:pt x="4560" y="5043"/>
                      <a:pt x="3618" y="6076"/>
                      <a:pt x="2524" y="6927"/>
                    </a:cubicBezTo>
                    <a:cubicBezTo>
                      <a:pt x="2281" y="7201"/>
                      <a:pt x="1" y="8538"/>
                      <a:pt x="943" y="8690"/>
                    </a:cubicBezTo>
                    <a:cubicBezTo>
                      <a:pt x="1490" y="8508"/>
                      <a:pt x="2068" y="8356"/>
                      <a:pt x="2676" y="8174"/>
                    </a:cubicBezTo>
                    <a:cubicBezTo>
                      <a:pt x="3831" y="7748"/>
                      <a:pt x="5107" y="7475"/>
                      <a:pt x="6171" y="6806"/>
                    </a:cubicBezTo>
                    <a:cubicBezTo>
                      <a:pt x="6202" y="6775"/>
                      <a:pt x="6232" y="6775"/>
                      <a:pt x="6293" y="6745"/>
                    </a:cubicBezTo>
                    <a:lnTo>
                      <a:pt x="6263" y="6745"/>
                    </a:lnTo>
                    <a:cubicBezTo>
                      <a:pt x="7357" y="6107"/>
                      <a:pt x="8573" y="5681"/>
                      <a:pt x="9606" y="4952"/>
                    </a:cubicBezTo>
                    <a:cubicBezTo>
                      <a:pt x="10305" y="4465"/>
                      <a:pt x="10913" y="3827"/>
                      <a:pt x="11460" y="3189"/>
                    </a:cubicBezTo>
                    <a:cubicBezTo>
                      <a:pt x="11472" y="3190"/>
                      <a:pt x="11483" y="3191"/>
                      <a:pt x="11494" y="3191"/>
                    </a:cubicBezTo>
                    <a:cubicBezTo>
                      <a:pt x="11742" y="3191"/>
                      <a:pt x="11833" y="2877"/>
                      <a:pt x="12007" y="2702"/>
                    </a:cubicBezTo>
                    <a:cubicBezTo>
                      <a:pt x="12281" y="2399"/>
                      <a:pt x="12463" y="2034"/>
                      <a:pt x="12676" y="1669"/>
                    </a:cubicBezTo>
                    <a:cubicBezTo>
                      <a:pt x="12889" y="2915"/>
                      <a:pt x="13314" y="4101"/>
                      <a:pt x="13770" y="5256"/>
                    </a:cubicBezTo>
                    <a:cubicBezTo>
                      <a:pt x="13892" y="5620"/>
                      <a:pt x="14044" y="5985"/>
                      <a:pt x="14226" y="6289"/>
                    </a:cubicBezTo>
                    <a:cubicBezTo>
                      <a:pt x="14378" y="6502"/>
                      <a:pt x="14439" y="6867"/>
                      <a:pt x="14682" y="6927"/>
                    </a:cubicBezTo>
                    <a:cubicBezTo>
                      <a:pt x="15320" y="8113"/>
                      <a:pt x="15959" y="9298"/>
                      <a:pt x="16749" y="10393"/>
                    </a:cubicBezTo>
                    <a:cubicBezTo>
                      <a:pt x="17570" y="11426"/>
                      <a:pt x="18269" y="12368"/>
                      <a:pt x="19059" y="13463"/>
                    </a:cubicBezTo>
                    <a:lnTo>
                      <a:pt x="19059" y="13432"/>
                    </a:lnTo>
                    <a:cubicBezTo>
                      <a:pt x="19260" y="13608"/>
                      <a:pt x="19545" y="14221"/>
                      <a:pt x="19843" y="14221"/>
                    </a:cubicBezTo>
                    <a:cubicBezTo>
                      <a:pt x="19906" y="14221"/>
                      <a:pt x="19969" y="14194"/>
                      <a:pt x="20032" y="14131"/>
                    </a:cubicBezTo>
                    <a:cubicBezTo>
                      <a:pt x="20123" y="13797"/>
                      <a:pt x="19819" y="13402"/>
                      <a:pt x="19789" y="13037"/>
                    </a:cubicBezTo>
                    <a:cubicBezTo>
                      <a:pt x="19515" y="11973"/>
                      <a:pt x="19363" y="10879"/>
                      <a:pt x="19059" y="9815"/>
                    </a:cubicBezTo>
                    <a:cubicBezTo>
                      <a:pt x="18542" y="8478"/>
                      <a:pt x="17965" y="7049"/>
                      <a:pt x="17053" y="5924"/>
                    </a:cubicBezTo>
                    <a:cubicBezTo>
                      <a:pt x="16080" y="4891"/>
                      <a:pt x="15260" y="3766"/>
                      <a:pt x="14348" y="2672"/>
                    </a:cubicBezTo>
                    <a:cubicBezTo>
                      <a:pt x="13892" y="2125"/>
                      <a:pt x="13406" y="1578"/>
                      <a:pt x="13102" y="879"/>
                    </a:cubicBezTo>
                    <a:cubicBezTo>
                      <a:pt x="13193" y="666"/>
                      <a:pt x="13314" y="484"/>
                      <a:pt x="13406" y="271"/>
                    </a:cubicBezTo>
                    <a:cubicBezTo>
                      <a:pt x="13430" y="126"/>
                      <a:pt x="13300" y="0"/>
                      <a:pt x="1317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9"/>
              <p:cNvSpPr/>
              <p:nvPr/>
            </p:nvSpPr>
            <p:spPr>
              <a:xfrm>
                <a:off x="3029150" y="4030625"/>
                <a:ext cx="460500" cy="190075"/>
              </a:xfrm>
              <a:custGeom>
                <a:rect b="b" l="l" r="r" t="t"/>
                <a:pathLst>
                  <a:path extrusionOk="0" h="7603" w="18420">
                    <a:moveTo>
                      <a:pt x="10380" y="0"/>
                    </a:moveTo>
                    <a:cubicBezTo>
                      <a:pt x="10356" y="0"/>
                      <a:pt x="10332" y="2"/>
                      <a:pt x="10307" y="5"/>
                    </a:cubicBezTo>
                    <a:cubicBezTo>
                      <a:pt x="10003" y="66"/>
                      <a:pt x="9759" y="218"/>
                      <a:pt x="9516" y="340"/>
                    </a:cubicBezTo>
                    <a:cubicBezTo>
                      <a:pt x="7662" y="583"/>
                      <a:pt x="5686" y="431"/>
                      <a:pt x="3954" y="1191"/>
                    </a:cubicBezTo>
                    <a:cubicBezTo>
                      <a:pt x="3711" y="1282"/>
                      <a:pt x="3468" y="1403"/>
                      <a:pt x="3224" y="1525"/>
                    </a:cubicBezTo>
                    <a:cubicBezTo>
                      <a:pt x="2373" y="2042"/>
                      <a:pt x="1340" y="2437"/>
                      <a:pt x="641" y="3197"/>
                    </a:cubicBezTo>
                    <a:cubicBezTo>
                      <a:pt x="0" y="3895"/>
                      <a:pt x="405" y="4106"/>
                      <a:pt x="1068" y="4106"/>
                    </a:cubicBezTo>
                    <a:cubicBezTo>
                      <a:pt x="1789" y="4106"/>
                      <a:pt x="2816" y="3856"/>
                      <a:pt x="3133" y="3714"/>
                    </a:cubicBezTo>
                    <a:cubicBezTo>
                      <a:pt x="3984" y="3349"/>
                      <a:pt x="4927" y="3258"/>
                      <a:pt x="5747" y="2893"/>
                    </a:cubicBezTo>
                    <a:cubicBezTo>
                      <a:pt x="6112" y="2741"/>
                      <a:pt x="6477" y="2559"/>
                      <a:pt x="6841" y="2407"/>
                    </a:cubicBezTo>
                    <a:lnTo>
                      <a:pt x="6811" y="2407"/>
                    </a:lnTo>
                    <a:cubicBezTo>
                      <a:pt x="8057" y="2011"/>
                      <a:pt x="9091" y="1312"/>
                      <a:pt x="10185" y="613"/>
                    </a:cubicBezTo>
                    <a:cubicBezTo>
                      <a:pt x="10266" y="613"/>
                      <a:pt x="10361" y="627"/>
                      <a:pt x="10451" y="627"/>
                    </a:cubicBezTo>
                    <a:cubicBezTo>
                      <a:pt x="10496" y="627"/>
                      <a:pt x="10540" y="623"/>
                      <a:pt x="10580" y="613"/>
                    </a:cubicBezTo>
                    <a:cubicBezTo>
                      <a:pt x="10671" y="704"/>
                      <a:pt x="10763" y="765"/>
                      <a:pt x="10854" y="856"/>
                    </a:cubicBezTo>
                    <a:cubicBezTo>
                      <a:pt x="11097" y="1251"/>
                      <a:pt x="11401" y="1677"/>
                      <a:pt x="11644" y="2011"/>
                    </a:cubicBezTo>
                    <a:cubicBezTo>
                      <a:pt x="11766" y="2163"/>
                      <a:pt x="11918" y="2376"/>
                      <a:pt x="12039" y="2559"/>
                    </a:cubicBezTo>
                    <a:cubicBezTo>
                      <a:pt x="13316" y="4291"/>
                      <a:pt x="15079" y="5659"/>
                      <a:pt x="16750" y="6935"/>
                    </a:cubicBezTo>
                    <a:lnTo>
                      <a:pt x="16720" y="6935"/>
                    </a:lnTo>
                    <a:cubicBezTo>
                      <a:pt x="16994" y="7148"/>
                      <a:pt x="17328" y="7422"/>
                      <a:pt x="17602" y="7574"/>
                    </a:cubicBezTo>
                    <a:cubicBezTo>
                      <a:pt x="17659" y="7593"/>
                      <a:pt x="17706" y="7603"/>
                      <a:pt x="17745" y="7603"/>
                    </a:cubicBezTo>
                    <a:cubicBezTo>
                      <a:pt x="18420" y="7603"/>
                      <a:pt x="16320" y="4729"/>
                      <a:pt x="16234" y="4413"/>
                    </a:cubicBezTo>
                    <a:cubicBezTo>
                      <a:pt x="15656" y="3622"/>
                      <a:pt x="14988" y="2893"/>
                      <a:pt x="14228" y="2315"/>
                    </a:cubicBezTo>
                    <a:cubicBezTo>
                      <a:pt x="13377" y="1616"/>
                      <a:pt x="12404" y="1191"/>
                      <a:pt x="11431" y="644"/>
                    </a:cubicBezTo>
                    <a:cubicBezTo>
                      <a:pt x="11087" y="471"/>
                      <a:pt x="10796" y="0"/>
                      <a:pt x="103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9"/>
              <p:cNvSpPr/>
              <p:nvPr/>
            </p:nvSpPr>
            <p:spPr>
              <a:xfrm>
                <a:off x="2859750" y="3960450"/>
                <a:ext cx="470400" cy="1086325"/>
              </a:xfrm>
              <a:custGeom>
                <a:rect b="b" l="l" r="r" t="t"/>
                <a:pathLst>
                  <a:path extrusionOk="0" h="43453" w="18816">
                    <a:moveTo>
                      <a:pt x="17533" y="0"/>
                    </a:moveTo>
                    <a:cubicBezTo>
                      <a:pt x="17335" y="0"/>
                      <a:pt x="17147" y="114"/>
                      <a:pt x="17022" y="289"/>
                    </a:cubicBezTo>
                    <a:cubicBezTo>
                      <a:pt x="16931" y="441"/>
                      <a:pt x="16839" y="593"/>
                      <a:pt x="16809" y="776"/>
                    </a:cubicBezTo>
                    <a:cubicBezTo>
                      <a:pt x="16566" y="2660"/>
                      <a:pt x="16475" y="4545"/>
                      <a:pt x="16323" y="6429"/>
                    </a:cubicBezTo>
                    <a:cubicBezTo>
                      <a:pt x="16171" y="8983"/>
                      <a:pt x="15624" y="11475"/>
                      <a:pt x="14772" y="13907"/>
                    </a:cubicBezTo>
                    <a:cubicBezTo>
                      <a:pt x="11703" y="23724"/>
                      <a:pt x="8420" y="36339"/>
                      <a:pt x="152" y="43086"/>
                    </a:cubicBezTo>
                    <a:cubicBezTo>
                      <a:pt x="61" y="43117"/>
                      <a:pt x="0" y="43238"/>
                      <a:pt x="31" y="43360"/>
                    </a:cubicBezTo>
                    <a:cubicBezTo>
                      <a:pt x="63" y="43424"/>
                      <a:pt x="118" y="43452"/>
                      <a:pt x="191" y="43452"/>
                    </a:cubicBezTo>
                    <a:cubicBezTo>
                      <a:pt x="669" y="43452"/>
                      <a:pt x="1894" y="42238"/>
                      <a:pt x="2158" y="42053"/>
                    </a:cubicBezTo>
                    <a:cubicBezTo>
                      <a:pt x="9666" y="34910"/>
                      <a:pt x="12462" y="24606"/>
                      <a:pt x="15776" y="15122"/>
                    </a:cubicBezTo>
                    <a:cubicBezTo>
                      <a:pt x="17265" y="11384"/>
                      <a:pt x="17782" y="7402"/>
                      <a:pt x="17994" y="3390"/>
                    </a:cubicBezTo>
                    <a:cubicBezTo>
                      <a:pt x="17903" y="2417"/>
                      <a:pt x="18815" y="441"/>
                      <a:pt x="17660" y="16"/>
                    </a:cubicBezTo>
                    <a:cubicBezTo>
                      <a:pt x="17618" y="5"/>
                      <a:pt x="17575" y="0"/>
                      <a:pt x="175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5" name="Google Shape;2705;p69"/>
            <p:cNvSpPr/>
            <p:nvPr/>
          </p:nvSpPr>
          <p:spPr>
            <a:xfrm>
              <a:off x="3760975" y="2287400"/>
              <a:ext cx="267225" cy="379725"/>
            </a:xfrm>
            <a:custGeom>
              <a:rect b="b" l="l" r="r" t="t"/>
              <a:pathLst>
                <a:path extrusionOk="0" h="15189" w="10689">
                  <a:moveTo>
                    <a:pt x="10338" y="0"/>
                  </a:moveTo>
                  <a:cubicBezTo>
                    <a:pt x="10297" y="0"/>
                    <a:pt x="10246" y="12"/>
                    <a:pt x="10183" y="37"/>
                  </a:cubicBezTo>
                  <a:cubicBezTo>
                    <a:pt x="8937" y="979"/>
                    <a:pt x="7660" y="1891"/>
                    <a:pt x="6475" y="2894"/>
                  </a:cubicBezTo>
                  <a:cubicBezTo>
                    <a:pt x="5107" y="4323"/>
                    <a:pt x="3891" y="5964"/>
                    <a:pt x="3040" y="7758"/>
                  </a:cubicBezTo>
                  <a:cubicBezTo>
                    <a:pt x="2067" y="9764"/>
                    <a:pt x="1855" y="12013"/>
                    <a:pt x="912" y="13989"/>
                  </a:cubicBezTo>
                  <a:cubicBezTo>
                    <a:pt x="730" y="14323"/>
                    <a:pt x="0" y="14779"/>
                    <a:pt x="365" y="15144"/>
                  </a:cubicBezTo>
                  <a:cubicBezTo>
                    <a:pt x="415" y="15175"/>
                    <a:pt x="461" y="15188"/>
                    <a:pt x="504" y="15188"/>
                  </a:cubicBezTo>
                  <a:cubicBezTo>
                    <a:pt x="670" y="15188"/>
                    <a:pt x="785" y="14991"/>
                    <a:pt x="882" y="14870"/>
                  </a:cubicBezTo>
                  <a:cubicBezTo>
                    <a:pt x="2463" y="12864"/>
                    <a:pt x="4134" y="10888"/>
                    <a:pt x="5806" y="8913"/>
                  </a:cubicBezTo>
                  <a:cubicBezTo>
                    <a:pt x="7630" y="6542"/>
                    <a:pt x="8998" y="3806"/>
                    <a:pt x="10183" y="1071"/>
                  </a:cubicBezTo>
                  <a:cubicBezTo>
                    <a:pt x="10265" y="853"/>
                    <a:pt x="10688" y="0"/>
                    <a:pt x="1033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6" name="Google Shape;2706;p69"/>
          <p:cNvSpPr/>
          <p:nvPr/>
        </p:nvSpPr>
        <p:spPr>
          <a:xfrm>
            <a:off x="4910875" y="27290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9"/>
          <p:cNvSpPr/>
          <p:nvPr/>
        </p:nvSpPr>
        <p:spPr>
          <a:xfrm>
            <a:off x="7929125" y="120207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70"/>
          <p:cNvSpPr txBox="1"/>
          <p:nvPr>
            <p:ph type="title"/>
          </p:nvPr>
        </p:nvSpPr>
        <p:spPr>
          <a:xfrm>
            <a:off x="1652700" y="1200150"/>
            <a:ext cx="5838600" cy="27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PREPARACIÓN DE DATOS</a:t>
            </a:r>
            <a:endParaRPr sz="8000"/>
          </a:p>
        </p:txBody>
      </p:sp>
      <p:grpSp>
        <p:nvGrpSpPr>
          <p:cNvPr id="2713" name="Google Shape;2713;p70"/>
          <p:cNvGrpSpPr/>
          <p:nvPr/>
        </p:nvGrpSpPr>
        <p:grpSpPr>
          <a:xfrm>
            <a:off x="92884" y="3107450"/>
            <a:ext cx="2098612" cy="2230502"/>
            <a:chOff x="1757900" y="2287400"/>
            <a:chExt cx="2633800" cy="2799325"/>
          </a:xfrm>
        </p:grpSpPr>
        <p:grpSp>
          <p:nvGrpSpPr>
            <p:cNvPr id="2714" name="Google Shape;2714;p70"/>
            <p:cNvGrpSpPr/>
            <p:nvPr/>
          </p:nvGrpSpPr>
          <p:grpSpPr>
            <a:xfrm>
              <a:off x="1757900" y="2367900"/>
              <a:ext cx="2633800" cy="2718825"/>
              <a:chOff x="1757900" y="2367900"/>
              <a:chExt cx="2633800" cy="2718825"/>
            </a:xfrm>
          </p:grpSpPr>
          <p:sp>
            <p:nvSpPr>
              <p:cNvPr id="2715" name="Google Shape;2715;p70"/>
              <p:cNvSpPr/>
              <p:nvPr/>
            </p:nvSpPr>
            <p:spPr>
              <a:xfrm>
                <a:off x="2771600" y="3933475"/>
                <a:ext cx="948375" cy="933925"/>
              </a:xfrm>
              <a:custGeom>
                <a:rect b="b" l="l" r="r" t="t"/>
                <a:pathLst>
                  <a:path extrusionOk="0" h="37357" w="37935">
                    <a:moveTo>
                      <a:pt x="0" y="1"/>
                    </a:moveTo>
                    <a:lnTo>
                      <a:pt x="5411" y="37357"/>
                    </a:lnTo>
                    <a:lnTo>
                      <a:pt x="32524" y="37357"/>
                    </a:lnTo>
                    <a:lnTo>
                      <a:pt x="37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70"/>
              <p:cNvSpPr/>
              <p:nvPr/>
            </p:nvSpPr>
            <p:spPr>
              <a:xfrm>
                <a:off x="2771600" y="3831650"/>
                <a:ext cx="952175" cy="190750"/>
              </a:xfrm>
              <a:custGeom>
                <a:rect b="b" l="l" r="r" t="t"/>
                <a:pathLst>
                  <a:path extrusionOk="0" h="7630" w="38087">
                    <a:moveTo>
                      <a:pt x="19058" y="1"/>
                    </a:moveTo>
                    <a:cubicBezTo>
                      <a:pt x="8511" y="1"/>
                      <a:pt x="0" y="1703"/>
                      <a:pt x="0" y="3800"/>
                    </a:cubicBezTo>
                    <a:cubicBezTo>
                      <a:pt x="0" y="5928"/>
                      <a:pt x="8511" y="7630"/>
                      <a:pt x="19058" y="7630"/>
                    </a:cubicBezTo>
                    <a:cubicBezTo>
                      <a:pt x="29575" y="7630"/>
                      <a:pt x="38086" y="5928"/>
                      <a:pt x="38086" y="3800"/>
                    </a:cubicBezTo>
                    <a:cubicBezTo>
                      <a:pt x="38086" y="1703"/>
                      <a:pt x="29575" y="1"/>
                      <a:pt x="19058"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70"/>
              <p:cNvSpPr/>
              <p:nvPr/>
            </p:nvSpPr>
            <p:spPr>
              <a:xfrm>
                <a:off x="1980550" y="2691050"/>
                <a:ext cx="389075" cy="262200"/>
              </a:xfrm>
              <a:custGeom>
                <a:rect b="b" l="l" r="r" t="t"/>
                <a:pathLst>
                  <a:path extrusionOk="0" h="10488" w="15563">
                    <a:moveTo>
                      <a:pt x="669" y="1"/>
                    </a:moveTo>
                    <a:cubicBezTo>
                      <a:pt x="0" y="1"/>
                      <a:pt x="851" y="761"/>
                      <a:pt x="1034" y="943"/>
                    </a:cubicBezTo>
                    <a:cubicBezTo>
                      <a:pt x="3162" y="3071"/>
                      <a:pt x="5441" y="5077"/>
                      <a:pt x="8025" y="6627"/>
                    </a:cubicBezTo>
                    <a:cubicBezTo>
                      <a:pt x="10274" y="7813"/>
                      <a:pt x="12554" y="9059"/>
                      <a:pt x="14803" y="10305"/>
                    </a:cubicBezTo>
                    <a:cubicBezTo>
                      <a:pt x="14907" y="10368"/>
                      <a:pt x="15055" y="10488"/>
                      <a:pt x="15196" y="10488"/>
                    </a:cubicBezTo>
                    <a:cubicBezTo>
                      <a:pt x="15260" y="10488"/>
                      <a:pt x="15323" y="10463"/>
                      <a:pt x="15381" y="10396"/>
                    </a:cubicBezTo>
                    <a:cubicBezTo>
                      <a:pt x="15563" y="9910"/>
                      <a:pt x="14712" y="9758"/>
                      <a:pt x="14438" y="9515"/>
                    </a:cubicBezTo>
                    <a:cubicBezTo>
                      <a:pt x="12827" y="8025"/>
                      <a:pt x="11794" y="6019"/>
                      <a:pt x="10153" y="4530"/>
                    </a:cubicBezTo>
                    <a:cubicBezTo>
                      <a:pt x="8694" y="3162"/>
                      <a:pt x="6961" y="2098"/>
                      <a:pt x="5137" y="1277"/>
                    </a:cubicBezTo>
                    <a:cubicBezTo>
                      <a:pt x="3678" y="791"/>
                      <a:pt x="2158" y="426"/>
                      <a:pt x="66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70"/>
              <p:cNvSpPr/>
              <p:nvPr/>
            </p:nvSpPr>
            <p:spPr>
              <a:xfrm>
                <a:off x="1757900" y="2847450"/>
                <a:ext cx="413400" cy="84650"/>
              </a:xfrm>
              <a:custGeom>
                <a:rect b="b" l="l" r="r" t="t"/>
                <a:pathLst>
                  <a:path extrusionOk="0" h="3386" w="16536">
                    <a:moveTo>
                      <a:pt x="12143" y="599"/>
                    </a:moveTo>
                    <a:lnTo>
                      <a:pt x="12143" y="599"/>
                    </a:lnTo>
                    <a:cubicBezTo>
                      <a:pt x="12219" y="623"/>
                      <a:pt x="12295" y="645"/>
                      <a:pt x="12371" y="645"/>
                    </a:cubicBezTo>
                    <a:cubicBezTo>
                      <a:pt x="12564" y="702"/>
                      <a:pt x="12756" y="760"/>
                      <a:pt x="12948" y="810"/>
                    </a:cubicBezTo>
                    <a:lnTo>
                      <a:pt x="12948" y="810"/>
                    </a:lnTo>
                    <a:cubicBezTo>
                      <a:pt x="12695" y="754"/>
                      <a:pt x="12442" y="699"/>
                      <a:pt x="12189" y="614"/>
                    </a:cubicBezTo>
                    <a:cubicBezTo>
                      <a:pt x="12174" y="614"/>
                      <a:pt x="12158" y="606"/>
                      <a:pt x="12143" y="599"/>
                    </a:cubicBezTo>
                    <a:close/>
                    <a:moveTo>
                      <a:pt x="8811" y="0"/>
                    </a:moveTo>
                    <a:cubicBezTo>
                      <a:pt x="6868" y="0"/>
                      <a:pt x="4949" y="454"/>
                      <a:pt x="2766" y="1435"/>
                    </a:cubicBezTo>
                    <a:cubicBezTo>
                      <a:pt x="1885" y="1800"/>
                      <a:pt x="1003" y="2195"/>
                      <a:pt x="122" y="2560"/>
                    </a:cubicBezTo>
                    <a:cubicBezTo>
                      <a:pt x="61" y="2590"/>
                      <a:pt x="0" y="2651"/>
                      <a:pt x="31" y="2742"/>
                    </a:cubicBezTo>
                    <a:cubicBezTo>
                      <a:pt x="61" y="2924"/>
                      <a:pt x="244" y="2955"/>
                      <a:pt x="396" y="2955"/>
                    </a:cubicBezTo>
                    <a:cubicBezTo>
                      <a:pt x="2128" y="3228"/>
                      <a:pt x="3921" y="3350"/>
                      <a:pt x="5684" y="3380"/>
                    </a:cubicBezTo>
                    <a:cubicBezTo>
                      <a:pt x="5783" y="3384"/>
                      <a:pt x="5881" y="3385"/>
                      <a:pt x="5979" y="3385"/>
                    </a:cubicBezTo>
                    <a:cubicBezTo>
                      <a:pt x="8540" y="3385"/>
                      <a:pt x="10916" y="2268"/>
                      <a:pt x="13405" y="1800"/>
                    </a:cubicBezTo>
                    <a:cubicBezTo>
                      <a:pt x="13739" y="1735"/>
                      <a:pt x="14078" y="1716"/>
                      <a:pt x="14417" y="1716"/>
                    </a:cubicBezTo>
                    <a:cubicBezTo>
                      <a:pt x="14886" y="1716"/>
                      <a:pt x="15356" y="1752"/>
                      <a:pt x="15822" y="1752"/>
                    </a:cubicBezTo>
                    <a:cubicBezTo>
                      <a:pt x="15969" y="1752"/>
                      <a:pt x="16116" y="1748"/>
                      <a:pt x="16262" y="1739"/>
                    </a:cubicBezTo>
                    <a:cubicBezTo>
                      <a:pt x="16536" y="1526"/>
                      <a:pt x="15715" y="1496"/>
                      <a:pt x="15563" y="1435"/>
                    </a:cubicBezTo>
                    <a:lnTo>
                      <a:pt x="15502" y="1435"/>
                    </a:lnTo>
                    <a:lnTo>
                      <a:pt x="15441" y="1405"/>
                    </a:lnTo>
                    <a:lnTo>
                      <a:pt x="15320" y="1405"/>
                    </a:lnTo>
                    <a:cubicBezTo>
                      <a:pt x="15289" y="1374"/>
                      <a:pt x="15289" y="1374"/>
                      <a:pt x="15259" y="1374"/>
                    </a:cubicBezTo>
                    <a:lnTo>
                      <a:pt x="15229" y="1374"/>
                    </a:lnTo>
                    <a:cubicBezTo>
                      <a:pt x="15107" y="1313"/>
                      <a:pt x="14955" y="1283"/>
                      <a:pt x="14834" y="1222"/>
                    </a:cubicBezTo>
                    <a:lnTo>
                      <a:pt x="14773" y="1222"/>
                    </a:lnTo>
                    <a:cubicBezTo>
                      <a:pt x="14742" y="1192"/>
                      <a:pt x="14712" y="1192"/>
                      <a:pt x="14682" y="1192"/>
                    </a:cubicBezTo>
                    <a:lnTo>
                      <a:pt x="14712" y="1192"/>
                    </a:lnTo>
                    <a:cubicBezTo>
                      <a:pt x="14682" y="1192"/>
                      <a:pt x="14682" y="1161"/>
                      <a:pt x="14651" y="1161"/>
                    </a:cubicBezTo>
                    <a:lnTo>
                      <a:pt x="14621" y="1161"/>
                    </a:lnTo>
                    <a:cubicBezTo>
                      <a:pt x="14560" y="1131"/>
                      <a:pt x="14530" y="1131"/>
                      <a:pt x="14499" y="1101"/>
                    </a:cubicBezTo>
                    <a:lnTo>
                      <a:pt x="14469" y="1101"/>
                    </a:lnTo>
                    <a:cubicBezTo>
                      <a:pt x="12413" y="386"/>
                      <a:pt x="10602" y="0"/>
                      <a:pt x="881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70"/>
              <p:cNvSpPr/>
              <p:nvPr/>
            </p:nvSpPr>
            <p:spPr>
              <a:xfrm>
                <a:off x="1894625" y="2935200"/>
                <a:ext cx="440825" cy="164875"/>
              </a:xfrm>
              <a:custGeom>
                <a:rect b="b" l="l" r="r" t="t"/>
                <a:pathLst>
                  <a:path extrusionOk="0" h="6595" w="17633">
                    <a:moveTo>
                      <a:pt x="14131" y="1"/>
                    </a:moveTo>
                    <a:cubicBezTo>
                      <a:pt x="11703" y="1"/>
                      <a:pt x="9328" y="620"/>
                      <a:pt x="7237" y="1968"/>
                    </a:cubicBezTo>
                    <a:cubicBezTo>
                      <a:pt x="5231" y="3183"/>
                      <a:pt x="3225" y="4430"/>
                      <a:pt x="1218" y="5645"/>
                    </a:cubicBezTo>
                    <a:cubicBezTo>
                      <a:pt x="915" y="5828"/>
                      <a:pt x="611" y="5949"/>
                      <a:pt x="337" y="6101"/>
                    </a:cubicBezTo>
                    <a:cubicBezTo>
                      <a:pt x="1" y="6501"/>
                      <a:pt x="493" y="6595"/>
                      <a:pt x="929" y="6595"/>
                    </a:cubicBezTo>
                    <a:cubicBezTo>
                      <a:pt x="1123" y="6595"/>
                      <a:pt x="1307" y="6576"/>
                      <a:pt x="1401" y="6557"/>
                    </a:cubicBezTo>
                    <a:cubicBezTo>
                      <a:pt x="4380" y="6010"/>
                      <a:pt x="7723" y="6010"/>
                      <a:pt x="10307" y="4247"/>
                    </a:cubicBezTo>
                    <a:cubicBezTo>
                      <a:pt x="11827" y="3396"/>
                      <a:pt x="13073" y="2120"/>
                      <a:pt x="14653" y="1360"/>
                    </a:cubicBezTo>
                    <a:cubicBezTo>
                      <a:pt x="15474" y="1133"/>
                      <a:pt x="16269" y="591"/>
                      <a:pt x="17135" y="591"/>
                    </a:cubicBezTo>
                    <a:cubicBezTo>
                      <a:pt x="17199" y="591"/>
                      <a:pt x="17263" y="593"/>
                      <a:pt x="17328" y="600"/>
                    </a:cubicBezTo>
                    <a:cubicBezTo>
                      <a:pt x="17419" y="600"/>
                      <a:pt x="17511" y="539"/>
                      <a:pt x="17541" y="478"/>
                    </a:cubicBezTo>
                    <a:cubicBezTo>
                      <a:pt x="17602" y="478"/>
                      <a:pt x="17632" y="357"/>
                      <a:pt x="17571" y="296"/>
                    </a:cubicBezTo>
                    <a:cubicBezTo>
                      <a:pt x="17465" y="129"/>
                      <a:pt x="17252" y="75"/>
                      <a:pt x="17024" y="75"/>
                    </a:cubicBezTo>
                    <a:cubicBezTo>
                      <a:pt x="16796" y="75"/>
                      <a:pt x="16553" y="129"/>
                      <a:pt x="16386" y="174"/>
                    </a:cubicBezTo>
                    <a:cubicBezTo>
                      <a:pt x="15634" y="60"/>
                      <a:pt x="14880" y="1"/>
                      <a:pt x="141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70"/>
              <p:cNvSpPr/>
              <p:nvPr/>
            </p:nvSpPr>
            <p:spPr>
              <a:xfrm>
                <a:off x="2051275" y="3015725"/>
                <a:ext cx="462750" cy="170350"/>
              </a:xfrm>
              <a:custGeom>
                <a:rect b="b" l="l" r="r" t="t"/>
                <a:pathLst>
                  <a:path extrusionOk="0" h="6814" w="18510">
                    <a:moveTo>
                      <a:pt x="10088" y="4782"/>
                    </a:moveTo>
                    <a:cubicBezTo>
                      <a:pt x="10078" y="4786"/>
                      <a:pt x="10069" y="4791"/>
                      <a:pt x="10059" y="4795"/>
                    </a:cubicBezTo>
                    <a:cubicBezTo>
                      <a:pt x="10073" y="4795"/>
                      <a:pt x="10081" y="4789"/>
                      <a:pt x="10088" y="4782"/>
                    </a:cubicBezTo>
                    <a:close/>
                    <a:moveTo>
                      <a:pt x="9082" y="5269"/>
                    </a:moveTo>
                    <a:cubicBezTo>
                      <a:pt x="9073" y="5273"/>
                      <a:pt x="9065" y="5277"/>
                      <a:pt x="9056" y="5282"/>
                    </a:cubicBezTo>
                    <a:cubicBezTo>
                      <a:pt x="9056" y="5282"/>
                      <a:pt x="9073" y="5282"/>
                      <a:pt x="9082" y="5269"/>
                    </a:cubicBezTo>
                    <a:close/>
                    <a:moveTo>
                      <a:pt x="14350" y="0"/>
                    </a:moveTo>
                    <a:cubicBezTo>
                      <a:pt x="11337" y="0"/>
                      <a:pt x="8467" y="1410"/>
                      <a:pt x="5925" y="3032"/>
                    </a:cubicBezTo>
                    <a:cubicBezTo>
                      <a:pt x="4102" y="4218"/>
                      <a:pt x="2126" y="5069"/>
                      <a:pt x="302" y="6224"/>
                    </a:cubicBezTo>
                    <a:lnTo>
                      <a:pt x="333" y="6224"/>
                    </a:lnTo>
                    <a:cubicBezTo>
                      <a:pt x="0" y="6418"/>
                      <a:pt x="147" y="6813"/>
                      <a:pt x="475" y="6813"/>
                    </a:cubicBezTo>
                    <a:cubicBezTo>
                      <a:pt x="507" y="6813"/>
                      <a:pt x="540" y="6810"/>
                      <a:pt x="576" y="6801"/>
                    </a:cubicBezTo>
                    <a:cubicBezTo>
                      <a:pt x="3402" y="6315"/>
                      <a:pt x="6442" y="6437"/>
                      <a:pt x="9086" y="5251"/>
                    </a:cubicBezTo>
                    <a:lnTo>
                      <a:pt x="9086" y="5251"/>
                    </a:lnTo>
                    <a:cubicBezTo>
                      <a:pt x="9086" y="5259"/>
                      <a:pt x="9085" y="5265"/>
                      <a:pt x="9082" y="5269"/>
                    </a:cubicBezTo>
                    <a:lnTo>
                      <a:pt x="9082" y="5269"/>
                    </a:lnTo>
                    <a:cubicBezTo>
                      <a:pt x="9253" y="5185"/>
                      <a:pt x="9399" y="5125"/>
                      <a:pt x="9573" y="5038"/>
                    </a:cubicBezTo>
                    <a:lnTo>
                      <a:pt x="9542" y="5038"/>
                    </a:lnTo>
                    <a:cubicBezTo>
                      <a:pt x="9717" y="4951"/>
                      <a:pt x="9892" y="4864"/>
                      <a:pt x="10093" y="4776"/>
                    </a:cubicBezTo>
                    <a:lnTo>
                      <a:pt x="10093" y="4776"/>
                    </a:lnTo>
                    <a:cubicBezTo>
                      <a:pt x="10091" y="4778"/>
                      <a:pt x="10090" y="4780"/>
                      <a:pt x="10088" y="4782"/>
                    </a:cubicBezTo>
                    <a:lnTo>
                      <a:pt x="10088" y="4782"/>
                    </a:lnTo>
                    <a:cubicBezTo>
                      <a:pt x="12811" y="3504"/>
                      <a:pt x="15176" y="1359"/>
                      <a:pt x="18236" y="1026"/>
                    </a:cubicBezTo>
                    <a:cubicBezTo>
                      <a:pt x="18245" y="1045"/>
                      <a:pt x="18257" y="1052"/>
                      <a:pt x="18270" y="1052"/>
                    </a:cubicBezTo>
                    <a:cubicBezTo>
                      <a:pt x="18298" y="1052"/>
                      <a:pt x="18327" y="1017"/>
                      <a:pt x="18327" y="996"/>
                    </a:cubicBezTo>
                    <a:cubicBezTo>
                      <a:pt x="18448" y="935"/>
                      <a:pt x="18509" y="844"/>
                      <a:pt x="18509" y="722"/>
                    </a:cubicBezTo>
                    <a:cubicBezTo>
                      <a:pt x="18461" y="463"/>
                      <a:pt x="18239" y="402"/>
                      <a:pt x="17992" y="402"/>
                    </a:cubicBezTo>
                    <a:cubicBezTo>
                      <a:pt x="17776" y="402"/>
                      <a:pt x="17541" y="449"/>
                      <a:pt x="17384" y="449"/>
                    </a:cubicBezTo>
                    <a:cubicBezTo>
                      <a:pt x="17141" y="388"/>
                      <a:pt x="16898" y="358"/>
                      <a:pt x="16685" y="297"/>
                    </a:cubicBezTo>
                    <a:cubicBezTo>
                      <a:pt x="15900" y="93"/>
                      <a:pt x="15120" y="0"/>
                      <a:pt x="1435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70"/>
              <p:cNvSpPr/>
              <p:nvPr/>
            </p:nvSpPr>
            <p:spPr>
              <a:xfrm>
                <a:off x="2253350" y="2670425"/>
                <a:ext cx="266750" cy="354750"/>
              </a:xfrm>
              <a:custGeom>
                <a:rect b="b" l="l" r="r" t="t"/>
                <a:pathLst>
                  <a:path extrusionOk="0" h="14190" w="10670">
                    <a:moveTo>
                      <a:pt x="398" y="0"/>
                    </a:moveTo>
                    <a:cubicBezTo>
                      <a:pt x="346" y="0"/>
                      <a:pt x="295" y="10"/>
                      <a:pt x="244" y="36"/>
                    </a:cubicBezTo>
                    <a:cubicBezTo>
                      <a:pt x="0" y="218"/>
                      <a:pt x="152" y="522"/>
                      <a:pt x="244" y="735"/>
                    </a:cubicBezTo>
                    <a:cubicBezTo>
                      <a:pt x="1247" y="2558"/>
                      <a:pt x="2250" y="4382"/>
                      <a:pt x="3283" y="6145"/>
                    </a:cubicBezTo>
                    <a:cubicBezTo>
                      <a:pt x="3374" y="6267"/>
                      <a:pt x="3466" y="6388"/>
                      <a:pt x="3557" y="6510"/>
                    </a:cubicBezTo>
                    <a:lnTo>
                      <a:pt x="3526" y="6510"/>
                    </a:lnTo>
                    <a:cubicBezTo>
                      <a:pt x="4560" y="8394"/>
                      <a:pt x="5958" y="10036"/>
                      <a:pt x="7356" y="11707"/>
                    </a:cubicBezTo>
                    <a:cubicBezTo>
                      <a:pt x="8146" y="12619"/>
                      <a:pt x="9058" y="13440"/>
                      <a:pt x="10031" y="14170"/>
                    </a:cubicBezTo>
                    <a:cubicBezTo>
                      <a:pt x="10056" y="14182"/>
                      <a:pt x="10087" y="14189"/>
                      <a:pt x="10116" y="14189"/>
                    </a:cubicBezTo>
                    <a:cubicBezTo>
                      <a:pt x="10157" y="14189"/>
                      <a:pt x="10196" y="14175"/>
                      <a:pt x="10213" y="14139"/>
                    </a:cubicBezTo>
                    <a:cubicBezTo>
                      <a:pt x="10669" y="14109"/>
                      <a:pt x="10305" y="13622"/>
                      <a:pt x="10183" y="13440"/>
                    </a:cubicBezTo>
                    <a:cubicBezTo>
                      <a:pt x="9636" y="12680"/>
                      <a:pt x="9241" y="11859"/>
                      <a:pt x="9150" y="10948"/>
                    </a:cubicBezTo>
                    <a:cubicBezTo>
                      <a:pt x="8602" y="9245"/>
                      <a:pt x="7934" y="7604"/>
                      <a:pt x="6870" y="6175"/>
                    </a:cubicBezTo>
                    <a:cubicBezTo>
                      <a:pt x="5776" y="4382"/>
                      <a:pt x="4165" y="3075"/>
                      <a:pt x="2675" y="1677"/>
                    </a:cubicBezTo>
                    <a:cubicBezTo>
                      <a:pt x="2007" y="1099"/>
                      <a:pt x="1368" y="461"/>
                      <a:pt x="608" y="36"/>
                    </a:cubicBezTo>
                    <a:cubicBezTo>
                      <a:pt x="538" y="18"/>
                      <a:pt x="468" y="0"/>
                      <a:pt x="39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70"/>
              <p:cNvSpPr/>
              <p:nvPr/>
            </p:nvSpPr>
            <p:spPr>
              <a:xfrm>
                <a:off x="2481325" y="2743800"/>
                <a:ext cx="194550" cy="394100"/>
              </a:xfrm>
              <a:custGeom>
                <a:rect b="b" l="l" r="r" t="t"/>
                <a:pathLst>
                  <a:path extrusionOk="0" h="15764" w="7782">
                    <a:moveTo>
                      <a:pt x="425" y="0"/>
                    </a:moveTo>
                    <a:cubicBezTo>
                      <a:pt x="336" y="0"/>
                      <a:pt x="245" y="42"/>
                      <a:pt x="152" y="140"/>
                    </a:cubicBezTo>
                    <a:cubicBezTo>
                      <a:pt x="0" y="809"/>
                      <a:pt x="365" y="1538"/>
                      <a:pt x="395" y="2237"/>
                    </a:cubicBezTo>
                    <a:cubicBezTo>
                      <a:pt x="395" y="2237"/>
                      <a:pt x="395" y="2207"/>
                      <a:pt x="395" y="2207"/>
                    </a:cubicBezTo>
                    <a:cubicBezTo>
                      <a:pt x="395" y="2222"/>
                      <a:pt x="403" y="2238"/>
                      <a:pt x="411" y="2253"/>
                    </a:cubicBezTo>
                    <a:lnTo>
                      <a:pt x="411" y="2253"/>
                    </a:lnTo>
                    <a:cubicBezTo>
                      <a:pt x="407" y="2249"/>
                      <a:pt x="402" y="2244"/>
                      <a:pt x="395" y="2237"/>
                    </a:cubicBezTo>
                    <a:lnTo>
                      <a:pt x="395" y="2237"/>
                    </a:lnTo>
                    <a:cubicBezTo>
                      <a:pt x="426" y="2268"/>
                      <a:pt x="426" y="2329"/>
                      <a:pt x="426" y="2359"/>
                    </a:cubicBezTo>
                    <a:cubicBezTo>
                      <a:pt x="1186" y="5976"/>
                      <a:pt x="4256" y="14244"/>
                      <a:pt x="7629" y="15763"/>
                    </a:cubicBezTo>
                    <a:cubicBezTo>
                      <a:pt x="7751" y="15672"/>
                      <a:pt x="7781" y="15520"/>
                      <a:pt x="7751" y="15399"/>
                    </a:cubicBezTo>
                    <a:cubicBezTo>
                      <a:pt x="7569" y="12876"/>
                      <a:pt x="7113" y="10353"/>
                      <a:pt x="6110" y="8043"/>
                    </a:cubicBezTo>
                    <a:cubicBezTo>
                      <a:pt x="6292" y="7283"/>
                      <a:pt x="5654" y="6462"/>
                      <a:pt x="5259" y="5824"/>
                    </a:cubicBezTo>
                    <a:cubicBezTo>
                      <a:pt x="4073" y="4183"/>
                      <a:pt x="2736" y="2663"/>
                      <a:pt x="1490" y="1082"/>
                    </a:cubicBezTo>
                    <a:cubicBezTo>
                      <a:pt x="1190" y="858"/>
                      <a:pt x="830" y="0"/>
                      <a:pt x="42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70"/>
              <p:cNvSpPr/>
              <p:nvPr/>
            </p:nvSpPr>
            <p:spPr>
              <a:xfrm>
                <a:off x="2210275" y="3122375"/>
                <a:ext cx="456475" cy="137925"/>
              </a:xfrm>
              <a:custGeom>
                <a:rect b="b" l="l" r="r" t="t"/>
                <a:pathLst>
                  <a:path extrusionOk="0" h="5517" w="18259">
                    <a:moveTo>
                      <a:pt x="12382" y="0"/>
                    </a:moveTo>
                    <a:cubicBezTo>
                      <a:pt x="9286" y="0"/>
                      <a:pt x="6654" y="954"/>
                      <a:pt x="3486" y="3052"/>
                    </a:cubicBezTo>
                    <a:cubicBezTo>
                      <a:pt x="2362" y="3721"/>
                      <a:pt x="1298" y="4420"/>
                      <a:pt x="173" y="5089"/>
                    </a:cubicBezTo>
                    <a:cubicBezTo>
                      <a:pt x="0" y="5262"/>
                      <a:pt x="155" y="5516"/>
                      <a:pt x="379" y="5516"/>
                    </a:cubicBezTo>
                    <a:cubicBezTo>
                      <a:pt x="391" y="5516"/>
                      <a:pt x="404" y="5516"/>
                      <a:pt x="416" y="5514"/>
                    </a:cubicBezTo>
                    <a:cubicBezTo>
                      <a:pt x="3517" y="5241"/>
                      <a:pt x="6617" y="4876"/>
                      <a:pt x="9565" y="3842"/>
                    </a:cubicBezTo>
                    <a:cubicBezTo>
                      <a:pt x="11663" y="3143"/>
                      <a:pt x="13639" y="2049"/>
                      <a:pt x="15766" y="1350"/>
                    </a:cubicBezTo>
                    <a:cubicBezTo>
                      <a:pt x="16192" y="1198"/>
                      <a:pt x="16617" y="1137"/>
                      <a:pt x="17073" y="1107"/>
                    </a:cubicBezTo>
                    <a:lnTo>
                      <a:pt x="17012" y="1107"/>
                    </a:lnTo>
                    <a:cubicBezTo>
                      <a:pt x="17286" y="1107"/>
                      <a:pt x="17560" y="1076"/>
                      <a:pt x="17833" y="1076"/>
                    </a:cubicBezTo>
                    <a:cubicBezTo>
                      <a:pt x="17848" y="1122"/>
                      <a:pt x="17894" y="1145"/>
                      <a:pt x="17940" y="1145"/>
                    </a:cubicBezTo>
                    <a:cubicBezTo>
                      <a:pt x="17985" y="1145"/>
                      <a:pt x="18031" y="1122"/>
                      <a:pt x="18046" y="1076"/>
                    </a:cubicBezTo>
                    <a:cubicBezTo>
                      <a:pt x="18137" y="1076"/>
                      <a:pt x="18228" y="985"/>
                      <a:pt x="18259" y="864"/>
                    </a:cubicBezTo>
                    <a:cubicBezTo>
                      <a:pt x="18227" y="582"/>
                      <a:pt x="17978" y="518"/>
                      <a:pt x="17690" y="518"/>
                    </a:cubicBezTo>
                    <a:cubicBezTo>
                      <a:pt x="17450" y="518"/>
                      <a:pt x="17183" y="562"/>
                      <a:pt x="16992" y="562"/>
                    </a:cubicBezTo>
                    <a:cubicBezTo>
                      <a:pt x="16967" y="562"/>
                      <a:pt x="16943" y="561"/>
                      <a:pt x="16921" y="560"/>
                    </a:cubicBezTo>
                    <a:cubicBezTo>
                      <a:pt x="15255" y="192"/>
                      <a:pt x="13772" y="0"/>
                      <a:pt x="123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70"/>
              <p:cNvSpPr/>
              <p:nvPr/>
            </p:nvSpPr>
            <p:spPr>
              <a:xfrm>
                <a:off x="2695600" y="2840750"/>
                <a:ext cx="120025" cy="405825"/>
              </a:xfrm>
              <a:custGeom>
                <a:rect b="b" l="l" r="r" t="t"/>
                <a:pathLst>
                  <a:path extrusionOk="0" h="16233" w="4801">
                    <a:moveTo>
                      <a:pt x="673" y="0"/>
                    </a:moveTo>
                    <a:cubicBezTo>
                      <a:pt x="498" y="0"/>
                      <a:pt x="367" y="300"/>
                      <a:pt x="335" y="1125"/>
                    </a:cubicBezTo>
                    <a:cubicBezTo>
                      <a:pt x="335" y="1125"/>
                      <a:pt x="335" y="1125"/>
                      <a:pt x="335" y="1095"/>
                    </a:cubicBezTo>
                    <a:cubicBezTo>
                      <a:pt x="305" y="1429"/>
                      <a:pt x="274" y="1794"/>
                      <a:pt x="274" y="2128"/>
                    </a:cubicBezTo>
                    <a:cubicBezTo>
                      <a:pt x="274" y="2098"/>
                      <a:pt x="274" y="2098"/>
                      <a:pt x="274" y="2098"/>
                    </a:cubicBezTo>
                    <a:cubicBezTo>
                      <a:pt x="244" y="2311"/>
                      <a:pt x="244" y="2524"/>
                      <a:pt x="213" y="2736"/>
                    </a:cubicBezTo>
                    <a:cubicBezTo>
                      <a:pt x="1" y="4925"/>
                      <a:pt x="396" y="7113"/>
                      <a:pt x="791" y="9241"/>
                    </a:cubicBezTo>
                    <a:cubicBezTo>
                      <a:pt x="1308" y="10700"/>
                      <a:pt x="2098" y="12037"/>
                      <a:pt x="2584" y="13496"/>
                    </a:cubicBezTo>
                    <a:cubicBezTo>
                      <a:pt x="2584" y="13496"/>
                      <a:pt x="2584" y="13496"/>
                      <a:pt x="2584" y="13527"/>
                    </a:cubicBezTo>
                    <a:lnTo>
                      <a:pt x="2615" y="13527"/>
                    </a:lnTo>
                    <a:cubicBezTo>
                      <a:pt x="2767" y="14135"/>
                      <a:pt x="2979" y="14712"/>
                      <a:pt x="3344" y="15229"/>
                    </a:cubicBezTo>
                    <a:cubicBezTo>
                      <a:pt x="3496" y="15533"/>
                      <a:pt x="3435" y="16232"/>
                      <a:pt x="3891" y="16232"/>
                    </a:cubicBezTo>
                    <a:cubicBezTo>
                      <a:pt x="4104" y="16171"/>
                      <a:pt x="4104" y="15928"/>
                      <a:pt x="4013" y="15776"/>
                    </a:cubicBezTo>
                    <a:cubicBezTo>
                      <a:pt x="4074" y="15685"/>
                      <a:pt x="3983" y="15594"/>
                      <a:pt x="3952" y="15503"/>
                    </a:cubicBezTo>
                    <a:cubicBezTo>
                      <a:pt x="3283" y="13800"/>
                      <a:pt x="3739" y="11916"/>
                      <a:pt x="4104" y="10183"/>
                    </a:cubicBezTo>
                    <a:cubicBezTo>
                      <a:pt x="4104" y="10183"/>
                      <a:pt x="4104" y="10214"/>
                      <a:pt x="4104" y="10214"/>
                    </a:cubicBezTo>
                    <a:cubicBezTo>
                      <a:pt x="4800" y="7399"/>
                      <a:pt x="3356" y="4734"/>
                      <a:pt x="2083" y="2311"/>
                    </a:cubicBezTo>
                    <a:lnTo>
                      <a:pt x="2083" y="2311"/>
                    </a:lnTo>
                    <a:cubicBezTo>
                      <a:pt x="2087" y="2311"/>
                      <a:pt x="2092" y="2311"/>
                      <a:pt x="2098" y="2311"/>
                    </a:cubicBezTo>
                    <a:cubicBezTo>
                      <a:pt x="2007" y="2128"/>
                      <a:pt x="1916" y="1916"/>
                      <a:pt x="1824" y="1733"/>
                    </a:cubicBezTo>
                    <a:cubicBezTo>
                      <a:pt x="1824" y="1733"/>
                      <a:pt x="1794" y="1703"/>
                      <a:pt x="1794" y="1703"/>
                    </a:cubicBezTo>
                    <a:cubicBezTo>
                      <a:pt x="1794" y="1673"/>
                      <a:pt x="1794" y="1673"/>
                      <a:pt x="1764" y="1642"/>
                    </a:cubicBezTo>
                    <a:cubicBezTo>
                      <a:pt x="1468" y="1012"/>
                      <a:pt x="995" y="0"/>
                      <a:pt x="67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70"/>
              <p:cNvSpPr/>
              <p:nvPr/>
            </p:nvSpPr>
            <p:spPr>
              <a:xfrm>
                <a:off x="2213900" y="3215325"/>
                <a:ext cx="590075" cy="121750"/>
              </a:xfrm>
              <a:custGeom>
                <a:rect b="b" l="l" r="r" t="t"/>
                <a:pathLst>
                  <a:path extrusionOk="0" h="4870" w="23603">
                    <a:moveTo>
                      <a:pt x="17227" y="1"/>
                    </a:moveTo>
                    <a:cubicBezTo>
                      <a:pt x="15350" y="1"/>
                      <a:pt x="13469" y="373"/>
                      <a:pt x="11700" y="945"/>
                    </a:cubicBezTo>
                    <a:lnTo>
                      <a:pt x="11670" y="945"/>
                    </a:lnTo>
                    <a:cubicBezTo>
                      <a:pt x="11518" y="1006"/>
                      <a:pt x="11366" y="1036"/>
                      <a:pt x="11214" y="1097"/>
                    </a:cubicBezTo>
                    <a:lnTo>
                      <a:pt x="11244" y="1097"/>
                    </a:lnTo>
                    <a:cubicBezTo>
                      <a:pt x="6201" y="3085"/>
                      <a:pt x="0" y="4869"/>
                      <a:pt x="9424" y="4869"/>
                    </a:cubicBezTo>
                    <a:cubicBezTo>
                      <a:pt x="9656" y="4869"/>
                      <a:pt x="9898" y="4868"/>
                      <a:pt x="10150" y="4866"/>
                    </a:cubicBezTo>
                    <a:cubicBezTo>
                      <a:pt x="12521" y="4805"/>
                      <a:pt x="14649" y="3620"/>
                      <a:pt x="16928" y="3073"/>
                    </a:cubicBezTo>
                    <a:cubicBezTo>
                      <a:pt x="18144" y="2586"/>
                      <a:pt x="19421" y="2374"/>
                      <a:pt x="20667" y="1948"/>
                    </a:cubicBezTo>
                    <a:cubicBezTo>
                      <a:pt x="21305" y="1827"/>
                      <a:pt x="22096" y="1918"/>
                      <a:pt x="22643" y="1523"/>
                    </a:cubicBezTo>
                    <a:cubicBezTo>
                      <a:pt x="22855" y="1614"/>
                      <a:pt x="23038" y="1735"/>
                      <a:pt x="23220" y="1887"/>
                    </a:cubicBezTo>
                    <a:cubicBezTo>
                      <a:pt x="23263" y="1930"/>
                      <a:pt x="23309" y="1948"/>
                      <a:pt x="23352" y="1948"/>
                    </a:cubicBezTo>
                    <a:cubicBezTo>
                      <a:pt x="23493" y="1948"/>
                      <a:pt x="23603" y="1760"/>
                      <a:pt x="23463" y="1644"/>
                    </a:cubicBezTo>
                    <a:cubicBezTo>
                      <a:pt x="23342" y="1523"/>
                      <a:pt x="23190" y="1431"/>
                      <a:pt x="23038" y="1371"/>
                    </a:cubicBezTo>
                    <a:cubicBezTo>
                      <a:pt x="21457" y="793"/>
                      <a:pt x="19846" y="246"/>
                      <a:pt x="18174" y="33"/>
                    </a:cubicBezTo>
                    <a:cubicBezTo>
                      <a:pt x="17859" y="11"/>
                      <a:pt x="17543" y="1"/>
                      <a:pt x="172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70"/>
              <p:cNvSpPr/>
              <p:nvPr/>
            </p:nvSpPr>
            <p:spPr>
              <a:xfrm>
                <a:off x="2846825" y="2959300"/>
                <a:ext cx="114000" cy="429950"/>
              </a:xfrm>
              <a:custGeom>
                <a:rect b="b" l="l" r="r" t="t"/>
                <a:pathLst>
                  <a:path extrusionOk="0" h="17198" w="4560">
                    <a:moveTo>
                      <a:pt x="1155" y="1"/>
                    </a:moveTo>
                    <a:cubicBezTo>
                      <a:pt x="791" y="213"/>
                      <a:pt x="1095" y="882"/>
                      <a:pt x="1004" y="1247"/>
                    </a:cubicBezTo>
                    <a:cubicBezTo>
                      <a:pt x="973" y="2098"/>
                      <a:pt x="456" y="2797"/>
                      <a:pt x="304" y="3587"/>
                    </a:cubicBezTo>
                    <a:cubicBezTo>
                      <a:pt x="0" y="5077"/>
                      <a:pt x="365" y="6505"/>
                      <a:pt x="426" y="7964"/>
                    </a:cubicBezTo>
                    <a:cubicBezTo>
                      <a:pt x="304" y="9180"/>
                      <a:pt x="639" y="10335"/>
                      <a:pt x="882" y="11520"/>
                    </a:cubicBezTo>
                    <a:cubicBezTo>
                      <a:pt x="882" y="11503"/>
                      <a:pt x="882" y="11490"/>
                      <a:pt x="882" y="11490"/>
                    </a:cubicBezTo>
                    <a:cubicBezTo>
                      <a:pt x="1247" y="13010"/>
                      <a:pt x="1946" y="14438"/>
                      <a:pt x="2645" y="15806"/>
                    </a:cubicBezTo>
                    <a:cubicBezTo>
                      <a:pt x="2645" y="15806"/>
                      <a:pt x="2645" y="15806"/>
                      <a:pt x="2645" y="15776"/>
                    </a:cubicBezTo>
                    <a:cubicBezTo>
                      <a:pt x="2736" y="15989"/>
                      <a:pt x="2827" y="16201"/>
                      <a:pt x="2918" y="16414"/>
                    </a:cubicBezTo>
                    <a:cubicBezTo>
                      <a:pt x="2888" y="16596"/>
                      <a:pt x="2858" y="16779"/>
                      <a:pt x="2858" y="16931"/>
                    </a:cubicBezTo>
                    <a:cubicBezTo>
                      <a:pt x="2858" y="17106"/>
                      <a:pt x="2991" y="17197"/>
                      <a:pt x="3126" y="17197"/>
                    </a:cubicBezTo>
                    <a:cubicBezTo>
                      <a:pt x="3250" y="17197"/>
                      <a:pt x="3376" y="17121"/>
                      <a:pt x="3405" y="16961"/>
                    </a:cubicBezTo>
                    <a:cubicBezTo>
                      <a:pt x="3587" y="15867"/>
                      <a:pt x="3678" y="14742"/>
                      <a:pt x="3891" y="13648"/>
                    </a:cubicBezTo>
                    <a:cubicBezTo>
                      <a:pt x="3921" y="13527"/>
                      <a:pt x="3952" y="13405"/>
                      <a:pt x="3982" y="13283"/>
                    </a:cubicBezTo>
                    <a:cubicBezTo>
                      <a:pt x="4225" y="11642"/>
                      <a:pt x="4560" y="10001"/>
                      <a:pt x="4377" y="8359"/>
                    </a:cubicBezTo>
                    <a:cubicBezTo>
                      <a:pt x="4134" y="6475"/>
                      <a:pt x="3557" y="4712"/>
                      <a:pt x="2827" y="2979"/>
                    </a:cubicBezTo>
                    <a:cubicBezTo>
                      <a:pt x="2341" y="2037"/>
                      <a:pt x="2189" y="882"/>
                      <a:pt x="1429" y="92"/>
                    </a:cubicBezTo>
                    <a:cubicBezTo>
                      <a:pt x="1368" y="31"/>
                      <a:pt x="1247" y="1"/>
                      <a:pt x="115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70"/>
              <p:cNvSpPr/>
              <p:nvPr/>
            </p:nvSpPr>
            <p:spPr>
              <a:xfrm>
                <a:off x="3127225" y="3215750"/>
                <a:ext cx="136800" cy="474375"/>
              </a:xfrm>
              <a:custGeom>
                <a:rect b="b" l="l" r="r" t="t"/>
                <a:pathLst>
                  <a:path extrusionOk="0" h="18975" w="5472">
                    <a:moveTo>
                      <a:pt x="4412" y="0"/>
                    </a:moveTo>
                    <a:cubicBezTo>
                      <a:pt x="4340" y="0"/>
                      <a:pt x="4257" y="66"/>
                      <a:pt x="4165" y="229"/>
                    </a:cubicBezTo>
                    <a:cubicBezTo>
                      <a:pt x="3861" y="1262"/>
                      <a:pt x="3314" y="2205"/>
                      <a:pt x="2918" y="3177"/>
                    </a:cubicBezTo>
                    <a:cubicBezTo>
                      <a:pt x="2432" y="4728"/>
                      <a:pt x="1794" y="6217"/>
                      <a:pt x="1338" y="7737"/>
                    </a:cubicBezTo>
                    <a:cubicBezTo>
                      <a:pt x="1307" y="7889"/>
                      <a:pt x="1277" y="8010"/>
                      <a:pt x="1216" y="8162"/>
                    </a:cubicBezTo>
                    <a:cubicBezTo>
                      <a:pt x="1230" y="8162"/>
                      <a:pt x="1238" y="8156"/>
                      <a:pt x="1242" y="8149"/>
                    </a:cubicBezTo>
                    <a:lnTo>
                      <a:pt x="1242" y="8149"/>
                    </a:lnTo>
                    <a:cubicBezTo>
                      <a:pt x="940" y="9237"/>
                      <a:pt x="669" y="10296"/>
                      <a:pt x="639" y="11445"/>
                    </a:cubicBezTo>
                    <a:cubicBezTo>
                      <a:pt x="213" y="13117"/>
                      <a:pt x="0" y="14849"/>
                      <a:pt x="760" y="16460"/>
                    </a:cubicBezTo>
                    <a:cubicBezTo>
                      <a:pt x="912" y="17129"/>
                      <a:pt x="1125" y="17767"/>
                      <a:pt x="1368" y="18406"/>
                    </a:cubicBezTo>
                    <a:cubicBezTo>
                      <a:pt x="1338" y="18497"/>
                      <a:pt x="1368" y="18649"/>
                      <a:pt x="1490" y="18709"/>
                    </a:cubicBezTo>
                    <a:cubicBezTo>
                      <a:pt x="1490" y="18709"/>
                      <a:pt x="1490" y="18740"/>
                      <a:pt x="1490" y="18740"/>
                    </a:cubicBezTo>
                    <a:cubicBezTo>
                      <a:pt x="1407" y="18864"/>
                      <a:pt x="1508" y="18974"/>
                      <a:pt x="1609" y="18974"/>
                    </a:cubicBezTo>
                    <a:cubicBezTo>
                      <a:pt x="1656" y="18974"/>
                      <a:pt x="1704" y="18950"/>
                      <a:pt x="1733" y="18892"/>
                    </a:cubicBezTo>
                    <a:cubicBezTo>
                      <a:pt x="1763" y="18831"/>
                      <a:pt x="1763" y="18770"/>
                      <a:pt x="1763" y="18679"/>
                    </a:cubicBezTo>
                    <a:cubicBezTo>
                      <a:pt x="2128" y="18223"/>
                      <a:pt x="1946" y="17615"/>
                      <a:pt x="1946" y="17099"/>
                    </a:cubicBezTo>
                    <a:cubicBezTo>
                      <a:pt x="1946" y="16551"/>
                      <a:pt x="2128" y="16065"/>
                      <a:pt x="2341" y="15579"/>
                    </a:cubicBezTo>
                    <a:cubicBezTo>
                      <a:pt x="3922" y="12326"/>
                      <a:pt x="5472" y="8922"/>
                      <a:pt x="5198" y="5214"/>
                    </a:cubicBezTo>
                    <a:cubicBezTo>
                      <a:pt x="5198" y="3846"/>
                      <a:pt x="4925" y="2478"/>
                      <a:pt x="4803" y="1141"/>
                    </a:cubicBezTo>
                    <a:cubicBezTo>
                      <a:pt x="4803" y="1110"/>
                      <a:pt x="4803" y="1050"/>
                      <a:pt x="4773" y="1019"/>
                    </a:cubicBezTo>
                    <a:cubicBezTo>
                      <a:pt x="4773" y="989"/>
                      <a:pt x="4773" y="989"/>
                      <a:pt x="4773" y="989"/>
                    </a:cubicBezTo>
                    <a:cubicBezTo>
                      <a:pt x="4773" y="989"/>
                      <a:pt x="4773" y="989"/>
                      <a:pt x="4773" y="958"/>
                    </a:cubicBezTo>
                    <a:cubicBezTo>
                      <a:pt x="4773" y="702"/>
                      <a:pt x="4648" y="0"/>
                      <a:pt x="441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70"/>
              <p:cNvSpPr/>
              <p:nvPr/>
            </p:nvSpPr>
            <p:spPr>
              <a:xfrm>
                <a:off x="3207775" y="3462575"/>
                <a:ext cx="150600" cy="353350"/>
              </a:xfrm>
              <a:custGeom>
                <a:rect b="b" l="l" r="r" t="t"/>
                <a:pathLst>
                  <a:path extrusionOk="0" h="14134" w="6024">
                    <a:moveTo>
                      <a:pt x="5368" y="0"/>
                    </a:moveTo>
                    <a:cubicBezTo>
                      <a:pt x="5213" y="0"/>
                      <a:pt x="4983" y="263"/>
                      <a:pt x="4651" y="903"/>
                    </a:cubicBezTo>
                    <a:cubicBezTo>
                      <a:pt x="3253" y="2879"/>
                      <a:pt x="2645" y="5250"/>
                      <a:pt x="1368" y="7286"/>
                    </a:cubicBezTo>
                    <a:cubicBezTo>
                      <a:pt x="700" y="8411"/>
                      <a:pt x="0" y="9657"/>
                      <a:pt x="456" y="10964"/>
                    </a:cubicBezTo>
                    <a:cubicBezTo>
                      <a:pt x="548" y="11724"/>
                      <a:pt x="700" y="12454"/>
                      <a:pt x="669" y="13244"/>
                    </a:cubicBezTo>
                    <a:cubicBezTo>
                      <a:pt x="698" y="13529"/>
                      <a:pt x="673" y="14134"/>
                      <a:pt x="1070" y="14134"/>
                    </a:cubicBezTo>
                    <a:cubicBezTo>
                      <a:pt x="1096" y="14134"/>
                      <a:pt x="1125" y="14131"/>
                      <a:pt x="1155" y="14125"/>
                    </a:cubicBezTo>
                    <a:cubicBezTo>
                      <a:pt x="1277" y="14095"/>
                      <a:pt x="1368" y="13943"/>
                      <a:pt x="1399" y="13821"/>
                    </a:cubicBezTo>
                    <a:cubicBezTo>
                      <a:pt x="1733" y="12666"/>
                      <a:pt x="2584" y="11754"/>
                      <a:pt x="3131" y="10660"/>
                    </a:cubicBezTo>
                    <a:cubicBezTo>
                      <a:pt x="4073" y="9019"/>
                      <a:pt x="4985" y="7226"/>
                      <a:pt x="5289" y="5311"/>
                    </a:cubicBezTo>
                    <a:cubicBezTo>
                      <a:pt x="5338" y="4672"/>
                      <a:pt x="6023" y="0"/>
                      <a:pt x="53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70"/>
              <p:cNvSpPr/>
              <p:nvPr/>
            </p:nvSpPr>
            <p:spPr>
              <a:xfrm>
                <a:off x="2790600" y="3778650"/>
                <a:ext cx="460050" cy="89625"/>
              </a:xfrm>
              <a:custGeom>
                <a:rect b="b" l="l" r="r" t="t"/>
                <a:pathLst>
                  <a:path extrusionOk="0" h="3585" w="18402">
                    <a:moveTo>
                      <a:pt x="639" y="1148"/>
                    </a:moveTo>
                    <a:lnTo>
                      <a:pt x="639" y="1148"/>
                    </a:lnTo>
                    <a:cubicBezTo>
                      <a:pt x="699" y="1178"/>
                      <a:pt x="760" y="1178"/>
                      <a:pt x="790" y="1209"/>
                    </a:cubicBezTo>
                    <a:cubicBezTo>
                      <a:pt x="730" y="1178"/>
                      <a:pt x="699" y="1178"/>
                      <a:pt x="639" y="1148"/>
                    </a:cubicBezTo>
                    <a:close/>
                    <a:moveTo>
                      <a:pt x="7930" y="0"/>
                    </a:moveTo>
                    <a:cubicBezTo>
                      <a:pt x="6264" y="0"/>
                      <a:pt x="4604" y="242"/>
                      <a:pt x="2979" y="601"/>
                    </a:cubicBezTo>
                    <a:lnTo>
                      <a:pt x="2949" y="601"/>
                    </a:lnTo>
                    <a:cubicBezTo>
                      <a:pt x="2037" y="753"/>
                      <a:pt x="1125" y="814"/>
                      <a:pt x="183" y="874"/>
                    </a:cubicBezTo>
                    <a:cubicBezTo>
                      <a:pt x="91" y="874"/>
                      <a:pt x="0" y="996"/>
                      <a:pt x="61" y="1118"/>
                    </a:cubicBezTo>
                    <a:cubicBezTo>
                      <a:pt x="2436" y="2408"/>
                      <a:pt x="5320" y="3584"/>
                      <a:pt x="8085" y="3584"/>
                    </a:cubicBezTo>
                    <a:cubicBezTo>
                      <a:pt x="8187" y="3584"/>
                      <a:pt x="8288" y="3583"/>
                      <a:pt x="8389" y="3580"/>
                    </a:cubicBezTo>
                    <a:cubicBezTo>
                      <a:pt x="11490" y="3488"/>
                      <a:pt x="14590" y="2941"/>
                      <a:pt x="17721" y="2668"/>
                    </a:cubicBezTo>
                    <a:cubicBezTo>
                      <a:pt x="17758" y="2705"/>
                      <a:pt x="17808" y="2731"/>
                      <a:pt x="17854" y="2731"/>
                    </a:cubicBezTo>
                    <a:cubicBezTo>
                      <a:pt x="17883" y="2731"/>
                      <a:pt x="17910" y="2721"/>
                      <a:pt x="17934" y="2698"/>
                    </a:cubicBezTo>
                    <a:cubicBezTo>
                      <a:pt x="17954" y="2702"/>
                      <a:pt x="17973" y="2704"/>
                      <a:pt x="17992" y="2704"/>
                    </a:cubicBezTo>
                    <a:cubicBezTo>
                      <a:pt x="18260" y="2704"/>
                      <a:pt x="18402" y="2323"/>
                      <a:pt x="18146" y="2181"/>
                    </a:cubicBezTo>
                    <a:cubicBezTo>
                      <a:pt x="18015" y="2067"/>
                      <a:pt x="17849" y="2040"/>
                      <a:pt x="17676" y="2040"/>
                    </a:cubicBezTo>
                    <a:cubicBezTo>
                      <a:pt x="17528" y="2040"/>
                      <a:pt x="17375" y="2060"/>
                      <a:pt x="17235" y="2060"/>
                    </a:cubicBezTo>
                    <a:cubicBezTo>
                      <a:pt x="15350" y="935"/>
                      <a:pt x="13131" y="510"/>
                      <a:pt x="10943" y="267"/>
                    </a:cubicBezTo>
                    <a:lnTo>
                      <a:pt x="10943" y="267"/>
                    </a:lnTo>
                    <a:cubicBezTo>
                      <a:pt x="10943" y="267"/>
                      <a:pt x="10973" y="297"/>
                      <a:pt x="10973" y="297"/>
                    </a:cubicBezTo>
                    <a:cubicBezTo>
                      <a:pt x="9961" y="90"/>
                      <a:pt x="8944" y="0"/>
                      <a:pt x="79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70"/>
              <p:cNvSpPr/>
              <p:nvPr/>
            </p:nvSpPr>
            <p:spPr>
              <a:xfrm>
                <a:off x="2631275" y="3649200"/>
                <a:ext cx="553775" cy="97375"/>
              </a:xfrm>
              <a:custGeom>
                <a:rect b="b" l="l" r="r" t="t"/>
                <a:pathLst>
                  <a:path extrusionOk="0" h="3895" w="22151">
                    <a:moveTo>
                      <a:pt x="9621" y="0"/>
                    </a:moveTo>
                    <a:cubicBezTo>
                      <a:pt x="9470" y="0"/>
                      <a:pt x="9320" y="1"/>
                      <a:pt x="9170" y="4"/>
                    </a:cubicBezTo>
                    <a:cubicBezTo>
                      <a:pt x="6191" y="125"/>
                      <a:pt x="3303" y="1250"/>
                      <a:pt x="294" y="1280"/>
                    </a:cubicBezTo>
                    <a:cubicBezTo>
                      <a:pt x="283" y="1279"/>
                      <a:pt x="271" y="1278"/>
                      <a:pt x="261" y="1278"/>
                    </a:cubicBezTo>
                    <a:cubicBezTo>
                      <a:pt x="46" y="1278"/>
                      <a:pt x="0" y="1560"/>
                      <a:pt x="203" y="1675"/>
                    </a:cubicBezTo>
                    <a:cubicBezTo>
                      <a:pt x="872" y="1949"/>
                      <a:pt x="1540" y="2253"/>
                      <a:pt x="2239" y="2496"/>
                    </a:cubicBezTo>
                    <a:cubicBezTo>
                      <a:pt x="4580" y="3195"/>
                      <a:pt x="7011" y="3803"/>
                      <a:pt x="9474" y="3894"/>
                    </a:cubicBezTo>
                    <a:cubicBezTo>
                      <a:pt x="12452" y="3803"/>
                      <a:pt x="15401" y="3074"/>
                      <a:pt x="18410" y="3043"/>
                    </a:cubicBezTo>
                    <a:cubicBezTo>
                      <a:pt x="18529" y="3051"/>
                      <a:pt x="18649" y="3054"/>
                      <a:pt x="18770" y="3054"/>
                    </a:cubicBezTo>
                    <a:cubicBezTo>
                      <a:pt x="19185" y="3054"/>
                      <a:pt x="19608" y="3019"/>
                      <a:pt x="20027" y="3019"/>
                    </a:cubicBezTo>
                    <a:cubicBezTo>
                      <a:pt x="20480" y="3019"/>
                      <a:pt x="20929" y="3059"/>
                      <a:pt x="21358" y="3226"/>
                    </a:cubicBezTo>
                    <a:cubicBezTo>
                      <a:pt x="21384" y="3231"/>
                      <a:pt x="21410" y="3233"/>
                      <a:pt x="21436" y="3233"/>
                    </a:cubicBezTo>
                    <a:cubicBezTo>
                      <a:pt x="21568" y="3233"/>
                      <a:pt x="21703" y="3170"/>
                      <a:pt x="21753" y="3043"/>
                    </a:cubicBezTo>
                    <a:cubicBezTo>
                      <a:pt x="21784" y="3074"/>
                      <a:pt x="21814" y="3074"/>
                      <a:pt x="21814" y="3074"/>
                    </a:cubicBezTo>
                    <a:cubicBezTo>
                      <a:pt x="21845" y="3104"/>
                      <a:pt x="21875" y="3104"/>
                      <a:pt x="21905" y="3134"/>
                    </a:cubicBezTo>
                    <a:cubicBezTo>
                      <a:pt x="21934" y="3163"/>
                      <a:pt x="21965" y="3175"/>
                      <a:pt x="21993" y="3175"/>
                    </a:cubicBezTo>
                    <a:cubicBezTo>
                      <a:pt x="22084" y="3175"/>
                      <a:pt x="22150" y="3052"/>
                      <a:pt x="22057" y="2982"/>
                    </a:cubicBezTo>
                    <a:cubicBezTo>
                      <a:pt x="21997" y="2891"/>
                      <a:pt x="21875" y="2861"/>
                      <a:pt x="21784" y="2800"/>
                    </a:cubicBezTo>
                    <a:cubicBezTo>
                      <a:pt x="21601" y="2405"/>
                      <a:pt x="21054" y="2344"/>
                      <a:pt x="20659" y="2344"/>
                    </a:cubicBezTo>
                    <a:cubicBezTo>
                      <a:pt x="17268" y="736"/>
                      <a:pt x="13400" y="0"/>
                      <a:pt x="96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70"/>
              <p:cNvSpPr/>
              <p:nvPr/>
            </p:nvSpPr>
            <p:spPr>
              <a:xfrm>
                <a:off x="2503350" y="3024500"/>
                <a:ext cx="644425" cy="585300"/>
              </a:xfrm>
              <a:custGeom>
                <a:rect b="b" l="l" r="r" t="t"/>
                <a:pathLst>
                  <a:path extrusionOk="0" h="23412" w="25777">
                    <a:moveTo>
                      <a:pt x="23126" y="1"/>
                    </a:moveTo>
                    <a:cubicBezTo>
                      <a:pt x="23047" y="1"/>
                      <a:pt x="22972" y="80"/>
                      <a:pt x="22919" y="159"/>
                    </a:cubicBezTo>
                    <a:cubicBezTo>
                      <a:pt x="22554" y="1101"/>
                      <a:pt x="22524" y="2104"/>
                      <a:pt x="22433" y="3107"/>
                    </a:cubicBezTo>
                    <a:cubicBezTo>
                      <a:pt x="22098" y="5113"/>
                      <a:pt x="21338" y="7058"/>
                      <a:pt x="21156" y="9095"/>
                    </a:cubicBezTo>
                    <a:cubicBezTo>
                      <a:pt x="21034" y="10615"/>
                      <a:pt x="21004" y="12165"/>
                      <a:pt x="21126" y="13685"/>
                    </a:cubicBezTo>
                    <a:cubicBezTo>
                      <a:pt x="21460" y="15265"/>
                      <a:pt x="21885" y="16815"/>
                      <a:pt x="21703" y="18426"/>
                    </a:cubicBezTo>
                    <a:cubicBezTo>
                      <a:pt x="21582" y="18426"/>
                      <a:pt x="21460" y="18548"/>
                      <a:pt x="21490" y="18669"/>
                    </a:cubicBezTo>
                    <a:cubicBezTo>
                      <a:pt x="21642" y="19490"/>
                      <a:pt x="21582" y="20372"/>
                      <a:pt x="21977" y="21131"/>
                    </a:cubicBezTo>
                    <a:cubicBezTo>
                      <a:pt x="21977" y="21131"/>
                      <a:pt x="21977" y="21162"/>
                      <a:pt x="21946" y="21162"/>
                    </a:cubicBezTo>
                    <a:cubicBezTo>
                      <a:pt x="19758" y="19794"/>
                      <a:pt x="17113" y="19520"/>
                      <a:pt x="14591" y="19247"/>
                    </a:cubicBezTo>
                    <a:cubicBezTo>
                      <a:pt x="13813" y="19168"/>
                      <a:pt x="13036" y="19131"/>
                      <a:pt x="12260" y="19131"/>
                    </a:cubicBezTo>
                    <a:cubicBezTo>
                      <a:pt x="8546" y="19131"/>
                      <a:pt x="4863" y="19980"/>
                      <a:pt x="1368" y="21162"/>
                    </a:cubicBezTo>
                    <a:cubicBezTo>
                      <a:pt x="1" y="21587"/>
                      <a:pt x="3131" y="22165"/>
                      <a:pt x="3466" y="22408"/>
                    </a:cubicBezTo>
                    <a:cubicBezTo>
                      <a:pt x="4834" y="23198"/>
                      <a:pt x="6414" y="23350"/>
                      <a:pt x="7995" y="23411"/>
                    </a:cubicBezTo>
                    <a:cubicBezTo>
                      <a:pt x="9362" y="23411"/>
                      <a:pt x="10730" y="23198"/>
                      <a:pt x="12128" y="23016"/>
                    </a:cubicBezTo>
                    <a:lnTo>
                      <a:pt x="12098" y="23016"/>
                    </a:lnTo>
                    <a:cubicBezTo>
                      <a:pt x="14743" y="22803"/>
                      <a:pt x="17357" y="22286"/>
                      <a:pt x="19971" y="21709"/>
                    </a:cubicBezTo>
                    <a:lnTo>
                      <a:pt x="19940" y="21709"/>
                    </a:lnTo>
                    <a:cubicBezTo>
                      <a:pt x="20244" y="21679"/>
                      <a:pt x="20556" y="21671"/>
                      <a:pt x="20867" y="21671"/>
                    </a:cubicBezTo>
                    <a:cubicBezTo>
                      <a:pt x="21179" y="21671"/>
                      <a:pt x="21490" y="21679"/>
                      <a:pt x="21794" y="21679"/>
                    </a:cubicBezTo>
                    <a:cubicBezTo>
                      <a:pt x="21946" y="21679"/>
                      <a:pt x="22037" y="21557"/>
                      <a:pt x="22007" y="21405"/>
                    </a:cubicBezTo>
                    <a:lnTo>
                      <a:pt x="22007" y="21405"/>
                    </a:lnTo>
                    <a:cubicBezTo>
                      <a:pt x="22037" y="21420"/>
                      <a:pt x="22075" y="21428"/>
                      <a:pt x="22113" y="21428"/>
                    </a:cubicBezTo>
                    <a:cubicBezTo>
                      <a:pt x="22151" y="21428"/>
                      <a:pt x="22189" y="21420"/>
                      <a:pt x="22220" y="21405"/>
                    </a:cubicBezTo>
                    <a:cubicBezTo>
                      <a:pt x="22329" y="21529"/>
                      <a:pt x="22509" y="21622"/>
                      <a:pt x="22663" y="21622"/>
                    </a:cubicBezTo>
                    <a:cubicBezTo>
                      <a:pt x="22810" y="21622"/>
                      <a:pt x="22934" y="21537"/>
                      <a:pt x="22949" y="21314"/>
                    </a:cubicBezTo>
                    <a:cubicBezTo>
                      <a:pt x="22889" y="20676"/>
                      <a:pt x="23132" y="20068"/>
                      <a:pt x="23162" y="19460"/>
                    </a:cubicBezTo>
                    <a:cubicBezTo>
                      <a:pt x="23162" y="19450"/>
                      <a:pt x="23162" y="19439"/>
                      <a:pt x="23162" y="19429"/>
                    </a:cubicBezTo>
                    <a:cubicBezTo>
                      <a:pt x="23162" y="19399"/>
                      <a:pt x="23193" y="19369"/>
                      <a:pt x="23193" y="19338"/>
                    </a:cubicBezTo>
                    <a:cubicBezTo>
                      <a:pt x="23193" y="19331"/>
                      <a:pt x="23193" y="19323"/>
                      <a:pt x="23193" y="19308"/>
                    </a:cubicBezTo>
                    <a:cubicBezTo>
                      <a:pt x="23740" y="16754"/>
                      <a:pt x="25047" y="14414"/>
                      <a:pt x="25381" y="11830"/>
                    </a:cubicBezTo>
                    <a:cubicBezTo>
                      <a:pt x="25381" y="11800"/>
                      <a:pt x="25381" y="11770"/>
                      <a:pt x="25411" y="11739"/>
                    </a:cubicBezTo>
                    <a:cubicBezTo>
                      <a:pt x="25411" y="11739"/>
                      <a:pt x="25411" y="11739"/>
                      <a:pt x="25411" y="11709"/>
                    </a:cubicBezTo>
                    <a:cubicBezTo>
                      <a:pt x="25776" y="8791"/>
                      <a:pt x="24864" y="5903"/>
                      <a:pt x="24196" y="3107"/>
                    </a:cubicBezTo>
                    <a:cubicBezTo>
                      <a:pt x="23892" y="2165"/>
                      <a:pt x="23892" y="1131"/>
                      <a:pt x="23466" y="219"/>
                    </a:cubicBezTo>
                    <a:cubicBezTo>
                      <a:pt x="23405" y="128"/>
                      <a:pt x="23314" y="7"/>
                      <a:pt x="23162" y="7"/>
                    </a:cubicBezTo>
                    <a:cubicBezTo>
                      <a:pt x="23150" y="2"/>
                      <a:pt x="23138" y="1"/>
                      <a:pt x="2312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70"/>
              <p:cNvSpPr/>
              <p:nvPr/>
            </p:nvSpPr>
            <p:spPr>
              <a:xfrm>
                <a:off x="2429650" y="3356175"/>
                <a:ext cx="521300" cy="101925"/>
              </a:xfrm>
              <a:custGeom>
                <a:rect b="b" l="l" r="r" t="t"/>
                <a:pathLst>
                  <a:path extrusionOk="0" h="4077" w="20852">
                    <a:moveTo>
                      <a:pt x="12456" y="0"/>
                    </a:moveTo>
                    <a:cubicBezTo>
                      <a:pt x="10329" y="0"/>
                      <a:pt x="8219" y="567"/>
                      <a:pt x="6110" y="843"/>
                    </a:cubicBezTo>
                    <a:cubicBezTo>
                      <a:pt x="4134" y="965"/>
                      <a:pt x="2189" y="1360"/>
                      <a:pt x="274" y="1755"/>
                    </a:cubicBezTo>
                    <a:cubicBezTo>
                      <a:pt x="152" y="1785"/>
                      <a:pt x="31" y="1846"/>
                      <a:pt x="31" y="1968"/>
                    </a:cubicBezTo>
                    <a:cubicBezTo>
                      <a:pt x="0" y="2150"/>
                      <a:pt x="213" y="2241"/>
                      <a:pt x="365" y="2272"/>
                    </a:cubicBezTo>
                    <a:cubicBezTo>
                      <a:pt x="3070" y="2847"/>
                      <a:pt x="5667" y="4077"/>
                      <a:pt x="8464" y="4077"/>
                    </a:cubicBezTo>
                    <a:cubicBezTo>
                      <a:pt x="8621" y="4077"/>
                      <a:pt x="8778" y="4073"/>
                      <a:pt x="8937" y="4065"/>
                    </a:cubicBezTo>
                    <a:cubicBezTo>
                      <a:pt x="12626" y="3891"/>
                      <a:pt x="16205" y="2383"/>
                      <a:pt x="19885" y="2383"/>
                    </a:cubicBezTo>
                    <a:cubicBezTo>
                      <a:pt x="20055" y="2383"/>
                      <a:pt x="20225" y="2387"/>
                      <a:pt x="20396" y="2393"/>
                    </a:cubicBezTo>
                    <a:cubicBezTo>
                      <a:pt x="20433" y="2431"/>
                      <a:pt x="20492" y="2453"/>
                      <a:pt x="20544" y="2453"/>
                    </a:cubicBezTo>
                    <a:cubicBezTo>
                      <a:pt x="20616" y="2453"/>
                      <a:pt x="20675" y="2409"/>
                      <a:pt x="20639" y="2302"/>
                    </a:cubicBezTo>
                    <a:cubicBezTo>
                      <a:pt x="20852" y="1846"/>
                      <a:pt x="20031" y="1877"/>
                      <a:pt x="19757" y="1846"/>
                    </a:cubicBezTo>
                    <a:cubicBezTo>
                      <a:pt x="17873" y="934"/>
                      <a:pt x="15897" y="144"/>
                      <a:pt x="13800" y="83"/>
                    </a:cubicBezTo>
                    <a:cubicBezTo>
                      <a:pt x="13351" y="25"/>
                      <a:pt x="12903" y="0"/>
                      <a:pt x="124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70"/>
              <p:cNvSpPr/>
              <p:nvPr/>
            </p:nvSpPr>
            <p:spPr>
              <a:xfrm>
                <a:off x="1855925" y="2871150"/>
                <a:ext cx="1478775" cy="1142675"/>
              </a:xfrm>
              <a:custGeom>
                <a:rect b="b" l="l" r="r" t="t"/>
                <a:pathLst>
                  <a:path extrusionOk="0" h="45707" w="59151">
                    <a:moveTo>
                      <a:pt x="7259" y="1"/>
                    </a:moveTo>
                    <a:cubicBezTo>
                      <a:pt x="5043" y="1"/>
                      <a:pt x="2828" y="268"/>
                      <a:pt x="730" y="973"/>
                    </a:cubicBezTo>
                    <a:cubicBezTo>
                      <a:pt x="517" y="1034"/>
                      <a:pt x="304" y="1125"/>
                      <a:pt x="92" y="1247"/>
                    </a:cubicBezTo>
                    <a:cubicBezTo>
                      <a:pt x="31" y="1247"/>
                      <a:pt x="0" y="1338"/>
                      <a:pt x="61" y="1399"/>
                    </a:cubicBezTo>
                    <a:cubicBezTo>
                      <a:pt x="74" y="1425"/>
                      <a:pt x="92" y="1434"/>
                      <a:pt x="114" y="1434"/>
                    </a:cubicBezTo>
                    <a:cubicBezTo>
                      <a:pt x="143" y="1434"/>
                      <a:pt x="178" y="1416"/>
                      <a:pt x="213" y="1399"/>
                    </a:cubicBezTo>
                    <a:cubicBezTo>
                      <a:pt x="365" y="1308"/>
                      <a:pt x="548" y="1247"/>
                      <a:pt x="700" y="1186"/>
                    </a:cubicBezTo>
                    <a:cubicBezTo>
                      <a:pt x="1277" y="973"/>
                      <a:pt x="1824" y="821"/>
                      <a:pt x="2402" y="700"/>
                    </a:cubicBezTo>
                    <a:lnTo>
                      <a:pt x="2371" y="700"/>
                    </a:lnTo>
                    <a:cubicBezTo>
                      <a:pt x="3840" y="445"/>
                      <a:pt x="5331" y="320"/>
                      <a:pt x="6822" y="320"/>
                    </a:cubicBezTo>
                    <a:cubicBezTo>
                      <a:pt x="9961" y="320"/>
                      <a:pt x="13103" y="875"/>
                      <a:pt x="16049" y="1946"/>
                    </a:cubicBezTo>
                    <a:cubicBezTo>
                      <a:pt x="16080" y="1946"/>
                      <a:pt x="16110" y="1976"/>
                      <a:pt x="16141" y="1976"/>
                    </a:cubicBezTo>
                    <a:lnTo>
                      <a:pt x="16110" y="1976"/>
                    </a:lnTo>
                    <a:cubicBezTo>
                      <a:pt x="16141" y="1976"/>
                      <a:pt x="16201" y="1976"/>
                      <a:pt x="16232" y="2007"/>
                    </a:cubicBezTo>
                    <a:lnTo>
                      <a:pt x="16262" y="2007"/>
                    </a:lnTo>
                    <a:cubicBezTo>
                      <a:pt x="16323" y="2037"/>
                      <a:pt x="16384" y="2068"/>
                      <a:pt x="16445" y="2068"/>
                    </a:cubicBezTo>
                    <a:lnTo>
                      <a:pt x="16414" y="2068"/>
                    </a:lnTo>
                    <a:cubicBezTo>
                      <a:pt x="16505" y="2098"/>
                      <a:pt x="16597" y="2128"/>
                      <a:pt x="16688" y="2159"/>
                    </a:cubicBezTo>
                    <a:lnTo>
                      <a:pt x="16657" y="2159"/>
                    </a:lnTo>
                    <a:cubicBezTo>
                      <a:pt x="16718" y="2189"/>
                      <a:pt x="16779" y="2189"/>
                      <a:pt x="16840" y="2220"/>
                    </a:cubicBezTo>
                    <a:cubicBezTo>
                      <a:pt x="16870" y="2220"/>
                      <a:pt x="16900" y="2250"/>
                      <a:pt x="16931" y="2250"/>
                    </a:cubicBezTo>
                    <a:lnTo>
                      <a:pt x="16961" y="2250"/>
                    </a:lnTo>
                    <a:cubicBezTo>
                      <a:pt x="31278" y="7995"/>
                      <a:pt x="42615" y="19667"/>
                      <a:pt x="51096" y="32281"/>
                    </a:cubicBezTo>
                    <a:cubicBezTo>
                      <a:pt x="53132" y="35624"/>
                      <a:pt x="55047" y="39029"/>
                      <a:pt x="56597" y="42615"/>
                    </a:cubicBezTo>
                    <a:cubicBezTo>
                      <a:pt x="57074" y="43345"/>
                      <a:pt x="57396" y="45706"/>
                      <a:pt x="58351" y="45706"/>
                    </a:cubicBezTo>
                    <a:cubicBezTo>
                      <a:pt x="58431" y="45706"/>
                      <a:pt x="58515" y="45690"/>
                      <a:pt x="58603" y="45655"/>
                    </a:cubicBezTo>
                    <a:cubicBezTo>
                      <a:pt x="58968" y="45503"/>
                      <a:pt x="59150" y="45077"/>
                      <a:pt x="58999" y="44713"/>
                    </a:cubicBezTo>
                    <a:cubicBezTo>
                      <a:pt x="58543" y="43557"/>
                      <a:pt x="58087" y="42372"/>
                      <a:pt x="57570" y="41247"/>
                    </a:cubicBezTo>
                    <a:cubicBezTo>
                      <a:pt x="55169" y="36050"/>
                      <a:pt x="52190" y="31126"/>
                      <a:pt x="48664" y="26627"/>
                    </a:cubicBezTo>
                    <a:cubicBezTo>
                      <a:pt x="39576" y="14834"/>
                      <a:pt x="27265" y="3587"/>
                      <a:pt x="12311" y="396"/>
                    </a:cubicBezTo>
                    <a:cubicBezTo>
                      <a:pt x="10661" y="158"/>
                      <a:pt x="8960" y="1"/>
                      <a:pt x="72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70"/>
              <p:cNvSpPr/>
              <p:nvPr/>
            </p:nvSpPr>
            <p:spPr>
              <a:xfrm>
                <a:off x="3931200" y="2403375"/>
                <a:ext cx="389850" cy="132875"/>
              </a:xfrm>
              <a:custGeom>
                <a:rect b="b" l="l" r="r" t="t"/>
                <a:pathLst>
                  <a:path extrusionOk="0" h="5315" w="15594">
                    <a:moveTo>
                      <a:pt x="3556" y="2693"/>
                    </a:moveTo>
                    <a:lnTo>
                      <a:pt x="3556" y="2693"/>
                    </a:lnTo>
                    <a:cubicBezTo>
                      <a:pt x="3529" y="2721"/>
                      <a:pt x="3501" y="2748"/>
                      <a:pt x="3474" y="2753"/>
                    </a:cubicBezTo>
                    <a:lnTo>
                      <a:pt x="3474" y="2753"/>
                    </a:lnTo>
                    <a:cubicBezTo>
                      <a:pt x="3501" y="2733"/>
                      <a:pt x="3529" y="2713"/>
                      <a:pt x="3556" y="2693"/>
                    </a:cubicBezTo>
                    <a:close/>
                    <a:moveTo>
                      <a:pt x="3428" y="2787"/>
                    </a:moveTo>
                    <a:cubicBezTo>
                      <a:pt x="3162" y="3016"/>
                      <a:pt x="2844" y="3219"/>
                      <a:pt x="2553" y="3423"/>
                    </a:cubicBezTo>
                    <a:cubicBezTo>
                      <a:pt x="2845" y="3211"/>
                      <a:pt x="3136" y="2999"/>
                      <a:pt x="3428" y="2787"/>
                    </a:cubicBezTo>
                    <a:close/>
                    <a:moveTo>
                      <a:pt x="11669" y="1"/>
                    </a:moveTo>
                    <a:cubicBezTo>
                      <a:pt x="7557" y="1"/>
                      <a:pt x="4765" y="1271"/>
                      <a:pt x="1520" y="4061"/>
                    </a:cubicBezTo>
                    <a:lnTo>
                      <a:pt x="1520" y="4091"/>
                    </a:lnTo>
                    <a:cubicBezTo>
                      <a:pt x="1490" y="4091"/>
                      <a:pt x="1459" y="4122"/>
                      <a:pt x="1429" y="4152"/>
                    </a:cubicBezTo>
                    <a:cubicBezTo>
                      <a:pt x="1429" y="4183"/>
                      <a:pt x="1398" y="4183"/>
                      <a:pt x="1398" y="4183"/>
                    </a:cubicBezTo>
                    <a:cubicBezTo>
                      <a:pt x="1368" y="4213"/>
                      <a:pt x="1368" y="4213"/>
                      <a:pt x="1368" y="4213"/>
                    </a:cubicBezTo>
                    <a:cubicBezTo>
                      <a:pt x="1338" y="4243"/>
                      <a:pt x="1307" y="4243"/>
                      <a:pt x="1277" y="4274"/>
                    </a:cubicBezTo>
                    <a:cubicBezTo>
                      <a:pt x="1277" y="4274"/>
                      <a:pt x="1277" y="4304"/>
                      <a:pt x="1246" y="4304"/>
                    </a:cubicBezTo>
                    <a:cubicBezTo>
                      <a:pt x="1155" y="4395"/>
                      <a:pt x="1034" y="4517"/>
                      <a:pt x="912" y="4608"/>
                    </a:cubicBezTo>
                    <a:cubicBezTo>
                      <a:pt x="882" y="4608"/>
                      <a:pt x="882" y="4638"/>
                      <a:pt x="851" y="4638"/>
                    </a:cubicBezTo>
                    <a:cubicBezTo>
                      <a:pt x="851" y="4638"/>
                      <a:pt x="851" y="4638"/>
                      <a:pt x="851" y="4669"/>
                    </a:cubicBezTo>
                    <a:lnTo>
                      <a:pt x="821" y="4669"/>
                    </a:lnTo>
                    <a:cubicBezTo>
                      <a:pt x="790" y="4669"/>
                      <a:pt x="790" y="4699"/>
                      <a:pt x="760" y="4699"/>
                    </a:cubicBezTo>
                    <a:cubicBezTo>
                      <a:pt x="730" y="4730"/>
                      <a:pt x="730" y="4730"/>
                      <a:pt x="699" y="4730"/>
                    </a:cubicBezTo>
                    <a:cubicBezTo>
                      <a:pt x="699" y="4760"/>
                      <a:pt x="699" y="4760"/>
                      <a:pt x="699" y="4760"/>
                    </a:cubicBezTo>
                    <a:lnTo>
                      <a:pt x="669" y="4760"/>
                    </a:lnTo>
                    <a:cubicBezTo>
                      <a:pt x="669" y="4790"/>
                      <a:pt x="638" y="4790"/>
                      <a:pt x="638" y="4790"/>
                    </a:cubicBezTo>
                    <a:cubicBezTo>
                      <a:pt x="426" y="4942"/>
                      <a:pt x="182" y="5034"/>
                      <a:pt x="31" y="5216"/>
                    </a:cubicBezTo>
                    <a:cubicBezTo>
                      <a:pt x="0" y="5292"/>
                      <a:pt x="31" y="5315"/>
                      <a:pt x="80" y="5315"/>
                    </a:cubicBezTo>
                    <a:cubicBezTo>
                      <a:pt x="129" y="5315"/>
                      <a:pt x="198" y="5292"/>
                      <a:pt x="243" y="5277"/>
                    </a:cubicBezTo>
                    <a:cubicBezTo>
                      <a:pt x="3435" y="3514"/>
                      <a:pt x="7234" y="4335"/>
                      <a:pt x="10547" y="2906"/>
                    </a:cubicBezTo>
                    <a:cubicBezTo>
                      <a:pt x="12158" y="2207"/>
                      <a:pt x="13769" y="1447"/>
                      <a:pt x="15320" y="565"/>
                    </a:cubicBezTo>
                    <a:cubicBezTo>
                      <a:pt x="15441" y="505"/>
                      <a:pt x="15593" y="383"/>
                      <a:pt x="15563" y="231"/>
                    </a:cubicBezTo>
                    <a:cubicBezTo>
                      <a:pt x="15532" y="140"/>
                      <a:pt x="15472" y="110"/>
                      <a:pt x="15380" y="110"/>
                    </a:cubicBezTo>
                    <a:cubicBezTo>
                      <a:pt x="14438" y="79"/>
                      <a:pt x="13496" y="18"/>
                      <a:pt x="12523" y="18"/>
                    </a:cubicBezTo>
                    <a:cubicBezTo>
                      <a:pt x="12232" y="7"/>
                      <a:pt x="11948" y="1"/>
                      <a:pt x="1166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70"/>
              <p:cNvSpPr/>
              <p:nvPr/>
            </p:nvSpPr>
            <p:spPr>
              <a:xfrm>
                <a:off x="3795250" y="2586325"/>
                <a:ext cx="464100" cy="90700"/>
              </a:xfrm>
              <a:custGeom>
                <a:rect b="b" l="l" r="r" t="t"/>
                <a:pathLst>
                  <a:path extrusionOk="0" h="3628" w="18564">
                    <a:moveTo>
                      <a:pt x="7790" y="1"/>
                    </a:moveTo>
                    <a:cubicBezTo>
                      <a:pt x="5548" y="1"/>
                      <a:pt x="3330" y="462"/>
                      <a:pt x="1092" y="1880"/>
                    </a:cubicBezTo>
                    <a:cubicBezTo>
                      <a:pt x="727" y="1910"/>
                      <a:pt x="88" y="2032"/>
                      <a:pt x="28" y="2427"/>
                    </a:cubicBezTo>
                    <a:cubicBezTo>
                      <a:pt x="1" y="2481"/>
                      <a:pt x="46" y="2584"/>
                      <a:pt x="99" y="2584"/>
                    </a:cubicBezTo>
                    <a:cubicBezTo>
                      <a:pt x="106" y="2584"/>
                      <a:pt x="112" y="2582"/>
                      <a:pt x="119" y="2579"/>
                    </a:cubicBezTo>
                    <a:cubicBezTo>
                      <a:pt x="169" y="2615"/>
                      <a:pt x="220" y="2628"/>
                      <a:pt x="273" y="2628"/>
                    </a:cubicBezTo>
                    <a:cubicBezTo>
                      <a:pt x="444" y="2628"/>
                      <a:pt x="625" y="2481"/>
                      <a:pt x="788" y="2457"/>
                    </a:cubicBezTo>
                    <a:cubicBezTo>
                      <a:pt x="1547" y="2305"/>
                      <a:pt x="2368" y="2397"/>
                      <a:pt x="3128" y="2336"/>
                    </a:cubicBezTo>
                    <a:cubicBezTo>
                      <a:pt x="4861" y="2457"/>
                      <a:pt x="6502" y="3156"/>
                      <a:pt x="8235" y="3430"/>
                    </a:cubicBezTo>
                    <a:cubicBezTo>
                      <a:pt x="8795" y="3570"/>
                      <a:pt x="9365" y="3627"/>
                      <a:pt x="9937" y="3627"/>
                    </a:cubicBezTo>
                    <a:cubicBezTo>
                      <a:pt x="11225" y="3627"/>
                      <a:pt x="12525" y="3339"/>
                      <a:pt x="13767" y="3065"/>
                    </a:cubicBezTo>
                    <a:cubicBezTo>
                      <a:pt x="15134" y="2700"/>
                      <a:pt x="16533" y="2579"/>
                      <a:pt x="17870" y="2093"/>
                    </a:cubicBezTo>
                    <a:cubicBezTo>
                      <a:pt x="18502" y="1863"/>
                      <a:pt x="18564" y="1389"/>
                      <a:pt x="17901" y="1389"/>
                    </a:cubicBezTo>
                    <a:cubicBezTo>
                      <a:pt x="17863" y="1389"/>
                      <a:pt x="17822" y="1390"/>
                      <a:pt x="17779" y="1393"/>
                    </a:cubicBezTo>
                    <a:cubicBezTo>
                      <a:pt x="14313" y="962"/>
                      <a:pt x="11027" y="1"/>
                      <a:pt x="779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70"/>
              <p:cNvSpPr/>
              <p:nvPr/>
            </p:nvSpPr>
            <p:spPr>
              <a:xfrm>
                <a:off x="3659900" y="2723775"/>
                <a:ext cx="486375" cy="92900"/>
              </a:xfrm>
              <a:custGeom>
                <a:rect b="b" l="l" r="r" t="t"/>
                <a:pathLst>
                  <a:path extrusionOk="0" h="3716" w="19455">
                    <a:moveTo>
                      <a:pt x="8210" y="0"/>
                    </a:moveTo>
                    <a:cubicBezTo>
                      <a:pt x="5885" y="0"/>
                      <a:pt x="3611" y="496"/>
                      <a:pt x="1642" y="1944"/>
                    </a:cubicBezTo>
                    <a:cubicBezTo>
                      <a:pt x="1642" y="1944"/>
                      <a:pt x="1642" y="1944"/>
                      <a:pt x="1642" y="1914"/>
                    </a:cubicBezTo>
                    <a:cubicBezTo>
                      <a:pt x="1460" y="2066"/>
                      <a:pt x="1247" y="2187"/>
                      <a:pt x="1065" y="2309"/>
                    </a:cubicBezTo>
                    <a:cubicBezTo>
                      <a:pt x="730" y="2461"/>
                      <a:pt x="1" y="2491"/>
                      <a:pt x="122" y="3008"/>
                    </a:cubicBezTo>
                    <a:cubicBezTo>
                      <a:pt x="153" y="3099"/>
                      <a:pt x="244" y="3160"/>
                      <a:pt x="366" y="3190"/>
                    </a:cubicBezTo>
                    <a:cubicBezTo>
                      <a:pt x="378" y="3203"/>
                      <a:pt x="396" y="3210"/>
                      <a:pt x="413" y="3210"/>
                    </a:cubicBezTo>
                    <a:cubicBezTo>
                      <a:pt x="436" y="3210"/>
                      <a:pt x="457" y="3196"/>
                      <a:pt x="457" y="3160"/>
                    </a:cubicBezTo>
                    <a:cubicBezTo>
                      <a:pt x="1237" y="2945"/>
                      <a:pt x="2019" y="2864"/>
                      <a:pt x="2802" y="2864"/>
                    </a:cubicBezTo>
                    <a:cubicBezTo>
                      <a:pt x="5011" y="2864"/>
                      <a:pt x="7233" y="3512"/>
                      <a:pt x="9454" y="3646"/>
                    </a:cubicBezTo>
                    <a:lnTo>
                      <a:pt x="9393" y="3646"/>
                    </a:lnTo>
                    <a:cubicBezTo>
                      <a:pt x="9606" y="3646"/>
                      <a:pt x="9819" y="3677"/>
                      <a:pt x="10031" y="3677"/>
                    </a:cubicBezTo>
                    <a:lnTo>
                      <a:pt x="10001" y="3677"/>
                    </a:lnTo>
                    <a:cubicBezTo>
                      <a:pt x="10183" y="3707"/>
                      <a:pt x="10366" y="3707"/>
                      <a:pt x="10579" y="3707"/>
                    </a:cubicBezTo>
                    <a:lnTo>
                      <a:pt x="10518" y="3707"/>
                    </a:lnTo>
                    <a:cubicBezTo>
                      <a:pt x="10652" y="3713"/>
                      <a:pt x="10786" y="3715"/>
                      <a:pt x="10919" y="3715"/>
                    </a:cubicBezTo>
                    <a:cubicBezTo>
                      <a:pt x="13690" y="3715"/>
                      <a:pt x="16330" y="2555"/>
                      <a:pt x="18998" y="1975"/>
                    </a:cubicBezTo>
                    <a:cubicBezTo>
                      <a:pt x="19424" y="1944"/>
                      <a:pt x="19454" y="1427"/>
                      <a:pt x="19029" y="1367"/>
                    </a:cubicBezTo>
                    <a:cubicBezTo>
                      <a:pt x="16931" y="941"/>
                      <a:pt x="14773" y="911"/>
                      <a:pt x="12645" y="485"/>
                    </a:cubicBezTo>
                    <a:cubicBezTo>
                      <a:pt x="11191" y="201"/>
                      <a:pt x="9690" y="0"/>
                      <a:pt x="821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70"/>
              <p:cNvSpPr/>
              <p:nvPr/>
            </p:nvSpPr>
            <p:spPr>
              <a:xfrm>
                <a:off x="3653750" y="2367900"/>
                <a:ext cx="117900" cy="420100"/>
              </a:xfrm>
              <a:custGeom>
                <a:rect b="b" l="l" r="r" t="t"/>
                <a:pathLst>
                  <a:path extrusionOk="0" h="16804" w="4716">
                    <a:moveTo>
                      <a:pt x="4349" y="1"/>
                    </a:moveTo>
                    <a:cubicBezTo>
                      <a:pt x="4257" y="1"/>
                      <a:pt x="4182" y="55"/>
                      <a:pt x="4107" y="130"/>
                    </a:cubicBezTo>
                    <a:cubicBezTo>
                      <a:pt x="3530" y="799"/>
                      <a:pt x="3165" y="1620"/>
                      <a:pt x="2770" y="2410"/>
                    </a:cubicBezTo>
                    <a:cubicBezTo>
                      <a:pt x="1919" y="4264"/>
                      <a:pt x="885" y="6088"/>
                      <a:pt x="551" y="8124"/>
                    </a:cubicBezTo>
                    <a:cubicBezTo>
                      <a:pt x="95" y="9857"/>
                      <a:pt x="95" y="11650"/>
                      <a:pt x="216" y="13413"/>
                    </a:cubicBezTo>
                    <a:cubicBezTo>
                      <a:pt x="460" y="14325"/>
                      <a:pt x="399" y="15207"/>
                      <a:pt x="186" y="16118"/>
                    </a:cubicBezTo>
                    <a:cubicBezTo>
                      <a:pt x="131" y="16311"/>
                      <a:pt x="1" y="16804"/>
                      <a:pt x="294" y="16804"/>
                    </a:cubicBezTo>
                    <a:cubicBezTo>
                      <a:pt x="324" y="16804"/>
                      <a:pt x="359" y="16798"/>
                      <a:pt x="399" y="16787"/>
                    </a:cubicBezTo>
                    <a:cubicBezTo>
                      <a:pt x="415" y="16795"/>
                      <a:pt x="431" y="16799"/>
                      <a:pt x="447" y="16799"/>
                    </a:cubicBezTo>
                    <a:cubicBezTo>
                      <a:pt x="490" y="16799"/>
                      <a:pt x="529" y="16771"/>
                      <a:pt x="551" y="16726"/>
                    </a:cubicBezTo>
                    <a:cubicBezTo>
                      <a:pt x="1220" y="15693"/>
                      <a:pt x="1767" y="14599"/>
                      <a:pt x="2162" y="13444"/>
                    </a:cubicBezTo>
                    <a:cubicBezTo>
                      <a:pt x="2830" y="11407"/>
                      <a:pt x="3530" y="9371"/>
                      <a:pt x="3773" y="7213"/>
                    </a:cubicBezTo>
                    <a:cubicBezTo>
                      <a:pt x="3773" y="7213"/>
                      <a:pt x="3773" y="7213"/>
                      <a:pt x="3773" y="7243"/>
                    </a:cubicBezTo>
                    <a:cubicBezTo>
                      <a:pt x="3803" y="7091"/>
                      <a:pt x="3834" y="6939"/>
                      <a:pt x="3864" y="6787"/>
                    </a:cubicBezTo>
                    <a:cubicBezTo>
                      <a:pt x="4198" y="4750"/>
                      <a:pt x="4441" y="2714"/>
                      <a:pt x="4685" y="647"/>
                    </a:cubicBezTo>
                    <a:cubicBezTo>
                      <a:pt x="4685" y="404"/>
                      <a:pt x="4715" y="70"/>
                      <a:pt x="4411" y="9"/>
                    </a:cubicBezTo>
                    <a:cubicBezTo>
                      <a:pt x="4390" y="3"/>
                      <a:pt x="4369" y="1"/>
                      <a:pt x="43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70"/>
              <p:cNvSpPr/>
              <p:nvPr/>
            </p:nvSpPr>
            <p:spPr>
              <a:xfrm>
                <a:off x="3506400" y="2520450"/>
                <a:ext cx="112450" cy="433550"/>
              </a:xfrm>
              <a:custGeom>
                <a:rect b="b" l="l" r="r" t="t"/>
                <a:pathLst>
                  <a:path extrusionOk="0" h="17342" w="4498">
                    <a:moveTo>
                      <a:pt x="2874" y="0"/>
                    </a:moveTo>
                    <a:cubicBezTo>
                      <a:pt x="2375" y="0"/>
                      <a:pt x="2377" y="1064"/>
                      <a:pt x="2159" y="1445"/>
                    </a:cubicBezTo>
                    <a:cubicBezTo>
                      <a:pt x="1582" y="3360"/>
                      <a:pt x="913" y="5275"/>
                      <a:pt x="426" y="7220"/>
                    </a:cubicBezTo>
                    <a:cubicBezTo>
                      <a:pt x="305" y="7950"/>
                      <a:pt x="1" y="8953"/>
                      <a:pt x="457" y="9591"/>
                    </a:cubicBezTo>
                    <a:cubicBezTo>
                      <a:pt x="396" y="12144"/>
                      <a:pt x="913" y="14637"/>
                      <a:pt x="1673" y="17038"/>
                    </a:cubicBezTo>
                    <a:cubicBezTo>
                      <a:pt x="1703" y="17159"/>
                      <a:pt x="1764" y="17311"/>
                      <a:pt x="1885" y="17342"/>
                    </a:cubicBezTo>
                    <a:cubicBezTo>
                      <a:pt x="4497" y="14669"/>
                      <a:pt x="4257" y="5899"/>
                      <a:pt x="3620" y="2245"/>
                    </a:cubicBezTo>
                    <a:lnTo>
                      <a:pt x="3620" y="2245"/>
                    </a:lnTo>
                    <a:cubicBezTo>
                      <a:pt x="3623" y="2254"/>
                      <a:pt x="3630" y="2266"/>
                      <a:pt x="3648" y="2266"/>
                    </a:cubicBezTo>
                    <a:lnTo>
                      <a:pt x="3648" y="2266"/>
                    </a:lnTo>
                    <a:cubicBezTo>
                      <a:pt x="3618" y="2266"/>
                      <a:pt x="3618" y="2235"/>
                      <a:pt x="3618" y="2205"/>
                    </a:cubicBezTo>
                    <a:cubicBezTo>
                      <a:pt x="3618" y="2184"/>
                      <a:pt x="3618" y="2164"/>
                      <a:pt x="3618" y="2144"/>
                    </a:cubicBezTo>
                    <a:lnTo>
                      <a:pt x="3588" y="2053"/>
                    </a:lnTo>
                    <a:cubicBezTo>
                      <a:pt x="3588" y="2083"/>
                      <a:pt x="3588" y="2083"/>
                      <a:pt x="3588" y="2114"/>
                    </a:cubicBezTo>
                    <a:cubicBezTo>
                      <a:pt x="3375" y="1445"/>
                      <a:pt x="3436" y="624"/>
                      <a:pt x="3071" y="47"/>
                    </a:cubicBezTo>
                    <a:cubicBezTo>
                      <a:pt x="2998" y="15"/>
                      <a:pt x="2933" y="0"/>
                      <a:pt x="2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70"/>
              <p:cNvSpPr/>
              <p:nvPr/>
            </p:nvSpPr>
            <p:spPr>
              <a:xfrm>
                <a:off x="3558075" y="2858825"/>
                <a:ext cx="468875" cy="102650"/>
              </a:xfrm>
              <a:custGeom>
                <a:rect b="b" l="l" r="r" t="t"/>
                <a:pathLst>
                  <a:path extrusionOk="0" h="4106" w="18755">
                    <a:moveTo>
                      <a:pt x="10294" y="1"/>
                    </a:moveTo>
                    <a:cubicBezTo>
                      <a:pt x="7127" y="1"/>
                      <a:pt x="4480" y="1000"/>
                      <a:pt x="1277" y="3199"/>
                    </a:cubicBezTo>
                    <a:cubicBezTo>
                      <a:pt x="913" y="3351"/>
                      <a:pt x="1" y="3412"/>
                      <a:pt x="122" y="3959"/>
                    </a:cubicBezTo>
                    <a:cubicBezTo>
                      <a:pt x="172" y="4034"/>
                      <a:pt x="264" y="4088"/>
                      <a:pt x="362" y="4088"/>
                    </a:cubicBezTo>
                    <a:cubicBezTo>
                      <a:pt x="383" y="4088"/>
                      <a:pt x="405" y="4086"/>
                      <a:pt x="426" y="4080"/>
                    </a:cubicBezTo>
                    <a:cubicBezTo>
                      <a:pt x="444" y="4098"/>
                      <a:pt x="467" y="4105"/>
                      <a:pt x="491" y="4105"/>
                    </a:cubicBezTo>
                    <a:cubicBezTo>
                      <a:pt x="548" y="4105"/>
                      <a:pt x="609" y="4062"/>
                      <a:pt x="609" y="4020"/>
                    </a:cubicBezTo>
                    <a:cubicBezTo>
                      <a:pt x="852" y="3898"/>
                      <a:pt x="1125" y="3807"/>
                      <a:pt x="1369" y="3716"/>
                    </a:cubicBezTo>
                    <a:lnTo>
                      <a:pt x="1369" y="3716"/>
                    </a:lnTo>
                    <a:cubicBezTo>
                      <a:pt x="1369" y="3716"/>
                      <a:pt x="1338" y="3746"/>
                      <a:pt x="1338" y="3746"/>
                    </a:cubicBezTo>
                    <a:cubicBezTo>
                      <a:pt x="1764" y="3594"/>
                      <a:pt x="2189" y="3503"/>
                      <a:pt x="2615" y="3472"/>
                    </a:cubicBezTo>
                    <a:lnTo>
                      <a:pt x="2645" y="3472"/>
                    </a:lnTo>
                    <a:cubicBezTo>
                      <a:pt x="3109" y="3441"/>
                      <a:pt x="3572" y="3429"/>
                      <a:pt x="4036" y="3429"/>
                    </a:cubicBezTo>
                    <a:cubicBezTo>
                      <a:pt x="5405" y="3429"/>
                      <a:pt x="6777" y="3532"/>
                      <a:pt x="8159" y="3532"/>
                    </a:cubicBezTo>
                    <a:cubicBezTo>
                      <a:pt x="8549" y="3532"/>
                      <a:pt x="8940" y="3524"/>
                      <a:pt x="9332" y="3503"/>
                    </a:cubicBezTo>
                    <a:cubicBezTo>
                      <a:pt x="12433" y="3351"/>
                      <a:pt x="15472" y="2561"/>
                      <a:pt x="18421" y="1649"/>
                    </a:cubicBezTo>
                    <a:cubicBezTo>
                      <a:pt x="18664" y="1588"/>
                      <a:pt x="18755" y="1254"/>
                      <a:pt x="18481" y="1162"/>
                    </a:cubicBezTo>
                    <a:cubicBezTo>
                      <a:pt x="17205" y="980"/>
                      <a:pt x="15959" y="706"/>
                      <a:pt x="14682" y="524"/>
                    </a:cubicBezTo>
                    <a:cubicBezTo>
                      <a:pt x="13071" y="180"/>
                      <a:pt x="11636" y="1"/>
                      <a:pt x="102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70"/>
              <p:cNvSpPr/>
              <p:nvPr/>
            </p:nvSpPr>
            <p:spPr>
              <a:xfrm>
                <a:off x="3378750" y="2692525"/>
                <a:ext cx="113250" cy="407100"/>
              </a:xfrm>
              <a:custGeom>
                <a:rect b="b" l="l" r="r" t="t"/>
                <a:pathLst>
                  <a:path extrusionOk="0" h="16284" w="4530">
                    <a:moveTo>
                      <a:pt x="1703" y="10732"/>
                    </a:moveTo>
                    <a:cubicBezTo>
                      <a:pt x="1703" y="10750"/>
                      <a:pt x="1713" y="10757"/>
                      <a:pt x="1722" y="10761"/>
                    </a:cubicBezTo>
                    <a:lnTo>
                      <a:pt x="1722" y="10761"/>
                    </a:lnTo>
                    <a:cubicBezTo>
                      <a:pt x="1715" y="10751"/>
                      <a:pt x="1709" y="10742"/>
                      <a:pt x="1703" y="10732"/>
                    </a:cubicBezTo>
                    <a:close/>
                    <a:moveTo>
                      <a:pt x="1160" y="1"/>
                    </a:moveTo>
                    <a:cubicBezTo>
                      <a:pt x="811" y="1"/>
                      <a:pt x="741" y="1201"/>
                      <a:pt x="700" y="1948"/>
                    </a:cubicBezTo>
                    <a:cubicBezTo>
                      <a:pt x="700" y="1978"/>
                      <a:pt x="700" y="1978"/>
                      <a:pt x="700" y="2009"/>
                    </a:cubicBezTo>
                    <a:cubicBezTo>
                      <a:pt x="700" y="2009"/>
                      <a:pt x="700" y="2022"/>
                      <a:pt x="700" y="2039"/>
                    </a:cubicBezTo>
                    <a:cubicBezTo>
                      <a:pt x="669" y="2252"/>
                      <a:pt x="669" y="2465"/>
                      <a:pt x="669" y="2677"/>
                    </a:cubicBezTo>
                    <a:cubicBezTo>
                      <a:pt x="396" y="5383"/>
                      <a:pt x="0" y="8422"/>
                      <a:pt x="1733" y="10763"/>
                    </a:cubicBezTo>
                    <a:cubicBezTo>
                      <a:pt x="1733" y="10763"/>
                      <a:pt x="1728" y="10763"/>
                      <a:pt x="1722" y="10761"/>
                    </a:cubicBezTo>
                    <a:lnTo>
                      <a:pt x="1722" y="10761"/>
                    </a:lnTo>
                    <a:cubicBezTo>
                      <a:pt x="2719" y="12242"/>
                      <a:pt x="3800" y="13814"/>
                      <a:pt x="3830" y="15626"/>
                    </a:cubicBezTo>
                    <a:cubicBezTo>
                      <a:pt x="3830" y="15717"/>
                      <a:pt x="3770" y="15839"/>
                      <a:pt x="3861" y="15900"/>
                    </a:cubicBezTo>
                    <a:cubicBezTo>
                      <a:pt x="3835" y="16081"/>
                      <a:pt x="3941" y="16284"/>
                      <a:pt x="4105" y="16284"/>
                    </a:cubicBezTo>
                    <a:cubicBezTo>
                      <a:pt x="4133" y="16284"/>
                      <a:pt x="4163" y="16278"/>
                      <a:pt x="4195" y="16264"/>
                    </a:cubicBezTo>
                    <a:cubicBezTo>
                      <a:pt x="4529" y="16021"/>
                      <a:pt x="4256" y="15474"/>
                      <a:pt x="4286" y="15140"/>
                    </a:cubicBezTo>
                    <a:cubicBezTo>
                      <a:pt x="4438" y="14532"/>
                      <a:pt x="4408" y="13893"/>
                      <a:pt x="4347" y="13286"/>
                    </a:cubicBezTo>
                    <a:cubicBezTo>
                      <a:pt x="4347" y="13286"/>
                      <a:pt x="4347" y="13255"/>
                      <a:pt x="4347" y="13255"/>
                    </a:cubicBezTo>
                    <a:cubicBezTo>
                      <a:pt x="4256" y="11735"/>
                      <a:pt x="4499" y="10185"/>
                      <a:pt x="4408" y="8635"/>
                    </a:cubicBezTo>
                    <a:cubicBezTo>
                      <a:pt x="3982" y="6507"/>
                      <a:pt x="3557" y="4349"/>
                      <a:pt x="2554" y="2404"/>
                    </a:cubicBezTo>
                    <a:cubicBezTo>
                      <a:pt x="2462" y="2191"/>
                      <a:pt x="2371" y="2009"/>
                      <a:pt x="2250" y="1796"/>
                    </a:cubicBezTo>
                    <a:lnTo>
                      <a:pt x="2250" y="1796"/>
                    </a:lnTo>
                    <a:cubicBezTo>
                      <a:pt x="2280" y="1826"/>
                      <a:pt x="2280" y="1826"/>
                      <a:pt x="2280" y="1826"/>
                    </a:cubicBezTo>
                    <a:cubicBezTo>
                      <a:pt x="2132" y="1531"/>
                      <a:pt x="1985" y="1236"/>
                      <a:pt x="1837" y="940"/>
                    </a:cubicBezTo>
                    <a:lnTo>
                      <a:pt x="1837" y="940"/>
                    </a:lnTo>
                    <a:cubicBezTo>
                      <a:pt x="1841" y="943"/>
                      <a:pt x="1847" y="945"/>
                      <a:pt x="1855" y="945"/>
                    </a:cubicBezTo>
                    <a:cubicBezTo>
                      <a:pt x="1546" y="260"/>
                      <a:pt x="1323" y="1"/>
                      <a:pt x="1160"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70"/>
              <p:cNvSpPr/>
              <p:nvPr/>
            </p:nvSpPr>
            <p:spPr>
              <a:xfrm>
                <a:off x="3474500" y="2983775"/>
                <a:ext cx="519375" cy="134225"/>
              </a:xfrm>
              <a:custGeom>
                <a:rect b="b" l="l" r="r" t="t"/>
                <a:pathLst>
                  <a:path extrusionOk="0" h="5369" w="20775">
                    <a:moveTo>
                      <a:pt x="11308" y="55"/>
                    </a:moveTo>
                    <a:cubicBezTo>
                      <a:pt x="11326" y="55"/>
                      <a:pt x="11345" y="55"/>
                      <a:pt x="11364" y="56"/>
                    </a:cubicBezTo>
                    <a:lnTo>
                      <a:pt x="11364" y="56"/>
                    </a:lnTo>
                    <a:cubicBezTo>
                      <a:pt x="11366" y="55"/>
                      <a:pt x="11367" y="55"/>
                      <a:pt x="11368" y="55"/>
                    </a:cubicBezTo>
                    <a:close/>
                    <a:moveTo>
                      <a:pt x="15937" y="0"/>
                    </a:moveTo>
                    <a:cubicBezTo>
                      <a:pt x="14673" y="0"/>
                      <a:pt x="13164" y="58"/>
                      <a:pt x="11815" y="58"/>
                    </a:cubicBezTo>
                    <a:cubicBezTo>
                      <a:pt x="11663" y="58"/>
                      <a:pt x="11512" y="57"/>
                      <a:pt x="11364" y="56"/>
                    </a:cubicBezTo>
                    <a:lnTo>
                      <a:pt x="11364" y="56"/>
                    </a:lnTo>
                    <a:cubicBezTo>
                      <a:pt x="11184" y="85"/>
                      <a:pt x="11033" y="85"/>
                      <a:pt x="10852" y="85"/>
                    </a:cubicBezTo>
                    <a:cubicBezTo>
                      <a:pt x="8663" y="268"/>
                      <a:pt x="6475" y="693"/>
                      <a:pt x="4499" y="1666"/>
                    </a:cubicBezTo>
                    <a:cubicBezTo>
                      <a:pt x="3040" y="2487"/>
                      <a:pt x="1702" y="3581"/>
                      <a:pt x="456" y="4705"/>
                    </a:cubicBezTo>
                    <a:cubicBezTo>
                      <a:pt x="335" y="4857"/>
                      <a:pt x="0" y="5161"/>
                      <a:pt x="274" y="5344"/>
                    </a:cubicBezTo>
                    <a:cubicBezTo>
                      <a:pt x="299" y="5361"/>
                      <a:pt x="325" y="5368"/>
                      <a:pt x="349" y="5368"/>
                    </a:cubicBezTo>
                    <a:cubicBezTo>
                      <a:pt x="411" y="5368"/>
                      <a:pt x="465" y="5318"/>
                      <a:pt x="487" y="5253"/>
                    </a:cubicBezTo>
                    <a:cubicBezTo>
                      <a:pt x="608" y="5040"/>
                      <a:pt x="760" y="4857"/>
                      <a:pt x="912" y="4705"/>
                    </a:cubicBezTo>
                    <a:cubicBezTo>
                      <a:pt x="1019" y="4731"/>
                      <a:pt x="1128" y="4742"/>
                      <a:pt x="1238" y="4742"/>
                    </a:cubicBezTo>
                    <a:cubicBezTo>
                      <a:pt x="1783" y="4742"/>
                      <a:pt x="2357" y="4472"/>
                      <a:pt x="2888" y="4371"/>
                    </a:cubicBezTo>
                    <a:cubicBezTo>
                      <a:pt x="4286" y="4280"/>
                      <a:pt x="5624" y="4037"/>
                      <a:pt x="7022" y="4006"/>
                    </a:cubicBezTo>
                    <a:cubicBezTo>
                      <a:pt x="9393" y="3672"/>
                      <a:pt x="11915" y="3976"/>
                      <a:pt x="14165" y="3003"/>
                    </a:cubicBezTo>
                    <a:cubicBezTo>
                      <a:pt x="20774" y="372"/>
                      <a:pt x="19148" y="0"/>
                      <a:pt x="159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70"/>
              <p:cNvSpPr/>
              <p:nvPr/>
            </p:nvSpPr>
            <p:spPr>
              <a:xfrm>
                <a:off x="3283000" y="2863550"/>
                <a:ext cx="138325" cy="418300"/>
              </a:xfrm>
              <a:custGeom>
                <a:rect b="b" l="l" r="r" t="t"/>
                <a:pathLst>
                  <a:path extrusionOk="0" h="16732" w="5533">
                    <a:moveTo>
                      <a:pt x="639" y="1"/>
                    </a:moveTo>
                    <a:cubicBezTo>
                      <a:pt x="548" y="31"/>
                      <a:pt x="457" y="92"/>
                      <a:pt x="426" y="183"/>
                    </a:cubicBezTo>
                    <a:cubicBezTo>
                      <a:pt x="1" y="1186"/>
                      <a:pt x="305" y="2341"/>
                      <a:pt x="183" y="3405"/>
                    </a:cubicBezTo>
                    <a:cubicBezTo>
                      <a:pt x="183" y="5289"/>
                      <a:pt x="274" y="7113"/>
                      <a:pt x="730" y="8937"/>
                    </a:cubicBezTo>
                    <a:cubicBezTo>
                      <a:pt x="1186" y="10548"/>
                      <a:pt x="2098" y="11946"/>
                      <a:pt x="2949" y="13375"/>
                    </a:cubicBezTo>
                    <a:cubicBezTo>
                      <a:pt x="2949" y="13375"/>
                      <a:pt x="2949" y="13375"/>
                      <a:pt x="2949" y="13405"/>
                    </a:cubicBezTo>
                    <a:cubicBezTo>
                      <a:pt x="3010" y="13496"/>
                      <a:pt x="3101" y="13587"/>
                      <a:pt x="3162" y="13709"/>
                    </a:cubicBezTo>
                    <a:cubicBezTo>
                      <a:pt x="3770" y="14621"/>
                      <a:pt x="4286" y="15624"/>
                      <a:pt x="4834" y="16597"/>
                    </a:cubicBezTo>
                    <a:cubicBezTo>
                      <a:pt x="4894" y="16678"/>
                      <a:pt x="4982" y="16732"/>
                      <a:pt x="5079" y="16732"/>
                    </a:cubicBezTo>
                    <a:cubicBezTo>
                      <a:pt x="5127" y="16732"/>
                      <a:pt x="5178" y="16718"/>
                      <a:pt x="5229" y="16688"/>
                    </a:cubicBezTo>
                    <a:cubicBezTo>
                      <a:pt x="5533" y="16505"/>
                      <a:pt x="5229" y="16141"/>
                      <a:pt x="5107" y="15898"/>
                    </a:cubicBezTo>
                    <a:cubicBezTo>
                      <a:pt x="5107" y="15685"/>
                      <a:pt x="5107" y="15442"/>
                      <a:pt x="5107" y="15229"/>
                    </a:cubicBezTo>
                    <a:cubicBezTo>
                      <a:pt x="5259" y="13679"/>
                      <a:pt x="5381" y="12098"/>
                      <a:pt x="5137" y="10578"/>
                    </a:cubicBezTo>
                    <a:lnTo>
                      <a:pt x="5137" y="10578"/>
                    </a:lnTo>
                    <a:cubicBezTo>
                      <a:pt x="5168" y="10609"/>
                      <a:pt x="5168" y="10609"/>
                      <a:pt x="5168" y="10609"/>
                    </a:cubicBezTo>
                    <a:cubicBezTo>
                      <a:pt x="4955" y="9423"/>
                      <a:pt x="4834" y="8207"/>
                      <a:pt x="4256" y="7144"/>
                    </a:cubicBezTo>
                    <a:cubicBezTo>
                      <a:pt x="3800" y="5745"/>
                      <a:pt x="3587" y="4286"/>
                      <a:pt x="2736" y="3040"/>
                    </a:cubicBezTo>
                    <a:cubicBezTo>
                      <a:pt x="2311" y="2311"/>
                      <a:pt x="1581" y="1885"/>
                      <a:pt x="1247" y="1095"/>
                    </a:cubicBezTo>
                    <a:cubicBezTo>
                      <a:pt x="1034" y="791"/>
                      <a:pt x="1064" y="61"/>
                      <a:pt x="63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70"/>
              <p:cNvSpPr/>
              <p:nvPr/>
            </p:nvSpPr>
            <p:spPr>
              <a:xfrm>
                <a:off x="3052350" y="3235600"/>
                <a:ext cx="250425" cy="415525"/>
              </a:xfrm>
              <a:custGeom>
                <a:rect b="b" l="l" r="r" t="t"/>
                <a:pathLst>
                  <a:path extrusionOk="0" h="16621" w="10017">
                    <a:moveTo>
                      <a:pt x="1172" y="3295"/>
                    </a:moveTo>
                    <a:lnTo>
                      <a:pt x="1172" y="3295"/>
                    </a:lnTo>
                    <a:cubicBezTo>
                      <a:pt x="1202" y="3356"/>
                      <a:pt x="1202" y="3417"/>
                      <a:pt x="1233" y="3478"/>
                    </a:cubicBezTo>
                    <a:cubicBezTo>
                      <a:pt x="1202" y="3417"/>
                      <a:pt x="1172" y="3356"/>
                      <a:pt x="1172" y="3295"/>
                    </a:cubicBezTo>
                    <a:close/>
                    <a:moveTo>
                      <a:pt x="6196" y="6397"/>
                    </a:moveTo>
                    <a:lnTo>
                      <a:pt x="6196" y="6397"/>
                    </a:lnTo>
                    <a:cubicBezTo>
                      <a:pt x="6203" y="6407"/>
                      <a:pt x="6210" y="6416"/>
                      <a:pt x="6217" y="6426"/>
                    </a:cubicBezTo>
                    <a:cubicBezTo>
                      <a:pt x="6217" y="6406"/>
                      <a:pt x="6205" y="6399"/>
                      <a:pt x="6196" y="6397"/>
                    </a:cubicBezTo>
                    <a:close/>
                    <a:moveTo>
                      <a:pt x="294" y="0"/>
                    </a:moveTo>
                    <a:cubicBezTo>
                      <a:pt x="0" y="0"/>
                      <a:pt x="160" y="797"/>
                      <a:pt x="260" y="1046"/>
                    </a:cubicBezTo>
                    <a:cubicBezTo>
                      <a:pt x="260" y="1046"/>
                      <a:pt x="260" y="1076"/>
                      <a:pt x="260" y="1076"/>
                    </a:cubicBezTo>
                    <a:cubicBezTo>
                      <a:pt x="260" y="1137"/>
                      <a:pt x="290" y="1198"/>
                      <a:pt x="290" y="1228"/>
                    </a:cubicBezTo>
                    <a:cubicBezTo>
                      <a:pt x="290" y="1228"/>
                      <a:pt x="290" y="1228"/>
                      <a:pt x="290" y="1198"/>
                    </a:cubicBezTo>
                    <a:cubicBezTo>
                      <a:pt x="655" y="2535"/>
                      <a:pt x="929" y="3873"/>
                      <a:pt x="1415" y="5149"/>
                    </a:cubicBezTo>
                    <a:cubicBezTo>
                      <a:pt x="2570" y="8675"/>
                      <a:pt x="5275" y="11289"/>
                      <a:pt x="7950" y="13721"/>
                    </a:cubicBezTo>
                    <a:cubicBezTo>
                      <a:pt x="8376" y="14177"/>
                      <a:pt x="8831" y="14694"/>
                      <a:pt x="8983" y="15332"/>
                    </a:cubicBezTo>
                    <a:cubicBezTo>
                      <a:pt x="9075" y="15727"/>
                      <a:pt x="9257" y="16153"/>
                      <a:pt x="9622" y="16396"/>
                    </a:cubicBezTo>
                    <a:cubicBezTo>
                      <a:pt x="9648" y="16474"/>
                      <a:pt x="9719" y="16621"/>
                      <a:pt x="9836" y="16621"/>
                    </a:cubicBezTo>
                    <a:cubicBezTo>
                      <a:pt x="9854" y="16621"/>
                      <a:pt x="9874" y="16617"/>
                      <a:pt x="9895" y="16608"/>
                    </a:cubicBezTo>
                    <a:cubicBezTo>
                      <a:pt x="9986" y="16548"/>
                      <a:pt x="10017" y="16396"/>
                      <a:pt x="9895" y="16335"/>
                    </a:cubicBezTo>
                    <a:cubicBezTo>
                      <a:pt x="9895" y="16335"/>
                      <a:pt x="9895" y="16305"/>
                      <a:pt x="9895" y="16305"/>
                    </a:cubicBezTo>
                    <a:cubicBezTo>
                      <a:pt x="9956" y="16213"/>
                      <a:pt x="9956" y="16061"/>
                      <a:pt x="9865" y="15970"/>
                    </a:cubicBezTo>
                    <a:cubicBezTo>
                      <a:pt x="9865" y="15304"/>
                      <a:pt x="9835" y="14608"/>
                      <a:pt x="9714" y="13942"/>
                    </a:cubicBezTo>
                    <a:lnTo>
                      <a:pt x="9714" y="13942"/>
                    </a:lnTo>
                    <a:cubicBezTo>
                      <a:pt x="9828" y="12158"/>
                      <a:pt x="9010" y="10615"/>
                      <a:pt x="7980" y="9222"/>
                    </a:cubicBezTo>
                    <a:cubicBezTo>
                      <a:pt x="7524" y="8189"/>
                      <a:pt x="6856" y="7277"/>
                      <a:pt x="6187" y="6396"/>
                    </a:cubicBezTo>
                    <a:lnTo>
                      <a:pt x="6187" y="6396"/>
                    </a:lnTo>
                    <a:cubicBezTo>
                      <a:pt x="6187" y="6396"/>
                      <a:pt x="6191" y="6396"/>
                      <a:pt x="6196" y="6397"/>
                    </a:cubicBezTo>
                    <a:lnTo>
                      <a:pt x="6196" y="6397"/>
                    </a:lnTo>
                    <a:cubicBezTo>
                      <a:pt x="6112" y="6285"/>
                      <a:pt x="6028" y="6173"/>
                      <a:pt x="5944" y="6061"/>
                    </a:cubicBezTo>
                    <a:cubicBezTo>
                      <a:pt x="4971" y="4815"/>
                      <a:pt x="3816" y="3660"/>
                      <a:pt x="2783" y="2444"/>
                    </a:cubicBezTo>
                    <a:lnTo>
                      <a:pt x="2783" y="2414"/>
                    </a:lnTo>
                    <a:cubicBezTo>
                      <a:pt x="2053" y="1654"/>
                      <a:pt x="1202" y="985"/>
                      <a:pt x="564" y="134"/>
                    </a:cubicBezTo>
                    <a:cubicBezTo>
                      <a:pt x="447" y="40"/>
                      <a:pt x="359" y="0"/>
                      <a:pt x="2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70"/>
              <p:cNvSpPr/>
              <p:nvPr/>
            </p:nvSpPr>
            <p:spPr>
              <a:xfrm>
                <a:off x="3033350" y="3503550"/>
                <a:ext cx="260325" cy="289375"/>
              </a:xfrm>
              <a:custGeom>
                <a:rect b="b" l="l" r="r" t="t"/>
                <a:pathLst>
                  <a:path extrusionOk="0" h="11575" w="10413">
                    <a:moveTo>
                      <a:pt x="844" y="0"/>
                    </a:moveTo>
                    <a:cubicBezTo>
                      <a:pt x="1" y="0"/>
                      <a:pt x="2509" y="4334"/>
                      <a:pt x="2813" y="4918"/>
                    </a:cubicBezTo>
                    <a:cubicBezTo>
                      <a:pt x="3816" y="6590"/>
                      <a:pt x="5306" y="7897"/>
                      <a:pt x="6825" y="9082"/>
                    </a:cubicBezTo>
                    <a:cubicBezTo>
                      <a:pt x="7707" y="9903"/>
                      <a:pt x="8862" y="10419"/>
                      <a:pt x="9591" y="11362"/>
                    </a:cubicBezTo>
                    <a:cubicBezTo>
                      <a:pt x="9652" y="11483"/>
                      <a:pt x="9774" y="11574"/>
                      <a:pt x="9926" y="11574"/>
                    </a:cubicBezTo>
                    <a:cubicBezTo>
                      <a:pt x="10412" y="11483"/>
                      <a:pt x="10139" y="10875"/>
                      <a:pt x="10047" y="10571"/>
                    </a:cubicBezTo>
                    <a:cubicBezTo>
                      <a:pt x="9713" y="9872"/>
                      <a:pt x="9591" y="9112"/>
                      <a:pt x="9409" y="8383"/>
                    </a:cubicBezTo>
                    <a:cubicBezTo>
                      <a:pt x="9318" y="6985"/>
                      <a:pt x="8224" y="6103"/>
                      <a:pt x="7190" y="5313"/>
                    </a:cubicBezTo>
                    <a:cubicBezTo>
                      <a:pt x="5245" y="3884"/>
                      <a:pt x="3816" y="1878"/>
                      <a:pt x="1749" y="571"/>
                    </a:cubicBezTo>
                    <a:lnTo>
                      <a:pt x="1780" y="571"/>
                    </a:lnTo>
                    <a:cubicBezTo>
                      <a:pt x="1308" y="170"/>
                      <a:pt x="1010" y="0"/>
                      <a:pt x="8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70"/>
              <p:cNvSpPr/>
              <p:nvPr/>
            </p:nvSpPr>
            <p:spPr>
              <a:xfrm>
                <a:off x="3277075" y="3614600"/>
                <a:ext cx="414600" cy="208500"/>
              </a:xfrm>
              <a:custGeom>
                <a:rect b="b" l="l" r="r" t="t"/>
                <a:pathLst>
                  <a:path extrusionOk="0" h="8340" w="16584">
                    <a:moveTo>
                      <a:pt x="16413" y="1"/>
                    </a:moveTo>
                    <a:cubicBezTo>
                      <a:pt x="16390" y="1"/>
                      <a:pt x="16367" y="7"/>
                      <a:pt x="16347" y="20"/>
                    </a:cubicBezTo>
                    <a:cubicBezTo>
                      <a:pt x="15466" y="293"/>
                      <a:pt x="14584" y="597"/>
                      <a:pt x="13672" y="810"/>
                    </a:cubicBezTo>
                    <a:lnTo>
                      <a:pt x="13642" y="810"/>
                    </a:lnTo>
                    <a:cubicBezTo>
                      <a:pt x="10998" y="1236"/>
                      <a:pt x="8384" y="1996"/>
                      <a:pt x="6104" y="3455"/>
                    </a:cubicBezTo>
                    <a:lnTo>
                      <a:pt x="6134" y="3455"/>
                    </a:lnTo>
                    <a:cubicBezTo>
                      <a:pt x="4189" y="4458"/>
                      <a:pt x="2304" y="5673"/>
                      <a:pt x="937" y="7467"/>
                    </a:cubicBezTo>
                    <a:cubicBezTo>
                      <a:pt x="663" y="7558"/>
                      <a:pt x="329" y="7619"/>
                      <a:pt x="146" y="7892"/>
                    </a:cubicBezTo>
                    <a:cubicBezTo>
                      <a:pt x="1" y="8087"/>
                      <a:pt x="166" y="8340"/>
                      <a:pt x="378" y="8340"/>
                    </a:cubicBezTo>
                    <a:cubicBezTo>
                      <a:pt x="431" y="8340"/>
                      <a:pt x="487" y="8324"/>
                      <a:pt x="542" y="8287"/>
                    </a:cubicBezTo>
                    <a:cubicBezTo>
                      <a:pt x="558" y="8293"/>
                      <a:pt x="574" y="8296"/>
                      <a:pt x="589" y="8296"/>
                    </a:cubicBezTo>
                    <a:cubicBezTo>
                      <a:pt x="654" y="8296"/>
                      <a:pt x="699" y="8246"/>
                      <a:pt x="724" y="8196"/>
                    </a:cubicBezTo>
                    <a:cubicBezTo>
                      <a:pt x="3946" y="7224"/>
                      <a:pt x="7229" y="6494"/>
                      <a:pt x="10359" y="5370"/>
                    </a:cubicBezTo>
                    <a:cubicBezTo>
                      <a:pt x="12730" y="4123"/>
                      <a:pt x="14888" y="2269"/>
                      <a:pt x="16560" y="172"/>
                    </a:cubicBezTo>
                    <a:cubicBezTo>
                      <a:pt x="16584" y="77"/>
                      <a:pt x="16496" y="1"/>
                      <a:pt x="164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70"/>
              <p:cNvSpPr/>
              <p:nvPr/>
            </p:nvSpPr>
            <p:spPr>
              <a:xfrm>
                <a:off x="3295975" y="3446125"/>
                <a:ext cx="512325" cy="245400"/>
              </a:xfrm>
              <a:custGeom>
                <a:rect b="b" l="l" r="r" t="t"/>
                <a:pathLst>
                  <a:path extrusionOk="0" h="9816" w="20493">
                    <a:moveTo>
                      <a:pt x="19761" y="0"/>
                    </a:moveTo>
                    <a:cubicBezTo>
                      <a:pt x="19725" y="0"/>
                      <a:pt x="19683" y="4"/>
                      <a:pt x="19634" y="11"/>
                    </a:cubicBezTo>
                    <a:cubicBezTo>
                      <a:pt x="16838" y="1075"/>
                      <a:pt x="13737" y="1105"/>
                      <a:pt x="10910" y="2108"/>
                    </a:cubicBezTo>
                    <a:cubicBezTo>
                      <a:pt x="7263" y="3507"/>
                      <a:pt x="3767" y="5695"/>
                      <a:pt x="1123" y="8552"/>
                    </a:cubicBezTo>
                    <a:cubicBezTo>
                      <a:pt x="758" y="8704"/>
                      <a:pt x="272" y="8947"/>
                      <a:pt x="241" y="9403"/>
                    </a:cubicBezTo>
                    <a:cubicBezTo>
                      <a:pt x="181" y="9464"/>
                      <a:pt x="90" y="9555"/>
                      <a:pt x="59" y="9646"/>
                    </a:cubicBezTo>
                    <a:cubicBezTo>
                      <a:pt x="1" y="9744"/>
                      <a:pt x="79" y="9816"/>
                      <a:pt x="159" y="9816"/>
                    </a:cubicBezTo>
                    <a:cubicBezTo>
                      <a:pt x="204" y="9816"/>
                      <a:pt x="250" y="9793"/>
                      <a:pt x="272" y="9738"/>
                    </a:cubicBezTo>
                    <a:cubicBezTo>
                      <a:pt x="272" y="9707"/>
                      <a:pt x="302" y="9677"/>
                      <a:pt x="333" y="9646"/>
                    </a:cubicBezTo>
                    <a:lnTo>
                      <a:pt x="302" y="9646"/>
                    </a:lnTo>
                    <a:cubicBezTo>
                      <a:pt x="333" y="9646"/>
                      <a:pt x="333" y="9616"/>
                      <a:pt x="363" y="9616"/>
                    </a:cubicBezTo>
                    <a:cubicBezTo>
                      <a:pt x="424" y="9662"/>
                      <a:pt x="500" y="9684"/>
                      <a:pt x="580" y="9684"/>
                    </a:cubicBezTo>
                    <a:cubicBezTo>
                      <a:pt x="659" y="9684"/>
                      <a:pt x="743" y="9662"/>
                      <a:pt x="819" y="9616"/>
                    </a:cubicBezTo>
                    <a:cubicBezTo>
                      <a:pt x="1548" y="8917"/>
                      <a:pt x="2582" y="8765"/>
                      <a:pt x="3463" y="8370"/>
                    </a:cubicBezTo>
                    <a:cubicBezTo>
                      <a:pt x="6260" y="7276"/>
                      <a:pt x="9269" y="6880"/>
                      <a:pt x="12096" y="5847"/>
                    </a:cubicBezTo>
                    <a:cubicBezTo>
                      <a:pt x="14254" y="4905"/>
                      <a:pt x="16169" y="3507"/>
                      <a:pt x="17993" y="2078"/>
                    </a:cubicBezTo>
                    <a:cubicBezTo>
                      <a:pt x="18746" y="1412"/>
                      <a:pt x="20492" y="0"/>
                      <a:pt x="1976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70"/>
              <p:cNvSpPr/>
              <p:nvPr/>
            </p:nvSpPr>
            <p:spPr>
              <a:xfrm>
                <a:off x="3124175" y="3000275"/>
                <a:ext cx="738050" cy="498500"/>
              </a:xfrm>
              <a:custGeom>
                <a:rect b="b" l="l" r="r" t="t"/>
                <a:pathLst>
                  <a:path extrusionOk="0" h="19940" w="29522">
                    <a:moveTo>
                      <a:pt x="387" y="0"/>
                    </a:moveTo>
                    <a:cubicBezTo>
                      <a:pt x="349" y="0"/>
                      <a:pt x="309" y="10"/>
                      <a:pt x="274" y="33"/>
                    </a:cubicBezTo>
                    <a:cubicBezTo>
                      <a:pt x="153" y="94"/>
                      <a:pt x="92" y="216"/>
                      <a:pt x="92" y="337"/>
                    </a:cubicBezTo>
                    <a:cubicBezTo>
                      <a:pt x="1" y="1340"/>
                      <a:pt x="426" y="2313"/>
                      <a:pt x="487" y="3316"/>
                    </a:cubicBezTo>
                    <a:cubicBezTo>
                      <a:pt x="913" y="6143"/>
                      <a:pt x="1126" y="9182"/>
                      <a:pt x="2524" y="11705"/>
                    </a:cubicBezTo>
                    <a:cubicBezTo>
                      <a:pt x="2524" y="11705"/>
                      <a:pt x="2554" y="11736"/>
                      <a:pt x="2554" y="11736"/>
                    </a:cubicBezTo>
                    <a:cubicBezTo>
                      <a:pt x="2554" y="11766"/>
                      <a:pt x="2554" y="11766"/>
                      <a:pt x="2554" y="11766"/>
                    </a:cubicBezTo>
                    <a:cubicBezTo>
                      <a:pt x="2585" y="11796"/>
                      <a:pt x="2585" y="11796"/>
                      <a:pt x="2615" y="11827"/>
                    </a:cubicBezTo>
                    <a:cubicBezTo>
                      <a:pt x="3892" y="14106"/>
                      <a:pt x="5958" y="15809"/>
                      <a:pt x="7417" y="17967"/>
                    </a:cubicBezTo>
                    <a:cubicBezTo>
                      <a:pt x="7417" y="17967"/>
                      <a:pt x="7448" y="17997"/>
                      <a:pt x="7448" y="18027"/>
                    </a:cubicBezTo>
                    <a:cubicBezTo>
                      <a:pt x="7448" y="17997"/>
                      <a:pt x="7448" y="17997"/>
                      <a:pt x="7448" y="17997"/>
                    </a:cubicBezTo>
                    <a:cubicBezTo>
                      <a:pt x="7448" y="18027"/>
                      <a:pt x="7478" y="18058"/>
                      <a:pt x="7478" y="18088"/>
                    </a:cubicBezTo>
                    <a:cubicBezTo>
                      <a:pt x="7478" y="18058"/>
                      <a:pt x="7478" y="18058"/>
                      <a:pt x="7478" y="18058"/>
                    </a:cubicBezTo>
                    <a:cubicBezTo>
                      <a:pt x="7478" y="18058"/>
                      <a:pt x="7478" y="18071"/>
                      <a:pt x="7487" y="18089"/>
                    </a:cubicBezTo>
                    <a:lnTo>
                      <a:pt x="7487" y="18089"/>
                    </a:lnTo>
                    <a:cubicBezTo>
                      <a:pt x="7485" y="18089"/>
                      <a:pt x="7482" y="18088"/>
                      <a:pt x="7478" y="18088"/>
                    </a:cubicBezTo>
                    <a:cubicBezTo>
                      <a:pt x="7782" y="18666"/>
                      <a:pt x="8208" y="19122"/>
                      <a:pt x="8390" y="19730"/>
                    </a:cubicBezTo>
                    <a:cubicBezTo>
                      <a:pt x="8455" y="19880"/>
                      <a:pt x="8550" y="19940"/>
                      <a:pt x="8651" y="19940"/>
                    </a:cubicBezTo>
                    <a:cubicBezTo>
                      <a:pt x="8836" y="19940"/>
                      <a:pt x="9041" y="19743"/>
                      <a:pt x="9120" y="19547"/>
                    </a:cubicBezTo>
                    <a:cubicBezTo>
                      <a:pt x="9136" y="19555"/>
                      <a:pt x="9152" y="19559"/>
                      <a:pt x="9168" y="19559"/>
                    </a:cubicBezTo>
                    <a:cubicBezTo>
                      <a:pt x="9211" y="19559"/>
                      <a:pt x="9249" y="19531"/>
                      <a:pt x="9272" y="19486"/>
                    </a:cubicBezTo>
                    <a:cubicBezTo>
                      <a:pt x="9298" y="19592"/>
                      <a:pt x="9416" y="19675"/>
                      <a:pt x="9526" y="19675"/>
                    </a:cubicBezTo>
                    <a:cubicBezTo>
                      <a:pt x="9543" y="19675"/>
                      <a:pt x="9560" y="19673"/>
                      <a:pt x="9576" y="19669"/>
                    </a:cubicBezTo>
                    <a:cubicBezTo>
                      <a:pt x="10153" y="19426"/>
                      <a:pt x="10731" y="19152"/>
                      <a:pt x="11338" y="19000"/>
                    </a:cubicBezTo>
                    <a:lnTo>
                      <a:pt x="11308" y="19000"/>
                    </a:lnTo>
                    <a:cubicBezTo>
                      <a:pt x="13922" y="18575"/>
                      <a:pt x="16536" y="18058"/>
                      <a:pt x="19089" y="17298"/>
                    </a:cubicBezTo>
                    <a:lnTo>
                      <a:pt x="19059" y="17298"/>
                    </a:lnTo>
                    <a:cubicBezTo>
                      <a:pt x="20427" y="16964"/>
                      <a:pt x="21764" y="16660"/>
                      <a:pt x="23071" y="16143"/>
                    </a:cubicBezTo>
                    <a:cubicBezTo>
                      <a:pt x="24804" y="15474"/>
                      <a:pt x="26202" y="14319"/>
                      <a:pt x="27479" y="13012"/>
                    </a:cubicBezTo>
                    <a:cubicBezTo>
                      <a:pt x="28153" y="12365"/>
                      <a:pt x="29521" y="11574"/>
                      <a:pt x="28292" y="11574"/>
                    </a:cubicBezTo>
                    <a:cubicBezTo>
                      <a:pt x="28136" y="11574"/>
                      <a:pt x="27938" y="11587"/>
                      <a:pt x="27691" y="11614"/>
                    </a:cubicBezTo>
                    <a:cubicBezTo>
                      <a:pt x="23436" y="11979"/>
                      <a:pt x="19181" y="12708"/>
                      <a:pt x="15381" y="14714"/>
                    </a:cubicBezTo>
                    <a:cubicBezTo>
                      <a:pt x="13132" y="15900"/>
                      <a:pt x="10791" y="17146"/>
                      <a:pt x="9241" y="19243"/>
                    </a:cubicBezTo>
                    <a:cubicBezTo>
                      <a:pt x="9241" y="19213"/>
                      <a:pt x="9241" y="19213"/>
                      <a:pt x="9211" y="19213"/>
                    </a:cubicBezTo>
                    <a:cubicBezTo>
                      <a:pt x="9302" y="18362"/>
                      <a:pt x="8907" y="17572"/>
                      <a:pt x="8755" y="16751"/>
                    </a:cubicBezTo>
                    <a:cubicBezTo>
                      <a:pt x="8732" y="16638"/>
                      <a:pt x="8643" y="16576"/>
                      <a:pt x="8561" y="16576"/>
                    </a:cubicBezTo>
                    <a:cubicBezTo>
                      <a:pt x="8532" y="16576"/>
                      <a:pt x="8505" y="16583"/>
                      <a:pt x="8481" y="16599"/>
                    </a:cubicBezTo>
                    <a:cubicBezTo>
                      <a:pt x="7721" y="15170"/>
                      <a:pt x="7539" y="13559"/>
                      <a:pt x="7235" y="11979"/>
                    </a:cubicBezTo>
                    <a:cubicBezTo>
                      <a:pt x="6810" y="10520"/>
                      <a:pt x="6202" y="9091"/>
                      <a:pt x="5503" y="7723"/>
                    </a:cubicBezTo>
                    <a:cubicBezTo>
                      <a:pt x="4530" y="5778"/>
                      <a:pt x="2980" y="4197"/>
                      <a:pt x="1946" y="2313"/>
                    </a:cubicBezTo>
                    <a:cubicBezTo>
                      <a:pt x="1581" y="1492"/>
                      <a:pt x="1156" y="732"/>
                      <a:pt x="548" y="64"/>
                    </a:cubicBezTo>
                    <a:cubicBezTo>
                      <a:pt x="510" y="26"/>
                      <a:pt x="450" y="0"/>
                      <a:pt x="38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70"/>
              <p:cNvSpPr/>
              <p:nvPr/>
            </p:nvSpPr>
            <p:spPr>
              <a:xfrm>
                <a:off x="3393175" y="3109750"/>
                <a:ext cx="487125" cy="204800"/>
              </a:xfrm>
              <a:custGeom>
                <a:rect b="b" l="l" r="r" t="t"/>
                <a:pathLst>
                  <a:path extrusionOk="0" h="8192" w="19485">
                    <a:moveTo>
                      <a:pt x="19089" y="1"/>
                    </a:moveTo>
                    <a:cubicBezTo>
                      <a:pt x="17144" y="366"/>
                      <a:pt x="15229" y="700"/>
                      <a:pt x="13345" y="1308"/>
                    </a:cubicBezTo>
                    <a:cubicBezTo>
                      <a:pt x="10852" y="1946"/>
                      <a:pt x="8177" y="2220"/>
                      <a:pt x="5928" y="3466"/>
                    </a:cubicBezTo>
                    <a:cubicBezTo>
                      <a:pt x="3983" y="4317"/>
                      <a:pt x="2463" y="5776"/>
                      <a:pt x="1034" y="7326"/>
                    </a:cubicBezTo>
                    <a:cubicBezTo>
                      <a:pt x="791" y="7448"/>
                      <a:pt x="1" y="7721"/>
                      <a:pt x="366" y="8086"/>
                    </a:cubicBezTo>
                    <a:cubicBezTo>
                      <a:pt x="379" y="8163"/>
                      <a:pt x="419" y="8191"/>
                      <a:pt x="465" y="8191"/>
                    </a:cubicBezTo>
                    <a:cubicBezTo>
                      <a:pt x="529" y="8191"/>
                      <a:pt x="604" y="8139"/>
                      <a:pt x="639" y="8086"/>
                    </a:cubicBezTo>
                    <a:cubicBezTo>
                      <a:pt x="4165" y="6475"/>
                      <a:pt x="8238" y="6627"/>
                      <a:pt x="11916" y="5350"/>
                    </a:cubicBezTo>
                    <a:cubicBezTo>
                      <a:pt x="14743" y="4378"/>
                      <a:pt x="16779" y="2129"/>
                      <a:pt x="19181" y="518"/>
                    </a:cubicBezTo>
                    <a:cubicBezTo>
                      <a:pt x="19333" y="426"/>
                      <a:pt x="19485" y="274"/>
                      <a:pt x="19393" y="122"/>
                    </a:cubicBezTo>
                    <a:cubicBezTo>
                      <a:pt x="19333" y="1"/>
                      <a:pt x="19211" y="1"/>
                      <a:pt x="1908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70"/>
              <p:cNvSpPr/>
              <p:nvPr/>
            </p:nvSpPr>
            <p:spPr>
              <a:xfrm>
                <a:off x="3257925" y="2432700"/>
                <a:ext cx="967375" cy="1574500"/>
              </a:xfrm>
              <a:custGeom>
                <a:rect b="b" l="l" r="r" t="t"/>
                <a:pathLst>
                  <a:path extrusionOk="0" h="62980" w="38695">
                    <a:moveTo>
                      <a:pt x="37904" y="0"/>
                    </a:moveTo>
                    <a:cubicBezTo>
                      <a:pt x="33983" y="213"/>
                      <a:pt x="30244" y="1824"/>
                      <a:pt x="26931" y="3769"/>
                    </a:cubicBezTo>
                    <a:cubicBezTo>
                      <a:pt x="14226" y="12280"/>
                      <a:pt x="6961" y="27296"/>
                      <a:pt x="2919" y="41612"/>
                    </a:cubicBezTo>
                    <a:cubicBezTo>
                      <a:pt x="1277" y="47114"/>
                      <a:pt x="365" y="52767"/>
                      <a:pt x="61" y="58481"/>
                    </a:cubicBezTo>
                    <a:cubicBezTo>
                      <a:pt x="1" y="59728"/>
                      <a:pt x="1" y="61004"/>
                      <a:pt x="31" y="62251"/>
                    </a:cubicBezTo>
                    <a:cubicBezTo>
                      <a:pt x="1" y="62646"/>
                      <a:pt x="335" y="62980"/>
                      <a:pt x="730" y="62980"/>
                    </a:cubicBezTo>
                    <a:cubicBezTo>
                      <a:pt x="1794" y="62919"/>
                      <a:pt x="1368" y="61582"/>
                      <a:pt x="1460" y="60852"/>
                    </a:cubicBezTo>
                    <a:cubicBezTo>
                      <a:pt x="1429" y="56475"/>
                      <a:pt x="2007" y="52098"/>
                      <a:pt x="2736" y="47782"/>
                    </a:cubicBezTo>
                    <a:cubicBezTo>
                      <a:pt x="5928" y="32888"/>
                      <a:pt x="12128" y="17873"/>
                      <a:pt x="23314" y="7204"/>
                    </a:cubicBezTo>
                    <a:cubicBezTo>
                      <a:pt x="23344" y="7174"/>
                      <a:pt x="23375" y="7143"/>
                      <a:pt x="23405" y="7113"/>
                    </a:cubicBezTo>
                    <a:cubicBezTo>
                      <a:pt x="23436" y="7083"/>
                      <a:pt x="23496" y="7052"/>
                      <a:pt x="23527" y="7022"/>
                    </a:cubicBezTo>
                    <a:cubicBezTo>
                      <a:pt x="23588" y="6961"/>
                      <a:pt x="23648" y="6900"/>
                      <a:pt x="23740" y="6839"/>
                    </a:cubicBezTo>
                    <a:lnTo>
                      <a:pt x="23709" y="6839"/>
                    </a:lnTo>
                    <a:cubicBezTo>
                      <a:pt x="23770" y="6809"/>
                      <a:pt x="23800" y="6779"/>
                      <a:pt x="23861" y="6718"/>
                    </a:cubicBezTo>
                    <a:lnTo>
                      <a:pt x="23892" y="6718"/>
                    </a:lnTo>
                    <a:cubicBezTo>
                      <a:pt x="23912" y="6698"/>
                      <a:pt x="23932" y="6677"/>
                      <a:pt x="23952" y="6657"/>
                    </a:cubicBezTo>
                    <a:lnTo>
                      <a:pt x="23952" y="6657"/>
                    </a:lnTo>
                    <a:cubicBezTo>
                      <a:pt x="23983" y="6627"/>
                      <a:pt x="24013" y="6596"/>
                      <a:pt x="24013" y="6596"/>
                    </a:cubicBezTo>
                    <a:cubicBezTo>
                      <a:pt x="27478" y="3526"/>
                      <a:pt x="31734" y="1307"/>
                      <a:pt x="36263" y="365"/>
                    </a:cubicBezTo>
                    <a:lnTo>
                      <a:pt x="36232" y="365"/>
                    </a:lnTo>
                    <a:cubicBezTo>
                      <a:pt x="36810" y="274"/>
                      <a:pt x="37387" y="213"/>
                      <a:pt x="37995" y="183"/>
                    </a:cubicBezTo>
                    <a:cubicBezTo>
                      <a:pt x="38178" y="183"/>
                      <a:pt x="38360" y="183"/>
                      <a:pt x="38542" y="213"/>
                    </a:cubicBezTo>
                    <a:cubicBezTo>
                      <a:pt x="38573" y="213"/>
                      <a:pt x="38664" y="213"/>
                      <a:pt x="38664" y="152"/>
                    </a:cubicBezTo>
                    <a:cubicBezTo>
                      <a:pt x="38694" y="92"/>
                      <a:pt x="38664" y="0"/>
                      <a:pt x="385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70"/>
              <p:cNvSpPr/>
              <p:nvPr/>
            </p:nvSpPr>
            <p:spPr>
              <a:xfrm>
                <a:off x="3394700" y="3893250"/>
                <a:ext cx="224250" cy="323250"/>
              </a:xfrm>
              <a:custGeom>
                <a:rect b="b" l="l" r="r" t="t"/>
                <a:pathLst>
                  <a:path extrusionOk="0" h="12930" w="8970">
                    <a:moveTo>
                      <a:pt x="8480" y="0"/>
                    </a:moveTo>
                    <a:cubicBezTo>
                      <a:pt x="8420" y="0"/>
                      <a:pt x="8350" y="9"/>
                      <a:pt x="8268" y="29"/>
                    </a:cubicBezTo>
                    <a:cubicBezTo>
                      <a:pt x="4256" y="333"/>
                      <a:pt x="3527" y="1914"/>
                      <a:pt x="1703" y="5105"/>
                    </a:cubicBezTo>
                    <a:cubicBezTo>
                      <a:pt x="1581" y="5227"/>
                      <a:pt x="1460" y="5439"/>
                      <a:pt x="1642" y="5561"/>
                    </a:cubicBezTo>
                    <a:cubicBezTo>
                      <a:pt x="487" y="7567"/>
                      <a:pt x="1" y="8479"/>
                      <a:pt x="1247" y="10637"/>
                    </a:cubicBezTo>
                    <a:cubicBezTo>
                      <a:pt x="1490" y="11336"/>
                      <a:pt x="1794" y="12035"/>
                      <a:pt x="1946" y="12765"/>
                    </a:cubicBezTo>
                    <a:cubicBezTo>
                      <a:pt x="1967" y="12868"/>
                      <a:pt x="2044" y="12929"/>
                      <a:pt x="2129" y="12929"/>
                    </a:cubicBezTo>
                    <a:cubicBezTo>
                      <a:pt x="2169" y="12929"/>
                      <a:pt x="2211" y="12916"/>
                      <a:pt x="2250" y="12886"/>
                    </a:cubicBezTo>
                    <a:cubicBezTo>
                      <a:pt x="2706" y="11944"/>
                      <a:pt x="2736" y="10820"/>
                      <a:pt x="2919" y="9786"/>
                    </a:cubicBezTo>
                    <a:cubicBezTo>
                      <a:pt x="3132" y="8236"/>
                      <a:pt x="3314" y="6564"/>
                      <a:pt x="2463" y="5166"/>
                    </a:cubicBezTo>
                    <a:cubicBezTo>
                      <a:pt x="2949" y="4497"/>
                      <a:pt x="3739" y="4163"/>
                      <a:pt x="4499" y="3950"/>
                    </a:cubicBezTo>
                    <a:lnTo>
                      <a:pt x="4469" y="3950"/>
                    </a:lnTo>
                    <a:cubicBezTo>
                      <a:pt x="6080" y="3464"/>
                      <a:pt x="7600" y="2400"/>
                      <a:pt x="8512" y="971"/>
                    </a:cubicBezTo>
                    <a:cubicBezTo>
                      <a:pt x="8728" y="619"/>
                      <a:pt x="8970" y="0"/>
                      <a:pt x="84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70"/>
              <p:cNvSpPr/>
              <p:nvPr/>
            </p:nvSpPr>
            <p:spPr>
              <a:xfrm>
                <a:off x="3494250" y="3911450"/>
                <a:ext cx="373900" cy="462225"/>
              </a:xfrm>
              <a:custGeom>
                <a:rect b="b" l="l" r="r" t="t"/>
                <a:pathLst>
                  <a:path extrusionOk="0" h="18489" w="14956">
                    <a:moveTo>
                      <a:pt x="13891" y="0"/>
                    </a:moveTo>
                    <a:lnTo>
                      <a:pt x="13891" y="0"/>
                    </a:lnTo>
                    <a:cubicBezTo>
                      <a:pt x="13466" y="10"/>
                      <a:pt x="13040" y="10"/>
                      <a:pt x="12615" y="10"/>
                    </a:cubicBezTo>
                    <a:lnTo>
                      <a:pt x="12615" y="10"/>
                    </a:lnTo>
                    <a:cubicBezTo>
                      <a:pt x="11764" y="10"/>
                      <a:pt x="10913" y="10"/>
                      <a:pt x="10062" y="91"/>
                    </a:cubicBezTo>
                    <a:cubicBezTo>
                      <a:pt x="8815" y="274"/>
                      <a:pt x="7600" y="730"/>
                      <a:pt x="6627" y="1490"/>
                    </a:cubicBezTo>
                    <a:cubicBezTo>
                      <a:pt x="5685" y="2128"/>
                      <a:pt x="5107" y="3192"/>
                      <a:pt x="4165" y="3830"/>
                    </a:cubicBezTo>
                    <a:cubicBezTo>
                      <a:pt x="4104" y="3860"/>
                      <a:pt x="4043" y="3891"/>
                      <a:pt x="3982" y="3921"/>
                    </a:cubicBezTo>
                    <a:cubicBezTo>
                      <a:pt x="3284" y="4445"/>
                      <a:pt x="2501" y="4774"/>
                      <a:pt x="1608" y="4774"/>
                    </a:cubicBezTo>
                    <a:cubicBezTo>
                      <a:pt x="1569" y="4774"/>
                      <a:pt x="1530" y="4774"/>
                      <a:pt x="1490" y="4772"/>
                    </a:cubicBezTo>
                    <a:lnTo>
                      <a:pt x="1490" y="4772"/>
                    </a:lnTo>
                    <a:cubicBezTo>
                      <a:pt x="1188" y="4827"/>
                      <a:pt x="1308" y="5180"/>
                      <a:pt x="1558" y="5180"/>
                    </a:cubicBezTo>
                    <a:cubicBezTo>
                      <a:pt x="1585" y="5180"/>
                      <a:pt x="1613" y="5176"/>
                      <a:pt x="1642" y="5167"/>
                    </a:cubicBezTo>
                    <a:cubicBezTo>
                      <a:pt x="1642" y="5198"/>
                      <a:pt x="1642" y="5228"/>
                      <a:pt x="1642" y="5228"/>
                    </a:cubicBezTo>
                    <a:cubicBezTo>
                      <a:pt x="1642" y="5259"/>
                      <a:pt x="1642" y="5259"/>
                      <a:pt x="1642" y="5259"/>
                    </a:cubicBezTo>
                    <a:cubicBezTo>
                      <a:pt x="1277" y="7781"/>
                      <a:pt x="1" y="10183"/>
                      <a:pt x="153" y="12797"/>
                    </a:cubicBezTo>
                    <a:cubicBezTo>
                      <a:pt x="31" y="14316"/>
                      <a:pt x="882" y="15563"/>
                      <a:pt x="1581" y="16839"/>
                    </a:cubicBezTo>
                    <a:cubicBezTo>
                      <a:pt x="1855" y="17356"/>
                      <a:pt x="2280" y="17842"/>
                      <a:pt x="2463" y="18420"/>
                    </a:cubicBezTo>
                    <a:cubicBezTo>
                      <a:pt x="2493" y="18465"/>
                      <a:pt x="2546" y="18488"/>
                      <a:pt x="2599" y="18488"/>
                    </a:cubicBezTo>
                    <a:cubicBezTo>
                      <a:pt x="2653" y="18488"/>
                      <a:pt x="2706" y="18465"/>
                      <a:pt x="2736" y="18420"/>
                    </a:cubicBezTo>
                    <a:cubicBezTo>
                      <a:pt x="3314" y="16353"/>
                      <a:pt x="3192" y="14165"/>
                      <a:pt x="3223" y="12037"/>
                    </a:cubicBezTo>
                    <a:cubicBezTo>
                      <a:pt x="3678" y="9727"/>
                      <a:pt x="3496" y="7174"/>
                      <a:pt x="2098" y="5167"/>
                    </a:cubicBezTo>
                    <a:cubicBezTo>
                      <a:pt x="2402" y="5137"/>
                      <a:pt x="2675" y="5107"/>
                      <a:pt x="2949" y="4985"/>
                    </a:cubicBezTo>
                    <a:cubicBezTo>
                      <a:pt x="5441" y="4742"/>
                      <a:pt x="8116" y="4499"/>
                      <a:pt x="10305" y="3313"/>
                    </a:cubicBezTo>
                    <a:cubicBezTo>
                      <a:pt x="11277" y="2523"/>
                      <a:pt x="12159" y="1642"/>
                      <a:pt x="13253" y="1003"/>
                    </a:cubicBezTo>
                    <a:cubicBezTo>
                      <a:pt x="13587" y="821"/>
                      <a:pt x="14955" y="122"/>
                      <a:pt x="1389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70"/>
              <p:cNvSpPr/>
              <p:nvPr/>
            </p:nvSpPr>
            <p:spPr>
              <a:xfrm>
                <a:off x="3600625" y="3997750"/>
                <a:ext cx="443825" cy="502350"/>
              </a:xfrm>
              <a:custGeom>
                <a:rect b="b" l="l" r="r" t="t"/>
                <a:pathLst>
                  <a:path extrusionOk="0" h="20094" w="17753">
                    <a:moveTo>
                      <a:pt x="10823" y="0"/>
                    </a:moveTo>
                    <a:cubicBezTo>
                      <a:pt x="9492" y="0"/>
                      <a:pt x="8172" y="143"/>
                      <a:pt x="6901" y="469"/>
                    </a:cubicBezTo>
                    <a:cubicBezTo>
                      <a:pt x="5746" y="1047"/>
                      <a:pt x="4621" y="1715"/>
                      <a:pt x="3436" y="2263"/>
                    </a:cubicBezTo>
                    <a:cubicBezTo>
                      <a:pt x="3132" y="2475"/>
                      <a:pt x="2645" y="2415"/>
                      <a:pt x="2372" y="2658"/>
                    </a:cubicBezTo>
                    <a:cubicBezTo>
                      <a:pt x="2327" y="2638"/>
                      <a:pt x="2288" y="2629"/>
                      <a:pt x="2256" y="2629"/>
                    </a:cubicBezTo>
                    <a:cubicBezTo>
                      <a:pt x="2097" y="2629"/>
                      <a:pt x="2113" y="2845"/>
                      <a:pt x="2341" y="2870"/>
                    </a:cubicBezTo>
                    <a:cubicBezTo>
                      <a:pt x="2372" y="2962"/>
                      <a:pt x="2463" y="3022"/>
                      <a:pt x="2585" y="3053"/>
                    </a:cubicBezTo>
                    <a:cubicBezTo>
                      <a:pt x="2554" y="3053"/>
                      <a:pt x="2554" y="3053"/>
                      <a:pt x="2524" y="3083"/>
                    </a:cubicBezTo>
                    <a:cubicBezTo>
                      <a:pt x="2159" y="3296"/>
                      <a:pt x="2159" y="3904"/>
                      <a:pt x="2007" y="4299"/>
                    </a:cubicBezTo>
                    <a:cubicBezTo>
                      <a:pt x="1794" y="4968"/>
                      <a:pt x="1703" y="5636"/>
                      <a:pt x="1490" y="6305"/>
                    </a:cubicBezTo>
                    <a:cubicBezTo>
                      <a:pt x="1490" y="6336"/>
                      <a:pt x="1490" y="6336"/>
                      <a:pt x="1490" y="6366"/>
                    </a:cubicBezTo>
                    <a:cubicBezTo>
                      <a:pt x="1460" y="6396"/>
                      <a:pt x="1460" y="6427"/>
                      <a:pt x="1460" y="6457"/>
                    </a:cubicBezTo>
                    <a:cubicBezTo>
                      <a:pt x="1369" y="6731"/>
                      <a:pt x="1308" y="6974"/>
                      <a:pt x="1247" y="7247"/>
                    </a:cubicBezTo>
                    <a:cubicBezTo>
                      <a:pt x="609" y="10956"/>
                      <a:pt x="1" y="15120"/>
                      <a:pt x="1642" y="18615"/>
                    </a:cubicBezTo>
                    <a:cubicBezTo>
                      <a:pt x="1806" y="18888"/>
                      <a:pt x="2142" y="20093"/>
                      <a:pt x="2561" y="20093"/>
                    </a:cubicBezTo>
                    <a:cubicBezTo>
                      <a:pt x="2608" y="20093"/>
                      <a:pt x="2657" y="20078"/>
                      <a:pt x="2706" y="20044"/>
                    </a:cubicBezTo>
                    <a:cubicBezTo>
                      <a:pt x="3343" y="17587"/>
                      <a:pt x="3526" y="14947"/>
                      <a:pt x="3618" y="12399"/>
                    </a:cubicBezTo>
                    <a:lnTo>
                      <a:pt x="3618" y="12399"/>
                    </a:lnTo>
                    <a:cubicBezTo>
                      <a:pt x="3618" y="12404"/>
                      <a:pt x="3618" y="12409"/>
                      <a:pt x="3618" y="12415"/>
                    </a:cubicBezTo>
                    <a:lnTo>
                      <a:pt x="3618" y="12384"/>
                    </a:lnTo>
                    <a:cubicBezTo>
                      <a:pt x="3618" y="12389"/>
                      <a:pt x="3618" y="12394"/>
                      <a:pt x="3618" y="12399"/>
                    </a:cubicBezTo>
                    <a:lnTo>
                      <a:pt x="3618" y="12399"/>
                    </a:lnTo>
                    <a:cubicBezTo>
                      <a:pt x="3588" y="11462"/>
                      <a:pt x="3587" y="10525"/>
                      <a:pt x="3466" y="9588"/>
                    </a:cubicBezTo>
                    <a:cubicBezTo>
                      <a:pt x="3466" y="9588"/>
                      <a:pt x="3466" y="9557"/>
                      <a:pt x="3466" y="9557"/>
                    </a:cubicBezTo>
                    <a:cubicBezTo>
                      <a:pt x="3466" y="9557"/>
                      <a:pt x="3466" y="9527"/>
                      <a:pt x="3466" y="9497"/>
                    </a:cubicBezTo>
                    <a:cubicBezTo>
                      <a:pt x="3405" y="9193"/>
                      <a:pt x="3375" y="8889"/>
                      <a:pt x="3314" y="8585"/>
                    </a:cubicBezTo>
                    <a:cubicBezTo>
                      <a:pt x="3314" y="8585"/>
                      <a:pt x="3314" y="8585"/>
                      <a:pt x="3314" y="8615"/>
                    </a:cubicBezTo>
                    <a:cubicBezTo>
                      <a:pt x="3314" y="8494"/>
                      <a:pt x="3284" y="8372"/>
                      <a:pt x="3284" y="8250"/>
                    </a:cubicBezTo>
                    <a:cubicBezTo>
                      <a:pt x="3284" y="8250"/>
                      <a:pt x="3284" y="8250"/>
                      <a:pt x="3284" y="8281"/>
                    </a:cubicBezTo>
                    <a:cubicBezTo>
                      <a:pt x="3132" y="7156"/>
                      <a:pt x="3132" y="6032"/>
                      <a:pt x="3010" y="4907"/>
                    </a:cubicBezTo>
                    <a:cubicBezTo>
                      <a:pt x="2949" y="4360"/>
                      <a:pt x="2858" y="3782"/>
                      <a:pt x="2737" y="3266"/>
                    </a:cubicBezTo>
                    <a:cubicBezTo>
                      <a:pt x="2737" y="3205"/>
                      <a:pt x="2706" y="3144"/>
                      <a:pt x="2676" y="3083"/>
                    </a:cubicBezTo>
                    <a:lnTo>
                      <a:pt x="2676" y="3083"/>
                    </a:lnTo>
                    <a:cubicBezTo>
                      <a:pt x="3024" y="3170"/>
                      <a:pt x="3480" y="3319"/>
                      <a:pt x="3890" y="3319"/>
                    </a:cubicBezTo>
                    <a:cubicBezTo>
                      <a:pt x="4053" y="3319"/>
                      <a:pt x="4209" y="3296"/>
                      <a:pt x="4348" y="3235"/>
                    </a:cubicBezTo>
                    <a:cubicBezTo>
                      <a:pt x="5055" y="3406"/>
                      <a:pt x="5785" y="3497"/>
                      <a:pt x="6514" y="3497"/>
                    </a:cubicBezTo>
                    <a:cubicBezTo>
                      <a:pt x="7475" y="3497"/>
                      <a:pt x="8433" y="3338"/>
                      <a:pt x="9332" y="2992"/>
                    </a:cubicBezTo>
                    <a:cubicBezTo>
                      <a:pt x="11977" y="2202"/>
                      <a:pt x="14713" y="1655"/>
                      <a:pt x="17479" y="1411"/>
                    </a:cubicBezTo>
                    <a:cubicBezTo>
                      <a:pt x="17691" y="1381"/>
                      <a:pt x="17752" y="1108"/>
                      <a:pt x="17509" y="1047"/>
                    </a:cubicBezTo>
                    <a:cubicBezTo>
                      <a:pt x="15383" y="415"/>
                      <a:pt x="13089" y="0"/>
                      <a:pt x="1082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70"/>
              <p:cNvSpPr/>
              <p:nvPr/>
            </p:nvSpPr>
            <p:spPr>
              <a:xfrm>
                <a:off x="3742900" y="4073900"/>
                <a:ext cx="458075" cy="93225"/>
              </a:xfrm>
              <a:custGeom>
                <a:rect b="b" l="l" r="r" t="t"/>
                <a:pathLst>
                  <a:path extrusionOk="0" h="3729" w="18323">
                    <a:moveTo>
                      <a:pt x="6518" y="1"/>
                    </a:moveTo>
                    <a:cubicBezTo>
                      <a:pt x="4975" y="1"/>
                      <a:pt x="3662" y="873"/>
                      <a:pt x="2182" y="1192"/>
                    </a:cubicBezTo>
                    <a:cubicBezTo>
                      <a:pt x="1514" y="1344"/>
                      <a:pt x="845" y="1344"/>
                      <a:pt x="146" y="1405"/>
                    </a:cubicBezTo>
                    <a:cubicBezTo>
                      <a:pt x="85" y="1405"/>
                      <a:pt x="55" y="1496"/>
                      <a:pt x="85" y="1527"/>
                    </a:cubicBezTo>
                    <a:cubicBezTo>
                      <a:pt x="0" y="1757"/>
                      <a:pt x="219" y="1813"/>
                      <a:pt x="535" y="1813"/>
                    </a:cubicBezTo>
                    <a:cubicBezTo>
                      <a:pt x="839" y="1813"/>
                      <a:pt x="1232" y="1761"/>
                      <a:pt x="1529" y="1761"/>
                    </a:cubicBezTo>
                    <a:cubicBezTo>
                      <a:pt x="1698" y="1761"/>
                      <a:pt x="1836" y="1778"/>
                      <a:pt x="1909" y="1831"/>
                    </a:cubicBezTo>
                    <a:lnTo>
                      <a:pt x="1939" y="1831"/>
                    </a:lnTo>
                    <a:cubicBezTo>
                      <a:pt x="2031" y="1831"/>
                      <a:pt x="2091" y="1861"/>
                      <a:pt x="2182" y="1861"/>
                    </a:cubicBezTo>
                    <a:lnTo>
                      <a:pt x="2152" y="1861"/>
                    </a:lnTo>
                    <a:cubicBezTo>
                      <a:pt x="3398" y="2074"/>
                      <a:pt x="4553" y="2560"/>
                      <a:pt x="5769" y="2773"/>
                    </a:cubicBezTo>
                    <a:cubicBezTo>
                      <a:pt x="7380" y="3106"/>
                      <a:pt x="9041" y="3389"/>
                      <a:pt x="10707" y="3389"/>
                    </a:cubicBezTo>
                    <a:cubicBezTo>
                      <a:pt x="10864" y="3389"/>
                      <a:pt x="11022" y="3386"/>
                      <a:pt x="11180" y="3381"/>
                    </a:cubicBezTo>
                    <a:cubicBezTo>
                      <a:pt x="11233" y="3380"/>
                      <a:pt x="11286" y="3380"/>
                      <a:pt x="11340" y="3380"/>
                    </a:cubicBezTo>
                    <a:cubicBezTo>
                      <a:pt x="12957" y="3380"/>
                      <a:pt x="14591" y="3728"/>
                      <a:pt x="16214" y="3728"/>
                    </a:cubicBezTo>
                    <a:cubicBezTo>
                      <a:pt x="16614" y="3728"/>
                      <a:pt x="17013" y="3707"/>
                      <a:pt x="17411" y="3654"/>
                    </a:cubicBezTo>
                    <a:cubicBezTo>
                      <a:pt x="18323" y="3198"/>
                      <a:pt x="15131" y="2104"/>
                      <a:pt x="14766" y="1952"/>
                    </a:cubicBezTo>
                    <a:lnTo>
                      <a:pt x="14797" y="1952"/>
                    </a:lnTo>
                    <a:cubicBezTo>
                      <a:pt x="12282" y="1065"/>
                      <a:pt x="9652" y="4"/>
                      <a:pt x="6964" y="4"/>
                    </a:cubicBezTo>
                    <a:cubicBezTo>
                      <a:pt x="6890" y="4"/>
                      <a:pt x="6816" y="5"/>
                      <a:pt x="6742" y="7"/>
                    </a:cubicBezTo>
                    <a:cubicBezTo>
                      <a:pt x="6667" y="3"/>
                      <a:pt x="6592" y="1"/>
                      <a:pt x="651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70"/>
              <p:cNvSpPr/>
              <p:nvPr/>
            </p:nvSpPr>
            <p:spPr>
              <a:xfrm>
                <a:off x="3702475" y="4126375"/>
                <a:ext cx="96525" cy="447725"/>
              </a:xfrm>
              <a:custGeom>
                <a:rect b="b" l="l" r="r" t="t"/>
                <a:pathLst>
                  <a:path extrusionOk="0" h="17909" w="3861">
                    <a:moveTo>
                      <a:pt x="2567" y="0"/>
                    </a:moveTo>
                    <a:cubicBezTo>
                      <a:pt x="2522" y="0"/>
                      <a:pt x="2475" y="28"/>
                      <a:pt x="2432" y="96"/>
                    </a:cubicBezTo>
                    <a:cubicBezTo>
                      <a:pt x="2249" y="856"/>
                      <a:pt x="1672" y="1434"/>
                      <a:pt x="1429" y="2163"/>
                    </a:cubicBezTo>
                    <a:cubicBezTo>
                      <a:pt x="760" y="4169"/>
                      <a:pt x="0" y="6206"/>
                      <a:pt x="213" y="8364"/>
                    </a:cubicBezTo>
                    <a:cubicBezTo>
                      <a:pt x="243" y="8425"/>
                      <a:pt x="243" y="8485"/>
                      <a:pt x="243" y="8546"/>
                    </a:cubicBezTo>
                    <a:cubicBezTo>
                      <a:pt x="243" y="8556"/>
                      <a:pt x="243" y="8567"/>
                      <a:pt x="243" y="8577"/>
                    </a:cubicBezTo>
                    <a:cubicBezTo>
                      <a:pt x="456" y="11525"/>
                      <a:pt x="486" y="14565"/>
                      <a:pt x="1611" y="17331"/>
                    </a:cubicBezTo>
                    <a:cubicBezTo>
                      <a:pt x="1686" y="17506"/>
                      <a:pt x="1803" y="17908"/>
                      <a:pt x="2028" y="17908"/>
                    </a:cubicBezTo>
                    <a:cubicBezTo>
                      <a:pt x="2077" y="17908"/>
                      <a:pt x="2130" y="17890"/>
                      <a:pt x="2189" y="17847"/>
                    </a:cubicBezTo>
                    <a:cubicBezTo>
                      <a:pt x="3496" y="15476"/>
                      <a:pt x="3556" y="12650"/>
                      <a:pt x="3708" y="10005"/>
                    </a:cubicBezTo>
                    <a:cubicBezTo>
                      <a:pt x="3678" y="8455"/>
                      <a:pt x="3860" y="6935"/>
                      <a:pt x="3708" y="5416"/>
                    </a:cubicBezTo>
                    <a:cubicBezTo>
                      <a:pt x="3435" y="3744"/>
                      <a:pt x="2948" y="2102"/>
                      <a:pt x="2705" y="461"/>
                    </a:cubicBezTo>
                    <a:cubicBezTo>
                      <a:pt x="2705" y="400"/>
                      <a:pt x="2705" y="339"/>
                      <a:pt x="2705" y="309"/>
                    </a:cubicBezTo>
                    <a:cubicBezTo>
                      <a:pt x="2771" y="178"/>
                      <a:pt x="2680" y="0"/>
                      <a:pt x="256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70"/>
              <p:cNvSpPr/>
              <p:nvPr/>
            </p:nvSpPr>
            <p:spPr>
              <a:xfrm>
                <a:off x="3817200" y="4168975"/>
                <a:ext cx="428575" cy="422725"/>
              </a:xfrm>
              <a:custGeom>
                <a:rect b="b" l="l" r="r" t="t"/>
                <a:pathLst>
                  <a:path extrusionOk="0" h="16909" w="17143">
                    <a:moveTo>
                      <a:pt x="1169" y="733"/>
                    </a:moveTo>
                    <a:lnTo>
                      <a:pt x="1169" y="733"/>
                    </a:lnTo>
                    <a:cubicBezTo>
                      <a:pt x="1156" y="735"/>
                      <a:pt x="1156" y="740"/>
                      <a:pt x="1156" y="763"/>
                    </a:cubicBezTo>
                    <a:cubicBezTo>
                      <a:pt x="1161" y="753"/>
                      <a:pt x="1165" y="743"/>
                      <a:pt x="1169" y="733"/>
                    </a:cubicBezTo>
                    <a:close/>
                    <a:moveTo>
                      <a:pt x="5837" y="0"/>
                    </a:moveTo>
                    <a:cubicBezTo>
                      <a:pt x="4590" y="0"/>
                      <a:pt x="3340" y="145"/>
                      <a:pt x="2128" y="398"/>
                    </a:cubicBezTo>
                    <a:cubicBezTo>
                      <a:pt x="2068" y="338"/>
                      <a:pt x="1976" y="322"/>
                      <a:pt x="1878" y="322"/>
                    </a:cubicBezTo>
                    <a:cubicBezTo>
                      <a:pt x="1779" y="322"/>
                      <a:pt x="1673" y="338"/>
                      <a:pt x="1581" y="338"/>
                    </a:cubicBezTo>
                    <a:cubicBezTo>
                      <a:pt x="1429" y="338"/>
                      <a:pt x="1247" y="429"/>
                      <a:pt x="1247" y="611"/>
                    </a:cubicBezTo>
                    <a:cubicBezTo>
                      <a:pt x="1196" y="637"/>
                      <a:pt x="1188" y="683"/>
                      <a:pt x="1169" y="733"/>
                    </a:cubicBezTo>
                    <a:lnTo>
                      <a:pt x="1169" y="733"/>
                    </a:lnTo>
                    <a:cubicBezTo>
                      <a:pt x="1173" y="733"/>
                      <a:pt x="1179" y="733"/>
                      <a:pt x="1186" y="733"/>
                    </a:cubicBezTo>
                    <a:cubicBezTo>
                      <a:pt x="487" y="3256"/>
                      <a:pt x="214" y="5870"/>
                      <a:pt x="1" y="8453"/>
                    </a:cubicBezTo>
                    <a:cubicBezTo>
                      <a:pt x="1" y="10247"/>
                      <a:pt x="426" y="12010"/>
                      <a:pt x="821" y="13772"/>
                    </a:cubicBezTo>
                    <a:cubicBezTo>
                      <a:pt x="1021" y="14257"/>
                      <a:pt x="1595" y="16909"/>
                      <a:pt x="2167" y="16909"/>
                    </a:cubicBezTo>
                    <a:cubicBezTo>
                      <a:pt x="2205" y="16909"/>
                      <a:pt x="2243" y="16897"/>
                      <a:pt x="2280" y="16873"/>
                    </a:cubicBezTo>
                    <a:cubicBezTo>
                      <a:pt x="2645" y="16356"/>
                      <a:pt x="2676" y="15657"/>
                      <a:pt x="2858" y="15079"/>
                    </a:cubicBezTo>
                    <a:cubicBezTo>
                      <a:pt x="2858" y="15049"/>
                      <a:pt x="2858" y="15049"/>
                      <a:pt x="2888" y="15019"/>
                    </a:cubicBezTo>
                    <a:cubicBezTo>
                      <a:pt x="2888" y="15019"/>
                      <a:pt x="2888" y="14988"/>
                      <a:pt x="2888" y="14988"/>
                    </a:cubicBezTo>
                    <a:cubicBezTo>
                      <a:pt x="2888" y="14958"/>
                      <a:pt x="2888" y="14927"/>
                      <a:pt x="2919" y="14867"/>
                    </a:cubicBezTo>
                    <a:cubicBezTo>
                      <a:pt x="2919" y="14857"/>
                      <a:pt x="2919" y="14846"/>
                      <a:pt x="2919" y="14836"/>
                    </a:cubicBezTo>
                    <a:cubicBezTo>
                      <a:pt x="2919" y="14806"/>
                      <a:pt x="2949" y="14776"/>
                      <a:pt x="2949" y="14745"/>
                    </a:cubicBezTo>
                    <a:cubicBezTo>
                      <a:pt x="2949" y="14745"/>
                      <a:pt x="2949" y="14745"/>
                      <a:pt x="2949" y="14776"/>
                    </a:cubicBezTo>
                    <a:cubicBezTo>
                      <a:pt x="2980" y="14624"/>
                      <a:pt x="3010" y="14502"/>
                      <a:pt x="3040" y="14380"/>
                    </a:cubicBezTo>
                    <a:lnTo>
                      <a:pt x="3040" y="14380"/>
                    </a:lnTo>
                    <a:cubicBezTo>
                      <a:pt x="3040" y="14380"/>
                      <a:pt x="3010" y="14411"/>
                      <a:pt x="3010" y="14411"/>
                    </a:cubicBezTo>
                    <a:cubicBezTo>
                      <a:pt x="3040" y="14320"/>
                      <a:pt x="3071" y="14198"/>
                      <a:pt x="3101" y="14076"/>
                    </a:cubicBezTo>
                    <a:cubicBezTo>
                      <a:pt x="3375" y="13013"/>
                      <a:pt x="3344" y="11918"/>
                      <a:pt x="3466" y="10854"/>
                    </a:cubicBezTo>
                    <a:cubicBezTo>
                      <a:pt x="3466" y="10854"/>
                      <a:pt x="3466" y="10854"/>
                      <a:pt x="3466" y="10824"/>
                    </a:cubicBezTo>
                    <a:cubicBezTo>
                      <a:pt x="3709" y="8605"/>
                      <a:pt x="3527" y="6326"/>
                      <a:pt x="3071" y="4137"/>
                    </a:cubicBezTo>
                    <a:cubicBezTo>
                      <a:pt x="2736" y="3073"/>
                      <a:pt x="2159" y="2101"/>
                      <a:pt x="1794" y="1067"/>
                    </a:cubicBezTo>
                    <a:lnTo>
                      <a:pt x="1794" y="1067"/>
                    </a:lnTo>
                    <a:cubicBezTo>
                      <a:pt x="3983" y="2009"/>
                      <a:pt x="6262" y="2769"/>
                      <a:pt x="8481" y="3742"/>
                    </a:cubicBezTo>
                    <a:cubicBezTo>
                      <a:pt x="10305" y="4198"/>
                      <a:pt x="12159" y="4532"/>
                      <a:pt x="13983" y="4958"/>
                    </a:cubicBezTo>
                    <a:cubicBezTo>
                      <a:pt x="14773" y="5171"/>
                      <a:pt x="15594" y="5171"/>
                      <a:pt x="16354" y="5322"/>
                    </a:cubicBezTo>
                    <a:cubicBezTo>
                      <a:pt x="16494" y="5369"/>
                      <a:pt x="16714" y="5448"/>
                      <a:pt x="16879" y="5448"/>
                    </a:cubicBezTo>
                    <a:cubicBezTo>
                      <a:pt x="17036" y="5448"/>
                      <a:pt x="17142" y="5377"/>
                      <a:pt x="17083" y="5140"/>
                    </a:cubicBezTo>
                    <a:cubicBezTo>
                      <a:pt x="15351" y="3833"/>
                      <a:pt x="13588" y="2465"/>
                      <a:pt x="11734" y="1310"/>
                    </a:cubicBezTo>
                    <a:cubicBezTo>
                      <a:pt x="9904" y="386"/>
                      <a:pt x="7876" y="0"/>
                      <a:pt x="583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70"/>
              <p:cNvSpPr/>
              <p:nvPr/>
            </p:nvSpPr>
            <p:spPr>
              <a:xfrm>
                <a:off x="3909925" y="4299750"/>
                <a:ext cx="117800" cy="386950"/>
              </a:xfrm>
              <a:custGeom>
                <a:rect b="b" l="l" r="r" t="t"/>
                <a:pathLst>
                  <a:path extrusionOk="0" h="15478" w="4712">
                    <a:moveTo>
                      <a:pt x="2249" y="0"/>
                    </a:moveTo>
                    <a:cubicBezTo>
                      <a:pt x="2219" y="0"/>
                      <a:pt x="2189" y="91"/>
                      <a:pt x="2249" y="91"/>
                    </a:cubicBezTo>
                    <a:cubicBezTo>
                      <a:pt x="2249" y="152"/>
                      <a:pt x="2280" y="213"/>
                      <a:pt x="2280" y="274"/>
                    </a:cubicBezTo>
                    <a:cubicBezTo>
                      <a:pt x="2189" y="517"/>
                      <a:pt x="2037" y="760"/>
                      <a:pt x="1885" y="1003"/>
                    </a:cubicBezTo>
                    <a:cubicBezTo>
                      <a:pt x="1793" y="1186"/>
                      <a:pt x="1702" y="1338"/>
                      <a:pt x="1611" y="1520"/>
                    </a:cubicBezTo>
                    <a:cubicBezTo>
                      <a:pt x="0" y="3739"/>
                      <a:pt x="395" y="6779"/>
                      <a:pt x="638" y="9362"/>
                    </a:cubicBezTo>
                    <a:cubicBezTo>
                      <a:pt x="638" y="9362"/>
                      <a:pt x="638" y="9393"/>
                      <a:pt x="638" y="9393"/>
                    </a:cubicBezTo>
                    <a:cubicBezTo>
                      <a:pt x="638" y="9423"/>
                      <a:pt x="638" y="9453"/>
                      <a:pt x="638" y="9514"/>
                    </a:cubicBezTo>
                    <a:cubicBezTo>
                      <a:pt x="699" y="11429"/>
                      <a:pt x="1064" y="13283"/>
                      <a:pt x="1854" y="15046"/>
                    </a:cubicBezTo>
                    <a:cubicBezTo>
                      <a:pt x="1930" y="15198"/>
                      <a:pt x="2006" y="15477"/>
                      <a:pt x="2171" y="15477"/>
                    </a:cubicBezTo>
                    <a:cubicBezTo>
                      <a:pt x="2203" y="15477"/>
                      <a:pt x="2239" y="15466"/>
                      <a:pt x="2280" y="15441"/>
                    </a:cubicBezTo>
                    <a:cubicBezTo>
                      <a:pt x="2492" y="15289"/>
                      <a:pt x="2492" y="14985"/>
                      <a:pt x="2584" y="14742"/>
                    </a:cubicBezTo>
                    <a:cubicBezTo>
                      <a:pt x="2584" y="14732"/>
                      <a:pt x="2584" y="14722"/>
                      <a:pt x="2584" y="14712"/>
                    </a:cubicBezTo>
                    <a:cubicBezTo>
                      <a:pt x="3891" y="10365"/>
                      <a:pt x="4711" y="5441"/>
                      <a:pt x="2766" y="1155"/>
                    </a:cubicBezTo>
                    <a:cubicBezTo>
                      <a:pt x="2675" y="1003"/>
                      <a:pt x="2614" y="821"/>
                      <a:pt x="2553" y="639"/>
                    </a:cubicBezTo>
                    <a:cubicBezTo>
                      <a:pt x="2657" y="457"/>
                      <a:pt x="2694" y="120"/>
                      <a:pt x="2495" y="120"/>
                    </a:cubicBezTo>
                    <a:cubicBezTo>
                      <a:pt x="2461" y="120"/>
                      <a:pt x="2420" y="130"/>
                      <a:pt x="2371" y="152"/>
                    </a:cubicBezTo>
                    <a:cubicBezTo>
                      <a:pt x="2341" y="122"/>
                      <a:pt x="2341" y="0"/>
                      <a:pt x="224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70"/>
              <p:cNvSpPr/>
              <p:nvPr/>
            </p:nvSpPr>
            <p:spPr>
              <a:xfrm>
                <a:off x="3959850" y="4276950"/>
                <a:ext cx="335350" cy="171200"/>
              </a:xfrm>
              <a:custGeom>
                <a:rect b="b" l="l" r="r" t="t"/>
                <a:pathLst>
                  <a:path extrusionOk="0" h="6848" w="13414">
                    <a:moveTo>
                      <a:pt x="183" y="0"/>
                    </a:moveTo>
                    <a:cubicBezTo>
                      <a:pt x="99" y="0"/>
                      <a:pt x="0" y="85"/>
                      <a:pt x="40" y="183"/>
                    </a:cubicBezTo>
                    <a:cubicBezTo>
                      <a:pt x="435" y="639"/>
                      <a:pt x="982" y="912"/>
                      <a:pt x="1499" y="1155"/>
                    </a:cubicBezTo>
                    <a:cubicBezTo>
                      <a:pt x="2076" y="1490"/>
                      <a:pt x="2623" y="1794"/>
                      <a:pt x="3140" y="2159"/>
                    </a:cubicBezTo>
                    <a:cubicBezTo>
                      <a:pt x="4417" y="3101"/>
                      <a:pt x="5541" y="4195"/>
                      <a:pt x="6879" y="5016"/>
                    </a:cubicBezTo>
                    <a:cubicBezTo>
                      <a:pt x="7456" y="5411"/>
                      <a:pt x="8216" y="5654"/>
                      <a:pt x="8854" y="5928"/>
                    </a:cubicBezTo>
                    <a:cubicBezTo>
                      <a:pt x="9918" y="6414"/>
                      <a:pt x="10921" y="6444"/>
                      <a:pt x="12015" y="6627"/>
                    </a:cubicBezTo>
                    <a:cubicBezTo>
                      <a:pt x="12350" y="6718"/>
                      <a:pt x="12715" y="6809"/>
                      <a:pt x="13049" y="6839"/>
                    </a:cubicBezTo>
                    <a:cubicBezTo>
                      <a:pt x="13074" y="6845"/>
                      <a:pt x="13100" y="6847"/>
                      <a:pt x="13127" y="6847"/>
                    </a:cubicBezTo>
                    <a:cubicBezTo>
                      <a:pt x="13257" y="6847"/>
                      <a:pt x="13388" y="6784"/>
                      <a:pt x="13414" y="6657"/>
                    </a:cubicBezTo>
                    <a:cubicBezTo>
                      <a:pt x="13292" y="6110"/>
                      <a:pt x="12684" y="5715"/>
                      <a:pt x="12319" y="5289"/>
                    </a:cubicBezTo>
                    <a:cubicBezTo>
                      <a:pt x="11681" y="4681"/>
                      <a:pt x="11012" y="4073"/>
                      <a:pt x="10283" y="3587"/>
                    </a:cubicBezTo>
                    <a:cubicBezTo>
                      <a:pt x="8945" y="2402"/>
                      <a:pt x="7426" y="1307"/>
                      <a:pt x="5602" y="1125"/>
                    </a:cubicBezTo>
                    <a:cubicBezTo>
                      <a:pt x="5602" y="1125"/>
                      <a:pt x="5572" y="1095"/>
                      <a:pt x="5541" y="1095"/>
                    </a:cubicBezTo>
                    <a:cubicBezTo>
                      <a:pt x="4508" y="791"/>
                      <a:pt x="3413" y="700"/>
                      <a:pt x="2350" y="517"/>
                    </a:cubicBezTo>
                    <a:cubicBezTo>
                      <a:pt x="1711" y="426"/>
                      <a:pt x="1012" y="487"/>
                      <a:pt x="404" y="183"/>
                    </a:cubicBezTo>
                    <a:cubicBezTo>
                      <a:pt x="374" y="152"/>
                      <a:pt x="344" y="122"/>
                      <a:pt x="283" y="92"/>
                    </a:cubicBezTo>
                    <a:cubicBezTo>
                      <a:pt x="272" y="26"/>
                      <a:pt x="230" y="0"/>
                      <a:pt x="18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70"/>
              <p:cNvSpPr/>
              <p:nvPr/>
            </p:nvSpPr>
            <p:spPr>
              <a:xfrm>
                <a:off x="4014775" y="4373175"/>
                <a:ext cx="321475" cy="400625"/>
              </a:xfrm>
              <a:custGeom>
                <a:rect b="b" l="l" r="r" t="t"/>
                <a:pathLst>
                  <a:path extrusionOk="0" h="16025" w="12859">
                    <a:moveTo>
                      <a:pt x="1098" y="1"/>
                    </a:moveTo>
                    <a:cubicBezTo>
                      <a:pt x="1063" y="1"/>
                      <a:pt x="1030" y="21"/>
                      <a:pt x="1004" y="72"/>
                    </a:cubicBezTo>
                    <a:cubicBezTo>
                      <a:pt x="994" y="70"/>
                      <a:pt x="986" y="69"/>
                      <a:pt x="977" y="69"/>
                    </a:cubicBezTo>
                    <a:cubicBezTo>
                      <a:pt x="878" y="69"/>
                      <a:pt x="859" y="227"/>
                      <a:pt x="943" y="255"/>
                    </a:cubicBezTo>
                    <a:cubicBezTo>
                      <a:pt x="1004" y="285"/>
                      <a:pt x="1125" y="316"/>
                      <a:pt x="1156" y="346"/>
                    </a:cubicBezTo>
                    <a:cubicBezTo>
                      <a:pt x="1247" y="437"/>
                      <a:pt x="1338" y="528"/>
                      <a:pt x="1429" y="620"/>
                    </a:cubicBezTo>
                    <a:cubicBezTo>
                      <a:pt x="1399" y="604"/>
                      <a:pt x="1368" y="597"/>
                      <a:pt x="1338" y="597"/>
                    </a:cubicBezTo>
                    <a:cubicBezTo>
                      <a:pt x="1308" y="597"/>
                      <a:pt x="1277" y="604"/>
                      <a:pt x="1247" y="620"/>
                    </a:cubicBezTo>
                    <a:cubicBezTo>
                      <a:pt x="1188" y="430"/>
                      <a:pt x="1138" y="356"/>
                      <a:pt x="1108" y="356"/>
                    </a:cubicBezTo>
                    <a:cubicBezTo>
                      <a:pt x="1061" y="356"/>
                      <a:pt x="1063" y="537"/>
                      <a:pt x="1156" y="741"/>
                    </a:cubicBezTo>
                    <a:cubicBezTo>
                      <a:pt x="1095" y="1197"/>
                      <a:pt x="882" y="1683"/>
                      <a:pt x="791" y="2139"/>
                    </a:cubicBezTo>
                    <a:cubicBezTo>
                      <a:pt x="669" y="2535"/>
                      <a:pt x="639" y="2960"/>
                      <a:pt x="578" y="3355"/>
                    </a:cubicBezTo>
                    <a:cubicBezTo>
                      <a:pt x="213" y="4753"/>
                      <a:pt x="61" y="6152"/>
                      <a:pt x="31" y="7611"/>
                    </a:cubicBezTo>
                    <a:lnTo>
                      <a:pt x="31" y="7580"/>
                    </a:lnTo>
                    <a:lnTo>
                      <a:pt x="31" y="7580"/>
                    </a:lnTo>
                    <a:cubicBezTo>
                      <a:pt x="1" y="8857"/>
                      <a:pt x="153" y="10133"/>
                      <a:pt x="548" y="11319"/>
                    </a:cubicBezTo>
                    <a:cubicBezTo>
                      <a:pt x="609" y="11471"/>
                      <a:pt x="639" y="11653"/>
                      <a:pt x="700" y="11836"/>
                    </a:cubicBezTo>
                    <a:cubicBezTo>
                      <a:pt x="700" y="11853"/>
                      <a:pt x="700" y="11866"/>
                      <a:pt x="700" y="11866"/>
                    </a:cubicBezTo>
                    <a:cubicBezTo>
                      <a:pt x="700" y="11896"/>
                      <a:pt x="730" y="11927"/>
                      <a:pt x="730" y="11957"/>
                    </a:cubicBezTo>
                    <a:lnTo>
                      <a:pt x="730" y="11927"/>
                    </a:lnTo>
                    <a:cubicBezTo>
                      <a:pt x="730" y="11957"/>
                      <a:pt x="730" y="11988"/>
                      <a:pt x="761" y="12018"/>
                    </a:cubicBezTo>
                    <a:cubicBezTo>
                      <a:pt x="761" y="12018"/>
                      <a:pt x="761" y="12048"/>
                      <a:pt x="761" y="12048"/>
                    </a:cubicBezTo>
                    <a:cubicBezTo>
                      <a:pt x="761" y="12048"/>
                      <a:pt x="761" y="12079"/>
                      <a:pt x="761" y="12079"/>
                    </a:cubicBezTo>
                    <a:cubicBezTo>
                      <a:pt x="1051" y="12572"/>
                      <a:pt x="1175" y="16025"/>
                      <a:pt x="1687" y="16025"/>
                    </a:cubicBezTo>
                    <a:cubicBezTo>
                      <a:pt x="1711" y="16025"/>
                      <a:pt x="1737" y="16017"/>
                      <a:pt x="1764" y="16000"/>
                    </a:cubicBezTo>
                    <a:cubicBezTo>
                      <a:pt x="2098" y="15240"/>
                      <a:pt x="2128" y="14358"/>
                      <a:pt x="2311" y="13568"/>
                    </a:cubicBezTo>
                    <a:cubicBezTo>
                      <a:pt x="2554" y="12808"/>
                      <a:pt x="2797" y="12048"/>
                      <a:pt x="3010" y="11288"/>
                    </a:cubicBezTo>
                    <a:cubicBezTo>
                      <a:pt x="3253" y="10498"/>
                      <a:pt x="3192" y="9525"/>
                      <a:pt x="3162" y="8735"/>
                    </a:cubicBezTo>
                    <a:cubicBezTo>
                      <a:pt x="3162" y="7489"/>
                      <a:pt x="3040" y="6334"/>
                      <a:pt x="2645" y="5149"/>
                    </a:cubicBezTo>
                    <a:lnTo>
                      <a:pt x="2645" y="5179"/>
                    </a:lnTo>
                    <a:cubicBezTo>
                      <a:pt x="2645" y="5088"/>
                      <a:pt x="2584" y="4966"/>
                      <a:pt x="2584" y="4875"/>
                    </a:cubicBezTo>
                    <a:cubicBezTo>
                      <a:pt x="2584" y="4875"/>
                      <a:pt x="2554" y="4845"/>
                      <a:pt x="2554" y="4814"/>
                    </a:cubicBezTo>
                    <a:lnTo>
                      <a:pt x="2554" y="4845"/>
                    </a:lnTo>
                    <a:cubicBezTo>
                      <a:pt x="2523" y="4723"/>
                      <a:pt x="2493" y="4571"/>
                      <a:pt x="2463" y="4480"/>
                    </a:cubicBezTo>
                    <a:lnTo>
                      <a:pt x="2463" y="4449"/>
                    </a:lnTo>
                    <a:cubicBezTo>
                      <a:pt x="2280" y="3842"/>
                      <a:pt x="2068" y="3234"/>
                      <a:pt x="1885" y="2626"/>
                    </a:cubicBezTo>
                    <a:cubicBezTo>
                      <a:pt x="1855" y="1987"/>
                      <a:pt x="1764" y="1349"/>
                      <a:pt x="1520" y="741"/>
                    </a:cubicBezTo>
                    <a:lnTo>
                      <a:pt x="1520" y="741"/>
                    </a:lnTo>
                    <a:cubicBezTo>
                      <a:pt x="3010" y="2170"/>
                      <a:pt x="4347" y="3750"/>
                      <a:pt x="5776" y="5240"/>
                    </a:cubicBezTo>
                    <a:cubicBezTo>
                      <a:pt x="6657" y="6121"/>
                      <a:pt x="7448" y="7124"/>
                      <a:pt x="8481" y="7854"/>
                    </a:cubicBezTo>
                    <a:cubicBezTo>
                      <a:pt x="9059" y="8279"/>
                      <a:pt x="9758" y="8644"/>
                      <a:pt x="10396" y="8887"/>
                    </a:cubicBezTo>
                    <a:cubicBezTo>
                      <a:pt x="10973" y="9100"/>
                      <a:pt x="11551" y="9191"/>
                      <a:pt x="12068" y="9525"/>
                    </a:cubicBezTo>
                    <a:cubicBezTo>
                      <a:pt x="12178" y="9581"/>
                      <a:pt x="12289" y="9712"/>
                      <a:pt x="12423" y="9712"/>
                    </a:cubicBezTo>
                    <a:cubicBezTo>
                      <a:pt x="12436" y="9712"/>
                      <a:pt x="12449" y="9711"/>
                      <a:pt x="12463" y="9708"/>
                    </a:cubicBezTo>
                    <a:cubicBezTo>
                      <a:pt x="12858" y="9495"/>
                      <a:pt x="12250" y="8826"/>
                      <a:pt x="12129" y="8522"/>
                    </a:cubicBezTo>
                    <a:cubicBezTo>
                      <a:pt x="11551" y="7489"/>
                      <a:pt x="10943" y="6486"/>
                      <a:pt x="10183" y="5574"/>
                    </a:cubicBezTo>
                    <a:lnTo>
                      <a:pt x="10183" y="5604"/>
                    </a:lnTo>
                    <a:cubicBezTo>
                      <a:pt x="9484" y="4693"/>
                      <a:pt x="8663" y="3872"/>
                      <a:pt x="7721" y="3234"/>
                    </a:cubicBezTo>
                    <a:cubicBezTo>
                      <a:pt x="7052" y="2808"/>
                      <a:pt x="6323" y="2474"/>
                      <a:pt x="5624" y="2139"/>
                    </a:cubicBezTo>
                    <a:cubicBezTo>
                      <a:pt x="5046" y="1835"/>
                      <a:pt x="4438" y="1623"/>
                      <a:pt x="3861" y="1349"/>
                    </a:cubicBezTo>
                    <a:cubicBezTo>
                      <a:pt x="3040" y="924"/>
                      <a:pt x="2189" y="559"/>
                      <a:pt x="1338" y="194"/>
                    </a:cubicBezTo>
                    <a:cubicBezTo>
                      <a:pt x="1294" y="129"/>
                      <a:pt x="1188" y="1"/>
                      <a:pt x="109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70"/>
              <p:cNvSpPr/>
              <p:nvPr/>
            </p:nvSpPr>
            <p:spPr>
              <a:xfrm>
                <a:off x="4143200" y="4546350"/>
                <a:ext cx="164150" cy="369625"/>
              </a:xfrm>
              <a:custGeom>
                <a:rect b="b" l="l" r="r" t="t"/>
                <a:pathLst>
                  <a:path extrusionOk="0" h="14785" w="6566">
                    <a:moveTo>
                      <a:pt x="71" y="0"/>
                    </a:moveTo>
                    <a:cubicBezTo>
                      <a:pt x="45" y="0"/>
                      <a:pt x="22" y="14"/>
                      <a:pt x="1" y="45"/>
                    </a:cubicBezTo>
                    <a:cubicBezTo>
                      <a:pt x="1" y="76"/>
                      <a:pt x="1" y="106"/>
                      <a:pt x="31" y="106"/>
                    </a:cubicBezTo>
                    <a:cubicBezTo>
                      <a:pt x="92" y="167"/>
                      <a:pt x="122" y="228"/>
                      <a:pt x="183" y="258"/>
                    </a:cubicBezTo>
                    <a:cubicBezTo>
                      <a:pt x="213" y="319"/>
                      <a:pt x="244" y="380"/>
                      <a:pt x="304" y="440"/>
                    </a:cubicBezTo>
                    <a:cubicBezTo>
                      <a:pt x="213" y="957"/>
                      <a:pt x="608" y="1504"/>
                      <a:pt x="608" y="2082"/>
                    </a:cubicBezTo>
                    <a:cubicBezTo>
                      <a:pt x="608" y="2082"/>
                      <a:pt x="608" y="2051"/>
                      <a:pt x="608" y="2051"/>
                    </a:cubicBezTo>
                    <a:cubicBezTo>
                      <a:pt x="973" y="4088"/>
                      <a:pt x="1247" y="6155"/>
                      <a:pt x="2007" y="8070"/>
                    </a:cubicBezTo>
                    <a:cubicBezTo>
                      <a:pt x="3101" y="10349"/>
                      <a:pt x="4286" y="12629"/>
                      <a:pt x="5928" y="14574"/>
                    </a:cubicBezTo>
                    <a:cubicBezTo>
                      <a:pt x="5999" y="14670"/>
                      <a:pt x="6090" y="14785"/>
                      <a:pt x="6199" y="14785"/>
                    </a:cubicBezTo>
                    <a:cubicBezTo>
                      <a:pt x="6229" y="14785"/>
                      <a:pt x="6260" y="14776"/>
                      <a:pt x="6292" y="14757"/>
                    </a:cubicBezTo>
                    <a:cubicBezTo>
                      <a:pt x="6566" y="12903"/>
                      <a:pt x="5958" y="10927"/>
                      <a:pt x="5563" y="9103"/>
                    </a:cubicBezTo>
                    <a:cubicBezTo>
                      <a:pt x="4833" y="5790"/>
                      <a:pt x="2797" y="3054"/>
                      <a:pt x="608" y="562"/>
                    </a:cubicBezTo>
                    <a:cubicBezTo>
                      <a:pt x="608" y="471"/>
                      <a:pt x="548" y="380"/>
                      <a:pt x="426" y="380"/>
                    </a:cubicBezTo>
                    <a:cubicBezTo>
                      <a:pt x="351" y="304"/>
                      <a:pt x="192" y="0"/>
                      <a:pt x="7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70"/>
              <p:cNvSpPr/>
              <p:nvPr/>
            </p:nvSpPr>
            <p:spPr>
              <a:xfrm>
                <a:off x="3298200" y="4005150"/>
                <a:ext cx="976875" cy="848575"/>
              </a:xfrm>
              <a:custGeom>
                <a:rect b="b" l="l" r="r" t="t"/>
                <a:pathLst>
                  <a:path extrusionOk="0" h="33943" w="39075">
                    <a:moveTo>
                      <a:pt x="13223" y="1541"/>
                    </a:moveTo>
                    <a:cubicBezTo>
                      <a:pt x="13232" y="1544"/>
                      <a:pt x="13242" y="1548"/>
                      <a:pt x="13252" y="1551"/>
                    </a:cubicBezTo>
                    <a:lnTo>
                      <a:pt x="13252" y="1551"/>
                    </a:lnTo>
                    <a:cubicBezTo>
                      <a:pt x="13250" y="1541"/>
                      <a:pt x="13244" y="1541"/>
                      <a:pt x="13223" y="1541"/>
                    </a:cubicBezTo>
                    <a:close/>
                    <a:moveTo>
                      <a:pt x="22888" y="7316"/>
                    </a:moveTo>
                    <a:cubicBezTo>
                      <a:pt x="22909" y="7316"/>
                      <a:pt x="22916" y="7330"/>
                      <a:pt x="22927" y="7339"/>
                    </a:cubicBezTo>
                    <a:lnTo>
                      <a:pt x="22927" y="7339"/>
                    </a:lnTo>
                    <a:cubicBezTo>
                      <a:pt x="22914" y="7331"/>
                      <a:pt x="22901" y="7323"/>
                      <a:pt x="22888" y="7316"/>
                    </a:cubicBezTo>
                    <a:close/>
                    <a:moveTo>
                      <a:pt x="27205" y="12514"/>
                    </a:moveTo>
                    <a:cubicBezTo>
                      <a:pt x="27205" y="12527"/>
                      <a:pt x="27211" y="12535"/>
                      <a:pt x="27217" y="12539"/>
                    </a:cubicBezTo>
                    <a:lnTo>
                      <a:pt x="27217" y="12539"/>
                    </a:lnTo>
                    <a:lnTo>
                      <a:pt x="27205" y="12514"/>
                    </a:lnTo>
                    <a:close/>
                    <a:moveTo>
                      <a:pt x="27217" y="12539"/>
                    </a:moveTo>
                    <a:lnTo>
                      <a:pt x="27235" y="12575"/>
                    </a:lnTo>
                    <a:cubicBezTo>
                      <a:pt x="27235" y="12575"/>
                      <a:pt x="27235" y="12544"/>
                      <a:pt x="27235" y="12544"/>
                    </a:cubicBezTo>
                    <a:cubicBezTo>
                      <a:pt x="27235" y="12544"/>
                      <a:pt x="27226" y="12544"/>
                      <a:pt x="27217" y="12539"/>
                    </a:cubicBezTo>
                    <a:close/>
                    <a:moveTo>
                      <a:pt x="4634" y="0"/>
                    </a:moveTo>
                    <a:cubicBezTo>
                      <a:pt x="3527" y="0"/>
                      <a:pt x="2425" y="99"/>
                      <a:pt x="1338" y="325"/>
                    </a:cubicBezTo>
                    <a:lnTo>
                      <a:pt x="1368" y="325"/>
                    </a:lnTo>
                    <a:cubicBezTo>
                      <a:pt x="943" y="508"/>
                      <a:pt x="1" y="295"/>
                      <a:pt x="1" y="933"/>
                    </a:cubicBezTo>
                    <a:cubicBezTo>
                      <a:pt x="28" y="1124"/>
                      <a:pt x="178" y="1242"/>
                      <a:pt x="340" y="1242"/>
                    </a:cubicBezTo>
                    <a:cubicBezTo>
                      <a:pt x="358" y="1242"/>
                      <a:pt x="377" y="1240"/>
                      <a:pt x="396" y="1237"/>
                    </a:cubicBezTo>
                    <a:cubicBezTo>
                      <a:pt x="1569" y="1096"/>
                      <a:pt x="2750" y="1028"/>
                      <a:pt x="3928" y="1028"/>
                    </a:cubicBezTo>
                    <a:cubicBezTo>
                      <a:pt x="5037" y="1028"/>
                      <a:pt x="6143" y="1089"/>
                      <a:pt x="7235" y="1207"/>
                    </a:cubicBezTo>
                    <a:cubicBezTo>
                      <a:pt x="14925" y="1906"/>
                      <a:pt x="21490" y="6587"/>
                      <a:pt x="26718" y="11997"/>
                    </a:cubicBezTo>
                    <a:cubicBezTo>
                      <a:pt x="26870" y="12179"/>
                      <a:pt x="27053" y="12362"/>
                      <a:pt x="27235" y="12544"/>
                    </a:cubicBezTo>
                    <a:cubicBezTo>
                      <a:pt x="32554" y="18745"/>
                      <a:pt x="36171" y="26222"/>
                      <a:pt x="38937" y="33882"/>
                    </a:cubicBezTo>
                    <a:cubicBezTo>
                      <a:pt x="38937" y="33882"/>
                      <a:pt x="38937" y="33851"/>
                      <a:pt x="38937" y="33851"/>
                    </a:cubicBezTo>
                    <a:cubicBezTo>
                      <a:pt x="38937" y="33912"/>
                      <a:pt x="38975" y="33943"/>
                      <a:pt x="39010" y="33943"/>
                    </a:cubicBezTo>
                    <a:cubicBezTo>
                      <a:pt x="39044" y="33943"/>
                      <a:pt x="39074" y="33912"/>
                      <a:pt x="39059" y="33851"/>
                    </a:cubicBezTo>
                    <a:cubicBezTo>
                      <a:pt x="39029" y="33851"/>
                      <a:pt x="39029" y="33851"/>
                      <a:pt x="39029" y="33821"/>
                    </a:cubicBezTo>
                    <a:cubicBezTo>
                      <a:pt x="35959" y="24034"/>
                      <a:pt x="31338" y="14155"/>
                      <a:pt x="23223" y="7559"/>
                    </a:cubicBezTo>
                    <a:lnTo>
                      <a:pt x="23223" y="7559"/>
                    </a:lnTo>
                    <a:cubicBezTo>
                      <a:pt x="23223" y="7590"/>
                      <a:pt x="23253" y="7590"/>
                      <a:pt x="23253" y="7620"/>
                    </a:cubicBezTo>
                    <a:cubicBezTo>
                      <a:pt x="23223" y="7590"/>
                      <a:pt x="23192" y="7559"/>
                      <a:pt x="23162" y="7529"/>
                    </a:cubicBezTo>
                    <a:cubicBezTo>
                      <a:pt x="23132" y="7499"/>
                      <a:pt x="23132" y="7499"/>
                      <a:pt x="23101" y="7499"/>
                    </a:cubicBezTo>
                    <a:lnTo>
                      <a:pt x="23132" y="7499"/>
                    </a:lnTo>
                    <a:cubicBezTo>
                      <a:pt x="23101" y="7468"/>
                      <a:pt x="23071" y="7438"/>
                      <a:pt x="23040" y="7407"/>
                    </a:cubicBezTo>
                    <a:lnTo>
                      <a:pt x="23040" y="7407"/>
                    </a:lnTo>
                    <a:cubicBezTo>
                      <a:pt x="23040" y="7413"/>
                      <a:pt x="23040" y="7417"/>
                      <a:pt x="23041" y="7420"/>
                    </a:cubicBezTo>
                    <a:lnTo>
                      <a:pt x="23041" y="7420"/>
                    </a:lnTo>
                    <a:cubicBezTo>
                      <a:pt x="23004" y="7397"/>
                      <a:pt x="22968" y="7367"/>
                      <a:pt x="22932" y="7342"/>
                    </a:cubicBezTo>
                    <a:lnTo>
                      <a:pt x="22932" y="7342"/>
                    </a:lnTo>
                    <a:cubicBezTo>
                      <a:pt x="22936" y="7345"/>
                      <a:pt x="22942" y="7347"/>
                      <a:pt x="22949" y="7347"/>
                    </a:cubicBezTo>
                    <a:cubicBezTo>
                      <a:pt x="20039" y="4982"/>
                      <a:pt x="16857" y="2769"/>
                      <a:pt x="13252" y="1551"/>
                    </a:cubicBezTo>
                    <a:lnTo>
                      <a:pt x="13252" y="1551"/>
                    </a:lnTo>
                    <a:cubicBezTo>
                      <a:pt x="13253" y="1555"/>
                      <a:pt x="13253" y="1562"/>
                      <a:pt x="13253" y="1571"/>
                    </a:cubicBezTo>
                    <a:cubicBezTo>
                      <a:pt x="10499" y="690"/>
                      <a:pt x="7552" y="0"/>
                      <a:pt x="4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70"/>
              <p:cNvSpPr/>
              <p:nvPr/>
            </p:nvSpPr>
            <p:spPr>
              <a:xfrm>
                <a:off x="3063400" y="3721575"/>
                <a:ext cx="129200" cy="359650"/>
              </a:xfrm>
              <a:custGeom>
                <a:rect b="b" l="l" r="r" t="t"/>
                <a:pathLst>
                  <a:path extrusionOk="0" h="14386" w="5168">
                    <a:moveTo>
                      <a:pt x="1594" y="1"/>
                    </a:moveTo>
                    <a:cubicBezTo>
                      <a:pt x="1319" y="1"/>
                      <a:pt x="1224" y="508"/>
                      <a:pt x="1246" y="847"/>
                    </a:cubicBezTo>
                    <a:cubicBezTo>
                      <a:pt x="1216" y="2550"/>
                      <a:pt x="1915" y="4252"/>
                      <a:pt x="3009" y="5528"/>
                    </a:cubicBezTo>
                    <a:lnTo>
                      <a:pt x="2979" y="5528"/>
                    </a:lnTo>
                    <a:cubicBezTo>
                      <a:pt x="3526" y="6106"/>
                      <a:pt x="4012" y="6835"/>
                      <a:pt x="4043" y="7656"/>
                    </a:cubicBezTo>
                    <a:cubicBezTo>
                      <a:pt x="2280" y="8537"/>
                      <a:pt x="1550" y="10483"/>
                      <a:pt x="760" y="12155"/>
                    </a:cubicBezTo>
                    <a:cubicBezTo>
                      <a:pt x="547" y="12823"/>
                      <a:pt x="0" y="13674"/>
                      <a:pt x="91" y="14313"/>
                    </a:cubicBezTo>
                    <a:cubicBezTo>
                      <a:pt x="125" y="14363"/>
                      <a:pt x="186" y="14385"/>
                      <a:pt x="244" y="14385"/>
                    </a:cubicBezTo>
                    <a:cubicBezTo>
                      <a:pt x="292" y="14385"/>
                      <a:pt x="338" y="14370"/>
                      <a:pt x="365" y="14343"/>
                    </a:cubicBezTo>
                    <a:cubicBezTo>
                      <a:pt x="1034" y="13705"/>
                      <a:pt x="1794" y="13158"/>
                      <a:pt x="2553" y="12641"/>
                    </a:cubicBezTo>
                    <a:cubicBezTo>
                      <a:pt x="4347" y="11911"/>
                      <a:pt x="4438" y="10118"/>
                      <a:pt x="4499" y="8416"/>
                    </a:cubicBezTo>
                    <a:cubicBezTo>
                      <a:pt x="4511" y="8417"/>
                      <a:pt x="4523" y="8418"/>
                      <a:pt x="4535" y="8418"/>
                    </a:cubicBezTo>
                    <a:cubicBezTo>
                      <a:pt x="4742" y="8418"/>
                      <a:pt x="4740" y="8165"/>
                      <a:pt x="4712" y="8021"/>
                    </a:cubicBezTo>
                    <a:cubicBezTo>
                      <a:pt x="4924" y="4312"/>
                      <a:pt x="5167" y="2610"/>
                      <a:pt x="1946" y="209"/>
                    </a:cubicBezTo>
                    <a:cubicBezTo>
                      <a:pt x="1805" y="61"/>
                      <a:pt x="1689" y="1"/>
                      <a:pt x="1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70"/>
              <p:cNvSpPr/>
              <p:nvPr/>
            </p:nvSpPr>
            <p:spPr>
              <a:xfrm>
                <a:off x="2880400" y="3609125"/>
                <a:ext cx="220900" cy="543725"/>
              </a:xfrm>
              <a:custGeom>
                <a:rect b="b" l="l" r="r" t="t"/>
                <a:pathLst>
                  <a:path extrusionOk="0" h="21749" w="8836">
                    <a:moveTo>
                      <a:pt x="497" y="0"/>
                    </a:moveTo>
                    <a:cubicBezTo>
                      <a:pt x="0" y="0"/>
                      <a:pt x="674" y="994"/>
                      <a:pt x="785" y="1272"/>
                    </a:cubicBezTo>
                    <a:cubicBezTo>
                      <a:pt x="1363" y="2397"/>
                      <a:pt x="1667" y="3613"/>
                      <a:pt x="2031" y="4798"/>
                    </a:cubicBezTo>
                    <a:cubicBezTo>
                      <a:pt x="3247" y="6987"/>
                      <a:pt x="5375" y="8658"/>
                      <a:pt x="7290" y="10178"/>
                    </a:cubicBezTo>
                    <a:cubicBezTo>
                      <a:pt x="7472" y="10421"/>
                      <a:pt x="7685" y="10634"/>
                      <a:pt x="7928" y="10786"/>
                    </a:cubicBezTo>
                    <a:cubicBezTo>
                      <a:pt x="5679" y="11728"/>
                      <a:pt x="4129" y="13765"/>
                      <a:pt x="3278" y="15984"/>
                    </a:cubicBezTo>
                    <a:cubicBezTo>
                      <a:pt x="2123" y="17777"/>
                      <a:pt x="876" y="19540"/>
                      <a:pt x="208" y="21607"/>
                    </a:cubicBezTo>
                    <a:cubicBezTo>
                      <a:pt x="231" y="21678"/>
                      <a:pt x="309" y="21748"/>
                      <a:pt x="386" y="21748"/>
                    </a:cubicBezTo>
                    <a:cubicBezTo>
                      <a:pt x="408" y="21748"/>
                      <a:pt x="430" y="21742"/>
                      <a:pt x="451" y="21729"/>
                    </a:cubicBezTo>
                    <a:cubicBezTo>
                      <a:pt x="937" y="21364"/>
                      <a:pt x="1515" y="21181"/>
                      <a:pt x="2062" y="20877"/>
                    </a:cubicBezTo>
                    <a:cubicBezTo>
                      <a:pt x="2730" y="20452"/>
                      <a:pt x="3521" y="20148"/>
                      <a:pt x="4189" y="19722"/>
                    </a:cubicBezTo>
                    <a:cubicBezTo>
                      <a:pt x="4980" y="19054"/>
                      <a:pt x="5557" y="18203"/>
                      <a:pt x="6013" y="17291"/>
                    </a:cubicBezTo>
                    <a:cubicBezTo>
                      <a:pt x="7168" y="15406"/>
                      <a:pt x="7320" y="13096"/>
                      <a:pt x="8262" y="11151"/>
                    </a:cubicBezTo>
                    <a:cubicBezTo>
                      <a:pt x="8262" y="11151"/>
                      <a:pt x="8262" y="11121"/>
                      <a:pt x="8262" y="11121"/>
                    </a:cubicBezTo>
                    <a:lnTo>
                      <a:pt x="8293" y="11121"/>
                    </a:lnTo>
                    <a:cubicBezTo>
                      <a:pt x="8293" y="11090"/>
                      <a:pt x="8293" y="11090"/>
                      <a:pt x="8323" y="11060"/>
                    </a:cubicBezTo>
                    <a:cubicBezTo>
                      <a:pt x="8381" y="11117"/>
                      <a:pt x="8449" y="11141"/>
                      <a:pt x="8514" y="11141"/>
                    </a:cubicBezTo>
                    <a:cubicBezTo>
                      <a:pt x="8689" y="11141"/>
                      <a:pt x="8835" y="10964"/>
                      <a:pt x="8658" y="10786"/>
                    </a:cubicBezTo>
                    <a:cubicBezTo>
                      <a:pt x="7867" y="10300"/>
                      <a:pt x="7351" y="9570"/>
                      <a:pt x="7016" y="8750"/>
                    </a:cubicBezTo>
                    <a:cubicBezTo>
                      <a:pt x="6986" y="8689"/>
                      <a:pt x="6955" y="8628"/>
                      <a:pt x="6925" y="8537"/>
                    </a:cubicBezTo>
                    <a:cubicBezTo>
                      <a:pt x="6469" y="7503"/>
                      <a:pt x="6560" y="6318"/>
                      <a:pt x="6104" y="5285"/>
                    </a:cubicBezTo>
                    <a:cubicBezTo>
                      <a:pt x="5709" y="4099"/>
                      <a:pt x="4949" y="3035"/>
                      <a:pt x="3977" y="2245"/>
                    </a:cubicBezTo>
                    <a:cubicBezTo>
                      <a:pt x="2943" y="1424"/>
                      <a:pt x="1788" y="725"/>
                      <a:pt x="664" y="26"/>
                    </a:cubicBezTo>
                    <a:cubicBezTo>
                      <a:pt x="598" y="8"/>
                      <a:pt x="543" y="0"/>
                      <a:pt x="49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70"/>
              <p:cNvSpPr/>
              <p:nvPr/>
            </p:nvSpPr>
            <p:spPr>
              <a:xfrm>
                <a:off x="2666500" y="3598675"/>
                <a:ext cx="310300" cy="604075"/>
              </a:xfrm>
              <a:custGeom>
                <a:rect b="b" l="l" r="r" t="t"/>
                <a:pathLst>
                  <a:path extrusionOk="0" h="24163" w="12412">
                    <a:moveTo>
                      <a:pt x="222" y="0"/>
                    </a:moveTo>
                    <a:cubicBezTo>
                      <a:pt x="50" y="0"/>
                      <a:pt x="0" y="222"/>
                      <a:pt x="131" y="353"/>
                    </a:cubicBezTo>
                    <a:cubicBezTo>
                      <a:pt x="2320" y="2055"/>
                      <a:pt x="4326" y="3970"/>
                      <a:pt x="6119" y="6098"/>
                    </a:cubicBezTo>
                    <a:cubicBezTo>
                      <a:pt x="7153" y="7466"/>
                      <a:pt x="8612" y="8408"/>
                      <a:pt x="10192" y="8985"/>
                    </a:cubicBezTo>
                    <a:cubicBezTo>
                      <a:pt x="10496" y="9441"/>
                      <a:pt x="11195" y="9593"/>
                      <a:pt x="11682" y="9776"/>
                    </a:cubicBezTo>
                    <a:cubicBezTo>
                      <a:pt x="11621" y="9776"/>
                      <a:pt x="11560" y="9806"/>
                      <a:pt x="11530" y="9867"/>
                    </a:cubicBezTo>
                    <a:cubicBezTo>
                      <a:pt x="11134" y="10262"/>
                      <a:pt x="10770" y="10687"/>
                      <a:pt x="10405" y="11113"/>
                    </a:cubicBezTo>
                    <a:cubicBezTo>
                      <a:pt x="9706" y="11994"/>
                      <a:pt x="9098" y="12937"/>
                      <a:pt x="8368" y="13788"/>
                    </a:cubicBezTo>
                    <a:cubicBezTo>
                      <a:pt x="8308" y="13879"/>
                      <a:pt x="8217" y="13970"/>
                      <a:pt x="8156" y="14031"/>
                    </a:cubicBezTo>
                    <a:cubicBezTo>
                      <a:pt x="7973" y="14274"/>
                      <a:pt x="7761" y="14487"/>
                      <a:pt x="7548" y="14730"/>
                    </a:cubicBezTo>
                    <a:cubicBezTo>
                      <a:pt x="7548" y="14760"/>
                      <a:pt x="7517" y="14760"/>
                      <a:pt x="7517" y="14791"/>
                    </a:cubicBezTo>
                    <a:lnTo>
                      <a:pt x="7517" y="14760"/>
                    </a:lnTo>
                    <a:cubicBezTo>
                      <a:pt x="7517" y="14791"/>
                      <a:pt x="7487" y="14791"/>
                      <a:pt x="7487" y="14821"/>
                    </a:cubicBezTo>
                    <a:cubicBezTo>
                      <a:pt x="6879" y="15520"/>
                      <a:pt x="6362" y="16311"/>
                      <a:pt x="5846" y="17101"/>
                    </a:cubicBezTo>
                    <a:lnTo>
                      <a:pt x="5846" y="17071"/>
                    </a:lnTo>
                    <a:cubicBezTo>
                      <a:pt x="4569" y="19259"/>
                      <a:pt x="3292" y="21569"/>
                      <a:pt x="2502" y="24001"/>
                    </a:cubicBezTo>
                    <a:cubicBezTo>
                      <a:pt x="2540" y="24116"/>
                      <a:pt x="2622" y="24162"/>
                      <a:pt x="2730" y="24162"/>
                    </a:cubicBezTo>
                    <a:cubicBezTo>
                      <a:pt x="3134" y="24162"/>
                      <a:pt x="3910" y="23506"/>
                      <a:pt x="4174" y="23362"/>
                    </a:cubicBezTo>
                    <a:lnTo>
                      <a:pt x="4174" y="23362"/>
                    </a:lnTo>
                    <a:cubicBezTo>
                      <a:pt x="4143" y="23393"/>
                      <a:pt x="4143" y="23393"/>
                      <a:pt x="4143" y="23393"/>
                    </a:cubicBezTo>
                    <a:cubicBezTo>
                      <a:pt x="7426" y="21326"/>
                      <a:pt x="9159" y="17496"/>
                      <a:pt x="10618" y="14031"/>
                    </a:cubicBezTo>
                    <a:cubicBezTo>
                      <a:pt x="10709" y="13788"/>
                      <a:pt x="10800" y="13514"/>
                      <a:pt x="10891" y="13271"/>
                    </a:cubicBezTo>
                    <a:cubicBezTo>
                      <a:pt x="10891" y="13271"/>
                      <a:pt x="10891" y="13241"/>
                      <a:pt x="10891" y="13241"/>
                    </a:cubicBezTo>
                    <a:cubicBezTo>
                      <a:pt x="10891" y="13241"/>
                      <a:pt x="10891" y="13210"/>
                      <a:pt x="10922" y="13180"/>
                    </a:cubicBezTo>
                    <a:cubicBezTo>
                      <a:pt x="10922" y="13149"/>
                      <a:pt x="10922" y="13119"/>
                      <a:pt x="10922" y="13119"/>
                    </a:cubicBezTo>
                    <a:cubicBezTo>
                      <a:pt x="11134" y="12450"/>
                      <a:pt x="11408" y="11812"/>
                      <a:pt x="11560" y="11143"/>
                    </a:cubicBezTo>
                    <a:cubicBezTo>
                      <a:pt x="11682" y="10718"/>
                      <a:pt x="11985" y="10232"/>
                      <a:pt x="11803" y="9807"/>
                    </a:cubicBezTo>
                    <a:lnTo>
                      <a:pt x="11803" y="9807"/>
                    </a:lnTo>
                    <a:cubicBezTo>
                      <a:pt x="11842" y="9808"/>
                      <a:pt x="11879" y="9811"/>
                      <a:pt x="11915" y="9811"/>
                    </a:cubicBezTo>
                    <a:cubicBezTo>
                      <a:pt x="11982" y="9811"/>
                      <a:pt x="12040" y="9800"/>
                      <a:pt x="12077" y="9745"/>
                    </a:cubicBezTo>
                    <a:cubicBezTo>
                      <a:pt x="12125" y="9775"/>
                      <a:pt x="12170" y="9787"/>
                      <a:pt x="12208" y="9787"/>
                    </a:cubicBezTo>
                    <a:cubicBezTo>
                      <a:pt x="12362" y="9787"/>
                      <a:pt x="12412" y="9587"/>
                      <a:pt x="12168" y="9563"/>
                    </a:cubicBezTo>
                    <a:cubicBezTo>
                      <a:pt x="12077" y="9198"/>
                      <a:pt x="11651" y="8985"/>
                      <a:pt x="11469" y="8651"/>
                    </a:cubicBezTo>
                    <a:cubicBezTo>
                      <a:pt x="10800" y="7557"/>
                      <a:pt x="10192" y="6402"/>
                      <a:pt x="9554" y="5277"/>
                    </a:cubicBezTo>
                    <a:cubicBezTo>
                      <a:pt x="7122" y="2663"/>
                      <a:pt x="3688" y="991"/>
                      <a:pt x="314" y="19"/>
                    </a:cubicBezTo>
                    <a:cubicBezTo>
                      <a:pt x="280" y="6"/>
                      <a:pt x="250" y="0"/>
                      <a:pt x="2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70"/>
              <p:cNvSpPr/>
              <p:nvPr/>
            </p:nvSpPr>
            <p:spPr>
              <a:xfrm>
                <a:off x="2475725" y="3632500"/>
                <a:ext cx="398475" cy="203550"/>
              </a:xfrm>
              <a:custGeom>
                <a:rect b="b" l="l" r="r" t="t"/>
                <a:pathLst>
                  <a:path extrusionOk="0" h="8142" w="15939">
                    <a:moveTo>
                      <a:pt x="749" y="1"/>
                    </a:moveTo>
                    <a:cubicBezTo>
                      <a:pt x="284" y="1"/>
                      <a:pt x="1" y="107"/>
                      <a:pt x="194" y="429"/>
                    </a:cubicBezTo>
                    <a:cubicBezTo>
                      <a:pt x="1774" y="1766"/>
                      <a:pt x="3841" y="2404"/>
                      <a:pt x="5574" y="3529"/>
                    </a:cubicBezTo>
                    <a:cubicBezTo>
                      <a:pt x="7063" y="4562"/>
                      <a:pt x="8765" y="5322"/>
                      <a:pt x="10437" y="5961"/>
                    </a:cubicBezTo>
                    <a:cubicBezTo>
                      <a:pt x="11592" y="6447"/>
                      <a:pt x="12808" y="6660"/>
                      <a:pt x="13963" y="7146"/>
                    </a:cubicBezTo>
                    <a:cubicBezTo>
                      <a:pt x="14024" y="7176"/>
                      <a:pt x="14115" y="7207"/>
                      <a:pt x="14176" y="7237"/>
                    </a:cubicBezTo>
                    <a:lnTo>
                      <a:pt x="14206" y="7237"/>
                    </a:lnTo>
                    <a:cubicBezTo>
                      <a:pt x="14556" y="7237"/>
                      <a:pt x="15379" y="8142"/>
                      <a:pt x="15745" y="8142"/>
                    </a:cubicBezTo>
                    <a:cubicBezTo>
                      <a:pt x="15824" y="8142"/>
                      <a:pt x="15881" y="8100"/>
                      <a:pt x="15908" y="7997"/>
                    </a:cubicBezTo>
                    <a:cubicBezTo>
                      <a:pt x="15939" y="7967"/>
                      <a:pt x="15939" y="7875"/>
                      <a:pt x="15908" y="7845"/>
                    </a:cubicBezTo>
                    <a:cubicBezTo>
                      <a:pt x="15361" y="7420"/>
                      <a:pt x="14814" y="7055"/>
                      <a:pt x="14328" y="6568"/>
                    </a:cubicBezTo>
                    <a:cubicBezTo>
                      <a:pt x="13203" y="5444"/>
                      <a:pt x="12565" y="3924"/>
                      <a:pt x="11136" y="3103"/>
                    </a:cubicBezTo>
                    <a:cubicBezTo>
                      <a:pt x="8826" y="1553"/>
                      <a:pt x="5969" y="1006"/>
                      <a:pt x="3294" y="398"/>
                    </a:cubicBezTo>
                    <a:lnTo>
                      <a:pt x="3324" y="398"/>
                    </a:lnTo>
                    <a:cubicBezTo>
                      <a:pt x="3069" y="359"/>
                      <a:pt x="1602" y="1"/>
                      <a:pt x="7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70"/>
              <p:cNvSpPr/>
              <p:nvPr/>
            </p:nvSpPr>
            <p:spPr>
              <a:xfrm>
                <a:off x="2614300" y="3831975"/>
                <a:ext cx="234825" cy="385100"/>
              </a:xfrm>
              <a:custGeom>
                <a:rect b="b" l="l" r="r" t="t"/>
                <a:pathLst>
                  <a:path extrusionOk="0" h="15404" w="9393">
                    <a:moveTo>
                      <a:pt x="9256" y="0"/>
                    </a:moveTo>
                    <a:cubicBezTo>
                      <a:pt x="9163" y="0"/>
                      <a:pt x="9058" y="81"/>
                      <a:pt x="9058" y="200"/>
                    </a:cubicBezTo>
                    <a:cubicBezTo>
                      <a:pt x="9028" y="231"/>
                      <a:pt x="8967" y="261"/>
                      <a:pt x="8937" y="322"/>
                    </a:cubicBezTo>
                    <a:cubicBezTo>
                      <a:pt x="7842" y="1599"/>
                      <a:pt x="6566" y="2693"/>
                      <a:pt x="5441" y="3939"/>
                    </a:cubicBezTo>
                    <a:cubicBezTo>
                      <a:pt x="4469" y="5124"/>
                      <a:pt x="3800" y="6523"/>
                      <a:pt x="2979" y="7799"/>
                    </a:cubicBezTo>
                    <a:cubicBezTo>
                      <a:pt x="1642" y="10109"/>
                      <a:pt x="152" y="12541"/>
                      <a:pt x="0" y="15246"/>
                    </a:cubicBezTo>
                    <a:cubicBezTo>
                      <a:pt x="48" y="15361"/>
                      <a:pt x="120" y="15403"/>
                      <a:pt x="202" y="15403"/>
                    </a:cubicBezTo>
                    <a:cubicBezTo>
                      <a:pt x="382" y="15403"/>
                      <a:pt x="614" y="15199"/>
                      <a:pt x="760" y="15094"/>
                    </a:cubicBezTo>
                    <a:cubicBezTo>
                      <a:pt x="3192" y="13392"/>
                      <a:pt x="4864" y="10869"/>
                      <a:pt x="6627" y="8498"/>
                    </a:cubicBezTo>
                    <a:cubicBezTo>
                      <a:pt x="6627" y="8498"/>
                      <a:pt x="6627" y="8529"/>
                      <a:pt x="6627" y="8529"/>
                    </a:cubicBezTo>
                    <a:cubicBezTo>
                      <a:pt x="6627" y="8498"/>
                      <a:pt x="6657" y="8468"/>
                      <a:pt x="6687" y="8438"/>
                    </a:cubicBezTo>
                    <a:cubicBezTo>
                      <a:pt x="6681" y="8438"/>
                      <a:pt x="6675" y="8439"/>
                      <a:pt x="6671" y="8441"/>
                    </a:cubicBezTo>
                    <a:lnTo>
                      <a:pt x="6671" y="8441"/>
                    </a:lnTo>
                    <a:cubicBezTo>
                      <a:pt x="6697" y="8397"/>
                      <a:pt x="6723" y="8367"/>
                      <a:pt x="6748" y="8316"/>
                    </a:cubicBezTo>
                    <a:lnTo>
                      <a:pt x="6779" y="8316"/>
                    </a:lnTo>
                    <a:cubicBezTo>
                      <a:pt x="8116" y="6614"/>
                      <a:pt x="8602" y="4517"/>
                      <a:pt x="9119" y="2450"/>
                    </a:cubicBezTo>
                    <a:cubicBezTo>
                      <a:pt x="9301" y="1690"/>
                      <a:pt x="9149" y="900"/>
                      <a:pt x="9393" y="170"/>
                    </a:cubicBezTo>
                    <a:cubicBezTo>
                      <a:pt x="9393" y="50"/>
                      <a:pt x="9328" y="0"/>
                      <a:pt x="9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70"/>
              <p:cNvSpPr/>
              <p:nvPr/>
            </p:nvSpPr>
            <p:spPr>
              <a:xfrm>
                <a:off x="2344525" y="3709325"/>
                <a:ext cx="405050" cy="459250"/>
              </a:xfrm>
              <a:custGeom>
                <a:rect b="b" l="l" r="r" t="t"/>
                <a:pathLst>
                  <a:path extrusionOk="0" h="18370" w="16202">
                    <a:moveTo>
                      <a:pt x="6030" y="0"/>
                    </a:moveTo>
                    <a:cubicBezTo>
                      <a:pt x="4115" y="0"/>
                      <a:pt x="2194" y="209"/>
                      <a:pt x="335" y="334"/>
                    </a:cubicBezTo>
                    <a:cubicBezTo>
                      <a:pt x="1" y="699"/>
                      <a:pt x="578" y="821"/>
                      <a:pt x="852" y="881"/>
                    </a:cubicBezTo>
                    <a:cubicBezTo>
                      <a:pt x="1581" y="1185"/>
                      <a:pt x="2250" y="1641"/>
                      <a:pt x="3040" y="1854"/>
                    </a:cubicBezTo>
                    <a:cubicBezTo>
                      <a:pt x="4803" y="2492"/>
                      <a:pt x="6566" y="3222"/>
                      <a:pt x="8329" y="3830"/>
                    </a:cubicBezTo>
                    <a:cubicBezTo>
                      <a:pt x="10700" y="4195"/>
                      <a:pt x="13041" y="4802"/>
                      <a:pt x="15412" y="5198"/>
                    </a:cubicBezTo>
                    <a:cubicBezTo>
                      <a:pt x="14530" y="5866"/>
                      <a:pt x="13527" y="6353"/>
                      <a:pt x="12676" y="7052"/>
                    </a:cubicBezTo>
                    <a:cubicBezTo>
                      <a:pt x="11095" y="8663"/>
                      <a:pt x="9728" y="10486"/>
                      <a:pt x="8724" y="12493"/>
                    </a:cubicBezTo>
                    <a:cubicBezTo>
                      <a:pt x="8724" y="12493"/>
                      <a:pt x="8694" y="12523"/>
                      <a:pt x="8694" y="12523"/>
                    </a:cubicBezTo>
                    <a:cubicBezTo>
                      <a:pt x="8238" y="13496"/>
                      <a:pt x="7600" y="14407"/>
                      <a:pt x="7265" y="15441"/>
                    </a:cubicBezTo>
                    <a:cubicBezTo>
                      <a:pt x="7235" y="15532"/>
                      <a:pt x="7174" y="15654"/>
                      <a:pt x="7144" y="15745"/>
                    </a:cubicBezTo>
                    <a:cubicBezTo>
                      <a:pt x="7144" y="15745"/>
                      <a:pt x="7144" y="15745"/>
                      <a:pt x="7174" y="15714"/>
                    </a:cubicBezTo>
                    <a:lnTo>
                      <a:pt x="7174" y="15714"/>
                    </a:lnTo>
                    <a:cubicBezTo>
                      <a:pt x="7113" y="15836"/>
                      <a:pt x="7083" y="15958"/>
                      <a:pt x="7022" y="16079"/>
                    </a:cubicBezTo>
                    <a:cubicBezTo>
                      <a:pt x="7022" y="16094"/>
                      <a:pt x="7022" y="16102"/>
                      <a:pt x="7022" y="16110"/>
                    </a:cubicBezTo>
                    <a:cubicBezTo>
                      <a:pt x="7022" y="16140"/>
                      <a:pt x="6992" y="16201"/>
                      <a:pt x="6992" y="16231"/>
                    </a:cubicBezTo>
                    <a:cubicBezTo>
                      <a:pt x="6992" y="16231"/>
                      <a:pt x="6992" y="16201"/>
                      <a:pt x="6992" y="16201"/>
                    </a:cubicBezTo>
                    <a:cubicBezTo>
                      <a:pt x="6992" y="16231"/>
                      <a:pt x="6962" y="16292"/>
                      <a:pt x="6962" y="16322"/>
                    </a:cubicBezTo>
                    <a:cubicBezTo>
                      <a:pt x="6962" y="16322"/>
                      <a:pt x="6931" y="16322"/>
                      <a:pt x="6931" y="16353"/>
                    </a:cubicBezTo>
                    <a:cubicBezTo>
                      <a:pt x="6931" y="16353"/>
                      <a:pt x="6931" y="16383"/>
                      <a:pt x="6931" y="16383"/>
                    </a:cubicBezTo>
                    <a:cubicBezTo>
                      <a:pt x="6779" y="16991"/>
                      <a:pt x="6414" y="17599"/>
                      <a:pt x="6445" y="18237"/>
                    </a:cubicBezTo>
                    <a:cubicBezTo>
                      <a:pt x="6494" y="18330"/>
                      <a:pt x="6570" y="18369"/>
                      <a:pt x="6665" y="18369"/>
                    </a:cubicBezTo>
                    <a:cubicBezTo>
                      <a:pt x="7163" y="18369"/>
                      <a:pt x="8185" y="17286"/>
                      <a:pt x="8542" y="17082"/>
                    </a:cubicBezTo>
                    <a:cubicBezTo>
                      <a:pt x="10183" y="15714"/>
                      <a:pt x="11734" y="14134"/>
                      <a:pt x="12919" y="12371"/>
                    </a:cubicBezTo>
                    <a:cubicBezTo>
                      <a:pt x="14135" y="10061"/>
                      <a:pt x="15320" y="7720"/>
                      <a:pt x="16111" y="5228"/>
                    </a:cubicBezTo>
                    <a:cubicBezTo>
                      <a:pt x="16111" y="5258"/>
                      <a:pt x="16111" y="5258"/>
                      <a:pt x="16111" y="5258"/>
                    </a:cubicBezTo>
                    <a:cubicBezTo>
                      <a:pt x="16111" y="5198"/>
                      <a:pt x="16141" y="5137"/>
                      <a:pt x="16111" y="5106"/>
                    </a:cubicBezTo>
                    <a:cubicBezTo>
                      <a:pt x="16202" y="4954"/>
                      <a:pt x="16111" y="4772"/>
                      <a:pt x="15959" y="4681"/>
                    </a:cubicBezTo>
                    <a:cubicBezTo>
                      <a:pt x="15818" y="4597"/>
                      <a:pt x="15678" y="4434"/>
                      <a:pt x="15513" y="4434"/>
                    </a:cubicBezTo>
                    <a:cubicBezTo>
                      <a:pt x="15500" y="4434"/>
                      <a:pt x="15486" y="4435"/>
                      <a:pt x="15472" y="4438"/>
                    </a:cubicBezTo>
                    <a:cubicBezTo>
                      <a:pt x="13223" y="2219"/>
                      <a:pt x="10396" y="486"/>
                      <a:pt x="7235" y="30"/>
                    </a:cubicBezTo>
                    <a:cubicBezTo>
                      <a:pt x="6834" y="9"/>
                      <a:pt x="6432" y="0"/>
                      <a:pt x="60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70"/>
              <p:cNvSpPr/>
              <p:nvPr/>
            </p:nvSpPr>
            <p:spPr>
              <a:xfrm>
                <a:off x="2373400" y="3869050"/>
                <a:ext cx="212800" cy="328300"/>
              </a:xfrm>
              <a:custGeom>
                <a:rect b="b" l="l" r="r" t="t"/>
                <a:pathLst>
                  <a:path extrusionOk="0" h="13132" w="8512">
                    <a:moveTo>
                      <a:pt x="252" y="12214"/>
                    </a:moveTo>
                    <a:cubicBezTo>
                      <a:pt x="244" y="12217"/>
                      <a:pt x="244" y="12224"/>
                      <a:pt x="244" y="12243"/>
                    </a:cubicBezTo>
                    <a:cubicBezTo>
                      <a:pt x="247" y="12234"/>
                      <a:pt x="250" y="12224"/>
                      <a:pt x="252" y="12214"/>
                    </a:cubicBezTo>
                    <a:close/>
                    <a:moveTo>
                      <a:pt x="8136" y="0"/>
                    </a:moveTo>
                    <a:cubicBezTo>
                      <a:pt x="8001" y="0"/>
                      <a:pt x="7904" y="242"/>
                      <a:pt x="7904" y="420"/>
                    </a:cubicBezTo>
                    <a:cubicBezTo>
                      <a:pt x="7752" y="541"/>
                      <a:pt x="7600" y="632"/>
                      <a:pt x="7417" y="754"/>
                    </a:cubicBezTo>
                    <a:cubicBezTo>
                      <a:pt x="3475" y="3301"/>
                      <a:pt x="1499" y="7846"/>
                      <a:pt x="252" y="12214"/>
                    </a:cubicBezTo>
                    <a:lnTo>
                      <a:pt x="252" y="12214"/>
                    </a:lnTo>
                    <a:cubicBezTo>
                      <a:pt x="257" y="12213"/>
                      <a:pt x="264" y="12213"/>
                      <a:pt x="274" y="12213"/>
                    </a:cubicBezTo>
                    <a:cubicBezTo>
                      <a:pt x="244" y="12243"/>
                      <a:pt x="244" y="12274"/>
                      <a:pt x="244" y="12304"/>
                    </a:cubicBezTo>
                    <a:cubicBezTo>
                      <a:pt x="244" y="12274"/>
                      <a:pt x="244" y="12274"/>
                      <a:pt x="244" y="12274"/>
                    </a:cubicBezTo>
                    <a:cubicBezTo>
                      <a:pt x="183" y="12517"/>
                      <a:pt x="1" y="12760"/>
                      <a:pt x="92" y="13034"/>
                    </a:cubicBezTo>
                    <a:cubicBezTo>
                      <a:pt x="137" y="13105"/>
                      <a:pt x="192" y="13132"/>
                      <a:pt x="251" y="13132"/>
                    </a:cubicBezTo>
                    <a:cubicBezTo>
                      <a:pt x="394" y="13132"/>
                      <a:pt x="562" y="12977"/>
                      <a:pt x="670" y="12912"/>
                    </a:cubicBezTo>
                    <a:cubicBezTo>
                      <a:pt x="2311" y="11879"/>
                      <a:pt x="3618" y="10511"/>
                      <a:pt x="4682" y="8900"/>
                    </a:cubicBezTo>
                    <a:lnTo>
                      <a:pt x="4773" y="8809"/>
                    </a:lnTo>
                    <a:cubicBezTo>
                      <a:pt x="6384" y="6772"/>
                      <a:pt x="8360" y="4401"/>
                      <a:pt x="8208" y="1666"/>
                    </a:cubicBezTo>
                    <a:cubicBezTo>
                      <a:pt x="8208" y="1483"/>
                      <a:pt x="8238" y="1271"/>
                      <a:pt x="8238" y="1088"/>
                    </a:cubicBezTo>
                    <a:cubicBezTo>
                      <a:pt x="8269" y="815"/>
                      <a:pt x="8269" y="511"/>
                      <a:pt x="8329" y="237"/>
                    </a:cubicBezTo>
                    <a:cubicBezTo>
                      <a:pt x="8360" y="207"/>
                      <a:pt x="8390" y="176"/>
                      <a:pt x="8451" y="146"/>
                    </a:cubicBezTo>
                    <a:cubicBezTo>
                      <a:pt x="8481" y="146"/>
                      <a:pt x="8512" y="85"/>
                      <a:pt x="8481" y="55"/>
                    </a:cubicBezTo>
                    <a:cubicBezTo>
                      <a:pt x="8470" y="49"/>
                      <a:pt x="8458" y="47"/>
                      <a:pt x="8446" y="47"/>
                    </a:cubicBezTo>
                    <a:cubicBezTo>
                      <a:pt x="8397" y="47"/>
                      <a:pt x="8348" y="91"/>
                      <a:pt x="8299" y="116"/>
                    </a:cubicBezTo>
                    <a:cubicBezTo>
                      <a:pt x="8241" y="33"/>
                      <a:pt x="8186" y="0"/>
                      <a:pt x="81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70"/>
              <p:cNvSpPr/>
              <p:nvPr/>
            </p:nvSpPr>
            <p:spPr>
              <a:xfrm>
                <a:off x="2229800" y="3785775"/>
                <a:ext cx="373150" cy="81625"/>
              </a:xfrm>
              <a:custGeom>
                <a:rect b="b" l="l" r="r" t="t"/>
                <a:pathLst>
                  <a:path extrusionOk="0" h="3265" w="14926">
                    <a:moveTo>
                      <a:pt x="6557" y="0"/>
                    </a:moveTo>
                    <a:cubicBezTo>
                      <a:pt x="5818" y="0"/>
                      <a:pt x="5072" y="82"/>
                      <a:pt x="4347" y="194"/>
                    </a:cubicBezTo>
                    <a:cubicBezTo>
                      <a:pt x="3465" y="225"/>
                      <a:pt x="2584" y="377"/>
                      <a:pt x="1702" y="529"/>
                    </a:cubicBezTo>
                    <a:cubicBezTo>
                      <a:pt x="1186" y="681"/>
                      <a:pt x="486" y="711"/>
                      <a:pt x="61" y="1106"/>
                    </a:cubicBezTo>
                    <a:cubicBezTo>
                      <a:pt x="0" y="1228"/>
                      <a:pt x="122" y="1380"/>
                      <a:pt x="243" y="1440"/>
                    </a:cubicBezTo>
                    <a:cubicBezTo>
                      <a:pt x="578" y="1623"/>
                      <a:pt x="912" y="1714"/>
                      <a:pt x="1246" y="1836"/>
                    </a:cubicBezTo>
                    <a:cubicBezTo>
                      <a:pt x="2280" y="2261"/>
                      <a:pt x="3131" y="2778"/>
                      <a:pt x="4286" y="2960"/>
                    </a:cubicBezTo>
                    <a:cubicBezTo>
                      <a:pt x="4985" y="3051"/>
                      <a:pt x="5745" y="3264"/>
                      <a:pt x="6444" y="3264"/>
                    </a:cubicBezTo>
                    <a:cubicBezTo>
                      <a:pt x="8025" y="3264"/>
                      <a:pt x="9575" y="2960"/>
                      <a:pt x="11125" y="2869"/>
                    </a:cubicBezTo>
                    <a:cubicBezTo>
                      <a:pt x="11304" y="2861"/>
                      <a:pt x="11479" y="2857"/>
                      <a:pt x="11651" y="2857"/>
                    </a:cubicBezTo>
                    <a:cubicBezTo>
                      <a:pt x="12122" y="2857"/>
                      <a:pt x="12573" y="2885"/>
                      <a:pt x="13040" y="2930"/>
                    </a:cubicBezTo>
                    <a:cubicBezTo>
                      <a:pt x="13371" y="2947"/>
                      <a:pt x="13713" y="2985"/>
                      <a:pt x="14053" y="2985"/>
                    </a:cubicBezTo>
                    <a:cubicBezTo>
                      <a:pt x="14305" y="2985"/>
                      <a:pt x="14557" y="2964"/>
                      <a:pt x="14803" y="2899"/>
                    </a:cubicBezTo>
                    <a:cubicBezTo>
                      <a:pt x="14926" y="2801"/>
                      <a:pt x="14850" y="2623"/>
                      <a:pt x="14736" y="2623"/>
                    </a:cubicBezTo>
                    <a:cubicBezTo>
                      <a:pt x="14709" y="2623"/>
                      <a:pt x="14680" y="2633"/>
                      <a:pt x="14651" y="2656"/>
                    </a:cubicBezTo>
                    <a:cubicBezTo>
                      <a:pt x="14590" y="2687"/>
                      <a:pt x="14529" y="2687"/>
                      <a:pt x="14499" y="2687"/>
                    </a:cubicBezTo>
                    <a:cubicBezTo>
                      <a:pt x="13830" y="2596"/>
                      <a:pt x="13283" y="2170"/>
                      <a:pt x="12675" y="1896"/>
                    </a:cubicBezTo>
                    <a:cubicBezTo>
                      <a:pt x="11672" y="1501"/>
                      <a:pt x="10730" y="954"/>
                      <a:pt x="9666" y="681"/>
                    </a:cubicBezTo>
                    <a:lnTo>
                      <a:pt x="9696" y="681"/>
                    </a:lnTo>
                    <a:cubicBezTo>
                      <a:pt x="9666" y="681"/>
                      <a:pt x="9636" y="650"/>
                      <a:pt x="9605" y="650"/>
                    </a:cubicBezTo>
                    <a:cubicBezTo>
                      <a:pt x="8657" y="167"/>
                      <a:pt x="7614" y="0"/>
                      <a:pt x="655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70"/>
              <p:cNvSpPr/>
              <p:nvPr/>
            </p:nvSpPr>
            <p:spPr>
              <a:xfrm>
                <a:off x="2105925" y="3868900"/>
                <a:ext cx="379975" cy="350950"/>
              </a:xfrm>
              <a:custGeom>
                <a:rect b="b" l="l" r="r" t="t"/>
                <a:pathLst>
                  <a:path extrusionOk="0" h="14038" w="15199">
                    <a:moveTo>
                      <a:pt x="7721" y="0"/>
                    </a:moveTo>
                    <a:cubicBezTo>
                      <a:pt x="6597" y="30"/>
                      <a:pt x="5472" y="304"/>
                      <a:pt x="4378" y="669"/>
                    </a:cubicBezTo>
                    <a:cubicBezTo>
                      <a:pt x="3253" y="1003"/>
                      <a:pt x="2189" y="1550"/>
                      <a:pt x="1156" y="2097"/>
                    </a:cubicBezTo>
                    <a:cubicBezTo>
                      <a:pt x="913" y="2249"/>
                      <a:pt x="1" y="2492"/>
                      <a:pt x="244" y="2888"/>
                    </a:cubicBezTo>
                    <a:cubicBezTo>
                      <a:pt x="289" y="2948"/>
                      <a:pt x="358" y="2964"/>
                      <a:pt x="434" y="2964"/>
                    </a:cubicBezTo>
                    <a:cubicBezTo>
                      <a:pt x="510" y="2964"/>
                      <a:pt x="593" y="2948"/>
                      <a:pt x="669" y="2948"/>
                    </a:cubicBezTo>
                    <a:cubicBezTo>
                      <a:pt x="1277" y="2948"/>
                      <a:pt x="1824" y="3222"/>
                      <a:pt x="2402" y="3344"/>
                    </a:cubicBezTo>
                    <a:cubicBezTo>
                      <a:pt x="2956" y="3444"/>
                      <a:pt x="3593" y="3503"/>
                      <a:pt x="4210" y="3503"/>
                    </a:cubicBezTo>
                    <a:cubicBezTo>
                      <a:pt x="4338" y="3503"/>
                      <a:pt x="4465" y="3501"/>
                      <a:pt x="4590" y="3496"/>
                    </a:cubicBezTo>
                    <a:cubicBezTo>
                      <a:pt x="5837" y="3435"/>
                      <a:pt x="7052" y="3009"/>
                      <a:pt x="8268" y="2766"/>
                    </a:cubicBezTo>
                    <a:cubicBezTo>
                      <a:pt x="10274" y="2280"/>
                      <a:pt x="12250" y="1672"/>
                      <a:pt x="14287" y="1277"/>
                    </a:cubicBezTo>
                    <a:lnTo>
                      <a:pt x="14287" y="1277"/>
                    </a:lnTo>
                    <a:cubicBezTo>
                      <a:pt x="13770" y="1641"/>
                      <a:pt x="13344" y="2158"/>
                      <a:pt x="12949" y="2675"/>
                    </a:cubicBezTo>
                    <a:cubicBezTo>
                      <a:pt x="12463" y="3070"/>
                      <a:pt x="11977" y="3465"/>
                      <a:pt x="11490" y="3891"/>
                    </a:cubicBezTo>
                    <a:cubicBezTo>
                      <a:pt x="11399" y="3982"/>
                      <a:pt x="11277" y="4073"/>
                      <a:pt x="11186" y="4164"/>
                    </a:cubicBezTo>
                    <a:cubicBezTo>
                      <a:pt x="11179" y="4172"/>
                      <a:pt x="11171" y="4179"/>
                      <a:pt x="11156" y="4195"/>
                    </a:cubicBezTo>
                    <a:cubicBezTo>
                      <a:pt x="11156" y="4195"/>
                      <a:pt x="11156" y="4164"/>
                      <a:pt x="11156" y="4164"/>
                    </a:cubicBezTo>
                    <a:cubicBezTo>
                      <a:pt x="11095" y="4225"/>
                      <a:pt x="11004" y="4316"/>
                      <a:pt x="10943" y="4377"/>
                    </a:cubicBezTo>
                    <a:cubicBezTo>
                      <a:pt x="9970" y="5167"/>
                      <a:pt x="9241" y="6079"/>
                      <a:pt x="8603" y="7113"/>
                    </a:cubicBezTo>
                    <a:cubicBezTo>
                      <a:pt x="8116" y="7812"/>
                      <a:pt x="7539" y="8572"/>
                      <a:pt x="7296" y="9423"/>
                    </a:cubicBezTo>
                    <a:cubicBezTo>
                      <a:pt x="7083" y="10122"/>
                      <a:pt x="6900" y="10912"/>
                      <a:pt x="6688" y="11611"/>
                    </a:cubicBezTo>
                    <a:cubicBezTo>
                      <a:pt x="6414" y="12401"/>
                      <a:pt x="5958" y="13131"/>
                      <a:pt x="5837" y="13952"/>
                    </a:cubicBezTo>
                    <a:cubicBezTo>
                      <a:pt x="5865" y="14011"/>
                      <a:pt x="5909" y="14038"/>
                      <a:pt x="5965" y="14038"/>
                    </a:cubicBezTo>
                    <a:cubicBezTo>
                      <a:pt x="6517" y="14038"/>
                      <a:pt x="8289" y="11464"/>
                      <a:pt x="8785" y="11216"/>
                    </a:cubicBezTo>
                    <a:cubicBezTo>
                      <a:pt x="8785" y="11216"/>
                      <a:pt x="8815" y="11186"/>
                      <a:pt x="8815" y="11186"/>
                    </a:cubicBezTo>
                    <a:cubicBezTo>
                      <a:pt x="8815" y="11186"/>
                      <a:pt x="8846" y="11186"/>
                      <a:pt x="8846" y="11155"/>
                    </a:cubicBezTo>
                    <a:lnTo>
                      <a:pt x="8846" y="11186"/>
                    </a:lnTo>
                    <a:cubicBezTo>
                      <a:pt x="8846" y="11155"/>
                      <a:pt x="8876" y="11125"/>
                      <a:pt x="8907" y="11125"/>
                    </a:cubicBezTo>
                    <a:cubicBezTo>
                      <a:pt x="8907" y="11125"/>
                      <a:pt x="8937" y="11094"/>
                      <a:pt x="8937" y="11064"/>
                    </a:cubicBezTo>
                    <a:lnTo>
                      <a:pt x="8937" y="11094"/>
                    </a:lnTo>
                    <a:cubicBezTo>
                      <a:pt x="8967" y="11064"/>
                      <a:pt x="8967" y="11064"/>
                      <a:pt x="8998" y="11034"/>
                    </a:cubicBezTo>
                    <a:cubicBezTo>
                      <a:pt x="9119" y="10942"/>
                      <a:pt x="9271" y="10821"/>
                      <a:pt x="9393" y="10699"/>
                    </a:cubicBezTo>
                    <a:cubicBezTo>
                      <a:pt x="10366" y="9909"/>
                      <a:pt x="11186" y="8936"/>
                      <a:pt x="11825" y="7842"/>
                    </a:cubicBezTo>
                    <a:cubicBezTo>
                      <a:pt x="12584" y="6626"/>
                      <a:pt x="13223" y="5380"/>
                      <a:pt x="13679" y="3982"/>
                    </a:cubicBezTo>
                    <a:cubicBezTo>
                      <a:pt x="13831" y="3617"/>
                      <a:pt x="14013" y="3222"/>
                      <a:pt x="14135" y="2827"/>
                    </a:cubicBezTo>
                    <a:cubicBezTo>
                      <a:pt x="14317" y="2401"/>
                      <a:pt x="14408" y="1885"/>
                      <a:pt x="14591" y="1459"/>
                    </a:cubicBezTo>
                    <a:cubicBezTo>
                      <a:pt x="14790" y="1339"/>
                      <a:pt x="14885" y="1180"/>
                      <a:pt x="14814" y="1180"/>
                    </a:cubicBezTo>
                    <a:cubicBezTo>
                      <a:pt x="14777" y="1180"/>
                      <a:pt x="14695" y="1223"/>
                      <a:pt x="14560" y="1337"/>
                    </a:cubicBezTo>
                    <a:cubicBezTo>
                      <a:pt x="14530" y="1277"/>
                      <a:pt x="14499" y="1246"/>
                      <a:pt x="14439" y="1216"/>
                    </a:cubicBezTo>
                    <a:lnTo>
                      <a:pt x="14408" y="1216"/>
                    </a:lnTo>
                    <a:cubicBezTo>
                      <a:pt x="14530" y="1185"/>
                      <a:pt x="14682" y="1155"/>
                      <a:pt x="14803" y="1125"/>
                    </a:cubicBezTo>
                    <a:cubicBezTo>
                      <a:pt x="14864" y="1155"/>
                      <a:pt x="14986" y="1155"/>
                      <a:pt x="15016" y="1185"/>
                    </a:cubicBezTo>
                    <a:cubicBezTo>
                      <a:pt x="15138" y="1185"/>
                      <a:pt x="15198" y="1033"/>
                      <a:pt x="15077" y="1003"/>
                    </a:cubicBezTo>
                    <a:cubicBezTo>
                      <a:pt x="15092" y="897"/>
                      <a:pt x="15031" y="866"/>
                      <a:pt x="14952" y="866"/>
                    </a:cubicBezTo>
                    <a:cubicBezTo>
                      <a:pt x="14872" y="866"/>
                      <a:pt x="14773" y="897"/>
                      <a:pt x="14712" y="912"/>
                    </a:cubicBezTo>
                    <a:cubicBezTo>
                      <a:pt x="13800" y="760"/>
                      <a:pt x="12919" y="608"/>
                      <a:pt x="11977" y="517"/>
                    </a:cubicBezTo>
                    <a:cubicBezTo>
                      <a:pt x="11369" y="426"/>
                      <a:pt x="10730" y="274"/>
                      <a:pt x="10092" y="243"/>
                    </a:cubicBezTo>
                    <a:cubicBezTo>
                      <a:pt x="9302" y="152"/>
                      <a:pt x="8511" y="0"/>
                      <a:pt x="77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70"/>
              <p:cNvSpPr/>
              <p:nvPr/>
            </p:nvSpPr>
            <p:spPr>
              <a:xfrm>
                <a:off x="1972175" y="3980700"/>
                <a:ext cx="330825" cy="228825"/>
              </a:xfrm>
              <a:custGeom>
                <a:rect b="b" l="l" r="r" t="t"/>
                <a:pathLst>
                  <a:path extrusionOk="0" h="9153" w="13233">
                    <a:moveTo>
                      <a:pt x="13139" y="0"/>
                    </a:moveTo>
                    <a:cubicBezTo>
                      <a:pt x="13007" y="0"/>
                      <a:pt x="12761" y="118"/>
                      <a:pt x="12676" y="118"/>
                    </a:cubicBezTo>
                    <a:cubicBezTo>
                      <a:pt x="12651" y="101"/>
                      <a:pt x="12625" y="93"/>
                      <a:pt x="12600" y="93"/>
                    </a:cubicBezTo>
                    <a:cubicBezTo>
                      <a:pt x="12536" y="93"/>
                      <a:pt x="12477" y="143"/>
                      <a:pt x="12433" y="209"/>
                    </a:cubicBezTo>
                    <a:cubicBezTo>
                      <a:pt x="9241" y="1090"/>
                      <a:pt x="6050" y="2306"/>
                      <a:pt x="3648" y="4677"/>
                    </a:cubicBezTo>
                    <a:cubicBezTo>
                      <a:pt x="2341" y="5984"/>
                      <a:pt x="730" y="7352"/>
                      <a:pt x="1" y="9054"/>
                    </a:cubicBezTo>
                    <a:cubicBezTo>
                      <a:pt x="31" y="9130"/>
                      <a:pt x="92" y="9153"/>
                      <a:pt x="161" y="9153"/>
                    </a:cubicBezTo>
                    <a:cubicBezTo>
                      <a:pt x="229" y="9153"/>
                      <a:pt x="305" y="9130"/>
                      <a:pt x="366" y="9115"/>
                    </a:cubicBezTo>
                    <a:cubicBezTo>
                      <a:pt x="2797" y="8355"/>
                      <a:pt x="5047" y="7109"/>
                      <a:pt x="7205" y="5741"/>
                    </a:cubicBezTo>
                    <a:cubicBezTo>
                      <a:pt x="8877" y="4525"/>
                      <a:pt x="10214" y="2945"/>
                      <a:pt x="11612" y="1455"/>
                    </a:cubicBezTo>
                    <a:cubicBezTo>
                      <a:pt x="11916" y="999"/>
                      <a:pt x="12554" y="756"/>
                      <a:pt x="12767" y="239"/>
                    </a:cubicBezTo>
                    <a:cubicBezTo>
                      <a:pt x="12828" y="239"/>
                      <a:pt x="12889" y="209"/>
                      <a:pt x="12980" y="179"/>
                    </a:cubicBezTo>
                    <a:lnTo>
                      <a:pt x="12950" y="179"/>
                    </a:lnTo>
                    <a:cubicBezTo>
                      <a:pt x="13041" y="148"/>
                      <a:pt x="13102" y="148"/>
                      <a:pt x="13162" y="118"/>
                    </a:cubicBezTo>
                    <a:cubicBezTo>
                      <a:pt x="13193" y="118"/>
                      <a:pt x="13223" y="118"/>
                      <a:pt x="13223" y="87"/>
                    </a:cubicBezTo>
                    <a:cubicBezTo>
                      <a:pt x="13232" y="23"/>
                      <a:pt x="13197" y="0"/>
                      <a:pt x="1313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70"/>
              <p:cNvSpPr/>
              <p:nvPr/>
            </p:nvSpPr>
            <p:spPr>
              <a:xfrm>
                <a:off x="2026425" y="3819850"/>
                <a:ext cx="1276350" cy="350675"/>
              </a:xfrm>
              <a:custGeom>
                <a:rect b="b" l="l" r="r" t="t"/>
                <a:pathLst>
                  <a:path extrusionOk="0" h="14027" w="51054">
                    <a:moveTo>
                      <a:pt x="171" y="13975"/>
                    </a:moveTo>
                    <a:lnTo>
                      <a:pt x="171" y="13975"/>
                    </a:lnTo>
                    <a:cubicBezTo>
                      <a:pt x="169" y="13977"/>
                      <a:pt x="167" y="13979"/>
                      <a:pt x="164" y="13981"/>
                    </a:cubicBezTo>
                    <a:lnTo>
                      <a:pt x="164" y="13981"/>
                    </a:lnTo>
                    <a:cubicBezTo>
                      <a:pt x="160" y="13988"/>
                      <a:pt x="156" y="13993"/>
                      <a:pt x="151" y="13999"/>
                    </a:cubicBezTo>
                    <a:lnTo>
                      <a:pt x="151" y="13999"/>
                    </a:lnTo>
                    <a:cubicBezTo>
                      <a:pt x="169" y="13998"/>
                      <a:pt x="171" y="13996"/>
                      <a:pt x="171" y="13975"/>
                    </a:cubicBezTo>
                    <a:close/>
                    <a:moveTo>
                      <a:pt x="33043" y="0"/>
                    </a:moveTo>
                    <a:cubicBezTo>
                      <a:pt x="31338" y="0"/>
                      <a:pt x="29630" y="130"/>
                      <a:pt x="27953" y="321"/>
                    </a:cubicBezTo>
                    <a:lnTo>
                      <a:pt x="28014" y="321"/>
                    </a:lnTo>
                    <a:cubicBezTo>
                      <a:pt x="27923" y="321"/>
                      <a:pt x="27862" y="351"/>
                      <a:pt x="27801" y="351"/>
                    </a:cubicBezTo>
                    <a:lnTo>
                      <a:pt x="27680" y="351"/>
                    </a:lnTo>
                    <a:cubicBezTo>
                      <a:pt x="27649" y="351"/>
                      <a:pt x="27588" y="381"/>
                      <a:pt x="27528" y="381"/>
                    </a:cubicBezTo>
                    <a:lnTo>
                      <a:pt x="27588" y="381"/>
                    </a:lnTo>
                    <a:cubicBezTo>
                      <a:pt x="17223" y="1536"/>
                      <a:pt x="7983" y="7342"/>
                      <a:pt x="111" y="13907"/>
                    </a:cubicBezTo>
                    <a:lnTo>
                      <a:pt x="80" y="13907"/>
                    </a:lnTo>
                    <a:cubicBezTo>
                      <a:pt x="1" y="13967"/>
                      <a:pt x="38" y="14027"/>
                      <a:pt x="91" y="14027"/>
                    </a:cubicBezTo>
                    <a:cubicBezTo>
                      <a:pt x="111" y="14027"/>
                      <a:pt x="132" y="14018"/>
                      <a:pt x="151" y="13999"/>
                    </a:cubicBezTo>
                    <a:lnTo>
                      <a:pt x="151" y="13999"/>
                    </a:lnTo>
                    <a:cubicBezTo>
                      <a:pt x="148" y="13999"/>
                      <a:pt x="145" y="13999"/>
                      <a:pt x="141" y="13999"/>
                    </a:cubicBezTo>
                    <a:cubicBezTo>
                      <a:pt x="149" y="13993"/>
                      <a:pt x="157" y="13987"/>
                      <a:pt x="164" y="13981"/>
                    </a:cubicBezTo>
                    <a:lnTo>
                      <a:pt x="164" y="13981"/>
                    </a:lnTo>
                    <a:cubicBezTo>
                      <a:pt x="167" y="13977"/>
                      <a:pt x="169" y="13973"/>
                      <a:pt x="171" y="13968"/>
                    </a:cubicBezTo>
                    <a:lnTo>
                      <a:pt x="171" y="13968"/>
                    </a:lnTo>
                    <a:cubicBezTo>
                      <a:pt x="171" y="13971"/>
                      <a:pt x="171" y="13973"/>
                      <a:pt x="171" y="13975"/>
                    </a:cubicBezTo>
                    <a:lnTo>
                      <a:pt x="171" y="13975"/>
                    </a:lnTo>
                    <a:cubicBezTo>
                      <a:pt x="6638" y="9031"/>
                      <a:pt x="13710" y="4694"/>
                      <a:pt x="21540" y="2388"/>
                    </a:cubicBezTo>
                    <a:cubicBezTo>
                      <a:pt x="21783" y="2327"/>
                      <a:pt x="22026" y="2266"/>
                      <a:pt x="22269" y="2205"/>
                    </a:cubicBezTo>
                    <a:cubicBezTo>
                      <a:pt x="25556" y="1414"/>
                      <a:pt x="28985" y="904"/>
                      <a:pt x="32386" y="904"/>
                    </a:cubicBezTo>
                    <a:cubicBezTo>
                      <a:pt x="36564" y="904"/>
                      <a:pt x="40702" y="1673"/>
                      <a:pt x="44488" y="3634"/>
                    </a:cubicBezTo>
                    <a:cubicBezTo>
                      <a:pt x="46495" y="4698"/>
                      <a:pt x="48440" y="5944"/>
                      <a:pt x="50203" y="7372"/>
                    </a:cubicBezTo>
                    <a:cubicBezTo>
                      <a:pt x="50271" y="7441"/>
                      <a:pt x="50358" y="7472"/>
                      <a:pt x="50444" y="7472"/>
                    </a:cubicBezTo>
                    <a:cubicBezTo>
                      <a:pt x="50549" y="7472"/>
                      <a:pt x="50653" y="7426"/>
                      <a:pt x="50720" y="7342"/>
                    </a:cubicBezTo>
                    <a:cubicBezTo>
                      <a:pt x="51054" y="6795"/>
                      <a:pt x="50142" y="6461"/>
                      <a:pt x="49899" y="6065"/>
                    </a:cubicBezTo>
                    <a:lnTo>
                      <a:pt x="49899" y="6065"/>
                    </a:lnTo>
                    <a:cubicBezTo>
                      <a:pt x="49899" y="6096"/>
                      <a:pt x="49929" y="6096"/>
                      <a:pt x="49929" y="6126"/>
                    </a:cubicBezTo>
                    <a:cubicBezTo>
                      <a:pt x="47042" y="3299"/>
                      <a:pt x="43060" y="1749"/>
                      <a:pt x="39230" y="685"/>
                    </a:cubicBezTo>
                    <a:lnTo>
                      <a:pt x="39230" y="685"/>
                    </a:lnTo>
                    <a:cubicBezTo>
                      <a:pt x="39230" y="685"/>
                      <a:pt x="39230" y="686"/>
                      <a:pt x="39260" y="716"/>
                    </a:cubicBezTo>
                    <a:cubicBezTo>
                      <a:pt x="37232" y="196"/>
                      <a:pt x="35139" y="0"/>
                      <a:pt x="33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70"/>
              <p:cNvSpPr/>
              <p:nvPr/>
            </p:nvSpPr>
            <p:spPr>
              <a:xfrm>
                <a:off x="3738625" y="3633900"/>
                <a:ext cx="352650" cy="130525"/>
              </a:xfrm>
              <a:custGeom>
                <a:rect b="b" l="l" r="r" t="t"/>
                <a:pathLst>
                  <a:path extrusionOk="0" h="5221" w="14106">
                    <a:moveTo>
                      <a:pt x="303" y="0"/>
                    </a:moveTo>
                    <a:cubicBezTo>
                      <a:pt x="145" y="0"/>
                      <a:pt x="1" y="232"/>
                      <a:pt x="165" y="373"/>
                    </a:cubicBezTo>
                    <a:cubicBezTo>
                      <a:pt x="195" y="373"/>
                      <a:pt x="226" y="403"/>
                      <a:pt x="256" y="403"/>
                    </a:cubicBezTo>
                    <a:cubicBezTo>
                      <a:pt x="925" y="859"/>
                      <a:pt x="1685" y="1224"/>
                      <a:pt x="2414" y="1528"/>
                    </a:cubicBezTo>
                    <a:cubicBezTo>
                      <a:pt x="3235" y="1862"/>
                      <a:pt x="3843" y="2500"/>
                      <a:pt x="4603" y="2956"/>
                    </a:cubicBezTo>
                    <a:cubicBezTo>
                      <a:pt x="5758" y="3594"/>
                      <a:pt x="7034" y="3959"/>
                      <a:pt x="8281" y="4354"/>
                    </a:cubicBezTo>
                    <a:cubicBezTo>
                      <a:pt x="8886" y="4480"/>
                      <a:pt x="11425" y="5221"/>
                      <a:pt x="12938" y="5221"/>
                    </a:cubicBezTo>
                    <a:cubicBezTo>
                      <a:pt x="13628" y="5221"/>
                      <a:pt x="14105" y="5066"/>
                      <a:pt x="14086" y="4628"/>
                    </a:cubicBezTo>
                    <a:cubicBezTo>
                      <a:pt x="12566" y="3321"/>
                      <a:pt x="10621" y="2561"/>
                      <a:pt x="8889" y="1588"/>
                    </a:cubicBezTo>
                    <a:cubicBezTo>
                      <a:pt x="8189" y="1072"/>
                      <a:pt x="7338" y="950"/>
                      <a:pt x="6548" y="798"/>
                    </a:cubicBezTo>
                    <a:cubicBezTo>
                      <a:pt x="4809" y="263"/>
                      <a:pt x="2975" y="58"/>
                      <a:pt x="1172" y="58"/>
                    </a:cubicBezTo>
                    <a:cubicBezTo>
                      <a:pt x="927" y="58"/>
                      <a:pt x="682" y="61"/>
                      <a:pt x="439" y="69"/>
                    </a:cubicBezTo>
                    <a:cubicBezTo>
                      <a:pt x="397" y="20"/>
                      <a:pt x="349" y="0"/>
                      <a:pt x="3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70"/>
              <p:cNvSpPr/>
              <p:nvPr/>
            </p:nvSpPr>
            <p:spPr>
              <a:xfrm>
                <a:off x="3817200" y="3577000"/>
                <a:ext cx="379975" cy="60850"/>
              </a:xfrm>
              <a:custGeom>
                <a:rect b="b" l="l" r="r" t="t"/>
                <a:pathLst>
                  <a:path extrusionOk="0" h="2434" w="15199">
                    <a:moveTo>
                      <a:pt x="3527" y="1"/>
                    </a:moveTo>
                    <a:cubicBezTo>
                      <a:pt x="2556" y="1"/>
                      <a:pt x="1602" y="91"/>
                      <a:pt x="700" y="430"/>
                    </a:cubicBezTo>
                    <a:cubicBezTo>
                      <a:pt x="548" y="399"/>
                      <a:pt x="396" y="399"/>
                      <a:pt x="244" y="399"/>
                    </a:cubicBezTo>
                    <a:cubicBezTo>
                      <a:pt x="1" y="399"/>
                      <a:pt x="1" y="764"/>
                      <a:pt x="214" y="764"/>
                    </a:cubicBezTo>
                    <a:cubicBezTo>
                      <a:pt x="1095" y="825"/>
                      <a:pt x="1885" y="1342"/>
                      <a:pt x="2767" y="1433"/>
                    </a:cubicBezTo>
                    <a:cubicBezTo>
                      <a:pt x="4127" y="1610"/>
                      <a:pt x="5430" y="2133"/>
                      <a:pt x="6844" y="2133"/>
                    </a:cubicBezTo>
                    <a:cubicBezTo>
                      <a:pt x="6883" y="2133"/>
                      <a:pt x="6922" y="2133"/>
                      <a:pt x="6961" y="2132"/>
                    </a:cubicBezTo>
                    <a:cubicBezTo>
                      <a:pt x="7678" y="2217"/>
                      <a:pt x="8398" y="2239"/>
                      <a:pt x="9119" y="2239"/>
                    </a:cubicBezTo>
                    <a:cubicBezTo>
                      <a:pt x="9855" y="2239"/>
                      <a:pt x="10592" y="2216"/>
                      <a:pt x="11328" y="2216"/>
                    </a:cubicBezTo>
                    <a:cubicBezTo>
                      <a:pt x="11921" y="2216"/>
                      <a:pt x="12512" y="2231"/>
                      <a:pt x="13101" y="2284"/>
                    </a:cubicBezTo>
                    <a:cubicBezTo>
                      <a:pt x="13131" y="2282"/>
                      <a:pt x="13161" y="2282"/>
                      <a:pt x="13192" y="2282"/>
                    </a:cubicBezTo>
                    <a:cubicBezTo>
                      <a:pt x="13652" y="2282"/>
                      <a:pt x="14279" y="2434"/>
                      <a:pt x="14745" y="2434"/>
                    </a:cubicBezTo>
                    <a:cubicBezTo>
                      <a:pt x="14897" y="2434"/>
                      <a:pt x="15031" y="2418"/>
                      <a:pt x="15138" y="2375"/>
                    </a:cubicBezTo>
                    <a:cubicBezTo>
                      <a:pt x="15199" y="2284"/>
                      <a:pt x="15138" y="2193"/>
                      <a:pt x="15077" y="2101"/>
                    </a:cubicBezTo>
                    <a:cubicBezTo>
                      <a:pt x="14530" y="1372"/>
                      <a:pt x="13679" y="916"/>
                      <a:pt x="12767" y="703"/>
                    </a:cubicBezTo>
                    <a:cubicBezTo>
                      <a:pt x="11442" y="237"/>
                      <a:pt x="10058" y="68"/>
                      <a:pt x="8663" y="68"/>
                    </a:cubicBezTo>
                    <a:cubicBezTo>
                      <a:pt x="8329" y="68"/>
                      <a:pt x="7995" y="78"/>
                      <a:pt x="7660" y="95"/>
                    </a:cubicBezTo>
                    <a:lnTo>
                      <a:pt x="7691" y="95"/>
                    </a:lnTo>
                    <a:cubicBezTo>
                      <a:pt x="7425" y="113"/>
                      <a:pt x="7157" y="120"/>
                      <a:pt x="6888" y="120"/>
                    </a:cubicBezTo>
                    <a:cubicBezTo>
                      <a:pt x="5779" y="120"/>
                      <a:pt x="4642" y="1"/>
                      <a:pt x="35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70"/>
              <p:cNvSpPr/>
              <p:nvPr/>
            </p:nvSpPr>
            <p:spPr>
              <a:xfrm>
                <a:off x="3945625" y="3398150"/>
                <a:ext cx="446075" cy="115900"/>
              </a:xfrm>
              <a:custGeom>
                <a:rect b="b" l="l" r="r" t="t"/>
                <a:pathLst>
                  <a:path extrusionOk="0" h="4636" w="17843">
                    <a:moveTo>
                      <a:pt x="2554" y="3207"/>
                    </a:moveTo>
                    <a:cubicBezTo>
                      <a:pt x="2554" y="3237"/>
                      <a:pt x="2523" y="3237"/>
                      <a:pt x="2523" y="3237"/>
                    </a:cubicBezTo>
                    <a:lnTo>
                      <a:pt x="2554" y="3237"/>
                    </a:lnTo>
                    <a:cubicBezTo>
                      <a:pt x="2554" y="3237"/>
                      <a:pt x="2554" y="3237"/>
                      <a:pt x="2554" y="3207"/>
                    </a:cubicBezTo>
                    <a:close/>
                    <a:moveTo>
                      <a:pt x="11928" y="0"/>
                    </a:moveTo>
                    <a:cubicBezTo>
                      <a:pt x="8603" y="0"/>
                      <a:pt x="5356" y="1204"/>
                      <a:pt x="2675" y="3146"/>
                    </a:cubicBezTo>
                    <a:cubicBezTo>
                      <a:pt x="2675" y="3146"/>
                      <a:pt x="2675" y="3146"/>
                      <a:pt x="2675" y="3146"/>
                    </a:cubicBezTo>
                    <a:lnTo>
                      <a:pt x="2675" y="3146"/>
                    </a:lnTo>
                    <a:cubicBezTo>
                      <a:pt x="2675" y="3146"/>
                      <a:pt x="2657" y="3146"/>
                      <a:pt x="2649" y="3160"/>
                    </a:cubicBezTo>
                    <a:lnTo>
                      <a:pt x="2649" y="3160"/>
                    </a:lnTo>
                    <a:cubicBezTo>
                      <a:pt x="2605" y="3186"/>
                      <a:pt x="2579" y="3211"/>
                      <a:pt x="2554" y="3237"/>
                    </a:cubicBezTo>
                    <a:cubicBezTo>
                      <a:pt x="2311" y="3450"/>
                      <a:pt x="1" y="4149"/>
                      <a:pt x="943" y="4423"/>
                    </a:cubicBezTo>
                    <a:cubicBezTo>
                      <a:pt x="1034" y="4392"/>
                      <a:pt x="1095" y="4392"/>
                      <a:pt x="1186" y="4362"/>
                    </a:cubicBezTo>
                    <a:lnTo>
                      <a:pt x="1186" y="4362"/>
                    </a:lnTo>
                    <a:cubicBezTo>
                      <a:pt x="1061" y="4437"/>
                      <a:pt x="1142" y="4636"/>
                      <a:pt x="1259" y="4636"/>
                    </a:cubicBezTo>
                    <a:cubicBezTo>
                      <a:pt x="1284" y="4636"/>
                      <a:pt x="1311" y="4626"/>
                      <a:pt x="1338" y="4605"/>
                    </a:cubicBezTo>
                    <a:cubicBezTo>
                      <a:pt x="1672" y="4423"/>
                      <a:pt x="2068" y="4331"/>
                      <a:pt x="2463" y="4301"/>
                    </a:cubicBezTo>
                    <a:lnTo>
                      <a:pt x="2432" y="4301"/>
                    </a:lnTo>
                    <a:cubicBezTo>
                      <a:pt x="2600" y="4288"/>
                      <a:pt x="2768" y="4283"/>
                      <a:pt x="2936" y="4283"/>
                    </a:cubicBezTo>
                    <a:cubicBezTo>
                      <a:pt x="3507" y="4283"/>
                      <a:pt x="4077" y="4341"/>
                      <a:pt x="4648" y="4341"/>
                    </a:cubicBezTo>
                    <a:cubicBezTo>
                      <a:pt x="5095" y="4341"/>
                      <a:pt x="5542" y="4305"/>
                      <a:pt x="5989" y="4179"/>
                    </a:cubicBezTo>
                    <a:cubicBezTo>
                      <a:pt x="9028" y="3541"/>
                      <a:pt x="12037" y="2660"/>
                      <a:pt x="15077" y="1991"/>
                    </a:cubicBezTo>
                    <a:lnTo>
                      <a:pt x="15047" y="1991"/>
                    </a:lnTo>
                    <a:cubicBezTo>
                      <a:pt x="15138" y="1960"/>
                      <a:pt x="15198" y="1930"/>
                      <a:pt x="15290" y="1930"/>
                    </a:cubicBezTo>
                    <a:cubicBezTo>
                      <a:pt x="15989" y="1748"/>
                      <a:pt x="17843" y="1626"/>
                      <a:pt x="16171" y="927"/>
                    </a:cubicBezTo>
                    <a:cubicBezTo>
                      <a:pt x="15138" y="593"/>
                      <a:pt x="14135" y="106"/>
                      <a:pt x="13040" y="46"/>
                    </a:cubicBezTo>
                    <a:cubicBezTo>
                      <a:pt x="12669" y="15"/>
                      <a:pt x="12298" y="0"/>
                      <a:pt x="1192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70"/>
              <p:cNvSpPr/>
              <p:nvPr/>
            </p:nvSpPr>
            <p:spPr>
              <a:xfrm>
                <a:off x="3804025" y="3313525"/>
                <a:ext cx="268525" cy="277500"/>
              </a:xfrm>
              <a:custGeom>
                <a:rect b="b" l="l" r="r" t="t"/>
                <a:pathLst>
                  <a:path extrusionOk="0" h="11100" w="10741">
                    <a:moveTo>
                      <a:pt x="10475" y="1"/>
                    </a:moveTo>
                    <a:cubicBezTo>
                      <a:pt x="9888" y="1"/>
                      <a:pt x="8512" y="818"/>
                      <a:pt x="8248" y="938"/>
                    </a:cubicBezTo>
                    <a:cubicBezTo>
                      <a:pt x="7276" y="1455"/>
                      <a:pt x="6364" y="2063"/>
                      <a:pt x="5482" y="2731"/>
                    </a:cubicBezTo>
                    <a:cubicBezTo>
                      <a:pt x="4966" y="3127"/>
                      <a:pt x="4449" y="3583"/>
                      <a:pt x="3962" y="4008"/>
                    </a:cubicBezTo>
                    <a:cubicBezTo>
                      <a:pt x="3962" y="4008"/>
                      <a:pt x="3962" y="4038"/>
                      <a:pt x="3962" y="4038"/>
                    </a:cubicBezTo>
                    <a:cubicBezTo>
                      <a:pt x="2534" y="5497"/>
                      <a:pt x="1987" y="7595"/>
                      <a:pt x="953" y="9297"/>
                    </a:cubicBezTo>
                    <a:cubicBezTo>
                      <a:pt x="953" y="9297"/>
                      <a:pt x="953" y="9297"/>
                      <a:pt x="953" y="9267"/>
                    </a:cubicBezTo>
                    <a:cubicBezTo>
                      <a:pt x="862" y="9510"/>
                      <a:pt x="771" y="9722"/>
                      <a:pt x="649" y="9966"/>
                    </a:cubicBezTo>
                    <a:cubicBezTo>
                      <a:pt x="649" y="9966"/>
                      <a:pt x="680" y="9935"/>
                      <a:pt x="680" y="9935"/>
                    </a:cubicBezTo>
                    <a:lnTo>
                      <a:pt x="680" y="9935"/>
                    </a:lnTo>
                    <a:cubicBezTo>
                      <a:pt x="558" y="10270"/>
                      <a:pt x="254" y="10543"/>
                      <a:pt x="163" y="10847"/>
                    </a:cubicBezTo>
                    <a:cubicBezTo>
                      <a:pt x="1" y="10901"/>
                      <a:pt x="79" y="11100"/>
                      <a:pt x="206" y="11100"/>
                    </a:cubicBezTo>
                    <a:cubicBezTo>
                      <a:pt x="221" y="11100"/>
                      <a:pt x="238" y="11097"/>
                      <a:pt x="254" y="11090"/>
                    </a:cubicBezTo>
                    <a:cubicBezTo>
                      <a:pt x="254" y="11060"/>
                      <a:pt x="285" y="11060"/>
                      <a:pt x="285" y="11060"/>
                    </a:cubicBezTo>
                    <a:cubicBezTo>
                      <a:pt x="306" y="11064"/>
                      <a:pt x="327" y="11066"/>
                      <a:pt x="347" y="11066"/>
                    </a:cubicBezTo>
                    <a:cubicBezTo>
                      <a:pt x="614" y="11066"/>
                      <a:pt x="782" y="10713"/>
                      <a:pt x="923" y="10543"/>
                    </a:cubicBezTo>
                    <a:cubicBezTo>
                      <a:pt x="1196" y="10270"/>
                      <a:pt x="1470" y="9996"/>
                      <a:pt x="1744" y="9722"/>
                    </a:cubicBezTo>
                    <a:lnTo>
                      <a:pt x="1713" y="9722"/>
                    </a:lnTo>
                    <a:cubicBezTo>
                      <a:pt x="1896" y="9570"/>
                      <a:pt x="2078" y="9388"/>
                      <a:pt x="2230" y="9236"/>
                    </a:cubicBezTo>
                    <a:cubicBezTo>
                      <a:pt x="2260" y="9206"/>
                      <a:pt x="2260" y="9206"/>
                      <a:pt x="2260" y="9206"/>
                    </a:cubicBezTo>
                    <a:cubicBezTo>
                      <a:pt x="3446" y="8142"/>
                      <a:pt x="4601" y="7108"/>
                      <a:pt x="5543" y="5862"/>
                    </a:cubicBezTo>
                    <a:cubicBezTo>
                      <a:pt x="5634" y="5771"/>
                      <a:pt x="5725" y="5649"/>
                      <a:pt x="5817" y="5528"/>
                    </a:cubicBezTo>
                    <a:cubicBezTo>
                      <a:pt x="5817" y="5528"/>
                      <a:pt x="5817" y="5528"/>
                      <a:pt x="5817" y="5497"/>
                    </a:cubicBezTo>
                    <a:lnTo>
                      <a:pt x="5847" y="5497"/>
                    </a:lnTo>
                    <a:cubicBezTo>
                      <a:pt x="6637" y="4525"/>
                      <a:pt x="7306" y="3461"/>
                      <a:pt x="8187" y="2579"/>
                    </a:cubicBezTo>
                    <a:cubicBezTo>
                      <a:pt x="8978" y="1728"/>
                      <a:pt x="9920" y="1029"/>
                      <a:pt x="10741" y="209"/>
                    </a:cubicBezTo>
                    <a:cubicBezTo>
                      <a:pt x="10734" y="60"/>
                      <a:pt x="10633" y="1"/>
                      <a:pt x="1047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70"/>
              <p:cNvSpPr/>
              <p:nvPr/>
            </p:nvSpPr>
            <p:spPr>
              <a:xfrm>
                <a:off x="3719950" y="3305050"/>
                <a:ext cx="144400" cy="334375"/>
              </a:xfrm>
              <a:custGeom>
                <a:rect b="b" l="l" r="r" t="t"/>
                <a:pathLst>
                  <a:path extrusionOk="0" h="13375" w="5776">
                    <a:moveTo>
                      <a:pt x="5684" y="1"/>
                    </a:moveTo>
                    <a:cubicBezTo>
                      <a:pt x="3496" y="1277"/>
                      <a:pt x="1915" y="3800"/>
                      <a:pt x="1429" y="6262"/>
                    </a:cubicBezTo>
                    <a:cubicBezTo>
                      <a:pt x="790" y="8542"/>
                      <a:pt x="334" y="10852"/>
                      <a:pt x="122" y="13192"/>
                    </a:cubicBezTo>
                    <a:cubicBezTo>
                      <a:pt x="31" y="13192"/>
                      <a:pt x="0" y="13283"/>
                      <a:pt x="61" y="13344"/>
                    </a:cubicBezTo>
                    <a:cubicBezTo>
                      <a:pt x="91" y="13375"/>
                      <a:pt x="122" y="13375"/>
                      <a:pt x="152" y="13375"/>
                    </a:cubicBezTo>
                    <a:cubicBezTo>
                      <a:pt x="213" y="13375"/>
                      <a:pt x="243" y="13344"/>
                      <a:pt x="274" y="13344"/>
                    </a:cubicBezTo>
                    <a:cubicBezTo>
                      <a:pt x="296" y="13351"/>
                      <a:pt x="318" y="13354"/>
                      <a:pt x="339" y="13354"/>
                    </a:cubicBezTo>
                    <a:cubicBezTo>
                      <a:pt x="511" y="13354"/>
                      <a:pt x="611" y="13142"/>
                      <a:pt x="638" y="12979"/>
                    </a:cubicBezTo>
                    <a:cubicBezTo>
                      <a:pt x="1003" y="12554"/>
                      <a:pt x="1307" y="12098"/>
                      <a:pt x="1611" y="11642"/>
                    </a:cubicBezTo>
                    <a:cubicBezTo>
                      <a:pt x="1702" y="11460"/>
                      <a:pt x="1824" y="11277"/>
                      <a:pt x="1945" y="11095"/>
                    </a:cubicBezTo>
                    <a:cubicBezTo>
                      <a:pt x="3283" y="8967"/>
                      <a:pt x="3952" y="6536"/>
                      <a:pt x="4711" y="4165"/>
                    </a:cubicBezTo>
                    <a:cubicBezTo>
                      <a:pt x="5228" y="2858"/>
                      <a:pt x="5532" y="1520"/>
                      <a:pt x="5775" y="152"/>
                    </a:cubicBezTo>
                    <a:cubicBezTo>
                      <a:pt x="5775" y="92"/>
                      <a:pt x="5745" y="1"/>
                      <a:pt x="568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70"/>
              <p:cNvSpPr/>
              <p:nvPr/>
            </p:nvSpPr>
            <p:spPr>
              <a:xfrm>
                <a:off x="3581650" y="3393275"/>
                <a:ext cx="373475" cy="418350"/>
              </a:xfrm>
              <a:custGeom>
                <a:rect b="b" l="l" r="r" t="t"/>
                <a:pathLst>
                  <a:path extrusionOk="0" h="16734" w="14939">
                    <a:moveTo>
                      <a:pt x="2371" y="10940"/>
                    </a:moveTo>
                    <a:cubicBezTo>
                      <a:pt x="2371" y="10940"/>
                      <a:pt x="2371" y="10940"/>
                      <a:pt x="2371" y="10970"/>
                    </a:cubicBezTo>
                    <a:cubicBezTo>
                      <a:pt x="2371" y="10940"/>
                      <a:pt x="2401" y="10940"/>
                      <a:pt x="2401" y="10940"/>
                    </a:cubicBezTo>
                    <a:close/>
                    <a:moveTo>
                      <a:pt x="6103" y="1"/>
                    </a:moveTo>
                    <a:cubicBezTo>
                      <a:pt x="5950" y="1"/>
                      <a:pt x="5714" y="381"/>
                      <a:pt x="5593" y="453"/>
                    </a:cubicBezTo>
                    <a:cubicBezTo>
                      <a:pt x="5502" y="545"/>
                      <a:pt x="5411" y="636"/>
                      <a:pt x="5319" y="727"/>
                    </a:cubicBezTo>
                    <a:cubicBezTo>
                      <a:pt x="4803" y="1213"/>
                      <a:pt x="4377" y="1791"/>
                      <a:pt x="3952" y="2338"/>
                    </a:cubicBezTo>
                    <a:cubicBezTo>
                      <a:pt x="3952" y="2338"/>
                      <a:pt x="3952" y="2338"/>
                      <a:pt x="3952" y="2307"/>
                    </a:cubicBezTo>
                    <a:cubicBezTo>
                      <a:pt x="2310" y="4131"/>
                      <a:pt x="1489" y="6411"/>
                      <a:pt x="1186" y="8812"/>
                    </a:cubicBezTo>
                    <a:cubicBezTo>
                      <a:pt x="1186" y="8843"/>
                      <a:pt x="1186" y="8843"/>
                      <a:pt x="1186" y="8843"/>
                    </a:cubicBezTo>
                    <a:cubicBezTo>
                      <a:pt x="942" y="10393"/>
                      <a:pt x="578" y="11943"/>
                      <a:pt x="182" y="13493"/>
                    </a:cubicBezTo>
                    <a:cubicBezTo>
                      <a:pt x="122" y="13675"/>
                      <a:pt x="0" y="13919"/>
                      <a:pt x="213" y="14010"/>
                    </a:cubicBezTo>
                    <a:cubicBezTo>
                      <a:pt x="252" y="14029"/>
                      <a:pt x="288" y="14038"/>
                      <a:pt x="323" y="14038"/>
                    </a:cubicBezTo>
                    <a:cubicBezTo>
                      <a:pt x="504" y="14038"/>
                      <a:pt x="628" y="13803"/>
                      <a:pt x="730" y="13675"/>
                    </a:cubicBezTo>
                    <a:cubicBezTo>
                      <a:pt x="730" y="13675"/>
                      <a:pt x="760" y="13706"/>
                      <a:pt x="790" y="13706"/>
                    </a:cubicBezTo>
                    <a:cubicBezTo>
                      <a:pt x="676" y="13792"/>
                      <a:pt x="723" y="14012"/>
                      <a:pt x="881" y="14012"/>
                    </a:cubicBezTo>
                    <a:cubicBezTo>
                      <a:pt x="891" y="14012"/>
                      <a:pt x="901" y="14012"/>
                      <a:pt x="912" y="14010"/>
                    </a:cubicBezTo>
                    <a:cubicBezTo>
                      <a:pt x="954" y="14008"/>
                      <a:pt x="997" y="14007"/>
                      <a:pt x="1039" y="14007"/>
                    </a:cubicBezTo>
                    <a:cubicBezTo>
                      <a:pt x="1814" y="14007"/>
                      <a:pt x="2564" y="14264"/>
                      <a:pt x="3313" y="14466"/>
                    </a:cubicBezTo>
                    <a:lnTo>
                      <a:pt x="3283" y="14466"/>
                    </a:lnTo>
                    <a:cubicBezTo>
                      <a:pt x="5198" y="15013"/>
                      <a:pt x="7052" y="15925"/>
                      <a:pt x="9028" y="16168"/>
                    </a:cubicBezTo>
                    <a:cubicBezTo>
                      <a:pt x="9247" y="16268"/>
                      <a:pt x="12082" y="16733"/>
                      <a:pt x="13646" y="16733"/>
                    </a:cubicBezTo>
                    <a:cubicBezTo>
                      <a:pt x="14467" y="16733"/>
                      <a:pt x="14938" y="16605"/>
                      <a:pt x="14499" y="16229"/>
                    </a:cubicBezTo>
                    <a:cubicBezTo>
                      <a:pt x="11660" y="14685"/>
                      <a:pt x="8646" y="12667"/>
                      <a:pt x="5298" y="12667"/>
                    </a:cubicBezTo>
                    <a:cubicBezTo>
                      <a:pt x="4954" y="12667"/>
                      <a:pt x="4607" y="12688"/>
                      <a:pt x="4255" y="12733"/>
                    </a:cubicBezTo>
                    <a:cubicBezTo>
                      <a:pt x="4037" y="12658"/>
                      <a:pt x="3813" y="12627"/>
                      <a:pt x="3586" y="12627"/>
                    </a:cubicBezTo>
                    <a:cubicBezTo>
                      <a:pt x="2710" y="12627"/>
                      <a:pt x="1794" y="13093"/>
                      <a:pt x="973" y="13311"/>
                    </a:cubicBezTo>
                    <a:cubicBezTo>
                      <a:pt x="1489" y="12551"/>
                      <a:pt x="1976" y="11791"/>
                      <a:pt x="2371" y="10940"/>
                    </a:cubicBezTo>
                    <a:cubicBezTo>
                      <a:pt x="2401" y="10940"/>
                      <a:pt x="2401" y="10909"/>
                      <a:pt x="2432" y="10879"/>
                    </a:cubicBezTo>
                    <a:cubicBezTo>
                      <a:pt x="2432" y="10849"/>
                      <a:pt x="2432" y="10849"/>
                      <a:pt x="2462" y="10849"/>
                    </a:cubicBezTo>
                    <a:lnTo>
                      <a:pt x="2432" y="10849"/>
                    </a:lnTo>
                    <a:cubicBezTo>
                      <a:pt x="2493" y="10788"/>
                      <a:pt x="2523" y="10727"/>
                      <a:pt x="2553" y="10666"/>
                    </a:cubicBezTo>
                    <a:cubicBezTo>
                      <a:pt x="2553" y="10659"/>
                      <a:pt x="2553" y="10651"/>
                      <a:pt x="2553" y="10636"/>
                    </a:cubicBezTo>
                    <a:lnTo>
                      <a:pt x="2584" y="10636"/>
                    </a:lnTo>
                    <a:cubicBezTo>
                      <a:pt x="2584" y="10605"/>
                      <a:pt x="2614" y="10575"/>
                      <a:pt x="2614" y="10545"/>
                    </a:cubicBezTo>
                    <a:cubicBezTo>
                      <a:pt x="2675" y="10484"/>
                      <a:pt x="2705" y="10393"/>
                      <a:pt x="2766" y="10301"/>
                    </a:cubicBezTo>
                    <a:cubicBezTo>
                      <a:pt x="2766" y="10301"/>
                      <a:pt x="2766" y="10271"/>
                      <a:pt x="2797" y="10271"/>
                    </a:cubicBezTo>
                    <a:cubicBezTo>
                      <a:pt x="2797" y="10271"/>
                      <a:pt x="2797" y="10271"/>
                      <a:pt x="2797" y="10241"/>
                    </a:cubicBezTo>
                    <a:cubicBezTo>
                      <a:pt x="3678" y="8873"/>
                      <a:pt x="4225" y="7292"/>
                      <a:pt x="4590" y="5681"/>
                    </a:cubicBezTo>
                    <a:cubicBezTo>
                      <a:pt x="5107" y="4101"/>
                      <a:pt x="5563" y="2520"/>
                      <a:pt x="5866" y="909"/>
                    </a:cubicBezTo>
                    <a:cubicBezTo>
                      <a:pt x="5927" y="636"/>
                      <a:pt x="6140" y="393"/>
                      <a:pt x="6201" y="89"/>
                    </a:cubicBezTo>
                    <a:cubicBezTo>
                      <a:pt x="6176" y="26"/>
                      <a:pt x="6142" y="1"/>
                      <a:pt x="610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0"/>
              <p:cNvSpPr/>
              <p:nvPr/>
            </p:nvSpPr>
            <p:spPr>
              <a:xfrm>
                <a:off x="3465675" y="3448100"/>
                <a:ext cx="445025" cy="449600"/>
              </a:xfrm>
              <a:custGeom>
                <a:rect b="b" l="l" r="r" t="t"/>
                <a:pathLst>
                  <a:path extrusionOk="0" h="17984" w="17801">
                    <a:moveTo>
                      <a:pt x="5160" y="0"/>
                    </a:moveTo>
                    <a:cubicBezTo>
                      <a:pt x="5133" y="0"/>
                      <a:pt x="5110" y="8"/>
                      <a:pt x="5095" y="23"/>
                    </a:cubicBezTo>
                    <a:cubicBezTo>
                      <a:pt x="4548" y="601"/>
                      <a:pt x="4274" y="1361"/>
                      <a:pt x="3849" y="2029"/>
                    </a:cubicBezTo>
                    <a:cubicBezTo>
                      <a:pt x="3059" y="3701"/>
                      <a:pt x="2086" y="5251"/>
                      <a:pt x="1721" y="7105"/>
                    </a:cubicBezTo>
                    <a:lnTo>
                      <a:pt x="1752" y="7105"/>
                    </a:lnTo>
                    <a:cubicBezTo>
                      <a:pt x="1387" y="8169"/>
                      <a:pt x="1508" y="9294"/>
                      <a:pt x="1296" y="10388"/>
                    </a:cubicBezTo>
                    <a:cubicBezTo>
                      <a:pt x="1265" y="10510"/>
                      <a:pt x="1235" y="10662"/>
                      <a:pt x="1235" y="10814"/>
                    </a:cubicBezTo>
                    <a:cubicBezTo>
                      <a:pt x="1174" y="12181"/>
                      <a:pt x="870" y="13458"/>
                      <a:pt x="505" y="14735"/>
                    </a:cubicBezTo>
                    <a:cubicBezTo>
                      <a:pt x="467" y="14718"/>
                      <a:pt x="429" y="14710"/>
                      <a:pt x="392" y="14710"/>
                    </a:cubicBezTo>
                    <a:cubicBezTo>
                      <a:pt x="167" y="14710"/>
                      <a:pt x="1" y="14995"/>
                      <a:pt x="262" y="15099"/>
                    </a:cubicBezTo>
                    <a:cubicBezTo>
                      <a:pt x="1812" y="15373"/>
                      <a:pt x="3362" y="15495"/>
                      <a:pt x="4882" y="16072"/>
                    </a:cubicBezTo>
                    <a:cubicBezTo>
                      <a:pt x="4852" y="16042"/>
                      <a:pt x="4852" y="16042"/>
                      <a:pt x="4852" y="16042"/>
                    </a:cubicBezTo>
                    <a:lnTo>
                      <a:pt x="4852" y="16042"/>
                    </a:lnTo>
                    <a:cubicBezTo>
                      <a:pt x="7434" y="17462"/>
                      <a:pt x="10321" y="17983"/>
                      <a:pt x="13233" y="17983"/>
                    </a:cubicBezTo>
                    <a:cubicBezTo>
                      <a:pt x="14434" y="17983"/>
                      <a:pt x="15638" y="17895"/>
                      <a:pt x="16828" y="17744"/>
                    </a:cubicBezTo>
                    <a:cubicBezTo>
                      <a:pt x="17800" y="17197"/>
                      <a:pt x="13606" y="15920"/>
                      <a:pt x="13150" y="15799"/>
                    </a:cubicBezTo>
                    <a:cubicBezTo>
                      <a:pt x="11630" y="15464"/>
                      <a:pt x="10171" y="14917"/>
                      <a:pt x="8743" y="14400"/>
                    </a:cubicBezTo>
                    <a:cubicBezTo>
                      <a:pt x="8560" y="14340"/>
                      <a:pt x="8378" y="14279"/>
                      <a:pt x="8195" y="14248"/>
                    </a:cubicBezTo>
                    <a:lnTo>
                      <a:pt x="8226" y="14248"/>
                    </a:lnTo>
                    <a:cubicBezTo>
                      <a:pt x="7385" y="13976"/>
                      <a:pt x="6531" y="13861"/>
                      <a:pt x="5676" y="13861"/>
                    </a:cubicBezTo>
                    <a:cubicBezTo>
                      <a:pt x="4338" y="13861"/>
                      <a:pt x="3001" y="14144"/>
                      <a:pt x="1721" y="14552"/>
                    </a:cubicBezTo>
                    <a:cubicBezTo>
                      <a:pt x="1700" y="14547"/>
                      <a:pt x="1679" y="14545"/>
                      <a:pt x="1659" y="14545"/>
                    </a:cubicBezTo>
                    <a:cubicBezTo>
                      <a:pt x="1561" y="14545"/>
                      <a:pt x="1478" y="14604"/>
                      <a:pt x="1478" y="14704"/>
                    </a:cubicBezTo>
                    <a:lnTo>
                      <a:pt x="1448" y="14704"/>
                    </a:lnTo>
                    <a:cubicBezTo>
                      <a:pt x="1326" y="14735"/>
                      <a:pt x="1235" y="14735"/>
                      <a:pt x="1113" y="14735"/>
                    </a:cubicBezTo>
                    <a:cubicBezTo>
                      <a:pt x="1630" y="13853"/>
                      <a:pt x="2086" y="12941"/>
                      <a:pt x="2511" y="11999"/>
                    </a:cubicBezTo>
                    <a:cubicBezTo>
                      <a:pt x="3119" y="10905"/>
                      <a:pt x="3454" y="9689"/>
                      <a:pt x="3940" y="8564"/>
                    </a:cubicBezTo>
                    <a:cubicBezTo>
                      <a:pt x="4548" y="6893"/>
                      <a:pt x="4852" y="5191"/>
                      <a:pt x="4973" y="3397"/>
                    </a:cubicBezTo>
                    <a:cubicBezTo>
                      <a:pt x="5125" y="2485"/>
                      <a:pt x="5399" y="874"/>
                      <a:pt x="5247" y="23"/>
                    </a:cubicBezTo>
                    <a:cubicBezTo>
                      <a:pt x="5217" y="8"/>
                      <a:pt x="5186" y="0"/>
                      <a:pt x="516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70"/>
              <p:cNvSpPr/>
              <p:nvPr/>
            </p:nvSpPr>
            <p:spPr>
              <a:xfrm>
                <a:off x="3349125" y="3550325"/>
                <a:ext cx="386450" cy="415475"/>
              </a:xfrm>
              <a:custGeom>
                <a:rect b="b" l="l" r="r" t="t"/>
                <a:pathLst>
                  <a:path extrusionOk="0" h="16619" w="15458">
                    <a:moveTo>
                      <a:pt x="3596" y="1"/>
                    </a:moveTo>
                    <a:cubicBezTo>
                      <a:pt x="3575" y="1"/>
                      <a:pt x="3551" y="3"/>
                      <a:pt x="3526" y="7"/>
                    </a:cubicBezTo>
                    <a:cubicBezTo>
                      <a:pt x="3252" y="190"/>
                      <a:pt x="3252" y="676"/>
                      <a:pt x="3040" y="980"/>
                    </a:cubicBezTo>
                    <a:cubicBezTo>
                      <a:pt x="2614" y="1983"/>
                      <a:pt x="2067" y="2956"/>
                      <a:pt x="1611" y="3959"/>
                    </a:cubicBezTo>
                    <a:cubicBezTo>
                      <a:pt x="1185" y="5357"/>
                      <a:pt x="760" y="6816"/>
                      <a:pt x="790" y="8275"/>
                    </a:cubicBezTo>
                    <a:cubicBezTo>
                      <a:pt x="912" y="9673"/>
                      <a:pt x="851" y="11071"/>
                      <a:pt x="881" y="12469"/>
                    </a:cubicBezTo>
                    <a:cubicBezTo>
                      <a:pt x="881" y="13229"/>
                      <a:pt x="942" y="13928"/>
                      <a:pt x="760" y="14658"/>
                    </a:cubicBezTo>
                    <a:cubicBezTo>
                      <a:pt x="547" y="14780"/>
                      <a:pt x="304" y="14840"/>
                      <a:pt x="122" y="14992"/>
                    </a:cubicBezTo>
                    <a:cubicBezTo>
                      <a:pt x="0" y="15083"/>
                      <a:pt x="61" y="15357"/>
                      <a:pt x="243" y="15357"/>
                    </a:cubicBezTo>
                    <a:cubicBezTo>
                      <a:pt x="395" y="15357"/>
                      <a:pt x="578" y="15296"/>
                      <a:pt x="730" y="15266"/>
                    </a:cubicBezTo>
                    <a:cubicBezTo>
                      <a:pt x="774" y="15310"/>
                      <a:pt x="827" y="15331"/>
                      <a:pt x="880" y="15331"/>
                    </a:cubicBezTo>
                    <a:cubicBezTo>
                      <a:pt x="973" y="15331"/>
                      <a:pt x="1067" y="15271"/>
                      <a:pt x="1125" y="15175"/>
                    </a:cubicBezTo>
                    <a:cubicBezTo>
                      <a:pt x="1289" y="15147"/>
                      <a:pt x="1459" y="15132"/>
                      <a:pt x="1629" y="15132"/>
                    </a:cubicBezTo>
                    <a:cubicBezTo>
                      <a:pt x="1838" y="15132"/>
                      <a:pt x="2048" y="15155"/>
                      <a:pt x="2249" y="15205"/>
                    </a:cubicBezTo>
                    <a:lnTo>
                      <a:pt x="2401" y="15205"/>
                    </a:lnTo>
                    <a:cubicBezTo>
                      <a:pt x="2948" y="15296"/>
                      <a:pt x="3526" y="15357"/>
                      <a:pt x="4073" y="15448"/>
                    </a:cubicBezTo>
                    <a:cubicBezTo>
                      <a:pt x="4742" y="15539"/>
                      <a:pt x="5380" y="15904"/>
                      <a:pt x="6018" y="16056"/>
                    </a:cubicBezTo>
                    <a:cubicBezTo>
                      <a:pt x="6869" y="16299"/>
                      <a:pt x="7751" y="16482"/>
                      <a:pt x="8632" y="16573"/>
                    </a:cubicBezTo>
                    <a:cubicBezTo>
                      <a:pt x="8979" y="16606"/>
                      <a:pt x="9323" y="16619"/>
                      <a:pt x="9666" y="16619"/>
                    </a:cubicBezTo>
                    <a:cubicBezTo>
                      <a:pt x="10587" y="16619"/>
                      <a:pt x="11502" y="16526"/>
                      <a:pt x="12432" y="16482"/>
                    </a:cubicBezTo>
                    <a:cubicBezTo>
                      <a:pt x="12468" y="16473"/>
                      <a:pt x="12530" y="16469"/>
                      <a:pt x="12612" y="16469"/>
                    </a:cubicBezTo>
                    <a:cubicBezTo>
                      <a:pt x="12962" y="16469"/>
                      <a:pt x="13671" y="16535"/>
                      <a:pt x="14263" y="16535"/>
                    </a:cubicBezTo>
                    <a:cubicBezTo>
                      <a:pt x="14935" y="16535"/>
                      <a:pt x="15457" y="16450"/>
                      <a:pt x="15137" y="16087"/>
                    </a:cubicBezTo>
                    <a:cubicBezTo>
                      <a:pt x="14560" y="15904"/>
                      <a:pt x="14012" y="15661"/>
                      <a:pt x="13465" y="15418"/>
                    </a:cubicBezTo>
                    <a:cubicBezTo>
                      <a:pt x="12280" y="15023"/>
                      <a:pt x="11094" y="14476"/>
                      <a:pt x="9879" y="14324"/>
                    </a:cubicBezTo>
                    <a:lnTo>
                      <a:pt x="9848" y="14324"/>
                    </a:lnTo>
                    <a:cubicBezTo>
                      <a:pt x="9818" y="14324"/>
                      <a:pt x="9787" y="14293"/>
                      <a:pt x="9727" y="14293"/>
                    </a:cubicBezTo>
                    <a:cubicBezTo>
                      <a:pt x="8480" y="14141"/>
                      <a:pt x="7265" y="13716"/>
                      <a:pt x="6018" y="13624"/>
                    </a:cubicBezTo>
                    <a:cubicBezTo>
                      <a:pt x="5930" y="13621"/>
                      <a:pt x="5841" y="13620"/>
                      <a:pt x="5752" y="13620"/>
                    </a:cubicBezTo>
                    <a:cubicBezTo>
                      <a:pt x="4990" y="13620"/>
                      <a:pt x="4227" y="13732"/>
                      <a:pt x="3465" y="13868"/>
                    </a:cubicBezTo>
                    <a:cubicBezTo>
                      <a:pt x="3410" y="13813"/>
                      <a:pt x="3345" y="13794"/>
                      <a:pt x="3273" y="13794"/>
                    </a:cubicBezTo>
                    <a:cubicBezTo>
                      <a:pt x="3106" y="13794"/>
                      <a:pt x="2906" y="13898"/>
                      <a:pt x="2736" y="13898"/>
                    </a:cubicBezTo>
                    <a:cubicBezTo>
                      <a:pt x="2340" y="14020"/>
                      <a:pt x="1945" y="14172"/>
                      <a:pt x="1581" y="14324"/>
                    </a:cubicBezTo>
                    <a:cubicBezTo>
                      <a:pt x="2158" y="13199"/>
                      <a:pt x="2584" y="11983"/>
                      <a:pt x="2948" y="10798"/>
                    </a:cubicBezTo>
                    <a:cubicBezTo>
                      <a:pt x="3070" y="10463"/>
                      <a:pt x="3161" y="10099"/>
                      <a:pt x="3222" y="9734"/>
                    </a:cubicBezTo>
                    <a:cubicBezTo>
                      <a:pt x="3252" y="9491"/>
                      <a:pt x="3435" y="9156"/>
                      <a:pt x="3252" y="8944"/>
                    </a:cubicBezTo>
                    <a:cubicBezTo>
                      <a:pt x="3496" y="7606"/>
                      <a:pt x="3739" y="6269"/>
                      <a:pt x="3799" y="4931"/>
                    </a:cubicBezTo>
                    <a:cubicBezTo>
                      <a:pt x="3799" y="3632"/>
                      <a:pt x="3830" y="2453"/>
                      <a:pt x="3890" y="1126"/>
                    </a:cubicBezTo>
                    <a:lnTo>
                      <a:pt x="3890" y="1126"/>
                    </a:lnTo>
                    <a:cubicBezTo>
                      <a:pt x="3890" y="1128"/>
                      <a:pt x="3890" y="1130"/>
                      <a:pt x="3891" y="1132"/>
                    </a:cubicBezTo>
                    <a:lnTo>
                      <a:pt x="3891" y="1102"/>
                    </a:lnTo>
                    <a:cubicBezTo>
                      <a:pt x="3890" y="1110"/>
                      <a:pt x="3890" y="1118"/>
                      <a:pt x="3890" y="1126"/>
                    </a:cubicBezTo>
                    <a:lnTo>
                      <a:pt x="3890" y="1126"/>
                    </a:lnTo>
                    <a:cubicBezTo>
                      <a:pt x="3835" y="803"/>
                      <a:pt x="4020" y="1"/>
                      <a:pt x="359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70"/>
              <p:cNvSpPr/>
              <p:nvPr/>
            </p:nvSpPr>
            <p:spPr>
              <a:xfrm>
                <a:off x="3288325" y="3697300"/>
                <a:ext cx="336650" cy="353425"/>
              </a:xfrm>
              <a:custGeom>
                <a:rect b="b" l="l" r="r" t="t"/>
                <a:pathLst>
                  <a:path extrusionOk="0" h="14137" w="13466">
                    <a:moveTo>
                      <a:pt x="733" y="1"/>
                    </a:moveTo>
                    <a:cubicBezTo>
                      <a:pt x="272" y="1"/>
                      <a:pt x="139" y="3164"/>
                      <a:pt x="31" y="3490"/>
                    </a:cubicBezTo>
                    <a:cubicBezTo>
                      <a:pt x="0" y="4432"/>
                      <a:pt x="61" y="5435"/>
                      <a:pt x="304" y="6347"/>
                    </a:cubicBezTo>
                    <a:cubicBezTo>
                      <a:pt x="547" y="7442"/>
                      <a:pt x="1034" y="8384"/>
                      <a:pt x="1459" y="9387"/>
                    </a:cubicBezTo>
                    <a:cubicBezTo>
                      <a:pt x="1642" y="9782"/>
                      <a:pt x="1520" y="10360"/>
                      <a:pt x="1946" y="10603"/>
                    </a:cubicBezTo>
                    <a:cubicBezTo>
                      <a:pt x="2219" y="10755"/>
                      <a:pt x="2493" y="10785"/>
                      <a:pt x="2797" y="10815"/>
                    </a:cubicBezTo>
                    <a:cubicBezTo>
                      <a:pt x="4377" y="11788"/>
                      <a:pt x="5806" y="13126"/>
                      <a:pt x="7660" y="13642"/>
                    </a:cubicBezTo>
                    <a:cubicBezTo>
                      <a:pt x="7812" y="13673"/>
                      <a:pt x="7994" y="13733"/>
                      <a:pt x="8146" y="13764"/>
                    </a:cubicBezTo>
                    <a:cubicBezTo>
                      <a:pt x="9046" y="13889"/>
                      <a:pt x="9986" y="14137"/>
                      <a:pt x="10900" y="14137"/>
                    </a:cubicBezTo>
                    <a:cubicBezTo>
                      <a:pt x="11098" y="14137"/>
                      <a:pt x="11295" y="14125"/>
                      <a:pt x="11490" y="14098"/>
                    </a:cubicBezTo>
                    <a:cubicBezTo>
                      <a:pt x="13466" y="13794"/>
                      <a:pt x="10517" y="12305"/>
                      <a:pt x="9849" y="12153"/>
                    </a:cubicBezTo>
                    <a:cubicBezTo>
                      <a:pt x="8967" y="11879"/>
                      <a:pt x="8177" y="11393"/>
                      <a:pt x="7295" y="11150"/>
                    </a:cubicBezTo>
                    <a:cubicBezTo>
                      <a:pt x="6931" y="11059"/>
                      <a:pt x="6535" y="10967"/>
                      <a:pt x="6140" y="10876"/>
                    </a:cubicBezTo>
                    <a:lnTo>
                      <a:pt x="6171" y="10876"/>
                    </a:lnTo>
                    <a:cubicBezTo>
                      <a:pt x="4924" y="10420"/>
                      <a:pt x="3709" y="10329"/>
                      <a:pt x="2432" y="10208"/>
                    </a:cubicBezTo>
                    <a:cubicBezTo>
                      <a:pt x="2310" y="10116"/>
                      <a:pt x="2219" y="10025"/>
                      <a:pt x="2098" y="9934"/>
                    </a:cubicBezTo>
                    <a:cubicBezTo>
                      <a:pt x="2067" y="9843"/>
                      <a:pt x="2037" y="9721"/>
                      <a:pt x="2037" y="9600"/>
                    </a:cubicBezTo>
                    <a:cubicBezTo>
                      <a:pt x="2098" y="9144"/>
                      <a:pt x="2128" y="8597"/>
                      <a:pt x="2128" y="8201"/>
                    </a:cubicBezTo>
                    <a:cubicBezTo>
                      <a:pt x="2128" y="7989"/>
                      <a:pt x="2158" y="7745"/>
                      <a:pt x="2158" y="7533"/>
                    </a:cubicBezTo>
                    <a:cubicBezTo>
                      <a:pt x="2250" y="5375"/>
                      <a:pt x="1703" y="3217"/>
                      <a:pt x="1186" y="1180"/>
                    </a:cubicBezTo>
                    <a:cubicBezTo>
                      <a:pt x="1125" y="846"/>
                      <a:pt x="1034" y="420"/>
                      <a:pt x="912" y="147"/>
                    </a:cubicBezTo>
                    <a:cubicBezTo>
                      <a:pt x="847" y="46"/>
                      <a:pt x="788" y="1"/>
                      <a:pt x="7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70"/>
              <p:cNvSpPr/>
              <p:nvPr/>
            </p:nvSpPr>
            <p:spPr>
              <a:xfrm>
                <a:off x="3266275" y="3423900"/>
                <a:ext cx="1034800" cy="589525"/>
              </a:xfrm>
              <a:custGeom>
                <a:rect b="b" l="l" r="r" t="t"/>
                <a:pathLst>
                  <a:path extrusionOk="0" h="23581" w="41392">
                    <a:moveTo>
                      <a:pt x="40281" y="0"/>
                    </a:moveTo>
                    <a:cubicBezTo>
                      <a:pt x="39939" y="0"/>
                      <a:pt x="39599" y="22"/>
                      <a:pt x="39404" y="22"/>
                    </a:cubicBezTo>
                    <a:cubicBezTo>
                      <a:pt x="39363" y="22"/>
                      <a:pt x="39329" y="21"/>
                      <a:pt x="39303" y="19"/>
                    </a:cubicBezTo>
                    <a:cubicBezTo>
                      <a:pt x="28816" y="809"/>
                      <a:pt x="20062" y="7253"/>
                      <a:pt x="11490" y="12694"/>
                    </a:cubicBezTo>
                    <a:cubicBezTo>
                      <a:pt x="7995" y="14730"/>
                      <a:pt x="5107" y="17496"/>
                      <a:pt x="2463" y="20505"/>
                    </a:cubicBezTo>
                    <a:cubicBezTo>
                      <a:pt x="1916" y="21326"/>
                      <a:pt x="1" y="22329"/>
                      <a:pt x="609" y="23362"/>
                    </a:cubicBezTo>
                    <a:cubicBezTo>
                      <a:pt x="742" y="23496"/>
                      <a:pt x="925" y="23581"/>
                      <a:pt x="1096" y="23581"/>
                    </a:cubicBezTo>
                    <a:cubicBezTo>
                      <a:pt x="1159" y="23581"/>
                      <a:pt x="1220" y="23569"/>
                      <a:pt x="1278" y="23545"/>
                    </a:cubicBezTo>
                    <a:cubicBezTo>
                      <a:pt x="2250" y="23119"/>
                      <a:pt x="2828" y="22116"/>
                      <a:pt x="3588" y="21417"/>
                    </a:cubicBezTo>
                    <a:cubicBezTo>
                      <a:pt x="5958" y="18773"/>
                      <a:pt x="8420" y="16159"/>
                      <a:pt x="11490" y="14274"/>
                    </a:cubicBezTo>
                    <a:cubicBezTo>
                      <a:pt x="20032" y="8499"/>
                      <a:pt x="30427" y="627"/>
                      <a:pt x="41096" y="444"/>
                    </a:cubicBezTo>
                    <a:cubicBezTo>
                      <a:pt x="41121" y="461"/>
                      <a:pt x="41149" y="469"/>
                      <a:pt x="41177" y="469"/>
                    </a:cubicBezTo>
                    <a:cubicBezTo>
                      <a:pt x="41248" y="469"/>
                      <a:pt x="41317" y="419"/>
                      <a:pt x="41339" y="353"/>
                    </a:cubicBezTo>
                    <a:cubicBezTo>
                      <a:pt x="41391" y="57"/>
                      <a:pt x="40834" y="0"/>
                      <a:pt x="402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70"/>
              <p:cNvSpPr/>
              <p:nvPr/>
            </p:nvSpPr>
            <p:spPr>
              <a:xfrm>
                <a:off x="2804275" y="4533025"/>
                <a:ext cx="368900" cy="132475"/>
              </a:xfrm>
              <a:custGeom>
                <a:rect b="b" l="l" r="r" t="t"/>
                <a:pathLst>
                  <a:path extrusionOk="0" h="5299" w="14756">
                    <a:moveTo>
                      <a:pt x="14408" y="1"/>
                    </a:moveTo>
                    <a:cubicBezTo>
                      <a:pt x="13587" y="92"/>
                      <a:pt x="12797" y="274"/>
                      <a:pt x="12007" y="487"/>
                    </a:cubicBezTo>
                    <a:lnTo>
                      <a:pt x="12037" y="487"/>
                    </a:lnTo>
                    <a:cubicBezTo>
                      <a:pt x="11186" y="730"/>
                      <a:pt x="10274" y="609"/>
                      <a:pt x="9423" y="730"/>
                    </a:cubicBezTo>
                    <a:cubicBezTo>
                      <a:pt x="8116" y="943"/>
                      <a:pt x="6870" y="1460"/>
                      <a:pt x="5654" y="1916"/>
                    </a:cubicBezTo>
                    <a:cubicBezTo>
                      <a:pt x="4864" y="2341"/>
                      <a:pt x="0" y="4256"/>
                      <a:pt x="943" y="5290"/>
                    </a:cubicBezTo>
                    <a:cubicBezTo>
                      <a:pt x="1080" y="5296"/>
                      <a:pt x="1218" y="5299"/>
                      <a:pt x="1355" y="5299"/>
                    </a:cubicBezTo>
                    <a:cubicBezTo>
                      <a:pt x="3220" y="5299"/>
                      <a:pt x="5060" y="4752"/>
                      <a:pt x="6900" y="4469"/>
                    </a:cubicBezTo>
                    <a:cubicBezTo>
                      <a:pt x="7751" y="4408"/>
                      <a:pt x="8481" y="4013"/>
                      <a:pt x="9241" y="3618"/>
                    </a:cubicBezTo>
                    <a:cubicBezTo>
                      <a:pt x="11156" y="2888"/>
                      <a:pt x="12888" y="1733"/>
                      <a:pt x="14469" y="396"/>
                    </a:cubicBezTo>
                    <a:cubicBezTo>
                      <a:pt x="14486" y="400"/>
                      <a:pt x="14502" y="401"/>
                      <a:pt x="14517" y="401"/>
                    </a:cubicBezTo>
                    <a:cubicBezTo>
                      <a:pt x="14745" y="401"/>
                      <a:pt x="14756" y="1"/>
                      <a:pt x="1449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70"/>
              <p:cNvSpPr/>
              <p:nvPr/>
            </p:nvSpPr>
            <p:spPr>
              <a:xfrm>
                <a:off x="2815675" y="4618625"/>
                <a:ext cx="326650" cy="207875"/>
              </a:xfrm>
              <a:custGeom>
                <a:rect b="b" l="l" r="r" t="t"/>
                <a:pathLst>
                  <a:path extrusionOk="0" h="8315" w="13066">
                    <a:moveTo>
                      <a:pt x="12794" y="0"/>
                    </a:moveTo>
                    <a:cubicBezTo>
                      <a:pt x="12757" y="0"/>
                      <a:pt x="12716" y="13"/>
                      <a:pt x="12675" y="42"/>
                    </a:cubicBezTo>
                    <a:cubicBezTo>
                      <a:pt x="11976" y="528"/>
                      <a:pt x="11034" y="619"/>
                      <a:pt x="10304" y="1106"/>
                    </a:cubicBezTo>
                    <a:cubicBezTo>
                      <a:pt x="9089" y="1835"/>
                      <a:pt x="7690" y="2230"/>
                      <a:pt x="6566" y="3142"/>
                    </a:cubicBezTo>
                    <a:cubicBezTo>
                      <a:pt x="4803" y="4236"/>
                      <a:pt x="3374" y="5695"/>
                      <a:pt x="1642" y="6850"/>
                    </a:cubicBezTo>
                    <a:cubicBezTo>
                      <a:pt x="1186" y="7246"/>
                      <a:pt x="304" y="7580"/>
                      <a:pt x="0" y="8036"/>
                    </a:cubicBezTo>
                    <a:cubicBezTo>
                      <a:pt x="0" y="8127"/>
                      <a:pt x="122" y="8188"/>
                      <a:pt x="213" y="8218"/>
                    </a:cubicBezTo>
                    <a:cubicBezTo>
                      <a:pt x="493" y="8284"/>
                      <a:pt x="777" y="8315"/>
                      <a:pt x="1058" y="8315"/>
                    </a:cubicBezTo>
                    <a:cubicBezTo>
                      <a:pt x="1693" y="8315"/>
                      <a:pt x="2319" y="8158"/>
                      <a:pt x="2888" y="7884"/>
                    </a:cubicBezTo>
                    <a:cubicBezTo>
                      <a:pt x="4560" y="7306"/>
                      <a:pt x="5988" y="6334"/>
                      <a:pt x="7295" y="5179"/>
                    </a:cubicBezTo>
                    <a:lnTo>
                      <a:pt x="7265" y="5179"/>
                    </a:lnTo>
                    <a:cubicBezTo>
                      <a:pt x="8997" y="3659"/>
                      <a:pt x="11338" y="2595"/>
                      <a:pt x="12523" y="589"/>
                    </a:cubicBezTo>
                    <a:cubicBezTo>
                      <a:pt x="12675" y="528"/>
                      <a:pt x="12797" y="437"/>
                      <a:pt x="12918" y="346"/>
                    </a:cubicBezTo>
                    <a:cubicBezTo>
                      <a:pt x="13066" y="223"/>
                      <a:pt x="12955" y="0"/>
                      <a:pt x="127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70"/>
              <p:cNvSpPr/>
              <p:nvPr/>
            </p:nvSpPr>
            <p:spPr>
              <a:xfrm>
                <a:off x="2795475" y="4777950"/>
                <a:ext cx="293900" cy="308775"/>
              </a:xfrm>
              <a:custGeom>
                <a:rect b="b" l="l" r="r" t="t"/>
                <a:pathLst>
                  <a:path extrusionOk="0" h="12351" w="11756">
                    <a:moveTo>
                      <a:pt x="11273" y="1"/>
                    </a:moveTo>
                    <a:cubicBezTo>
                      <a:pt x="11226" y="1"/>
                      <a:pt x="11163" y="17"/>
                      <a:pt x="11082" y="52"/>
                    </a:cubicBezTo>
                    <a:cubicBezTo>
                      <a:pt x="11021" y="113"/>
                      <a:pt x="10991" y="173"/>
                      <a:pt x="10930" y="234"/>
                    </a:cubicBezTo>
                    <a:cubicBezTo>
                      <a:pt x="10968" y="122"/>
                      <a:pt x="10877" y="44"/>
                      <a:pt x="10789" y="44"/>
                    </a:cubicBezTo>
                    <a:cubicBezTo>
                      <a:pt x="10734" y="44"/>
                      <a:pt x="10680" y="73"/>
                      <a:pt x="10656" y="143"/>
                    </a:cubicBezTo>
                    <a:cubicBezTo>
                      <a:pt x="10504" y="508"/>
                      <a:pt x="10231" y="812"/>
                      <a:pt x="9988" y="1085"/>
                    </a:cubicBezTo>
                    <a:cubicBezTo>
                      <a:pt x="9988" y="1085"/>
                      <a:pt x="9988" y="1085"/>
                      <a:pt x="9988" y="1055"/>
                    </a:cubicBezTo>
                    <a:cubicBezTo>
                      <a:pt x="9137" y="1876"/>
                      <a:pt x="7982" y="2362"/>
                      <a:pt x="7283" y="3365"/>
                    </a:cubicBezTo>
                    <a:cubicBezTo>
                      <a:pt x="5307" y="5766"/>
                      <a:pt x="3483" y="8289"/>
                      <a:pt x="1538" y="10721"/>
                    </a:cubicBezTo>
                    <a:cubicBezTo>
                      <a:pt x="1477" y="10782"/>
                      <a:pt x="1447" y="10842"/>
                      <a:pt x="1386" y="10903"/>
                    </a:cubicBezTo>
                    <a:cubicBezTo>
                      <a:pt x="1027" y="11390"/>
                      <a:pt x="0" y="12351"/>
                      <a:pt x="721" y="12351"/>
                    </a:cubicBezTo>
                    <a:cubicBezTo>
                      <a:pt x="856" y="12351"/>
                      <a:pt x="1052" y="12317"/>
                      <a:pt x="1325" y="12241"/>
                    </a:cubicBezTo>
                    <a:cubicBezTo>
                      <a:pt x="2328" y="11876"/>
                      <a:pt x="3422" y="11602"/>
                      <a:pt x="4334" y="10994"/>
                    </a:cubicBezTo>
                    <a:cubicBezTo>
                      <a:pt x="7404" y="8897"/>
                      <a:pt x="9501" y="5645"/>
                      <a:pt x="10504" y="2119"/>
                    </a:cubicBezTo>
                    <a:lnTo>
                      <a:pt x="10565" y="1967"/>
                    </a:lnTo>
                    <a:cubicBezTo>
                      <a:pt x="10593" y="1690"/>
                      <a:pt x="11756" y="1"/>
                      <a:pt x="1127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70"/>
              <p:cNvSpPr/>
              <p:nvPr/>
            </p:nvSpPr>
            <p:spPr>
              <a:xfrm>
                <a:off x="3109750" y="4614275"/>
                <a:ext cx="78300" cy="379825"/>
              </a:xfrm>
              <a:custGeom>
                <a:rect b="b" l="l" r="r" t="t"/>
                <a:pathLst>
                  <a:path extrusionOk="0" h="15193" w="3132">
                    <a:moveTo>
                      <a:pt x="1842" y="1219"/>
                    </a:moveTo>
                    <a:cubicBezTo>
                      <a:pt x="1846" y="1229"/>
                      <a:pt x="1850" y="1239"/>
                      <a:pt x="1855" y="1249"/>
                    </a:cubicBezTo>
                    <a:cubicBezTo>
                      <a:pt x="1855" y="1226"/>
                      <a:pt x="1855" y="1221"/>
                      <a:pt x="1842" y="1219"/>
                    </a:cubicBezTo>
                    <a:close/>
                    <a:moveTo>
                      <a:pt x="1562" y="0"/>
                    </a:moveTo>
                    <a:cubicBezTo>
                      <a:pt x="1525" y="0"/>
                      <a:pt x="1487" y="18"/>
                      <a:pt x="1459" y="64"/>
                    </a:cubicBezTo>
                    <a:cubicBezTo>
                      <a:pt x="1459" y="94"/>
                      <a:pt x="1459" y="94"/>
                      <a:pt x="1429" y="125"/>
                    </a:cubicBezTo>
                    <a:cubicBezTo>
                      <a:pt x="1186" y="246"/>
                      <a:pt x="1277" y="672"/>
                      <a:pt x="1277" y="915"/>
                    </a:cubicBezTo>
                    <a:cubicBezTo>
                      <a:pt x="1216" y="1310"/>
                      <a:pt x="1186" y="1675"/>
                      <a:pt x="1155" y="2070"/>
                    </a:cubicBezTo>
                    <a:cubicBezTo>
                      <a:pt x="1155" y="2070"/>
                      <a:pt x="1155" y="2070"/>
                      <a:pt x="1155" y="2040"/>
                    </a:cubicBezTo>
                    <a:cubicBezTo>
                      <a:pt x="1125" y="2283"/>
                      <a:pt x="1095" y="2526"/>
                      <a:pt x="1064" y="2769"/>
                    </a:cubicBezTo>
                    <a:cubicBezTo>
                      <a:pt x="1064" y="2769"/>
                      <a:pt x="1064" y="2799"/>
                      <a:pt x="1064" y="2799"/>
                    </a:cubicBezTo>
                    <a:cubicBezTo>
                      <a:pt x="791" y="4350"/>
                      <a:pt x="517" y="5900"/>
                      <a:pt x="547" y="7450"/>
                    </a:cubicBezTo>
                    <a:cubicBezTo>
                      <a:pt x="547" y="7602"/>
                      <a:pt x="547" y="7754"/>
                      <a:pt x="547" y="7906"/>
                    </a:cubicBezTo>
                    <a:lnTo>
                      <a:pt x="547" y="7936"/>
                    </a:lnTo>
                    <a:cubicBezTo>
                      <a:pt x="517" y="9183"/>
                      <a:pt x="669" y="10429"/>
                      <a:pt x="517" y="11675"/>
                    </a:cubicBezTo>
                    <a:cubicBezTo>
                      <a:pt x="396" y="12830"/>
                      <a:pt x="122" y="13985"/>
                      <a:pt x="0" y="15110"/>
                    </a:cubicBezTo>
                    <a:cubicBezTo>
                      <a:pt x="45" y="15167"/>
                      <a:pt x="94" y="15192"/>
                      <a:pt x="147" y="15192"/>
                    </a:cubicBezTo>
                    <a:cubicBezTo>
                      <a:pt x="602" y="15192"/>
                      <a:pt x="1326" y="13285"/>
                      <a:pt x="1490" y="13012"/>
                    </a:cubicBezTo>
                    <a:cubicBezTo>
                      <a:pt x="1915" y="11979"/>
                      <a:pt x="2280" y="10945"/>
                      <a:pt x="2554" y="9882"/>
                    </a:cubicBezTo>
                    <a:cubicBezTo>
                      <a:pt x="2706" y="9243"/>
                      <a:pt x="2827" y="8575"/>
                      <a:pt x="2918" y="7936"/>
                    </a:cubicBezTo>
                    <a:cubicBezTo>
                      <a:pt x="2949" y="7906"/>
                      <a:pt x="2949" y="7906"/>
                      <a:pt x="2949" y="7906"/>
                    </a:cubicBezTo>
                    <a:cubicBezTo>
                      <a:pt x="3131" y="5869"/>
                      <a:pt x="2250" y="3894"/>
                      <a:pt x="2006" y="1888"/>
                    </a:cubicBezTo>
                    <a:lnTo>
                      <a:pt x="2006" y="1888"/>
                    </a:lnTo>
                    <a:cubicBezTo>
                      <a:pt x="2037" y="1918"/>
                      <a:pt x="2037" y="1918"/>
                      <a:pt x="2037" y="1918"/>
                    </a:cubicBezTo>
                    <a:cubicBezTo>
                      <a:pt x="1976" y="1675"/>
                      <a:pt x="1915" y="1462"/>
                      <a:pt x="1824" y="1219"/>
                    </a:cubicBezTo>
                    <a:cubicBezTo>
                      <a:pt x="1832" y="1219"/>
                      <a:pt x="1837" y="1219"/>
                      <a:pt x="1842" y="1219"/>
                    </a:cubicBezTo>
                    <a:lnTo>
                      <a:pt x="1842" y="1219"/>
                    </a:lnTo>
                    <a:cubicBezTo>
                      <a:pt x="1708" y="892"/>
                      <a:pt x="1790" y="510"/>
                      <a:pt x="1672" y="185"/>
                    </a:cubicBezTo>
                    <a:cubicBezTo>
                      <a:pt x="1736" y="100"/>
                      <a:pt x="1651" y="0"/>
                      <a:pt x="15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70"/>
              <p:cNvSpPr/>
              <p:nvPr/>
            </p:nvSpPr>
            <p:spPr>
              <a:xfrm>
                <a:off x="3176625" y="4523150"/>
                <a:ext cx="129200" cy="349125"/>
              </a:xfrm>
              <a:custGeom>
                <a:rect b="b" l="l" r="r" t="t"/>
                <a:pathLst>
                  <a:path extrusionOk="0" h="13965" w="5168">
                    <a:moveTo>
                      <a:pt x="395" y="1"/>
                    </a:moveTo>
                    <a:cubicBezTo>
                      <a:pt x="335" y="1"/>
                      <a:pt x="304" y="1"/>
                      <a:pt x="274" y="31"/>
                    </a:cubicBezTo>
                    <a:cubicBezTo>
                      <a:pt x="243" y="61"/>
                      <a:pt x="243" y="122"/>
                      <a:pt x="213" y="153"/>
                    </a:cubicBezTo>
                    <a:cubicBezTo>
                      <a:pt x="0" y="244"/>
                      <a:pt x="61" y="487"/>
                      <a:pt x="152" y="639"/>
                    </a:cubicBezTo>
                    <a:cubicBezTo>
                      <a:pt x="122" y="1216"/>
                      <a:pt x="183" y="1764"/>
                      <a:pt x="213" y="2311"/>
                    </a:cubicBezTo>
                    <a:cubicBezTo>
                      <a:pt x="213" y="2280"/>
                      <a:pt x="213" y="2280"/>
                      <a:pt x="213" y="2280"/>
                    </a:cubicBezTo>
                    <a:cubicBezTo>
                      <a:pt x="243" y="2493"/>
                      <a:pt x="274" y="2736"/>
                      <a:pt x="304" y="2949"/>
                    </a:cubicBezTo>
                    <a:cubicBezTo>
                      <a:pt x="578" y="5441"/>
                      <a:pt x="1550" y="7782"/>
                      <a:pt x="2432" y="10092"/>
                    </a:cubicBezTo>
                    <a:cubicBezTo>
                      <a:pt x="2827" y="11429"/>
                      <a:pt x="3435" y="12676"/>
                      <a:pt x="4073" y="13891"/>
                    </a:cubicBezTo>
                    <a:cubicBezTo>
                      <a:pt x="4095" y="13936"/>
                      <a:pt x="4150" y="13964"/>
                      <a:pt x="4202" y="13964"/>
                    </a:cubicBezTo>
                    <a:cubicBezTo>
                      <a:pt x="4221" y="13964"/>
                      <a:pt x="4239" y="13960"/>
                      <a:pt x="4256" y="13952"/>
                    </a:cubicBezTo>
                    <a:cubicBezTo>
                      <a:pt x="5167" y="11612"/>
                      <a:pt x="4833" y="8633"/>
                      <a:pt x="3708" y="6414"/>
                    </a:cubicBezTo>
                    <a:cubicBezTo>
                      <a:pt x="2797" y="4256"/>
                      <a:pt x="1702" y="2128"/>
                      <a:pt x="426" y="153"/>
                    </a:cubicBezTo>
                    <a:lnTo>
                      <a:pt x="456" y="153"/>
                    </a:lnTo>
                    <a:cubicBezTo>
                      <a:pt x="517" y="122"/>
                      <a:pt x="456" y="1"/>
                      <a:pt x="395"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70"/>
              <p:cNvSpPr/>
              <p:nvPr/>
            </p:nvSpPr>
            <p:spPr>
              <a:xfrm>
                <a:off x="2871075" y="4357425"/>
                <a:ext cx="467425" cy="366175"/>
              </a:xfrm>
              <a:custGeom>
                <a:rect b="b" l="l" r="r" t="t"/>
                <a:pathLst>
                  <a:path extrusionOk="0" h="14647" w="18697">
                    <a:moveTo>
                      <a:pt x="1619" y="7115"/>
                    </a:moveTo>
                    <a:lnTo>
                      <a:pt x="1619" y="7115"/>
                    </a:lnTo>
                    <a:cubicBezTo>
                      <a:pt x="1617" y="7115"/>
                      <a:pt x="1616" y="7116"/>
                      <a:pt x="1614" y="7116"/>
                    </a:cubicBezTo>
                    <a:lnTo>
                      <a:pt x="1644" y="7116"/>
                    </a:lnTo>
                    <a:cubicBezTo>
                      <a:pt x="1636" y="7116"/>
                      <a:pt x="1627" y="7116"/>
                      <a:pt x="1619" y="7115"/>
                    </a:cubicBezTo>
                    <a:close/>
                    <a:moveTo>
                      <a:pt x="14238" y="1"/>
                    </a:moveTo>
                    <a:cubicBezTo>
                      <a:pt x="14225" y="1"/>
                      <a:pt x="14212" y="2"/>
                      <a:pt x="14198" y="3"/>
                    </a:cubicBezTo>
                    <a:cubicBezTo>
                      <a:pt x="13955" y="64"/>
                      <a:pt x="14016" y="399"/>
                      <a:pt x="14016" y="581"/>
                    </a:cubicBezTo>
                    <a:cubicBezTo>
                      <a:pt x="13985" y="581"/>
                      <a:pt x="13985" y="611"/>
                      <a:pt x="13955" y="611"/>
                    </a:cubicBezTo>
                    <a:cubicBezTo>
                      <a:pt x="13977" y="498"/>
                      <a:pt x="13865" y="385"/>
                      <a:pt x="13756" y="385"/>
                    </a:cubicBezTo>
                    <a:cubicBezTo>
                      <a:pt x="13719" y="385"/>
                      <a:pt x="13682" y="398"/>
                      <a:pt x="13651" y="429"/>
                    </a:cubicBezTo>
                    <a:cubicBezTo>
                      <a:pt x="13043" y="946"/>
                      <a:pt x="12253" y="1250"/>
                      <a:pt x="11523" y="1584"/>
                    </a:cubicBezTo>
                    <a:cubicBezTo>
                      <a:pt x="11523" y="1584"/>
                      <a:pt x="11523" y="1554"/>
                      <a:pt x="11523" y="1554"/>
                    </a:cubicBezTo>
                    <a:cubicBezTo>
                      <a:pt x="9699" y="2344"/>
                      <a:pt x="7693" y="2739"/>
                      <a:pt x="5961" y="3803"/>
                    </a:cubicBezTo>
                    <a:cubicBezTo>
                      <a:pt x="5961" y="3803"/>
                      <a:pt x="5961" y="3803"/>
                      <a:pt x="5991" y="3772"/>
                    </a:cubicBezTo>
                    <a:lnTo>
                      <a:pt x="5991" y="3772"/>
                    </a:lnTo>
                    <a:cubicBezTo>
                      <a:pt x="5598" y="3893"/>
                      <a:pt x="1" y="7052"/>
                      <a:pt x="1619" y="7115"/>
                    </a:cubicBezTo>
                    <a:lnTo>
                      <a:pt x="1619" y="7115"/>
                    </a:lnTo>
                    <a:cubicBezTo>
                      <a:pt x="5174" y="6538"/>
                      <a:pt x="9184" y="6233"/>
                      <a:pt x="11827" y="3529"/>
                    </a:cubicBezTo>
                    <a:cubicBezTo>
                      <a:pt x="12891" y="3134"/>
                      <a:pt x="13408" y="1888"/>
                      <a:pt x="14076" y="1006"/>
                    </a:cubicBezTo>
                    <a:cubicBezTo>
                      <a:pt x="14137" y="1949"/>
                      <a:pt x="14228" y="2861"/>
                      <a:pt x="14411" y="3742"/>
                    </a:cubicBezTo>
                    <a:cubicBezTo>
                      <a:pt x="14411" y="3742"/>
                      <a:pt x="14411" y="3772"/>
                      <a:pt x="14411" y="3772"/>
                    </a:cubicBezTo>
                    <a:cubicBezTo>
                      <a:pt x="14411" y="3772"/>
                      <a:pt x="14411" y="3803"/>
                      <a:pt x="14411" y="3833"/>
                    </a:cubicBezTo>
                    <a:cubicBezTo>
                      <a:pt x="14411" y="3864"/>
                      <a:pt x="14441" y="3864"/>
                      <a:pt x="14441" y="3864"/>
                    </a:cubicBezTo>
                    <a:lnTo>
                      <a:pt x="14411" y="3864"/>
                    </a:lnTo>
                    <a:cubicBezTo>
                      <a:pt x="14441" y="3864"/>
                      <a:pt x="14441" y="3864"/>
                      <a:pt x="14441" y="3894"/>
                    </a:cubicBezTo>
                    <a:cubicBezTo>
                      <a:pt x="14441" y="3952"/>
                      <a:pt x="14441" y="4025"/>
                      <a:pt x="14441" y="4076"/>
                    </a:cubicBezTo>
                    <a:cubicBezTo>
                      <a:pt x="14441" y="4076"/>
                      <a:pt x="14471" y="4107"/>
                      <a:pt x="14471" y="4107"/>
                    </a:cubicBezTo>
                    <a:cubicBezTo>
                      <a:pt x="14471" y="4137"/>
                      <a:pt x="14471" y="4168"/>
                      <a:pt x="14471" y="4198"/>
                    </a:cubicBezTo>
                    <a:cubicBezTo>
                      <a:pt x="14471" y="4289"/>
                      <a:pt x="14502" y="4380"/>
                      <a:pt x="14502" y="4502"/>
                    </a:cubicBezTo>
                    <a:cubicBezTo>
                      <a:pt x="14502" y="4502"/>
                      <a:pt x="14502" y="4532"/>
                      <a:pt x="14502" y="4532"/>
                    </a:cubicBezTo>
                    <a:cubicBezTo>
                      <a:pt x="14502" y="4563"/>
                      <a:pt x="14502" y="4563"/>
                      <a:pt x="14532" y="4563"/>
                    </a:cubicBezTo>
                    <a:cubicBezTo>
                      <a:pt x="14684" y="6204"/>
                      <a:pt x="15231" y="7785"/>
                      <a:pt x="15961" y="9274"/>
                    </a:cubicBezTo>
                    <a:cubicBezTo>
                      <a:pt x="16538" y="10824"/>
                      <a:pt x="17177" y="12344"/>
                      <a:pt x="17906" y="13803"/>
                    </a:cubicBezTo>
                    <a:lnTo>
                      <a:pt x="17906" y="13773"/>
                    </a:lnTo>
                    <a:cubicBezTo>
                      <a:pt x="18028" y="14046"/>
                      <a:pt x="18028" y="14380"/>
                      <a:pt x="18149" y="14624"/>
                    </a:cubicBezTo>
                    <a:cubicBezTo>
                      <a:pt x="18181" y="14640"/>
                      <a:pt x="18209" y="14647"/>
                      <a:pt x="18232" y="14647"/>
                    </a:cubicBezTo>
                    <a:cubicBezTo>
                      <a:pt x="18430" y="14647"/>
                      <a:pt x="18338" y="14121"/>
                      <a:pt x="18393" y="13985"/>
                    </a:cubicBezTo>
                    <a:cubicBezTo>
                      <a:pt x="18423" y="13864"/>
                      <a:pt x="18453" y="13712"/>
                      <a:pt x="18453" y="13590"/>
                    </a:cubicBezTo>
                    <a:cubicBezTo>
                      <a:pt x="18544" y="12891"/>
                      <a:pt x="18544" y="12192"/>
                      <a:pt x="18544" y="11493"/>
                    </a:cubicBezTo>
                    <a:cubicBezTo>
                      <a:pt x="18696" y="9031"/>
                      <a:pt x="17937" y="6751"/>
                      <a:pt x="16660" y="4684"/>
                    </a:cubicBezTo>
                    <a:cubicBezTo>
                      <a:pt x="16660" y="4684"/>
                      <a:pt x="16660" y="4654"/>
                      <a:pt x="16660" y="4654"/>
                    </a:cubicBezTo>
                    <a:cubicBezTo>
                      <a:pt x="15900" y="3286"/>
                      <a:pt x="15201" y="1827"/>
                      <a:pt x="14563" y="399"/>
                    </a:cubicBezTo>
                    <a:cubicBezTo>
                      <a:pt x="14505" y="227"/>
                      <a:pt x="14448" y="1"/>
                      <a:pt x="1423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70"/>
              <p:cNvSpPr/>
              <p:nvPr/>
            </p:nvSpPr>
            <p:spPr>
              <a:xfrm>
                <a:off x="2897425" y="4221325"/>
                <a:ext cx="508700" cy="373275"/>
              </a:xfrm>
              <a:custGeom>
                <a:rect b="b" l="l" r="r" t="t"/>
                <a:pathLst>
                  <a:path extrusionOk="0" h="14931" w="20348">
                    <a:moveTo>
                      <a:pt x="14783" y="1"/>
                    </a:moveTo>
                    <a:cubicBezTo>
                      <a:pt x="14765" y="1"/>
                      <a:pt x="14745" y="3"/>
                      <a:pt x="14724" y="7"/>
                    </a:cubicBezTo>
                    <a:cubicBezTo>
                      <a:pt x="13326" y="797"/>
                      <a:pt x="12019" y="1648"/>
                      <a:pt x="10499" y="2134"/>
                    </a:cubicBezTo>
                    <a:lnTo>
                      <a:pt x="10530" y="2134"/>
                    </a:lnTo>
                    <a:cubicBezTo>
                      <a:pt x="6426" y="2833"/>
                      <a:pt x="2961" y="5295"/>
                      <a:pt x="104" y="8213"/>
                    </a:cubicBezTo>
                    <a:cubicBezTo>
                      <a:pt x="1" y="8464"/>
                      <a:pt x="162" y="8561"/>
                      <a:pt x="472" y="8561"/>
                    </a:cubicBezTo>
                    <a:cubicBezTo>
                      <a:pt x="1439" y="8561"/>
                      <a:pt x="3855" y="7615"/>
                      <a:pt x="4177" y="7453"/>
                    </a:cubicBezTo>
                    <a:cubicBezTo>
                      <a:pt x="5575" y="6815"/>
                      <a:pt x="7034" y="6329"/>
                      <a:pt x="8524" y="5843"/>
                    </a:cubicBezTo>
                    <a:lnTo>
                      <a:pt x="8493" y="5843"/>
                    </a:lnTo>
                    <a:cubicBezTo>
                      <a:pt x="8676" y="5782"/>
                      <a:pt x="8858" y="5721"/>
                      <a:pt x="9040" y="5630"/>
                    </a:cubicBezTo>
                    <a:lnTo>
                      <a:pt x="9010" y="5630"/>
                    </a:lnTo>
                    <a:cubicBezTo>
                      <a:pt x="11138" y="4839"/>
                      <a:pt x="12688" y="3198"/>
                      <a:pt x="13934" y="1374"/>
                    </a:cubicBezTo>
                    <a:cubicBezTo>
                      <a:pt x="14025" y="1314"/>
                      <a:pt x="14086" y="1192"/>
                      <a:pt x="13995" y="1101"/>
                    </a:cubicBezTo>
                    <a:cubicBezTo>
                      <a:pt x="14025" y="1070"/>
                      <a:pt x="14025" y="1070"/>
                      <a:pt x="14025" y="1070"/>
                    </a:cubicBezTo>
                    <a:cubicBezTo>
                      <a:pt x="14117" y="979"/>
                      <a:pt x="14177" y="918"/>
                      <a:pt x="14269" y="827"/>
                    </a:cubicBezTo>
                    <a:cubicBezTo>
                      <a:pt x="14421" y="1861"/>
                      <a:pt x="14633" y="2864"/>
                      <a:pt x="14876" y="3867"/>
                    </a:cubicBezTo>
                    <a:cubicBezTo>
                      <a:pt x="15089" y="5083"/>
                      <a:pt x="15576" y="6238"/>
                      <a:pt x="15880" y="7423"/>
                    </a:cubicBezTo>
                    <a:cubicBezTo>
                      <a:pt x="16457" y="9125"/>
                      <a:pt x="17278" y="10645"/>
                      <a:pt x="18281" y="12134"/>
                    </a:cubicBezTo>
                    <a:cubicBezTo>
                      <a:pt x="18767" y="13107"/>
                      <a:pt x="19436" y="13989"/>
                      <a:pt x="20044" y="14870"/>
                    </a:cubicBezTo>
                    <a:cubicBezTo>
                      <a:pt x="20074" y="14931"/>
                      <a:pt x="20135" y="14931"/>
                      <a:pt x="20165" y="14931"/>
                    </a:cubicBezTo>
                    <a:cubicBezTo>
                      <a:pt x="20226" y="14931"/>
                      <a:pt x="20287" y="14870"/>
                      <a:pt x="20287" y="14840"/>
                    </a:cubicBezTo>
                    <a:cubicBezTo>
                      <a:pt x="20348" y="14049"/>
                      <a:pt x="20105" y="13259"/>
                      <a:pt x="20013" y="12499"/>
                    </a:cubicBezTo>
                    <a:cubicBezTo>
                      <a:pt x="19588" y="10706"/>
                      <a:pt x="19405" y="8882"/>
                      <a:pt x="18524" y="7210"/>
                    </a:cubicBezTo>
                    <a:cubicBezTo>
                      <a:pt x="18159" y="6177"/>
                      <a:pt x="17339" y="5356"/>
                      <a:pt x="16852" y="4384"/>
                    </a:cubicBezTo>
                    <a:cubicBezTo>
                      <a:pt x="16761" y="4232"/>
                      <a:pt x="16700" y="4110"/>
                      <a:pt x="16609" y="3988"/>
                    </a:cubicBezTo>
                    <a:cubicBezTo>
                      <a:pt x="15849" y="2894"/>
                      <a:pt x="15272" y="1709"/>
                      <a:pt x="14755" y="462"/>
                    </a:cubicBezTo>
                    <a:cubicBezTo>
                      <a:pt x="15040" y="405"/>
                      <a:pt x="15058" y="1"/>
                      <a:pt x="1478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70"/>
              <p:cNvSpPr/>
              <p:nvPr/>
            </p:nvSpPr>
            <p:spPr>
              <a:xfrm>
                <a:off x="2963075" y="4063500"/>
                <a:ext cx="503075" cy="355525"/>
              </a:xfrm>
              <a:custGeom>
                <a:rect b="b" l="l" r="r" t="t"/>
                <a:pathLst>
                  <a:path extrusionOk="0" h="14221" w="20123">
                    <a:moveTo>
                      <a:pt x="13170" y="0"/>
                    </a:moveTo>
                    <a:cubicBezTo>
                      <a:pt x="13136" y="0"/>
                      <a:pt x="13102" y="9"/>
                      <a:pt x="13071" y="28"/>
                    </a:cubicBezTo>
                    <a:cubicBezTo>
                      <a:pt x="12950" y="119"/>
                      <a:pt x="12858" y="271"/>
                      <a:pt x="12737" y="392"/>
                    </a:cubicBezTo>
                    <a:cubicBezTo>
                      <a:pt x="12725" y="390"/>
                      <a:pt x="12714" y="389"/>
                      <a:pt x="12703" y="389"/>
                    </a:cubicBezTo>
                    <a:cubicBezTo>
                      <a:pt x="12568" y="389"/>
                      <a:pt x="12465" y="556"/>
                      <a:pt x="12494" y="696"/>
                    </a:cubicBezTo>
                    <a:cubicBezTo>
                      <a:pt x="12220" y="1000"/>
                      <a:pt x="11947" y="1213"/>
                      <a:pt x="11582" y="1395"/>
                    </a:cubicBezTo>
                    <a:cubicBezTo>
                      <a:pt x="11582" y="1426"/>
                      <a:pt x="11491" y="1456"/>
                      <a:pt x="11460" y="1487"/>
                    </a:cubicBezTo>
                    <a:cubicBezTo>
                      <a:pt x="10974" y="1760"/>
                      <a:pt x="10488" y="2064"/>
                      <a:pt x="10001" y="2338"/>
                    </a:cubicBezTo>
                    <a:cubicBezTo>
                      <a:pt x="9424" y="2672"/>
                      <a:pt x="8725" y="2794"/>
                      <a:pt x="8117" y="3037"/>
                    </a:cubicBezTo>
                    <a:cubicBezTo>
                      <a:pt x="7296" y="3402"/>
                      <a:pt x="6475" y="3797"/>
                      <a:pt x="5746" y="4313"/>
                    </a:cubicBezTo>
                    <a:cubicBezTo>
                      <a:pt x="4560" y="5043"/>
                      <a:pt x="3618" y="6076"/>
                      <a:pt x="2524" y="6927"/>
                    </a:cubicBezTo>
                    <a:cubicBezTo>
                      <a:pt x="2281" y="7201"/>
                      <a:pt x="1" y="8538"/>
                      <a:pt x="943" y="8690"/>
                    </a:cubicBezTo>
                    <a:cubicBezTo>
                      <a:pt x="1490" y="8508"/>
                      <a:pt x="2068" y="8356"/>
                      <a:pt x="2676" y="8174"/>
                    </a:cubicBezTo>
                    <a:cubicBezTo>
                      <a:pt x="3831" y="7748"/>
                      <a:pt x="5107" y="7475"/>
                      <a:pt x="6171" y="6806"/>
                    </a:cubicBezTo>
                    <a:cubicBezTo>
                      <a:pt x="6202" y="6775"/>
                      <a:pt x="6232" y="6775"/>
                      <a:pt x="6293" y="6745"/>
                    </a:cubicBezTo>
                    <a:lnTo>
                      <a:pt x="6263" y="6745"/>
                    </a:lnTo>
                    <a:cubicBezTo>
                      <a:pt x="7357" y="6107"/>
                      <a:pt x="8573" y="5681"/>
                      <a:pt x="9606" y="4952"/>
                    </a:cubicBezTo>
                    <a:cubicBezTo>
                      <a:pt x="10305" y="4465"/>
                      <a:pt x="10913" y="3827"/>
                      <a:pt x="11460" y="3189"/>
                    </a:cubicBezTo>
                    <a:cubicBezTo>
                      <a:pt x="11472" y="3190"/>
                      <a:pt x="11483" y="3191"/>
                      <a:pt x="11494" y="3191"/>
                    </a:cubicBezTo>
                    <a:cubicBezTo>
                      <a:pt x="11742" y="3191"/>
                      <a:pt x="11833" y="2877"/>
                      <a:pt x="12007" y="2702"/>
                    </a:cubicBezTo>
                    <a:cubicBezTo>
                      <a:pt x="12281" y="2399"/>
                      <a:pt x="12463" y="2034"/>
                      <a:pt x="12676" y="1669"/>
                    </a:cubicBezTo>
                    <a:cubicBezTo>
                      <a:pt x="12889" y="2915"/>
                      <a:pt x="13314" y="4101"/>
                      <a:pt x="13770" y="5256"/>
                    </a:cubicBezTo>
                    <a:cubicBezTo>
                      <a:pt x="13892" y="5620"/>
                      <a:pt x="14044" y="5985"/>
                      <a:pt x="14226" y="6289"/>
                    </a:cubicBezTo>
                    <a:cubicBezTo>
                      <a:pt x="14378" y="6502"/>
                      <a:pt x="14439" y="6867"/>
                      <a:pt x="14682" y="6927"/>
                    </a:cubicBezTo>
                    <a:cubicBezTo>
                      <a:pt x="15320" y="8113"/>
                      <a:pt x="15959" y="9298"/>
                      <a:pt x="16749" y="10393"/>
                    </a:cubicBezTo>
                    <a:cubicBezTo>
                      <a:pt x="17570" y="11426"/>
                      <a:pt x="18269" y="12368"/>
                      <a:pt x="19059" y="13463"/>
                    </a:cubicBezTo>
                    <a:lnTo>
                      <a:pt x="19059" y="13432"/>
                    </a:lnTo>
                    <a:cubicBezTo>
                      <a:pt x="19260" y="13608"/>
                      <a:pt x="19545" y="14221"/>
                      <a:pt x="19843" y="14221"/>
                    </a:cubicBezTo>
                    <a:cubicBezTo>
                      <a:pt x="19906" y="14221"/>
                      <a:pt x="19969" y="14194"/>
                      <a:pt x="20032" y="14131"/>
                    </a:cubicBezTo>
                    <a:cubicBezTo>
                      <a:pt x="20123" y="13797"/>
                      <a:pt x="19819" y="13402"/>
                      <a:pt x="19789" y="13037"/>
                    </a:cubicBezTo>
                    <a:cubicBezTo>
                      <a:pt x="19515" y="11973"/>
                      <a:pt x="19363" y="10879"/>
                      <a:pt x="19059" y="9815"/>
                    </a:cubicBezTo>
                    <a:cubicBezTo>
                      <a:pt x="18542" y="8478"/>
                      <a:pt x="17965" y="7049"/>
                      <a:pt x="17053" y="5924"/>
                    </a:cubicBezTo>
                    <a:cubicBezTo>
                      <a:pt x="16080" y="4891"/>
                      <a:pt x="15260" y="3766"/>
                      <a:pt x="14348" y="2672"/>
                    </a:cubicBezTo>
                    <a:cubicBezTo>
                      <a:pt x="13892" y="2125"/>
                      <a:pt x="13406" y="1578"/>
                      <a:pt x="13102" y="879"/>
                    </a:cubicBezTo>
                    <a:cubicBezTo>
                      <a:pt x="13193" y="666"/>
                      <a:pt x="13314" y="484"/>
                      <a:pt x="13406" y="271"/>
                    </a:cubicBezTo>
                    <a:cubicBezTo>
                      <a:pt x="13430" y="126"/>
                      <a:pt x="13300" y="0"/>
                      <a:pt x="1317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70"/>
              <p:cNvSpPr/>
              <p:nvPr/>
            </p:nvSpPr>
            <p:spPr>
              <a:xfrm>
                <a:off x="3029150" y="4030625"/>
                <a:ext cx="460500" cy="190075"/>
              </a:xfrm>
              <a:custGeom>
                <a:rect b="b" l="l" r="r" t="t"/>
                <a:pathLst>
                  <a:path extrusionOk="0" h="7603" w="18420">
                    <a:moveTo>
                      <a:pt x="10380" y="0"/>
                    </a:moveTo>
                    <a:cubicBezTo>
                      <a:pt x="10356" y="0"/>
                      <a:pt x="10332" y="2"/>
                      <a:pt x="10307" y="5"/>
                    </a:cubicBezTo>
                    <a:cubicBezTo>
                      <a:pt x="10003" y="66"/>
                      <a:pt x="9759" y="218"/>
                      <a:pt x="9516" y="340"/>
                    </a:cubicBezTo>
                    <a:cubicBezTo>
                      <a:pt x="7662" y="583"/>
                      <a:pt x="5686" y="431"/>
                      <a:pt x="3954" y="1191"/>
                    </a:cubicBezTo>
                    <a:cubicBezTo>
                      <a:pt x="3711" y="1282"/>
                      <a:pt x="3468" y="1403"/>
                      <a:pt x="3224" y="1525"/>
                    </a:cubicBezTo>
                    <a:cubicBezTo>
                      <a:pt x="2373" y="2042"/>
                      <a:pt x="1340" y="2437"/>
                      <a:pt x="641" y="3197"/>
                    </a:cubicBezTo>
                    <a:cubicBezTo>
                      <a:pt x="0" y="3895"/>
                      <a:pt x="405" y="4106"/>
                      <a:pt x="1068" y="4106"/>
                    </a:cubicBezTo>
                    <a:cubicBezTo>
                      <a:pt x="1789" y="4106"/>
                      <a:pt x="2816" y="3856"/>
                      <a:pt x="3133" y="3714"/>
                    </a:cubicBezTo>
                    <a:cubicBezTo>
                      <a:pt x="3984" y="3349"/>
                      <a:pt x="4927" y="3258"/>
                      <a:pt x="5747" y="2893"/>
                    </a:cubicBezTo>
                    <a:cubicBezTo>
                      <a:pt x="6112" y="2741"/>
                      <a:pt x="6477" y="2559"/>
                      <a:pt x="6841" y="2407"/>
                    </a:cubicBezTo>
                    <a:lnTo>
                      <a:pt x="6811" y="2407"/>
                    </a:lnTo>
                    <a:cubicBezTo>
                      <a:pt x="8057" y="2011"/>
                      <a:pt x="9091" y="1312"/>
                      <a:pt x="10185" y="613"/>
                    </a:cubicBezTo>
                    <a:cubicBezTo>
                      <a:pt x="10266" y="613"/>
                      <a:pt x="10361" y="627"/>
                      <a:pt x="10451" y="627"/>
                    </a:cubicBezTo>
                    <a:cubicBezTo>
                      <a:pt x="10496" y="627"/>
                      <a:pt x="10540" y="623"/>
                      <a:pt x="10580" y="613"/>
                    </a:cubicBezTo>
                    <a:cubicBezTo>
                      <a:pt x="10671" y="704"/>
                      <a:pt x="10763" y="765"/>
                      <a:pt x="10854" y="856"/>
                    </a:cubicBezTo>
                    <a:cubicBezTo>
                      <a:pt x="11097" y="1251"/>
                      <a:pt x="11401" y="1677"/>
                      <a:pt x="11644" y="2011"/>
                    </a:cubicBezTo>
                    <a:cubicBezTo>
                      <a:pt x="11766" y="2163"/>
                      <a:pt x="11918" y="2376"/>
                      <a:pt x="12039" y="2559"/>
                    </a:cubicBezTo>
                    <a:cubicBezTo>
                      <a:pt x="13316" y="4291"/>
                      <a:pt x="15079" y="5659"/>
                      <a:pt x="16750" y="6935"/>
                    </a:cubicBezTo>
                    <a:lnTo>
                      <a:pt x="16720" y="6935"/>
                    </a:lnTo>
                    <a:cubicBezTo>
                      <a:pt x="16994" y="7148"/>
                      <a:pt x="17328" y="7422"/>
                      <a:pt x="17602" y="7574"/>
                    </a:cubicBezTo>
                    <a:cubicBezTo>
                      <a:pt x="17659" y="7593"/>
                      <a:pt x="17706" y="7603"/>
                      <a:pt x="17745" y="7603"/>
                    </a:cubicBezTo>
                    <a:cubicBezTo>
                      <a:pt x="18420" y="7603"/>
                      <a:pt x="16320" y="4729"/>
                      <a:pt x="16234" y="4413"/>
                    </a:cubicBezTo>
                    <a:cubicBezTo>
                      <a:pt x="15656" y="3622"/>
                      <a:pt x="14988" y="2893"/>
                      <a:pt x="14228" y="2315"/>
                    </a:cubicBezTo>
                    <a:cubicBezTo>
                      <a:pt x="13377" y="1616"/>
                      <a:pt x="12404" y="1191"/>
                      <a:pt x="11431" y="644"/>
                    </a:cubicBezTo>
                    <a:cubicBezTo>
                      <a:pt x="11087" y="471"/>
                      <a:pt x="10796" y="0"/>
                      <a:pt x="103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70"/>
              <p:cNvSpPr/>
              <p:nvPr/>
            </p:nvSpPr>
            <p:spPr>
              <a:xfrm>
                <a:off x="2859750" y="3960450"/>
                <a:ext cx="470400" cy="1086325"/>
              </a:xfrm>
              <a:custGeom>
                <a:rect b="b" l="l" r="r" t="t"/>
                <a:pathLst>
                  <a:path extrusionOk="0" h="43453" w="18816">
                    <a:moveTo>
                      <a:pt x="17533" y="0"/>
                    </a:moveTo>
                    <a:cubicBezTo>
                      <a:pt x="17335" y="0"/>
                      <a:pt x="17147" y="114"/>
                      <a:pt x="17022" y="289"/>
                    </a:cubicBezTo>
                    <a:cubicBezTo>
                      <a:pt x="16931" y="441"/>
                      <a:pt x="16839" y="593"/>
                      <a:pt x="16809" y="776"/>
                    </a:cubicBezTo>
                    <a:cubicBezTo>
                      <a:pt x="16566" y="2660"/>
                      <a:pt x="16475" y="4545"/>
                      <a:pt x="16323" y="6429"/>
                    </a:cubicBezTo>
                    <a:cubicBezTo>
                      <a:pt x="16171" y="8983"/>
                      <a:pt x="15624" y="11475"/>
                      <a:pt x="14772" y="13907"/>
                    </a:cubicBezTo>
                    <a:cubicBezTo>
                      <a:pt x="11703" y="23724"/>
                      <a:pt x="8420" y="36339"/>
                      <a:pt x="152" y="43086"/>
                    </a:cubicBezTo>
                    <a:cubicBezTo>
                      <a:pt x="61" y="43117"/>
                      <a:pt x="0" y="43238"/>
                      <a:pt x="31" y="43360"/>
                    </a:cubicBezTo>
                    <a:cubicBezTo>
                      <a:pt x="63" y="43424"/>
                      <a:pt x="118" y="43452"/>
                      <a:pt x="191" y="43452"/>
                    </a:cubicBezTo>
                    <a:cubicBezTo>
                      <a:pt x="669" y="43452"/>
                      <a:pt x="1894" y="42238"/>
                      <a:pt x="2158" y="42053"/>
                    </a:cubicBezTo>
                    <a:cubicBezTo>
                      <a:pt x="9666" y="34910"/>
                      <a:pt x="12462" y="24606"/>
                      <a:pt x="15776" y="15122"/>
                    </a:cubicBezTo>
                    <a:cubicBezTo>
                      <a:pt x="17265" y="11384"/>
                      <a:pt x="17782" y="7402"/>
                      <a:pt x="17994" y="3390"/>
                    </a:cubicBezTo>
                    <a:cubicBezTo>
                      <a:pt x="17903" y="2417"/>
                      <a:pt x="18815" y="441"/>
                      <a:pt x="17660" y="16"/>
                    </a:cubicBezTo>
                    <a:cubicBezTo>
                      <a:pt x="17618" y="5"/>
                      <a:pt x="17575" y="0"/>
                      <a:pt x="175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2" name="Google Shape;2792;p70"/>
            <p:cNvSpPr/>
            <p:nvPr/>
          </p:nvSpPr>
          <p:spPr>
            <a:xfrm>
              <a:off x="3760975" y="2287400"/>
              <a:ext cx="267225" cy="379725"/>
            </a:xfrm>
            <a:custGeom>
              <a:rect b="b" l="l" r="r" t="t"/>
              <a:pathLst>
                <a:path extrusionOk="0" h="15189" w="10689">
                  <a:moveTo>
                    <a:pt x="10338" y="0"/>
                  </a:moveTo>
                  <a:cubicBezTo>
                    <a:pt x="10297" y="0"/>
                    <a:pt x="10246" y="12"/>
                    <a:pt x="10183" y="37"/>
                  </a:cubicBezTo>
                  <a:cubicBezTo>
                    <a:pt x="8937" y="979"/>
                    <a:pt x="7660" y="1891"/>
                    <a:pt x="6475" y="2894"/>
                  </a:cubicBezTo>
                  <a:cubicBezTo>
                    <a:pt x="5107" y="4323"/>
                    <a:pt x="3891" y="5964"/>
                    <a:pt x="3040" y="7758"/>
                  </a:cubicBezTo>
                  <a:cubicBezTo>
                    <a:pt x="2067" y="9764"/>
                    <a:pt x="1855" y="12013"/>
                    <a:pt x="912" y="13989"/>
                  </a:cubicBezTo>
                  <a:cubicBezTo>
                    <a:pt x="730" y="14323"/>
                    <a:pt x="0" y="14779"/>
                    <a:pt x="365" y="15144"/>
                  </a:cubicBezTo>
                  <a:cubicBezTo>
                    <a:pt x="415" y="15175"/>
                    <a:pt x="461" y="15188"/>
                    <a:pt x="504" y="15188"/>
                  </a:cubicBezTo>
                  <a:cubicBezTo>
                    <a:pt x="670" y="15188"/>
                    <a:pt x="785" y="14991"/>
                    <a:pt x="882" y="14870"/>
                  </a:cubicBezTo>
                  <a:cubicBezTo>
                    <a:pt x="2463" y="12864"/>
                    <a:pt x="4134" y="10888"/>
                    <a:pt x="5806" y="8913"/>
                  </a:cubicBezTo>
                  <a:cubicBezTo>
                    <a:pt x="7630" y="6542"/>
                    <a:pt x="8998" y="3806"/>
                    <a:pt x="10183" y="1071"/>
                  </a:cubicBezTo>
                  <a:cubicBezTo>
                    <a:pt x="10265" y="853"/>
                    <a:pt x="10688" y="0"/>
                    <a:pt x="1033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3" name="Google Shape;2793;p70"/>
          <p:cNvSpPr/>
          <p:nvPr/>
        </p:nvSpPr>
        <p:spPr>
          <a:xfrm>
            <a:off x="840588" y="27299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70"/>
          <p:cNvSpPr/>
          <p:nvPr/>
        </p:nvSpPr>
        <p:spPr>
          <a:xfrm>
            <a:off x="7601588" y="40770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71"/>
          <p:cNvSpPr/>
          <p:nvPr/>
        </p:nvSpPr>
        <p:spPr>
          <a:xfrm>
            <a:off x="4908588" y="3964325"/>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71"/>
          <p:cNvSpPr txBox="1"/>
          <p:nvPr>
            <p:ph idx="1" type="subTitle"/>
          </p:nvPr>
        </p:nvSpPr>
        <p:spPr>
          <a:xfrm>
            <a:off x="2052075" y="1766347"/>
            <a:ext cx="24483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Entrenamiento (70%) y validación (30%)</a:t>
            </a:r>
            <a:endParaRPr/>
          </a:p>
        </p:txBody>
      </p:sp>
      <p:sp>
        <p:nvSpPr>
          <p:cNvPr id="2801" name="Google Shape;2801;p71"/>
          <p:cNvSpPr txBox="1"/>
          <p:nvPr>
            <p:ph idx="5" type="subTitle"/>
          </p:nvPr>
        </p:nvSpPr>
        <p:spPr>
          <a:xfrm>
            <a:off x="2052095" y="3034897"/>
            <a:ext cx="6203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número de datos por clase variaba mucho, por lo que se buscó regularizar y balancear las clases.</a:t>
            </a:r>
            <a:endParaRPr/>
          </a:p>
          <a:p>
            <a:pPr indent="-317500" lvl="0" marL="457200" rtl="0" algn="l">
              <a:spcBef>
                <a:spcPts val="0"/>
              </a:spcBef>
              <a:spcAft>
                <a:spcPts val="0"/>
              </a:spcAft>
              <a:buSzPts val="1400"/>
              <a:buChar char="●"/>
            </a:pPr>
            <a:r>
              <a:rPr b="1" lang="en"/>
              <a:t>1er acercamiento: </a:t>
            </a:r>
            <a:r>
              <a:rPr lang="en"/>
              <a:t>Dejar 17 imágenes por clase</a:t>
            </a:r>
            <a:endParaRPr/>
          </a:p>
          <a:p>
            <a:pPr indent="-317500" lvl="0" marL="457200" rtl="0" algn="l">
              <a:spcBef>
                <a:spcPts val="0"/>
              </a:spcBef>
              <a:spcAft>
                <a:spcPts val="0"/>
              </a:spcAft>
              <a:buSzPts val="1400"/>
              <a:buChar char="●"/>
            </a:pPr>
            <a:r>
              <a:rPr b="1" lang="en"/>
              <a:t>2do acercamiento: </a:t>
            </a:r>
            <a:r>
              <a:rPr lang="en"/>
              <a:t>Dejar clases con +11 elementos y aplicar sobremuestreo para tener min. 35 por clase. En la selección de modelo se probó utilizar pesos para reducir el sesgo por cantidad de </a:t>
            </a:r>
            <a:r>
              <a:rPr lang="en"/>
              <a:t>imágenes</a:t>
            </a:r>
            <a:r>
              <a:rPr lang="en"/>
              <a:t>. </a:t>
            </a:r>
            <a:endParaRPr/>
          </a:p>
        </p:txBody>
      </p:sp>
      <p:sp>
        <p:nvSpPr>
          <p:cNvPr id="2802" name="Google Shape;2802;p71"/>
          <p:cNvSpPr txBox="1"/>
          <p:nvPr>
            <p:ph idx="3" type="subTitle"/>
          </p:nvPr>
        </p:nvSpPr>
        <p:spPr>
          <a:xfrm>
            <a:off x="5807586" y="1766347"/>
            <a:ext cx="24483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Eliminar clases vacías </a:t>
            </a:r>
            <a:endParaRPr/>
          </a:p>
        </p:txBody>
      </p:sp>
      <p:sp>
        <p:nvSpPr>
          <p:cNvPr id="2803" name="Google Shape;2803;p71"/>
          <p:cNvSpPr txBox="1"/>
          <p:nvPr>
            <p:ph idx="13" type="subTitle"/>
          </p:nvPr>
        </p:nvSpPr>
        <p:spPr>
          <a:xfrm>
            <a:off x="2052082" y="2691550"/>
            <a:ext cx="5920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Sobremuestreo y submuestreo</a:t>
            </a:r>
            <a:endParaRPr/>
          </a:p>
        </p:txBody>
      </p:sp>
      <p:sp>
        <p:nvSpPr>
          <p:cNvPr id="2804" name="Google Shape;2804;p71"/>
          <p:cNvSpPr txBox="1"/>
          <p:nvPr>
            <p:ph type="title"/>
          </p:nvPr>
        </p:nvSpPr>
        <p:spPr>
          <a:xfrm>
            <a:off x="1003445" y="1450645"/>
            <a:ext cx="882000" cy="7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a:t>
            </a:r>
            <a:endParaRPr sz="8000"/>
          </a:p>
        </p:txBody>
      </p:sp>
      <p:sp>
        <p:nvSpPr>
          <p:cNvPr id="2805" name="Google Shape;2805;p71"/>
          <p:cNvSpPr txBox="1"/>
          <p:nvPr>
            <p:ph idx="2" type="title"/>
          </p:nvPr>
        </p:nvSpPr>
        <p:spPr>
          <a:xfrm>
            <a:off x="4728820" y="1450645"/>
            <a:ext cx="882000" cy="7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a:t>
            </a:r>
            <a:endParaRPr/>
          </a:p>
        </p:txBody>
      </p:sp>
      <p:sp>
        <p:nvSpPr>
          <p:cNvPr id="2806" name="Google Shape;2806;p71"/>
          <p:cNvSpPr txBox="1"/>
          <p:nvPr>
            <p:ph idx="4" type="title"/>
          </p:nvPr>
        </p:nvSpPr>
        <p:spPr>
          <a:xfrm>
            <a:off x="1003445" y="2719883"/>
            <a:ext cx="882000" cy="7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a:t>
            </a:r>
            <a:endParaRPr/>
          </a:p>
        </p:txBody>
      </p:sp>
      <p:sp>
        <p:nvSpPr>
          <p:cNvPr id="2807" name="Google Shape;2807;p71"/>
          <p:cNvSpPr txBox="1"/>
          <p:nvPr>
            <p:ph idx="15" type="title"/>
          </p:nvPr>
        </p:nvSpPr>
        <p:spPr>
          <a:xfrm>
            <a:off x="872400" y="538025"/>
            <a:ext cx="7704000" cy="4797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-Tratamiento de datos-</a:t>
            </a:r>
            <a:endParaRPr/>
          </a:p>
        </p:txBody>
      </p:sp>
      <p:sp>
        <p:nvSpPr>
          <p:cNvPr id="2808" name="Google Shape;2808;p71"/>
          <p:cNvSpPr txBox="1"/>
          <p:nvPr>
            <p:ph idx="8" type="subTitle"/>
          </p:nvPr>
        </p:nvSpPr>
        <p:spPr>
          <a:xfrm>
            <a:off x="2052070" y="1418775"/>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Separación</a:t>
            </a:r>
            <a:endParaRPr/>
          </a:p>
        </p:txBody>
      </p:sp>
      <p:sp>
        <p:nvSpPr>
          <p:cNvPr id="2809" name="Google Shape;2809;p71"/>
          <p:cNvSpPr txBox="1"/>
          <p:nvPr>
            <p:ph idx="9" type="subTitle"/>
          </p:nvPr>
        </p:nvSpPr>
        <p:spPr>
          <a:xfrm>
            <a:off x="5807570" y="1418775"/>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Datos nulos</a:t>
            </a:r>
            <a:endParaRPr/>
          </a:p>
        </p:txBody>
      </p:sp>
      <p:sp>
        <p:nvSpPr>
          <p:cNvPr id="2810" name="Google Shape;2810;p71"/>
          <p:cNvSpPr/>
          <p:nvPr/>
        </p:nvSpPr>
        <p:spPr>
          <a:xfrm>
            <a:off x="8029075" y="926213"/>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1" name="Google Shape;2811;p71"/>
          <p:cNvGrpSpPr/>
          <p:nvPr/>
        </p:nvGrpSpPr>
        <p:grpSpPr>
          <a:xfrm>
            <a:off x="2" y="3898527"/>
            <a:ext cx="1659250" cy="1401783"/>
            <a:chOff x="1945600" y="787875"/>
            <a:chExt cx="2003925" cy="1692975"/>
          </a:xfrm>
        </p:grpSpPr>
        <p:sp>
          <p:nvSpPr>
            <p:cNvPr id="2812" name="Google Shape;2812;p71"/>
            <p:cNvSpPr/>
            <p:nvPr/>
          </p:nvSpPr>
          <p:spPr>
            <a:xfrm>
              <a:off x="2336175" y="1634050"/>
              <a:ext cx="1377700" cy="634725"/>
            </a:xfrm>
            <a:custGeom>
              <a:rect b="b" l="l" r="r" t="t"/>
              <a:pathLst>
                <a:path extrusionOk="0" h="25389" w="55108">
                  <a:moveTo>
                    <a:pt x="1" y="1"/>
                  </a:moveTo>
                  <a:cubicBezTo>
                    <a:pt x="3528" y="22578"/>
                    <a:pt x="7847" y="25388"/>
                    <a:pt x="19332" y="25388"/>
                  </a:cubicBezTo>
                  <a:cubicBezTo>
                    <a:pt x="23139" y="25388"/>
                    <a:pt x="27732" y="25079"/>
                    <a:pt x="33344" y="25079"/>
                  </a:cubicBezTo>
                  <a:cubicBezTo>
                    <a:pt x="35169" y="25079"/>
                    <a:pt x="37102" y="25112"/>
                    <a:pt x="39150" y="25199"/>
                  </a:cubicBezTo>
                  <a:cubicBezTo>
                    <a:pt x="39249" y="25200"/>
                    <a:pt x="39347" y="25201"/>
                    <a:pt x="39444" y="25201"/>
                  </a:cubicBezTo>
                  <a:cubicBezTo>
                    <a:pt x="52436" y="25201"/>
                    <a:pt x="52664" y="9172"/>
                    <a:pt x="551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71"/>
            <p:cNvSpPr/>
            <p:nvPr/>
          </p:nvSpPr>
          <p:spPr>
            <a:xfrm>
              <a:off x="2609075" y="2081525"/>
              <a:ext cx="106250" cy="117525"/>
            </a:xfrm>
            <a:custGeom>
              <a:rect b="b" l="l" r="r" t="t"/>
              <a:pathLst>
                <a:path extrusionOk="0" h="4701" w="4250">
                  <a:moveTo>
                    <a:pt x="1184" y="1"/>
                  </a:moveTo>
                  <a:cubicBezTo>
                    <a:pt x="1063" y="1"/>
                    <a:pt x="947" y="132"/>
                    <a:pt x="1030" y="278"/>
                  </a:cubicBezTo>
                  <a:lnTo>
                    <a:pt x="1972" y="1980"/>
                  </a:lnTo>
                  <a:lnTo>
                    <a:pt x="179" y="3166"/>
                  </a:lnTo>
                  <a:cubicBezTo>
                    <a:pt x="1" y="3268"/>
                    <a:pt x="100" y="3498"/>
                    <a:pt x="262" y="3498"/>
                  </a:cubicBezTo>
                  <a:cubicBezTo>
                    <a:pt x="293" y="3498"/>
                    <a:pt x="327" y="3489"/>
                    <a:pt x="361" y="3470"/>
                  </a:cubicBezTo>
                  <a:cubicBezTo>
                    <a:pt x="939" y="3075"/>
                    <a:pt x="1547" y="2679"/>
                    <a:pt x="2124" y="2284"/>
                  </a:cubicBezTo>
                  <a:lnTo>
                    <a:pt x="3401" y="4625"/>
                  </a:lnTo>
                  <a:cubicBezTo>
                    <a:pt x="3437" y="4678"/>
                    <a:pt x="3488" y="4700"/>
                    <a:pt x="3540" y="4700"/>
                  </a:cubicBezTo>
                  <a:cubicBezTo>
                    <a:pt x="3667" y="4700"/>
                    <a:pt x="3800" y="4571"/>
                    <a:pt x="3735" y="4442"/>
                  </a:cubicBezTo>
                  <a:lnTo>
                    <a:pt x="2428" y="2102"/>
                  </a:lnTo>
                  <a:cubicBezTo>
                    <a:pt x="3006" y="1737"/>
                    <a:pt x="3553" y="1372"/>
                    <a:pt x="4100" y="1008"/>
                  </a:cubicBezTo>
                  <a:cubicBezTo>
                    <a:pt x="4250" y="908"/>
                    <a:pt x="4154" y="665"/>
                    <a:pt x="4014" y="665"/>
                  </a:cubicBezTo>
                  <a:cubicBezTo>
                    <a:pt x="3983" y="665"/>
                    <a:pt x="3950" y="676"/>
                    <a:pt x="3918" y="704"/>
                  </a:cubicBezTo>
                  <a:cubicBezTo>
                    <a:pt x="3371" y="1068"/>
                    <a:pt x="2823" y="1403"/>
                    <a:pt x="2276" y="1768"/>
                  </a:cubicBezTo>
                  <a:cubicBezTo>
                    <a:pt x="1942" y="1220"/>
                    <a:pt x="1638" y="643"/>
                    <a:pt x="1334" y="96"/>
                  </a:cubicBezTo>
                  <a:cubicBezTo>
                    <a:pt x="1296" y="29"/>
                    <a:pt x="1239" y="1"/>
                    <a:pt x="1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71"/>
            <p:cNvSpPr/>
            <p:nvPr/>
          </p:nvSpPr>
          <p:spPr>
            <a:xfrm>
              <a:off x="2863225" y="2036050"/>
              <a:ext cx="98650" cy="113225"/>
            </a:xfrm>
            <a:custGeom>
              <a:rect b="b" l="l" r="r" t="t"/>
              <a:pathLst>
                <a:path extrusionOk="0" h="4529" w="3946">
                  <a:moveTo>
                    <a:pt x="999" y="0"/>
                  </a:moveTo>
                  <a:cubicBezTo>
                    <a:pt x="890" y="0"/>
                    <a:pt x="779" y="84"/>
                    <a:pt x="834" y="213"/>
                  </a:cubicBezTo>
                  <a:cubicBezTo>
                    <a:pt x="1077" y="881"/>
                    <a:pt x="1320" y="1550"/>
                    <a:pt x="1563" y="2219"/>
                  </a:cubicBezTo>
                  <a:cubicBezTo>
                    <a:pt x="1107" y="2310"/>
                    <a:pt x="651" y="2401"/>
                    <a:pt x="196" y="2492"/>
                  </a:cubicBezTo>
                  <a:cubicBezTo>
                    <a:pt x="0" y="2548"/>
                    <a:pt x="61" y="2834"/>
                    <a:pt x="237" y="2834"/>
                  </a:cubicBezTo>
                  <a:cubicBezTo>
                    <a:pt x="252" y="2834"/>
                    <a:pt x="269" y="2832"/>
                    <a:pt x="287" y="2827"/>
                  </a:cubicBezTo>
                  <a:cubicBezTo>
                    <a:pt x="743" y="2735"/>
                    <a:pt x="1229" y="2644"/>
                    <a:pt x="1685" y="2553"/>
                  </a:cubicBezTo>
                  <a:cubicBezTo>
                    <a:pt x="1898" y="3161"/>
                    <a:pt x="2141" y="3799"/>
                    <a:pt x="2354" y="4407"/>
                  </a:cubicBezTo>
                  <a:cubicBezTo>
                    <a:pt x="2390" y="4492"/>
                    <a:pt x="2464" y="4528"/>
                    <a:pt x="2537" y="4528"/>
                  </a:cubicBezTo>
                  <a:cubicBezTo>
                    <a:pt x="2648" y="4528"/>
                    <a:pt x="2755" y="4444"/>
                    <a:pt x="2718" y="4316"/>
                  </a:cubicBezTo>
                  <a:lnTo>
                    <a:pt x="2050" y="2462"/>
                  </a:lnTo>
                  <a:lnTo>
                    <a:pt x="3721" y="2097"/>
                  </a:lnTo>
                  <a:cubicBezTo>
                    <a:pt x="3946" y="2069"/>
                    <a:pt x="3885" y="1756"/>
                    <a:pt x="3683" y="1756"/>
                  </a:cubicBezTo>
                  <a:cubicBezTo>
                    <a:pt x="3667" y="1756"/>
                    <a:pt x="3649" y="1758"/>
                    <a:pt x="3630" y="1763"/>
                  </a:cubicBezTo>
                  <a:cubicBezTo>
                    <a:pt x="3053" y="1884"/>
                    <a:pt x="2475" y="2006"/>
                    <a:pt x="1898" y="2128"/>
                  </a:cubicBezTo>
                  <a:cubicBezTo>
                    <a:pt x="1655" y="1459"/>
                    <a:pt x="1411" y="790"/>
                    <a:pt x="1168" y="121"/>
                  </a:cubicBezTo>
                  <a:cubicBezTo>
                    <a:pt x="1144" y="37"/>
                    <a:pt x="107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71"/>
            <p:cNvSpPr/>
            <p:nvPr/>
          </p:nvSpPr>
          <p:spPr>
            <a:xfrm>
              <a:off x="3194100" y="2000550"/>
              <a:ext cx="104125" cy="113775"/>
            </a:xfrm>
            <a:custGeom>
              <a:rect b="b" l="l" r="r" t="t"/>
              <a:pathLst>
                <a:path extrusionOk="0" h="4551" w="4165">
                  <a:moveTo>
                    <a:pt x="1595" y="0"/>
                  </a:moveTo>
                  <a:cubicBezTo>
                    <a:pt x="1490" y="0"/>
                    <a:pt x="1381" y="91"/>
                    <a:pt x="1398" y="234"/>
                  </a:cubicBezTo>
                  <a:lnTo>
                    <a:pt x="1763" y="2210"/>
                  </a:lnTo>
                  <a:cubicBezTo>
                    <a:pt x="1247" y="2271"/>
                    <a:pt x="760" y="2301"/>
                    <a:pt x="243" y="2332"/>
                  </a:cubicBezTo>
                  <a:cubicBezTo>
                    <a:pt x="10" y="2361"/>
                    <a:pt x="1" y="2698"/>
                    <a:pt x="215" y="2698"/>
                  </a:cubicBezTo>
                  <a:cubicBezTo>
                    <a:pt x="224" y="2698"/>
                    <a:pt x="234" y="2698"/>
                    <a:pt x="243" y="2697"/>
                  </a:cubicBezTo>
                  <a:cubicBezTo>
                    <a:pt x="760" y="2666"/>
                    <a:pt x="1307" y="2636"/>
                    <a:pt x="1824" y="2575"/>
                  </a:cubicBezTo>
                  <a:cubicBezTo>
                    <a:pt x="1946" y="3183"/>
                    <a:pt x="2037" y="3821"/>
                    <a:pt x="2158" y="4429"/>
                  </a:cubicBezTo>
                  <a:cubicBezTo>
                    <a:pt x="2170" y="4514"/>
                    <a:pt x="2235" y="4550"/>
                    <a:pt x="2307" y="4550"/>
                  </a:cubicBezTo>
                  <a:cubicBezTo>
                    <a:pt x="2416" y="4550"/>
                    <a:pt x="2541" y="4466"/>
                    <a:pt x="2523" y="4338"/>
                  </a:cubicBezTo>
                  <a:cubicBezTo>
                    <a:pt x="2402" y="3730"/>
                    <a:pt x="2310" y="3152"/>
                    <a:pt x="2189" y="2545"/>
                  </a:cubicBezTo>
                  <a:cubicBezTo>
                    <a:pt x="2766" y="2514"/>
                    <a:pt x="3344" y="2453"/>
                    <a:pt x="3921" y="2423"/>
                  </a:cubicBezTo>
                  <a:cubicBezTo>
                    <a:pt x="4155" y="2394"/>
                    <a:pt x="4164" y="2056"/>
                    <a:pt x="3949" y="2056"/>
                  </a:cubicBezTo>
                  <a:cubicBezTo>
                    <a:pt x="3940" y="2056"/>
                    <a:pt x="3931" y="2057"/>
                    <a:pt x="3921" y="2058"/>
                  </a:cubicBezTo>
                  <a:lnTo>
                    <a:pt x="2128" y="2210"/>
                  </a:lnTo>
                  <a:cubicBezTo>
                    <a:pt x="2006" y="1511"/>
                    <a:pt x="1885" y="812"/>
                    <a:pt x="1763" y="143"/>
                  </a:cubicBezTo>
                  <a:cubicBezTo>
                    <a:pt x="1738" y="44"/>
                    <a:pt x="1668" y="0"/>
                    <a:pt x="1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71"/>
            <p:cNvSpPr/>
            <p:nvPr/>
          </p:nvSpPr>
          <p:spPr>
            <a:xfrm>
              <a:off x="3444500" y="2077300"/>
              <a:ext cx="79675" cy="97800"/>
            </a:xfrm>
            <a:custGeom>
              <a:rect b="b" l="l" r="r" t="t"/>
              <a:pathLst>
                <a:path extrusionOk="0" h="3912" w="3187">
                  <a:moveTo>
                    <a:pt x="882" y="0"/>
                  </a:moveTo>
                  <a:cubicBezTo>
                    <a:pt x="780" y="0"/>
                    <a:pt x="678" y="91"/>
                    <a:pt x="714" y="234"/>
                  </a:cubicBezTo>
                  <a:cubicBezTo>
                    <a:pt x="866" y="934"/>
                    <a:pt x="1018" y="1663"/>
                    <a:pt x="1170" y="2392"/>
                  </a:cubicBezTo>
                  <a:cubicBezTo>
                    <a:pt x="836" y="2484"/>
                    <a:pt x="532" y="2575"/>
                    <a:pt x="197" y="2666"/>
                  </a:cubicBezTo>
                  <a:cubicBezTo>
                    <a:pt x="1" y="2722"/>
                    <a:pt x="63" y="3038"/>
                    <a:pt x="266" y="3038"/>
                  </a:cubicBezTo>
                  <a:cubicBezTo>
                    <a:pt x="283" y="3038"/>
                    <a:pt x="300" y="3035"/>
                    <a:pt x="319" y="3031"/>
                  </a:cubicBezTo>
                  <a:cubicBezTo>
                    <a:pt x="623" y="2940"/>
                    <a:pt x="927" y="2848"/>
                    <a:pt x="1231" y="2757"/>
                  </a:cubicBezTo>
                  <a:cubicBezTo>
                    <a:pt x="1322" y="3092"/>
                    <a:pt x="1383" y="3426"/>
                    <a:pt x="1474" y="3791"/>
                  </a:cubicBezTo>
                  <a:cubicBezTo>
                    <a:pt x="1486" y="3875"/>
                    <a:pt x="1551" y="3912"/>
                    <a:pt x="1621" y="3912"/>
                  </a:cubicBezTo>
                  <a:cubicBezTo>
                    <a:pt x="1727" y="3912"/>
                    <a:pt x="1845" y="3828"/>
                    <a:pt x="1808" y="3700"/>
                  </a:cubicBezTo>
                  <a:cubicBezTo>
                    <a:pt x="1747" y="3335"/>
                    <a:pt x="1656" y="3000"/>
                    <a:pt x="1595" y="2666"/>
                  </a:cubicBezTo>
                  <a:cubicBezTo>
                    <a:pt x="2051" y="2514"/>
                    <a:pt x="2507" y="2392"/>
                    <a:pt x="2963" y="2271"/>
                  </a:cubicBezTo>
                  <a:cubicBezTo>
                    <a:pt x="3186" y="2187"/>
                    <a:pt x="3128" y="1899"/>
                    <a:pt x="2929" y="1899"/>
                  </a:cubicBezTo>
                  <a:cubicBezTo>
                    <a:pt x="2911" y="1899"/>
                    <a:pt x="2892" y="1901"/>
                    <a:pt x="2872" y="1906"/>
                  </a:cubicBezTo>
                  <a:cubicBezTo>
                    <a:pt x="2416" y="2028"/>
                    <a:pt x="1960" y="2180"/>
                    <a:pt x="1504" y="2301"/>
                  </a:cubicBezTo>
                  <a:cubicBezTo>
                    <a:pt x="1352" y="1572"/>
                    <a:pt x="1200" y="842"/>
                    <a:pt x="1048" y="143"/>
                  </a:cubicBezTo>
                  <a:cubicBezTo>
                    <a:pt x="1023" y="44"/>
                    <a:pt x="953" y="0"/>
                    <a:pt x="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71"/>
            <p:cNvSpPr/>
            <p:nvPr/>
          </p:nvSpPr>
          <p:spPr>
            <a:xfrm>
              <a:off x="2956250" y="1909125"/>
              <a:ext cx="116275" cy="100525"/>
            </a:xfrm>
            <a:custGeom>
              <a:rect b="b" l="l" r="r" t="t"/>
              <a:pathLst>
                <a:path extrusionOk="0" h="4021" w="4651">
                  <a:moveTo>
                    <a:pt x="1832" y="1"/>
                  </a:moveTo>
                  <a:cubicBezTo>
                    <a:pt x="1741" y="1"/>
                    <a:pt x="1657" y="62"/>
                    <a:pt x="1672" y="183"/>
                  </a:cubicBezTo>
                  <a:lnTo>
                    <a:pt x="1885" y="2280"/>
                  </a:lnTo>
                  <a:lnTo>
                    <a:pt x="213" y="2280"/>
                  </a:lnTo>
                  <a:cubicBezTo>
                    <a:pt x="0" y="2280"/>
                    <a:pt x="0" y="2645"/>
                    <a:pt x="213" y="2645"/>
                  </a:cubicBezTo>
                  <a:lnTo>
                    <a:pt x="1946" y="2645"/>
                  </a:lnTo>
                  <a:lnTo>
                    <a:pt x="2067" y="3861"/>
                  </a:lnTo>
                  <a:cubicBezTo>
                    <a:pt x="2083" y="3967"/>
                    <a:pt x="2181" y="4021"/>
                    <a:pt x="2273" y="4021"/>
                  </a:cubicBezTo>
                  <a:cubicBezTo>
                    <a:pt x="2364" y="4021"/>
                    <a:pt x="2447" y="3967"/>
                    <a:pt x="2432" y="3861"/>
                  </a:cubicBezTo>
                  <a:lnTo>
                    <a:pt x="2311" y="2645"/>
                  </a:lnTo>
                  <a:lnTo>
                    <a:pt x="4408" y="2645"/>
                  </a:lnTo>
                  <a:cubicBezTo>
                    <a:pt x="4651" y="2645"/>
                    <a:pt x="4651" y="2280"/>
                    <a:pt x="4408" y="2280"/>
                  </a:cubicBezTo>
                  <a:lnTo>
                    <a:pt x="2250" y="2280"/>
                  </a:lnTo>
                  <a:lnTo>
                    <a:pt x="2037" y="183"/>
                  </a:lnTo>
                  <a:cubicBezTo>
                    <a:pt x="2022" y="62"/>
                    <a:pt x="1923" y="1"/>
                    <a:pt x="18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1"/>
            <p:cNvSpPr/>
            <p:nvPr/>
          </p:nvSpPr>
          <p:spPr>
            <a:xfrm>
              <a:off x="3428725" y="1906100"/>
              <a:ext cx="110550" cy="120025"/>
            </a:xfrm>
            <a:custGeom>
              <a:rect b="b" l="l" r="r" t="t"/>
              <a:pathLst>
                <a:path extrusionOk="0" h="4801" w="4422">
                  <a:moveTo>
                    <a:pt x="2182" y="1"/>
                  </a:moveTo>
                  <a:cubicBezTo>
                    <a:pt x="2110" y="1"/>
                    <a:pt x="2038" y="37"/>
                    <a:pt x="2014" y="122"/>
                  </a:cubicBezTo>
                  <a:cubicBezTo>
                    <a:pt x="1771" y="791"/>
                    <a:pt x="1527" y="1429"/>
                    <a:pt x="1284" y="2098"/>
                  </a:cubicBezTo>
                  <a:cubicBezTo>
                    <a:pt x="950" y="1946"/>
                    <a:pt x="615" y="1824"/>
                    <a:pt x="281" y="1672"/>
                  </a:cubicBezTo>
                  <a:cubicBezTo>
                    <a:pt x="258" y="1662"/>
                    <a:pt x="236" y="1657"/>
                    <a:pt x="216" y="1657"/>
                  </a:cubicBezTo>
                  <a:cubicBezTo>
                    <a:pt x="52" y="1657"/>
                    <a:pt x="0" y="1956"/>
                    <a:pt x="190" y="2037"/>
                  </a:cubicBezTo>
                  <a:cubicBezTo>
                    <a:pt x="524" y="2158"/>
                    <a:pt x="828" y="2280"/>
                    <a:pt x="1163" y="2432"/>
                  </a:cubicBezTo>
                  <a:cubicBezTo>
                    <a:pt x="889" y="3131"/>
                    <a:pt x="615" y="3860"/>
                    <a:pt x="372" y="4560"/>
                  </a:cubicBezTo>
                  <a:cubicBezTo>
                    <a:pt x="316" y="4709"/>
                    <a:pt x="420" y="4800"/>
                    <a:pt x="530" y="4800"/>
                  </a:cubicBezTo>
                  <a:cubicBezTo>
                    <a:pt x="599" y="4800"/>
                    <a:pt x="671" y="4764"/>
                    <a:pt x="707" y="4681"/>
                  </a:cubicBezTo>
                  <a:cubicBezTo>
                    <a:pt x="980" y="3952"/>
                    <a:pt x="1223" y="3253"/>
                    <a:pt x="1497" y="2553"/>
                  </a:cubicBezTo>
                  <a:cubicBezTo>
                    <a:pt x="2378" y="2949"/>
                    <a:pt x="3260" y="3313"/>
                    <a:pt x="4141" y="3678"/>
                  </a:cubicBezTo>
                  <a:cubicBezTo>
                    <a:pt x="4165" y="3688"/>
                    <a:pt x="4187" y="3693"/>
                    <a:pt x="4207" y="3693"/>
                  </a:cubicBezTo>
                  <a:cubicBezTo>
                    <a:pt x="4370" y="3693"/>
                    <a:pt x="4422" y="3395"/>
                    <a:pt x="4233" y="3313"/>
                  </a:cubicBezTo>
                  <a:cubicBezTo>
                    <a:pt x="3351" y="2949"/>
                    <a:pt x="2470" y="2584"/>
                    <a:pt x="1619" y="2219"/>
                  </a:cubicBezTo>
                  <a:cubicBezTo>
                    <a:pt x="1862" y="1550"/>
                    <a:pt x="2105" y="882"/>
                    <a:pt x="2348" y="213"/>
                  </a:cubicBezTo>
                  <a:cubicBezTo>
                    <a:pt x="2403" y="85"/>
                    <a:pt x="2292" y="1"/>
                    <a:pt x="2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1"/>
            <p:cNvSpPr/>
            <p:nvPr/>
          </p:nvSpPr>
          <p:spPr>
            <a:xfrm>
              <a:off x="2476775" y="1924600"/>
              <a:ext cx="132225" cy="129700"/>
            </a:xfrm>
            <a:custGeom>
              <a:rect b="b" l="l" r="r" t="t"/>
              <a:pathLst>
                <a:path extrusionOk="0" h="5188" w="5289">
                  <a:moveTo>
                    <a:pt x="3102" y="1"/>
                  </a:moveTo>
                  <a:cubicBezTo>
                    <a:pt x="3008" y="1"/>
                    <a:pt x="2903" y="62"/>
                    <a:pt x="2887" y="172"/>
                  </a:cubicBezTo>
                  <a:cubicBezTo>
                    <a:pt x="2827" y="628"/>
                    <a:pt x="2796" y="1054"/>
                    <a:pt x="2735" y="1510"/>
                  </a:cubicBezTo>
                  <a:lnTo>
                    <a:pt x="213" y="1358"/>
                  </a:lnTo>
                  <a:cubicBezTo>
                    <a:pt x="204" y="1356"/>
                    <a:pt x="196" y="1356"/>
                    <a:pt x="188" y="1356"/>
                  </a:cubicBezTo>
                  <a:cubicBezTo>
                    <a:pt x="0" y="1356"/>
                    <a:pt x="8" y="1692"/>
                    <a:pt x="213" y="1692"/>
                  </a:cubicBezTo>
                  <a:cubicBezTo>
                    <a:pt x="1033" y="1753"/>
                    <a:pt x="1884" y="1813"/>
                    <a:pt x="2705" y="1874"/>
                  </a:cubicBezTo>
                  <a:lnTo>
                    <a:pt x="2310" y="5005"/>
                  </a:lnTo>
                  <a:cubicBezTo>
                    <a:pt x="2295" y="5127"/>
                    <a:pt x="2378" y="5187"/>
                    <a:pt x="2469" y="5187"/>
                  </a:cubicBezTo>
                  <a:cubicBezTo>
                    <a:pt x="2561" y="5187"/>
                    <a:pt x="2659" y="5127"/>
                    <a:pt x="2675" y="5005"/>
                  </a:cubicBezTo>
                  <a:cubicBezTo>
                    <a:pt x="2796" y="3972"/>
                    <a:pt x="2918" y="2938"/>
                    <a:pt x="3039" y="1874"/>
                  </a:cubicBezTo>
                  <a:cubicBezTo>
                    <a:pt x="3708" y="1935"/>
                    <a:pt x="4377" y="1965"/>
                    <a:pt x="5045" y="1996"/>
                  </a:cubicBezTo>
                  <a:cubicBezTo>
                    <a:pt x="5055" y="1997"/>
                    <a:pt x="5064" y="1998"/>
                    <a:pt x="5073" y="1998"/>
                  </a:cubicBezTo>
                  <a:cubicBezTo>
                    <a:pt x="5288" y="1998"/>
                    <a:pt x="5279" y="1660"/>
                    <a:pt x="5045" y="1631"/>
                  </a:cubicBezTo>
                  <a:cubicBezTo>
                    <a:pt x="4407" y="1601"/>
                    <a:pt x="3738" y="1570"/>
                    <a:pt x="3100" y="1510"/>
                  </a:cubicBezTo>
                  <a:cubicBezTo>
                    <a:pt x="3161" y="1084"/>
                    <a:pt x="3191" y="628"/>
                    <a:pt x="3252" y="172"/>
                  </a:cubicBezTo>
                  <a:cubicBezTo>
                    <a:pt x="3267" y="55"/>
                    <a:pt x="3189" y="1"/>
                    <a:pt x="3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71"/>
            <p:cNvSpPr/>
            <p:nvPr/>
          </p:nvSpPr>
          <p:spPr>
            <a:xfrm>
              <a:off x="2777150" y="2194875"/>
              <a:ext cx="112000" cy="72125"/>
            </a:xfrm>
            <a:custGeom>
              <a:rect b="b" l="l" r="r" t="t"/>
              <a:pathLst>
                <a:path extrusionOk="0" h="2885" w="4480">
                  <a:moveTo>
                    <a:pt x="1540" y="0"/>
                  </a:moveTo>
                  <a:cubicBezTo>
                    <a:pt x="1429" y="0"/>
                    <a:pt x="1322" y="84"/>
                    <a:pt x="1359" y="212"/>
                  </a:cubicBezTo>
                  <a:cubicBezTo>
                    <a:pt x="1511" y="607"/>
                    <a:pt x="1632" y="1003"/>
                    <a:pt x="1784" y="1367"/>
                  </a:cubicBezTo>
                  <a:cubicBezTo>
                    <a:pt x="1268" y="1459"/>
                    <a:pt x="751" y="1550"/>
                    <a:pt x="234" y="1611"/>
                  </a:cubicBezTo>
                  <a:cubicBezTo>
                    <a:pt x="1" y="1640"/>
                    <a:pt x="75" y="1977"/>
                    <a:pt x="297" y="1977"/>
                  </a:cubicBezTo>
                  <a:cubicBezTo>
                    <a:pt x="306" y="1977"/>
                    <a:pt x="316" y="1976"/>
                    <a:pt x="325" y="1975"/>
                  </a:cubicBezTo>
                  <a:lnTo>
                    <a:pt x="1906" y="1732"/>
                  </a:lnTo>
                  <a:lnTo>
                    <a:pt x="2271" y="2766"/>
                  </a:lnTo>
                  <a:cubicBezTo>
                    <a:pt x="2306" y="2848"/>
                    <a:pt x="2378" y="2885"/>
                    <a:pt x="2449" y="2885"/>
                  </a:cubicBezTo>
                  <a:cubicBezTo>
                    <a:pt x="2562" y="2885"/>
                    <a:pt x="2673" y="2793"/>
                    <a:pt x="2635" y="2644"/>
                  </a:cubicBezTo>
                  <a:cubicBezTo>
                    <a:pt x="2514" y="2340"/>
                    <a:pt x="2392" y="2006"/>
                    <a:pt x="2271" y="1671"/>
                  </a:cubicBezTo>
                  <a:cubicBezTo>
                    <a:pt x="2939" y="1550"/>
                    <a:pt x="3608" y="1459"/>
                    <a:pt x="4246" y="1367"/>
                  </a:cubicBezTo>
                  <a:cubicBezTo>
                    <a:pt x="4480" y="1338"/>
                    <a:pt x="4405" y="1001"/>
                    <a:pt x="4184" y="1001"/>
                  </a:cubicBezTo>
                  <a:cubicBezTo>
                    <a:pt x="4174" y="1001"/>
                    <a:pt x="4165" y="1001"/>
                    <a:pt x="4155" y="1003"/>
                  </a:cubicBezTo>
                  <a:cubicBezTo>
                    <a:pt x="3487" y="1124"/>
                    <a:pt x="2818" y="1215"/>
                    <a:pt x="2149" y="1307"/>
                  </a:cubicBezTo>
                  <a:cubicBezTo>
                    <a:pt x="1997" y="911"/>
                    <a:pt x="1845" y="516"/>
                    <a:pt x="1724" y="121"/>
                  </a:cubicBezTo>
                  <a:cubicBezTo>
                    <a:pt x="1687" y="37"/>
                    <a:pt x="1613"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71"/>
            <p:cNvSpPr/>
            <p:nvPr/>
          </p:nvSpPr>
          <p:spPr>
            <a:xfrm>
              <a:off x="2336175" y="1634050"/>
              <a:ext cx="1377700" cy="314625"/>
            </a:xfrm>
            <a:custGeom>
              <a:rect b="b" l="l" r="r" t="t"/>
              <a:pathLst>
                <a:path extrusionOk="0" h="12585" w="55108">
                  <a:moveTo>
                    <a:pt x="1" y="1"/>
                  </a:moveTo>
                  <a:lnTo>
                    <a:pt x="1" y="8207"/>
                  </a:lnTo>
                  <a:cubicBezTo>
                    <a:pt x="1" y="10639"/>
                    <a:pt x="12341" y="12584"/>
                    <a:pt x="27539" y="12584"/>
                  </a:cubicBezTo>
                  <a:cubicBezTo>
                    <a:pt x="42767" y="12584"/>
                    <a:pt x="55108" y="10639"/>
                    <a:pt x="55108" y="8207"/>
                  </a:cubicBezTo>
                  <a:lnTo>
                    <a:pt x="55108" y="1"/>
                  </a:lnTo>
                  <a:cubicBezTo>
                    <a:pt x="55108" y="2432"/>
                    <a:pt x="42767" y="4378"/>
                    <a:pt x="27539" y="4378"/>
                  </a:cubicBezTo>
                  <a:cubicBezTo>
                    <a:pt x="12341" y="4378"/>
                    <a:pt x="1" y="2432"/>
                    <a:pt x="1"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1"/>
            <p:cNvSpPr/>
            <p:nvPr/>
          </p:nvSpPr>
          <p:spPr>
            <a:xfrm>
              <a:off x="2336175" y="1522625"/>
              <a:ext cx="1377700" cy="222025"/>
            </a:xfrm>
            <a:custGeom>
              <a:rect b="b" l="l" r="r" t="t"/>
              <a:pathLst>
                <a:path extrusionOk="0" h="8881" w="55108">
                  <a:moveTo>
                    <a:pt x="27369" y="0"/>
                  </a:moveTo>
                  <a:cubicBezTo>
                    <a:pt x="14558" y="0"/>
                    <a:pt x="1788" y="1453"/>
                    <a:pt x="1" y="4458"/>
                  </a:cubicBezTo>
                  <a:cubicBezTo>
                    <a:pt x="1259" y="7414"/>
                    <a:pt x="14371" y="8880"/>
                    <a:pt x="27498" y="8880"/>
                  </a:cubicBezTo>
                  <a:cubicBezTo>
                    <a:pt x="40693" y="8880"/>
                    <a:pt x="53904" y="7398"/>
                    <a:pt x="55108" y="4458"/>
                  </a:cubicBezTo>
                  <a:cubicBezTo>
                    <a:pt x="53632" y="1521"/>
                    <a:pt x="40479" y="0"/>
                    <a:pt x="27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71"/>
            <p:cNvSpPr/>
            <p:nvPr/>
          </p:nvSpPr>
          <p:spPr>
            <a:xfrm>
              <a:off x="1945600" y="2122150"/>
              <a:ext cx="170200" cy="133750"/>
            </a:xfrm>
            <a:custGeom>
              <a:rect b="b" l="l" r="r" t="t"/>
              <a:pathLst>
                <a:path extrusionOk="0" h="5350" w="6808">
                  <a:moveTo>
                    <a:pt x="5837" y="0"/>
                  </a:moveTo>
                  <a:cubicBezTo>
                    <a:pt x="5792" y="0"/>
                    <a:pt x="5742" y="24"/>
                    <a:pt x="5684" y="82"/>
                  </a:cubicBezTo>
                  <a:cubicBezTo>
                    <a:pt x="5401" y="151"/>
                    <a:pt x="5103" y="172"/>
                    <a:pt x="4799" y="172"/>
                  </a:cubicBezTo>
                  <a:cubicBezTo>
                    <a:pt x="4333" y="172"/>
                    <a:pt x="3852" y="123"/>
                    <a:pt x="3388" y="123"/>
                  </a:cubicBezTo>
                  <a:cubicBezTo>
                    <a:pt x="2696" y="123"/>
                    <a:pt x="2039" y="233"/>
                    <a:pt x="1520" y="781"/>
                  </a:cubicBezTo>
                  <a:cubicBezTo>
                    <a:pt x="0" y="2088"/>
                    <a:pt x="578" y="4823"/>
                    <a:pt x="2553" y="5279"/>
                  </a:cubicBezTo>
                  <a:cubicBezTo>
                    <a:pt x="2765" y="5327"/>
                    <a:pt x="2972" y="5349"/>
                    <a:pt x="3171" y="5349"/>
                  </a:cubicBezTo>
                  <a:cubicBezTo>
                    <a:pt x="5405" y="5349"/>
                    <a:pt x="6807" y="2544"/>
                    <a:pt x="6110" y="507"/>
                  </a:cubicBezTo>
                  <a:cubicBezTo>
                    <a:pt x="6086" y="339"/>
                    <a:pt x="6005" y="0"/>
                    <a:pt x="58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71"/>
            <p:cNvSpPr/>
            <p:nvPr/>
          </p:nvSpPr>
          <p:spPr>
            <a:xfrm>
              <a:off x="2070950" y="1852525"/>
              <a:ext cx="176350" cy="131375"/>
            </a:xfrm>
            <a:custGeom>
              <a:rect b="b" l="l" r="r" t="t"/>
              <a:pathLst>
                <a:path extrusionOk="0" h="5255" w="7054">
                  <a:moveTo>
                    <a:pt x="3287" y="1"/>
                  </a:moveTo>
                  <a:cubicBezTo>
                    <a:pt x="2785" y="1"/>
                    <a:pt x="2300" y="85"/>
                    <a:pt x="1886" y="259"/>
                  </a:cubicBezTo>
                  <a:cubicBezTo>
                    <a:pt x="0" y="1614"/>
                    <a:pt x="457" y="5255"/>
                    <a:pt x="3006" y="5255"/>
                  </a:cubicBezTo>
                  <a:cubicBezTo>
                    <a:pt x="3087" y="5255"/>
                    <a:pt x="3169" y="5251"/>
                    <a:pt x="3254" y="5244"/>
                  </a:cubicBezTo>
                  <a:cubicBezTo>
                    <a:pt x="3297" y="5246"/>
                    <a:pt x="3339" y="5248"/>
                    <a:pt x="3381" y="5248"/>
                  </a:cubicBezTo>
                  <a:cubicBezTo>
                    <a:pt x="4765" y="5248"/>
                    <a:pt x="5625" y="3822"/>
                    <a:pt x="6628" y="3055"/>
                  </a:cubicBezTo>
                  <a:cubicBezTo>
                    <a:pt x="6654" y="3081"/>
                    <a:pt x="6684" y="3092"/>
                    <a:pt x="6714" y="3092"/>
                  </a:cubicBezTo>
                  <a:cubicBezTo>
                    <a:pt x="6790" y="3092"/>
                    <a:pt x="6862" y="3021"/>
                    <a:pt x="6840" y="2934"/>
                  </a:cubicBezTo>
                  <a:cubicBezTo>
                    <a:pt x="7054" y="1060"/>
                    <a:pt x="5066" y="1"/>
                    <a:pt x="328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1"/>
            <p:cNvSpPr/>
            <p:nvPr/>
          </p:nvSpPr>
          <p:spPr>
            <a:xfrm>
              <a:off x="2111250" y="1957700"/>
              <a:ext cx="242350" cy="257525"/>
            </a:xfrm>
            <a:custGeom>
              <a:rect b="b" l="l" r="r" t="t"/>
              <a:pathLst>
                <a:path extrusionOk="0" h="10301" w="9694">
                  <a:moveTo>
                    <a:pt x="6127" y="1"/>
                  </a:moveTo>
                  <a:cubicBezTo>
                    <a:pt x="6111" y="1"/>
                    <a:pt x="6095" y="2"/>
                    <a:pt x="6080" y="3"/>
                  </a:cubicBezTo>
                  <a:cubicBezTo>
                    <a:pt x="4803" y="885"/>
                    <a:pt x="3709" y="3955"/>
                    <a:pt x="4408" y="5474"/>
                  </a:cubicBezTo>
                  <a:cubicBezTo>
                    <a:pt x="3972" y="5222"/>
                    <a:pt x="2826" y="4658"/>
                    <a:pt x="2094" y="4658"/>
                  </a:cubicBezTo>
                  <a:cubicBezTo>
                    <a:pt x="1856" y="4658"/>
                    <a:pt x="1662" y="4717"/>
                    <a:pt x="1551" y="4866"/>
                  </a:cubicBezTo>
                  <a:cubicBezTo>
                    <a:pt x="1277" y="5079"/>
                    <a:pt x="1307" y="5596"/>
                    <a:pt x="1125" y="5900"/>
                  </a:cubicBezTo>
                  <a:cubicBezTo>
                    <a:pt x="0" y="8028"/>
                    <a:pt x="213" y="10216"/>
                    <a:pt x="3040" y="10277"/>
                  </a:cubicBezTo>
                  <a:cubicBezTo>
                    <a:pt x="3162" y="10293"/>
                    <a:pt x="3280" y="10301"/>
                    <a:pt x="3394" y="10301"/>
                  </a:cubicBezTo>
                  <a:cubicBezTo>
                    <a:pt x="5429" y="10301"/>
                    <a:pt x="6087" y="7816"/>
                    <a:pt x="5137" y="6204"/>
                  </a:cubicBezTo>
                  <a:lnTo>
                    <a:pt x="5137" y="6204"/>
                  </a:lnTo>
                  <a:cubicBezTo>
                    <a:pt x="5693" y="6534"/>
                    <a:pt x="6257" y="6685"/>
                    <a:pt x="6787" y="6685"/>
                  </a:cubicBezTo>
                  <a:cubicBezTo>
                    <a:pt x="8259" y="6685"/>
                    <a:pt x="9470" y="5523"/>
                    <a:pt x="9514" y="3803"/>
                  </a:cubicBezTo>
                  <a:cubicBezTo>
                    <a:pt x="9694" y="2756"/>
                    <a:pt x="7135" y="1"/>
                    <a:pt x="6127"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1"/>
            <p:cNvSpPr/>
            <p:nvPr/>
          </p:nvSpPr>
          <p:spPr>
            <a:xfrm>
              <a:off x="2281475" y="1796675"/>
              <a:ext cx="219925" cy="165650"/>
            </a:xfrm>
            <a:custGeom>
              <a:rect b="b" l="l" r="r" t="t"/>
              <a:pathLst>
                <a:path extrusionOk="0" h="6626" w="8797">
                  <a:moveTo>
                    <a:pt x="3328" y="0"/>
                  </a:moveTo>
                  <a:cubicBezTo>
                    <a:pt x="3068" y="0"/>
                    <a:pt x="2825" y="111"/>
                    <a:pt x="2614" y="395"/>
                  </a:cubicBezTo>
                  <a:cubicBezTo>
                    <a:pt x="1915" y="2523"/>
                    <a:pt x="0" y="6566"/>
                    <a:pt x="3830" y="6566"/>
                  </a:cubicBezTo>
                  <a:cubicBezTo>
                    <a:pt x="4019" y="6607"/>
                    <a:pt x="4205" y="6626"/>
                    <a:pt x="4387" y="6626"/>
                  </a:cubicBezTo>
                  <a:cubicBezTo>
                    <a:pt x="7041" y="6626"/>
                    <a:pt x="8797" y="2508"/>
                    <a:pt x="5866" y="1398"/>
                  </a:cubicBezTo>
                  <a:cubicBezTo>
                    <a:pt x="5150" y="1121"/>
                    <a:pt x="4152" y="0"/>
                    <a:pt x="332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1"/>
            <p:cNvSpPr/>
            <p:nvPr/>
          </p:nvSpPr>
          <p:spPr>
            <a:xfrm>
              <a:off x="1983575" y="1998225"/>
              <a:ext cx="199125" cy="127725"/>
            </a:xfrm>
            <a:custGeom>
              <a:rect b="b" l="l" r="r" t="t"/>
              <a:pathLst>
                <a:path extrusionOk="0" h="5109" w="7965">
                  <a:moveTo>
                    <a:pt x="3013" y="0"/>
                  </a:moveTo>
                  <a:cubicBezTo>
                    <a:pt x="2559" y="0"/>
                    <a:pt x="2100" y="90"/>
                    <a:pt x="1642" y="297"/>
                  </a:cubicBezTo>
                  <a:cubicBezTo>
                    <a:pt x="1" y="1148"/>
                    <a:pt x="214" y="4127"/>
                    <a:pt x="1794" y="4917"/>
                  </a:cubicBezTo>
                  <a:cubicBezTo>
                    <a:pt x="2068" y="5051"/>
                    <a:pt x="2342" y="5108"/>
                    <a:pt x="2612" y="5108"/>
                  </a:cubicBezTo>
                  <a:cubicBezTo>
                    <a:pt x="3572" y="5108"/>
                    <a:pt x="4487" y="4386"/>
                    <a:pt x="5199" y="3793"/>
                  </a:cubicBezTo>
                  <a:cubicBezTo>
                    <a:pt x="5503" y="3519"/>
                    <a:pt x="7965" y="2090"/>
                    <a:pt x="7022" y="1878"/>
                  </a:cubicBezTo>
                  <a:cubicBezTo>
                    <a:pt x="5906" y="948"/>
                    <a:pt x="4488" y="0"/>
                    <a:pt x="301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1"/>
            <p:cNvSpPr/>
            <p:nvPr/>
          </p:nvSpPr>
          <p:spPr>
            <a:xfrm>
              <a:off x="2902400" y="1411300"/>
              <a:ext cx="151600" cy="140100"/>
            </a:xfrm>
            <a:custGeom>
              <a:rect b="b" l="l" r="r" t="t"/>
              <a:pathLst>
                <a:path extrusionOk="0" h="5604" w="6064">
                  <a:moveTo>
                    <a:pt x="2764" y="0"/>
                  </a:moveTo>
                  <a:cubicBezTo>
                    <a:pt x="1422" y="0"/>
                    <a:pt x="1" y="1592"/>
                    <a:pt x="665" y="3409"/>
                  </a:cubicBezTo>
                  <a:cubicBezTo>
                    <a:pt x="1577" y="4868"/>
                    <a:pt x="3553" y="5020"/>
                    <a:pt x="5042" y="5537"/>
                  </a:cubicBezTo>
                  <a:cubicBezTo>
                    <a:pt x="5146" y="5583"/>
                    <a:pt x="5241" y="5603"/>
                    <a:pt x="5327" y="5603"/>
                  </a:cubicBezTo>
                  <a:cubicBezTo>
                    <a:pt x="5922" y="5603"/>
                    <a:pt x="6063" y="4628"/>
                    <a:pt x="5346" y="4442"/>
                  </a:cubicBezTo>
                  <a:cubicBezTo>
                    <a:pt x="4907" y="3945"/>
                    <a:pt x="5004" y="1697"/>
                    <a:pt x="4603" y="1697"/>
                  </a:cubicBezTo>
                  <a:cubicBezTo>
                    <a:pt x="4588" y="1697"/>
                    <a:pt x="4572" y="1700"/>
                    <a:pt x="4556" y="1707"/>
                  </a:cubicBezTo>
                  <a:cubicBezTo>
                    <a:pt x="4230" y="491"/>
                    <a:pt x="3509" y="0"/>
                    <a:pt x="276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71"/>
            <p:cNvSpPr/>
            <p:nvPr/>
          </p:nvSpPr>
          <p:spPr>
            <a:xfrm>
              <a:off x="2894350" y="1268300"/>
              <a:ext cx="308225" cy="154600"/>
            </a:xfrm>
            <a:custGeom>
              <a:rect b="b" l="l" r="r" t="t"/>
              <a:pathLst>
                <a:path extrusionOk="0" h="6184" w="12329">
                  <a:moveTo>
                    <a:pt x="3185" y="0"/>
                  </a:moveTo>
                  <a:cubicBezTo>
                    <a:pt x="913" y="0"/>
                    <a:pt x="1" y="4736"/>
                    <a:pt x="4692" y="4736"/>
                  </a:cubicBezTo>
                  <a:cubicBezTo>
                    <a:pt x="5138" y="4736"/>
                    <a:pt x="5634" y="4694"/>
                    <a:pt x="6185" y="4600"/>
                  </a:cubicBezTo>
                  <a:cubicBezTo>
                    <a:pt x="6215" y="4722"/>
                    <a:pt x="6215" y="4874"/>
                    <a:pt x="6276" y="4995"/>
                  </a:cubicBezTo>
                  <a:cubicBezTo>
                    <a:pt x="6201" y="5170"/>
                    <a:pt x="6044" y="6045"/>
                    <a:pt x="6244" y="6045"/>
                  </a:cubicBezTo>
                  <a:cubicBezTo>
                    <a:pt x="6287" y="6045"/>
                    <a:pt x="6347" y="6004"/>
                    <a:pt x="6428" y="5907"/>
                  </a:cubicBezTo>
                  <a:cubicBezTo>
                    <a:pt x="6428" y="5573"/>
                    <a:pt x="6519" y="5238"/>
                    <a:pt x="6610" y="4934"/>
                  </a:cubicBezTo>
                  <a:cubicBezTo>
                    <a:pt x="7279" y="5421"/>
                    <a:pt x="7978" y="6089"/>
                    <a:pt x="8860" y="6181"/>
                  </a:cubicBezTo>
                  <a:cubicBezTo>
                    <a:pt x="8902" y="6182"/>
                    <a:pt x="8945" y="6183"/>
                    <a:pt x="8987" y="6183"/>
                  </a:cubicBezTo>
                  <a:cubicBezTo>
                    <a:pt x="11213" y="6183"/>
                    <a:pt x="12328" y="3837"/>
                    <a:pt x="10896" y="2077"/>
                  </a:cubicBezTo>
                  <a:cubicBezTo>
                    <a:pt x="10534" y="1806"/>
                    <a:pt x="10096" y="1686"/>
                    <a:pt x="9640" y="1686"/>
                  </a:cubicBezTo>
                  <a:cubicBezTo>
                    <a:pt x="8411" y="1686"/>
                    <a:pt x="7048" y="2558"/>
                    <a:pt x="6671" y="3688"/>
                  </a:cubicBezTo>
                  <a:cubicBezTo>
                    <a:pt x="5490" y="947"/>
                    <a:pt x="4202" y="0"/>
                    <a:pt x="318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71"/>
            <p:cNvSpPr/>
            <p:nvPr/>
          </p:nvSpPr>
          <p:spPr>
            <a:xfrm>
              <a:off x="3037550" y="1211700"/>
              <a:ext cx="126925" cy="107025"/>
            </a:xfrm>
            <a:custGeom>
              <a:rect b="b" l="l" r="r" t="t"/>
              <a:pathLst>
                <a:path extrusionOk="0" h="4281" w="5077">
                  <a:moveTo>
                    <a:pt x="3016" y="1"/>
                  </a:moveTo>
                  <a:cubicBezTo>
                    <a:pt x="1733" y="1"/>
                    <a:pt x="745" y="1433"/>
                    <a:pt x="578" y="2791"/>
                  </a:cubicBezTo>
                  <a:cubicBezTo>
                    <a:pt x="487" y="3247"/>
                    <a:pt x="1" y="3946"/>
                    <a:pt x="517" y="4280"/>
                  </a:cubicBezTo>
                  <a:cubicBezTo>
                    <a:pt x="1885" y="3946"/>
                    <a:pt x="3739" y="4159"/>
                    <a:pt x="4803" y="3065"/>
                  </a:cubicBezTo>
                  <a:cubicBezTo>
                    <a:pt x="5077" y="2214"/>
                    <a:pt x="4834" y="967"/>
                    <a:pt x="4135" y="359"/>
                  </a:cubicBezTo>
                  <a:cubicBezTo>
                    <a:pt x="3747" y="110"/>
                    <a:pt x="3370" y="1"/>
                    <a:pt x="3016"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71"/>
            <p:cNvSpPr/>
            <p:nvPr/>
          </p:nvSpPr>
          <p:spPr>
            <a:xfrm>
              <a:off x="3025125" y="1431775"/>
              <a:ext cx="265675" cy="152300"/>
            </a:xfrm>
            <a:custGeom>
              <a:rect b="b" l="l" r="r" t="t"/>
              <a:pathLst>
                <a:path extrusionOk="0" h="6092" w="10627">
                  <a:moveTo>
                    <a:pt x="4449" y="2408"/>
                  </a:moveTo>
                  <a:cubicBezTo>
                    <a:pt x="4480" y="2894"/>
                    <a:pt x="4388" y="3441"/>
                    <a:pt x="4084" y="3867"/>
                  </a:cubicBezTo>
                  <a:cubicBezTo>
                    <a:pt x="4115" y="3380"/>
                    <a:pt x="4206" y="2894"/>
                    <a:pt x="4449" y="2438"/>
                  </a:cubicBezTo>
                  <a:cubicBezTo>
                    <a:pt x="4449" y="2438"/>
                    <a:pt x="4449" y="2408"/>
                    <a:pt x="4449" y="2408"/>
                  </a:cubicBezTo>
                  <a:close/>
                  <a:moveTo>
                    <a:pt x="3642" y="1"/>
                  </a:moveTo>
                  <a:cubicBezTo>
                    <a:pt x="2614" y="1"/>
                    <a:pt x="1369" y="1255"/>
                    <a:pt x="1106" y="2347"/>
                  </a:cubicBezTo>
                  <a:cubicBezTo>
                    <a:pt x="1" y="2913"/>
                    <a:pt x="1979" y="4818"/>
                    <a:pt x="3204" y="4818"/>
                  </a:cubicBezTo>
                  <a:cubicBezTo>
                    <a:pt x="3361" y="4818"/>
                    <a:pt x="3505" y="4787"/>
                    <a:pt x="3629" y="4718"/>
                  </a:cubicBezTo>
                  <a:cubicBezTo>
                    <a:pt x="4145" y="5538"/>
                    <a:pt x="5422" y="5812"/>
                    <a:pt x="6303" y="6086"/>
                  </a:cubicBezTo>
                  <a:cubicBezTo>
                    <a:pt x="6355" y="6089"/>
                    <a:pt x="6407" y="6091"/>
                    <a:pt x="6459" y="6091"/>
                  </a:cubicBezTo>
                  <a:cubicBezTo>
                    <a:pt x="8901" y="6091"/>
                    <a:pt x="10626" y="1929"/>
                    <a:pt x="8066" y="857"/>
                  </a:cubicBezTo>
                  <a:lnTo>
                    <a:pt x="8036" y="857"/>
                  </a:lnTo>
                  <a:cubicBezTo>
                    <a:pt x="7586" y="694"/>
                    <a:pt x="7086" y="591"/>
                    <a:pt x="6590" y="591"/>
                  </a:cubicBezTo>
                  <a:cubicBezTo>
                    <a:pt x="5981" y="591"/>
                    <a:pt x="5377" y="746"/>
                    <a:pt x="4875" y="1131"/>
                  </a:cubicBezTo>
                  <a:cubicBezTo>
                    <a:pt x="4621" y="318"/>
                    <a:pt x="4159" y="1"/>
                    <a:pt x="364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1"/>
            <p:cNvSpPr/>
            <p:nvPr/>
          </p:nvSpPr>
          <p:spPr>
            <a:xfrm>
              <a:off x="3453975" y="1636200"/>
              <a:ext cx="189100" cy="149775"/>
            </a:xfrm>
            <a:custGeom>
              <a:rect b="b" l="l" r="r" t="t"/>
              <a:pathLst>
                <a:path extrusionOk="0" h="5991" w="7564">
                  <a:moveTo>
                    <a:pt x="1566" y="0"/>
                  </a:moveTo>
                  <a:cubicBezTo>
                    <a:pt x="1499" y="0"/>
                    <a:pt x="1429" y="52"/>
                    <a:pt x="1429" y="127"/>
                  </a:cubicBezTo>
                  <a:cubicBezTo>
                    <a:pt x="61" y="2954"/>
                    <a:pt x="1" y="5021"/>
                    <a:pt x="3496" y="5903"/>
                  </a:cubicBezTo>
                  <a:cubicBezTo>
                    <a:pt x="3716" y="5963"/>
                    <a:pt x="3933" y="5991"/>
                    <a:pt x="4142" y="5991"/>
                  </a:cubicBezTo>
                  <a:cubicBezTo>
                    <a:pt x="6160" y="5991"/>
                    <a:pt x="7564" y="3393"/>
                    <a:pt x="6049" y="1769"/>
                  </a:cubicBezTo>
                  <a:cubicBezTo>
                    <a:pt x="4925" y="644"/>
                    <a:pt x="3131" y="583"/>
                    <a:pt x="1672" y="67"/>
                  </a:cubicBezTo>
                  <a:cubicBezTo>
                    <a:pt x="1649" y="20"/>
                    <a:pt x="1608" y="0"/>
                    <a:pt x="156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71"/>
            <p:cNvSpPr/>
            <p:nvPr/>
          </p:nvSpPr>
          <p:spPr>
            <a:xfrm>
              <a:off x="3583425" y="1831900"/>
              <a:ext cx="188025" cy="155025"/>
            </a:xfrm>
            <a:custGeom>
              <a:rect b="b" l="l" r="r" t="t"/>
              <a:pathLst>
                <a:path extrusionOk="0" h="6201" w="7521">
                  <a:moveTo>
                    <a:pt x="1068" y="0"/>
                  </a:moveTo>
                  <a:cubicBezTo>
                    <a:pt x="604" y="0"/>
                    <a:pt x="0" y="165"/>
                    <a:pt x="355" y="415"/>
                  </a:cubicBezTo>
                  <a:cubicBezTo>
                    <a:pt x="507" y="2543"/>
                    <a:pt x="294" y="5856"/>
                    <a:pt x="3121" y="6190"/>
                  </a:cubicBezTo>
                  <a:cubicBezTo>
                    <a:pt x="3208" y="6197"/>
                    <a:pt x="3294" y="6200"/>
                    <a:pt x="3378" y="6200"/>
                  </a:cubicBezTo>
                  <a:cubicBezTo>
                    <a:pt x="6351" y="6200"/>
                    <a:pt x="7521" y="2128"/>
                    <a:pt x="5127" y="385"/>
                  </a:cubicBezTo>
                  <a:cubicBezTo>
                    <a:pt x="4655" y="110"/>
                    <a:pt x="4138" y="38"/>
                    <a:pt x="3608" y="38"/>
                  </a:cubicBezTo>
                  <a:cubicBezTo>
                    <a:pt x="3028" y="38"/>
                    <a:pt x="2432" y="124"/>
                    <a:pt x="1861" y="124"/>
                  </a:cubicBezTo>
                  <a:cubicBezTo>
                    <a:pt x="1743" y="124"/>
                    <a:pt x="1625" y="120"/>
                    <a:pt x="1510" y="111"/>
                  </a:cubicBezTo>
                  <a:cubicBezTo>
                    <a:pt x="1462" y="35"/>
                    <a:pt x="1280" y="0"/>
                    <a:pt x="10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71"/>
            <p:cNvSpPr/>
            <p:nvPr/>
          </p:nvSpPr>
          <p:spPr>
            <a:xfrm>
              <a:off x="3023125" y="1165950"/>
              <a:ext cx="1550" cy="12950"/>
            </a:xfrm>
            <a:custGeom>
              <a:rect b="b" l="l" r="r" t="t"/>
              <a:pathLst>
                <a:path extrusionOk="0" h="518" w="62">
                  <a:moveTo>
                    <a:pt x="61" y="1"/>
                  </a:moveTo>
                  <a:cubicBezTo>
                    <a:pt x="31" y="31"/>
                    <a:pt x="31" y="31"/>
                    <a:pt x="0" y="31"/>
                  </a:cubicBezTo>
                  <a:cubicBezTo>
                    <a:pt x="0" y="153"/>
                    <a:pt x="0" y="275"/>
                    <a:pt x="31" y="366"/>
                  </a:cubicBezTo>
                  <a:cubicBezTo>
                    <a:pt x="31" y="426"/>
                    <a:pt x="61" y="457"/>
                    <a:pt x="61" y="518"/>
                  </a:cubicBezTo>
                  <a:cubicBezTo>
                    <a:pt x="61" y="335"/>
                    <a:pt x="61" y="183"/>
                    <a:pt x="6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1"/>
            <p:cNvSpPr/>
            <p:nvPr/>
          </p:nvSpPr>
          <p:spPr>
            <a:xfrm>
              <a:off x="3019325" y="1134800"/>
              <a:ext cx="775" cy="8400"/>
            </a:xfrm>
            <a:custGeom>
              <a:rect b="b" l="l" r="r" t="t"/>
              <a:pathLst>
                <a:path extrusionOk="0" h="336" w="31">
                  <a:moveTo>
                    <a:pt x="31" y="1"/>
                  </a:moveTo>
                  <a:cubicBezTo>
                    <a:pt x="0" y="122"/>
                    <a:pt x="0" y="214"/>
                    <a:pt x="0" y="305"/>
                  </a:cubicBezTo>
                  <a:cubicBezTo>
                    <a:pt x="31" y="305"/>
                    <a:pt x="31" y="335"/>
                    <a:pt x="31" y="335"/>
                  </a:cubicBezTo>
                  <a:cubicBezTo>
                    <a:pt x="31" y="214"/>
                    <a:pt x="31" y="122"/>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1"/>
            <p:cNvSpPr/>
            <p:nvPr/>
          </p:nvSpPr>
          <p:spPr>
            <a:xfrm>
              <a:off x="3011725" y="1091500"/>
              <a:ext cx="3050" cy="4575"/>
            </a:xfrm>
            <a:custGeom>
              <a:rect b="b" l="l" r="r" t="t"/>
              <a:pathLst>
                <a:path extrusionOk="0" h="183" w="122">
                  <a:moveTo>
                    <a:pt x="0" y="0"/>
                  </a:moveTo>
                  <a:lnTo>
                    <a:pt x="0" y="0"/>
                  </a:lnTo>
                  <a:cubicBezTo>
                    <a:pt x="31" y="61"/>
                    <a:pt x="61" y="91"/>
                    <a:pt x="92" y="122"/>
                  </a:cubicBezTo>
                  <a:cubicBezTo>
                    <a:pt x="92" y="152"/>
                    <a:pt x="92" y="152"/>
                    <a:pt x="122" y="183"/>
                  </a:cubicBezTo>
                  <a:cubicBezTo>
                    <a:pt x="122" y="91"/>
                    <a:pt x="61" y="31"/>
                    <a:pt x="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1"/>
            <p:cNvSpPr/>
            <p:nvPr/>
          </p:nvSpPr>
          <p:spPr>
            <a:xfrm>
              <a:off x="2994250" y="1073250"/>
              <a:ext cx="2300" cy="3825"/>
            </a:xfrm>
            <a:custGeom>
              <a:rect b="b" l="l" r="r" t="t"/>
              <a:pathLst>
                <a:path extrusionOk="0" h="153" w="92">
                  <a:moveTo>
                    <a:pt x="0" y="1"/>
                  </a:moveTo>
                  <a:cubicBezTo>
                    <a:pt x="0" y="61"/>
                    <a:pt x="31" y="92"/>
                    <a:pt x="31" y="92"/>
                  </a:cubicBezTo>
                  <a:cubicBezTo>
                    <a:pt x="61" y="122"/>
                    <a:pt x="61" y="122"/>
                    <a:pt x="91" y="153"/>
                  </a:cubicBezTo>
                  <a:cubicBezTo>
                    <a:pt x="61" y="92"/>
                    <a:pt x="31" y="61"/>
                    <a:pt x="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1"/>
            <p:cNvSpPr/>
            <p:nvPr/>
          </p:nvSpPr>
          <p:spPr>
            <a:xfrm>
              <a:off x="2990400" y="974850"/>
              <a:ext cx="129200" cy="100700"/>
            </a:xfrm>
            <a:custGeom>
              <a:rect b="b" l="l" r="r" t="t"/>
              <a:pathLst>
                <a:path extrusionOk="0" h="4028" w="5168">
                  <a:moveTo>
                    <a:pt x="2654" y="0"/>
                  </a:moveTo>
                  <a:cubicBezTo>
                    <a:pt x="1357" y="0"/>
                    <a:pt x="1" y="1024"/>
                    <a:pt x="367" y="3663"/>
                  </a:cubicBezTo>
                  <a:cubicBezTo>
                    <a:pt x="428" y="3785"/>
                    <a:pt x="519" y="3876"/>
                    <a:pt x="580" y="3997"/>
                  </a:cubicBezTo>
                  <a:cubicBezTo>
                    <a:pt x="580" y="4028"/>
                    <a:pt x="580" y="4028"/>
                    <a:pt x="610" y="4028"/>
                  </a:cubicBezTo>
                  <a:cubicBezTo>
                    <a:pt x="610" y="4028"/>
                    <a:pt x="610" y="3997"/>
                    <a:pt x="610" y="3997"/>
                  </a:cubicBezTo>
                  <a:cubicBezTo>
                    <a:pt x="1826" y="3298"/>
                    <a:pt x="3619" y="3663"/>
                    <a:pt x="4592" y="2447"/>
                  </a:cubicBezTo>
                  <a:cubicBezTo>
                    <a:pt x="5167" y="1009"/>
                    <a:pt x="3940" y="0"/>
                    <a:pt x="265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1"/>
            <p:cNvSpPr/>
            <p:nvPr/>
          </p:nvSpPr>
          <p:spPr>
            <a:xfrm>
              <a:off x="2828950" y="927600"/>
              <a:ext cx="151650" cy="117625"/>
            </a:xfrm>
            <a:custGeom>
              <a:rect b="b" l="l" r="r" t="t"/>
              <a:pathLst>
                <a:path extrusionOk="0" h="4705" w="6066">
                  <a:moveTo>
                    <a:pt x="2982" y="0"/>
                  </a:moveTo>
                  <a:cubicBezTo>
                    <a:pt x="759" y="0"/>
                    <a:pt x="1" y="4588"/>
                    <a:pt x="2934" y="4702"/>
                  </a:cubicBezTo>
                  <a:cubicBezTo>
                    <a:pt x="2969" y="4704"/>
                    <a:pt x="3003" y="4705"/>
                    <a:pt x="3037" y="4705"/>
                  </a:cubicBezTo>
                  <a:cubicBezTo>
                    <a:pt x="4140" y="4705"/>
                    <a:pt x="4967" y="3770"/>
                    <a:pt x="5822" y="3121"/>
                  </a:cubicBezTo>
                  <a:cubicBezTo>
                    <a:pt x="5883" y="3182"/>
                    <a:pt x="5974" y="3213"/>
                    <a:pt x="6065" y="3213"/>
                  </a:cubicBezTo>
                  <a:cubicBezTo>
                    <a:pt x="5974" y="2939"/>
                    <a:pt x="5944" y="2635"/>
                    <a:pt x="5883" y="2331"/>
                  </a:cubicBezTo>
                  <a:cubicBezTo>
                    <a:pt x="5731" y="2240"/>
                    <a:pt x="5822" y="1906"/>
                    <a:pt x="5792" y="1754"/>
                  </a:cubicBezTo>
                  <a:cubicBezTo>
                    <a:pt x="5761" y="1602"/>
                    <a:pt x="5761" y="1450"/>
                    <a:pt x="5761" y="1328"/>
                  </a:cubicBezTo>
                  <a:cubicBezTo>
                    <a:pt x="5700" y="1511"/>
                    <a:pt x="5670" y="1693"/>
                    <a:pt x="5640" y="1906"/>
                  </a:cubicBezTo>
                  <a:cubicBezTo>
                    <a:pt x="4644" y="520"/>
                    <a:pt x="3730" y="0"/>
                    <a:pt x="29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71"/>
            <p:cNvSpPr/>
            <p:nvPr/>
          </p:nvSpPr>
          <p:spPr>
            <a:xfrm>
              <a:off x="2949400" y="928875"/>
              <a:ext cx="3075" cy="3075"/>
            </a:xfrm>
            <a:custGeom>
              <a:rect b="b" l="l" r="r" t="t"/>
              <a:pathLst>
                <a:path extrusionOk="0" h="123" w="123">
                  <a:moveTo>
                    <a:pt x="1" y="1"/>
                  </a:moveTo>
                  <a:cubicBezTo>
                    <a:pt x="1" y="1"/>
                    <a:pt x="1" y="31"/>
                    <a:pt x="1" y="31"/>
                  </a:cubicBezTo>
                  <a:cubicBezTo>
                    <a:pt x="62" y="61"/>
                    <a:pt x="92" y="92"/>
                    <a:pt x="122" y="122"/>
                  </a:cubicBezTo>
                  <a:cubicBezTo>
                    <a:pt x="92" y="61"/>
                    <a:pt x="31"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1"/>
            <p:cNvSpPr/>
            <p:nvPr/>
          </p:nvSpPr>
          <p:spPr>
            <a:xfrm>
              <a:off x="2944850" y="920525"/>
              <a:ext cx="10675" cy="8375"/>
            </a:xfrm>
            <a:custGeom>
              <a:rect b="b" l="l" r="r" t="t"/>
              <a:pathLst>
                <a:path extrusionOk="0" h="335" w="427">
                  <a:moveTo>
                    <a:pt x="0" y="0"/>
                  </a:moveTo>
                  <a:lnTo>
                    <a:pt x="0" y="0"/>
                  </a:lnTo>
                  <a:cubicBezTo>
                    <a:pt x="31" y="31"/>
                    <a:pt x="61" y="61"/>
                    <a:pt x="122" y="91"/>
                  </a:cubicBezTo>
                  <a:cubicBezTo>
                    <a:pt x="183" y="152"/>
                    <a:pt x="274" y="243"/>
                    <a:pt x="365" y="304"/>
                  </a:cubicBezTo>
                  <a:cubicBezTo>
                    <a:pt x="377" y="304"/>
                    <a:pt x="385" y="304"/>
                    <a:pt x="391" y="306"/>
                  </a:cubicBezTo>
                  <a:lnTo>
                    <a:pt x="391" y="306"/>
                  </a:lnTo>
                  <a:cubicBezTo>
                    <a:pt x="255" y="194"/>
                    <a:pt x="141" y="84"/>
                    <a:pt x="0" y="0"/>
                  </a:cubicBezTo>
                  <a:close/>
                  <a:moveTo>
                    <a:pt x="391" y="306"/>
                  </a:moveTo>
                  <a:cubicBezTo>
                    <a:pt x="402" y="316"/>
                    <a:pt x="414" y="325"/>
                    <a:pt x="426" y="335"/>
                  </a:cubicBezTo>
                  <a:cubicBezTo>
                    <a:pt x="408" y="316"/>
                    <a:pt x="400" y="309"/>
                    <a:pt x="391" y="306"/>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1"/>
            <p:cNvSpPr/>
            <p:nvPr/>
          </p:nvSpPr>
          <p:spPr>
            <a:xfrm>
              <a:off x="3029950" y="1067825"/>
              <a:ext cx="123900" cy="115650"/>
            </a:xfrm>
            <a:custGeom>
              <a:rect b="b" l="l" r="r" t="t"/>
              <a:pathLst>
                <a:path extrusionOk="0" h="4626" w="4956">
                  <a:moveTo>
                    <a:pt x="2120" y="0"/>
                  </a:moveTo>
                  <a:cubicBezTo>
                    <a:pt x="1285" y="0"/>
                    <a:pt x="508" y="384"/>
                    <a:pt x="214" y="1282"/>
                  </a:cubicBezTo>
                  <a:cubicBezTo>
                    <a:pt x="1" y="2376"/>
                    <a:pt x="1" y="3531"/>
                    <a:pt x="1" y="4625"/>
                  </a:cubicBezTo>
                  <a:cubicBezTo>
                    <a:pt x="578" y="4503"/>
                    <a:pt x="1156" y="4260"/>
                    <a:pt x="1764" y="4260"/>
                  </a:cubicBezTo>
                  <a:cubicBezTo>
                    <a:pt x="3132" y="4230"/>
                    <a:pt x="4955" y="3409"/>
                    <a:pt x="4803" y="1829"/>
                  </a:cubicBezTo>
                  <a:cubicBezTo>
                    <a:pt x="4522" y="721"/>
                    <a:pt x="3265" y="0"/>
                    <a:pt x="212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1"/>
            <p:cNvSpPr/>
            <p:nvPr/>
          </p:nvSpPr>
          <p:spPr>
            <a:xfrm>
              <a:off x="2847675" y="787875"/>
              <a:ext cx="170150" cy="142550"/>
            </a:xfrm>
            <a:custGeom>
              <a:rect b="b" l="l" r="r" t="t"/>
              <a:pathLst>
                <a:path extrusionOk="0" h="5702" w="6806">
                  <a:moveTo>
                    <a:pt x="4245" y="0"/>
                  </a:moveTo>
                  <a:cubicBezTo>
                    <a:pt x="2148" y="0"/>
                    <a:pt x="0" y="3285"/>
                    <a:pt x="3553" y="5002"/>
                  </a:cubicBezTo>
                  <a:cubicBezTo>
                    <a:pt x="3574" y="4987"/>
                    <a:pt x="3595" y="4980"/>
                    <a:pt x="3616" y="4980"/>
                  </a:cubicBezTo>
                  <a:cubicBezTo>
                    <a:pt x="3716" y="4980"/>
                    <a:pt x="3812" y="5134"/>
                    <a:pt x="3887" y="5185"/>
                  </a:cubicBezTo>
                  <a:cubicBezTo>
                    <a:pt x="4100" y="5337"/>
                    <a:pt x="4343" y="5549"/>
                    <a:pt x="4556" y="5701"/>
                  </a:cubicBezTo>
                  <a:cubicBezTo>
                    <a:pt x="5286" y="4182"/>
                    <a:pt x="6805" y="2783"/>
                    <a:pt x="5924" y="960"/>
                  </a:cubicBezTo>
                  <a:cubicBezTo>
                    <a:pt x="5464" y="280"/>
                    <a:pt x="4857" y="0"/>
                    <a:pt x="4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1"/>
            <p:cNvSpPr/>
            <p:nvPr/>
          </p:nvSpPr>
          <p:spPr>
            <a:xfrm>
              <a:off x="2847300" y="1043600"/>
              <a:ext cx="162175" cy="95775"/>
            </a:xfrm>
            <a:custGeom>
              <a:rect b="b" l="l" r="r" t="t"/>
              <a:pathLst>
                <a:path extrusionOk="0" h="3831" w="6487">
                  <a:moveTo>
                    <a:pt x="3155" y="0"/>
                  </a:moveTo>
                  <a:cubicBezTo>
                    <a:pt x="1355" y="0"/>
                    <a:pt x="0" y="3319"/>
                    <a:pt x="2109" y="3801"/>
                  </a:cubicBezTo>
                  <a:cubicBezTo>
                    <a:pt x="2239" y="3821"/>
                    <a:pt x="2368" y="3831"/>
                    <a:pt x="2496" y="3831"/>
                  </a:cubicBezTo>
                  <a:cubicBezTo>
                    <a:pt x="3117" y="3831"/>
                    <a:pt x="3718" y="3612"/>
                    <a:pt x="4298" y="3436"/>
                  </a:cubicBezTo>
                  <a:cubicBezTo>
                    <a:pt x="5118" y="3254"/>
                    <a:pt x="5909" y="2919"/>
                    <a:pt x="6486" y="2281"/>
                  </a:cubicBezTo>
                  <a:cubicBezTo>
                    <a:pt x="6365" y="2068"/>
                    <a:pt x="6243" y="1825"/>
                    <a:pt x="6121" y="1612"/>
                  </a:cubicBezTo>
                  <a:cubicBezTo>
                    <a:pt x="5574" y="609"/>
                    <a:pt x="4298" y="92"/>
                    <a:pt x="3203" y="1"/>
                  </a:cubicBezTo>
                  <a:cubicBezTo>
                    <a:pt x="3187" y="1"/>
                    <a:pt x="3171" y="0"/>
                    <a:pt x="315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1"/>
            <p:cNvSpPr/>
            <p:nvPr/>
          </p:nvSpPr>
          <p:spPr>
            <a:xfrm>
              <a:off x="2886700" y="1158800"/>
              <a:ext cx="161325" cy="109550"/>
            </a:xfrm>
            <a:custGeom>
              <a:rect b="b" l="l" r="r" t="t"/>
              <a:pathLst>
                <a:path extrusionOk="0" h="4382" w="6453">
                  <a:moveTo>
                    <a:pt x="2367" y="0"/>
                  </a:moveTo>
                  <a:cubicBezTo>
                    <a:pt x="1357" y="0"/>
                    <a:pt x="409" y="378"/>
                    <a:pt x="199" y="1412"/>
                  </a:cubicBezTo>
                  <a:cubicBezTo>
                    <a:pt x="0" y="3055"/>
                    <a:pt x="1096" y="4381"/>
                    <a:pt x="2723" y="4381"/>
                  </a:cubicBezTo>
                  <a:cubicBezTo>
                    <a:pt x="2842" y="4381"/>
                    <a:pt x="2963" y="4374"/>
                    <a:pt x="3086" y="4360"/>
                  </a:cubicBezTo>
                  <a:cubicBezTo>
                    <a:pt x="3152" y="4366"/>
                    <a:pt x="3216" y="4369"/>
                    <a:pt x="3280" y="4369"/>
                  </a:cubicBezTo>
                  <a:cubicBezTo>
                    <a:pt x="4135" y="4369"/>
                    <a:pt x="4850" y="3835"/>
                    <a:pt x="5670" y="3722"/>
                  </a:cubicBezTo>
                  <a:cubicBezTo>
                    <a:pt x="5764" y="3733"/>
                    <a:pt x="5922" y="3754"/>
                    <a:pt x="6061" y="3754"/>
                  </a:cubicBezTo>
                  <a:cubicBezTo>
                    <a:pt x="6281" y="3754"/>
                    <a:pt x="6452" y="3702"/>
                    <a:pt x="6248" y="3478"/>
                  </a:cubicBezTo>
                  <a:cubicBezTo>
                    <a:pt x="5883" y="2445"/>
                    <a:pt x="5396" y="1108"/>
                    <a:pt x="4424" y="500"/>
                  </a:cubicBezTo>
                  <a:cubicBezTo>
                    <a:pt x="3883" y="204"/>
                    <a:pt x="3108" y="0"/>
                    <a:pt x="236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1"/>
            <p:cNvSpPr/>
            <p:nvPr/>
          </p:nvSpPr>
          <p:spPr>
            <a:xfrm>
              <a:off x="2976000" y="878150"/>
              <a:ext cx="83350" cy="129775"/>
            </a:xfrm>
            <a:custGeom>
              <a:rect b="b" l="l" r="r" t="t"/>
              <a:pathLst>
                <a:path extrusionOk="0" h="5191" w="3334">
                  <a:moveTo>
                    <a:pt x="1313" y="1"/>
                  </a:moveTo>
                  <a:cubicBezTo>
                    <a:pt x="865" y="1"/>
                    <a:pt x="478" y="274"/>
                    <a:pt x="335" y="966"/>
                  </a:cubicBezTo>
                  <a:cubicBezTo>
                    <a:pt x="1" y="1938"/>
                    <a:pt x="183" y="2972"/>
                    <a:pt x="153" y="3975"/>
                  </a:cubicBezTo>
                  <a:cubicBezTo>
                    <a:pt x="153" y="4248"/>
                    <a:pt x="244" y="4522"/>
                    <a:pt x="153" y="4765"/>
                  </a:cubicBezTo>
                  <a:cubicBezTo>
                    <a:pt x="183" y="4917"/>
                    <a:pt x="244" y="5069"/>
                    <a:pt x="274" y="5191"/>
                  </a:cubicBezTo>
                  <a:cubicBezTo>
                    <a:pt x="882" y="4948"/>
                    <a:pt x="1338" y="4309"/>
                    <a:pt x="1885" y="3944"/>
                  </a:cubicBezTo>
                  <a:cubicBezTo>
                    <a:pt x="2493" y="3458"/>
                    <a:pt x="3192" y="2941"/>
                    <a:pt x="3253" y="2090"/>
                  </a:cubicBezTo>
                  <a:cubicBezTo>
                    <a:pt x="3334" y="1079"/>
                    <a:pt x="2204" y="1"/>
                    <a:pt x="13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1"/>
            <p:cNvSpPr/>
            <p:nvPr/>
          </p:nvSpPr>
          <p:spPr>
            <a:xfrm>
              <a:off x="3268050" y="1417600"/>
              <a:ext cx="243850" cy="137450"/>
            </a:xfrm>
            <a:custGeom>
              <a:rect b="b" l="l" r="r" t="t"/>
              <a:pathLst>
                <a:path extrusionOk="0" h="5498" w="9754">
                  <a:moveTo>
                    <a:pt x="4232" y="0"/>
                  </a:moveTo>
                  <a:cubicBezTo>
                    <a:pt x="3094" y="0"/>
                    <a:pt x="1817" y="605"/>
                    <a:pt x="659" y="2215"/>
                  </a:cubicBezTo>
                  <a:cubicBezTo>
                    <a:pt x="416" y="2306"/>
                    <a:pt x="143" y="2549"/>
                    <a:pt x="173" y="2823"/>
                  </a:cubicBezTo>
                  <a:cubicBezTo>
                    <a:pt x="1" y="2946"/>
                    <a:pt x="127" y="3168"/>
                    <a:pt x="294" y="3168"/>
                  </a:cubicBezTo>
                  <a:cubicBezTo>
                    <a:pt x="334" y="3168"/>
                    <a:pt x="376" y="3156"/>
                    <a:pt x="416" y="3127"/>
                  </a:cubicBezTo>
                  <a:cubicBezTo>
                    <a:pt x="1328" y="4160"/>
                    <a:pt x="2635" y="5011"/>
                    <a:pt x="3912" y="5497"/>
                  </a:cubicBezTo>
                  <a:cubicBezTo>
                    <a:pt x="9753" y="5316"/>
                    <a:pt x="7606" y="0"/>
                    <a:pt x="4232"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1"/>
            <p:cNvSpPr/>
            <p:nvPr/>
          </p:nvSpPr>
          <p:spPr>
            <a:xfrm>
              <a:off x="3112525" y="2009975"/>
              <a:ext cx="260175" cy="154725"/>
            </a:xfrm>
            <a:custGeom>
              <a:rect b="b" l="l" r="r" t="t"/>
              <a:pathLst>
                <a:path extrusionOk="0" h="6189" w="10407">
                  <a:moveTo>
                    <a:pt x="5245" y="0"/>
                  </a:moveTo>
                  <a:cubicBezTo>
                    <a:pt x="4323" y="0"/>
                    <a:pt x="3311" y="513"/>
                    <a:pt x="2382" y="1833"/>
                  </a:cubicBezTo>
                  <a:cubicBezTo>
                    <a:pt x="1" y="3656"/>
                    <a:pt x="2310" y="6189"/>
                    <a:pt x="4664" y="6189"/>
                  </a:cubicBezTo>
                  <a:cubicBezTo>
                    <a:pt x="4744" y="6189"/>
                    <a:pt x="4825" y="6186"/>
                    <a:pt x="4905" y="6180"/>
                  </a:cubicBezTo>
                  <a:cubicBezTo>
                    <a:pt x="10406" y="5758"/>
                    <a:pt x="8335" y="0"/>
                    <a:pt x="524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1"/>
            <p:cNvSpPr/>
            <p:nvPr/>
          </p:nvSpPr>
          <p:spPr>
            <a:xfrm>
              <a:off x="2987400" y="2238425"/>
              <a:ext cx="204450" cy="177575"/>
            </a:xfrm>
            <a:custGeom>
              <a:rect b="b" l="l" r="r" t="t"/>
              <a:pathLst>
                <a:path extrusionOk="0" h="7103" w="8178">
                  <a:moveTo>
                    <a:pt x="5534" y="1"/>
                  </a:moveTo>
                  <a:cubicBezTo>
                    <a:pt x="5051" y="1"/>
                    <a:pt x="4498" y="504"/>
                    <a:pt x="4104" y="689"/>
                  </a:cubicBezTo>
                  <a:cubicBezTo>
                    <a:pt x="517" y="2239"/>
                    <a:pt x="1" y="6556"/>
                    <a:pt x="4438" y="7103"/>
                  </a:cubicBezTo>
                  <a:cubicBezTo>
                    <a:pt x="8177" y="7072"/>
                    <a:pt x="6749" y="2331"/>
                    <a:pt x="5958" y="172"/>
                  </a:cubicBezTo>
                  <a:cubicBezTo>
                    <a:pt x="5828" y="50"/>
                    <a:pt x="5684" y="1"/>
                    <a:pt x="553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1"/>
            <p:cNvSpPr/>
            <p:nvPr/>
          </p:nvSpPr>
          <p:spPr>
            <a:xfrm>
              <a:off x="2892150" y="1904475"/>
              <a:ext cx="218375" cy="165025"/>
            </a:xfrm>
            <a:custGeom>
              <a:rect b="b" l="l" r="r" t="t"/>
              <a:pathLst>
                <a:path extrusionOk="0" h="6601" w="8735">
                  <a:moveTo>
                    <a:pt x="6611" y="1"/>
                  </a:moveTo>
                  <a:cubicBezTo>
                    <a:pt x="6565" y="1"/>
                    <a:pt x="6519" y="21"/>
                    <a:pt x="6485" y="65"/>
                  </a:cubicBezTo>
                  <a:cubicBezTo>
                    <a:pt x="6413" y="62"/>
                    <a:pt x="6342" y="61"/>
                    <a:pt x="6271" y="61"/>
                  </a:cubicBezTo>
                  <a:cubicBezTo>
                    <a:pt x="1631" y="61"/>
                    <a:pt x="1" y="5852"/>
                    <a:pt x="5270" y="6600"/>
                  </a:cubicBezTo>
                  <a:cubicBezTo>
                    <a:pt x="8735" y="6418"/>
                    <a:pt x="7185" y="2284"/>
                    <a:pt x="6789" y="156"/>
                  </a:cubicBezTo>
                  <a:cubicBezTo>
                    <a:pt x="6770" y="60"/>
                    <a:pt x="6690" y="1"/>
                    <a:pt x="661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71"/>
            <p:cNvSpPr/>
            <p:nvPr/>
          </p:nvSpPr>
          <p:spPr>
            <a:xfrm>
              <a:off x="3026150" y="1717250"/>
              <a:ext cx="227100" cy="131125"/>
            </a:xfrm>
            <a:custGeom>
              <a:rect b="b" l="l" r="r" t="t"/>
              <a:pathLst>
                <a:path extrusionOk="0" h="5245" w="9084">
                  <a:moveTo>
                    <a:pt x="1460" y="867"/>
                  </a:moveTo>
                  <a:lnTo>
                    <a:pt x="1338" y="928"/>
                  </a:lnTo>
                  <a:cubicBezTo>
                    <a:pt x="1338" y="928"/>
                    <a:pt x="1338" y="898"/>
                    <a:pt x="1338" y="898"/>
                  </a:cubicBezTo>
                  <a:cubicBezTo>
                    <a:pt x="1399" y="898"/>
                    <a:pt x="1429" y="867"/>
                    <a:pt x="1460" y="867"/>
                  </a:cubicBezTo>
                  <a:close/>
                  <a:moveTo>
                    <a:pt x="3609" y="1"/>
                  </a:moveTo>
                  <a:cubicBezTo>
                    <a:pt x="2762" y="1"/>
                    <a:pt x="1821" y="245"/>
                    <a:pt x="852" y="837"/>
                  </a:cubicBezTo>
                  <a:cubicBezTo>
                    <a:pt x="1" y="1323"/>
                    <a:pt x="1247" y="1901"/>
                    <a:pt x="1551" y="2326"/>
                  </a:cubicBezTo>
                  <a:cubicBezTo>
                    <a:pt x="2463" y="3238"/>
                    <a:pt x="2767" y="4910"/>
                    <a:pt x="4165" y="5244"/>
                  </a:cubicBezTo>
                  <a:cubicBezTo>
                    <a:pt x="9084" y="4383"/>
                    <a:pt x="7197" y="1"/>
                    <a:pt x="360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1"/>
            <p:cNvSpPr/>
            <p:nvPr/>
          </p:nvSpPr>
          <p:spPr>
            <a:xfrm>
              <a:off x="3297450" y="1527675"/>
              <a:ext cx="191075" cy="235725"/>
            </a:xfrm>
            <a:custGeom>
              <a:rect b="b" l="l" r="r" t="t"/>
              <a:pathLst>
                <a:path extrusionOk="0" h="9429" w="7643">
                  <a:moveTo>
                    <a:pt x="3009" y="0"/>
                  </a:moveTo>
                  <a:cubicBezTo>
                    <a:pt x="3009" y="31"/>
                    <a:pt x="3009" y="31"/>
                    <a:pt x="3009" y="61"/>
                  </a:cubicBezTo>
                  <a:cubicBezTo>
                    <a:pt x="2189" y="2766"/>
                    <a:pt x="0" y="9210"/>
                    <a:pt x="4559" y="9362"/>
                  </a:cubicBezTo>
                  <a:cubicBezTo>
                    <a:pt x="4786" y="9407"/>
                    <a:pt x="4996" y="9429"/>
                    <a:pt x="5190" y="9429"/>
                  </a:cubicBezTo>
                  <a:cubicBezTo>
                    <a:pt x="7480" y="9429"/>
                    <a:pt x="7643" y="6469"/>
                    <a:pt x="7082" y="4620"/>
                  </a:cubicBezTo>
                  <a:cubicBezTo>
                    <a:pt x="6444" y="2553"/>
                    <a:pt x="4407" y="1490"/>
                    <a:pt x="30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1"/>
            <p:cNvSpPr/>
            <p:nvPr/>
          </p:nvSpPr>
          <p:spPr>
            <a:xfrm>
              <a:off x="3530725" y="1923575"/>
              <a:ext cx="164400" cy="225325"/>
            </a:xfrm>
            <a:custGeom>
              <a:rect b="b" l="l" r="r" t="t"/>
              <a:pathLst>
                <a:path extrusionOk="0" h="9013" w="6576">
                  <a:moveTo>
                    <a:pt x="4256" y="0"/>
                  </a:moveTo>
                  <a:cubicBezTo>
                    <a:pt x="2615" y="1247"/>
                    <a:pt x="669" y="2797"/>
                    <a:pt x="274" y="4924"/>
                  </a:cubicBezTo>
                  <a:cubicBezTo>
                    <a:pt x="1" y="6900"/>
                    <a:pt x="1824" y="8906"/>
                    <a:pt x="3800" y="8997"/>
                  </a:cubicBezTo>
                  <a:cubicBezTo>
                    <a:pt x="3896" y="9008"/>
                    <a:pt x="3988" y="9013"/>
                    <a:pt x="4077" y="9013"/>
                  </a:cubicBezTo>
                  <a:cubicBezTo>
                    <a:pt x="6094" y="9013"/>
                    <a:pt x="6576" y="6463"/>
                    <a:pt x="6110" y="4833"/>
                  </a:cubicBezTo>
                  <a:cubicBezTo>
                    <a:pt x="5806" y="3101"/>
                    <a:pt x="4590" y="1733"/>
                    <a:pt x="42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1"/>
            <p:cNvSpPr/>
            <p:nvPr/>
          </p:nvSpPr>
          <p:spPr>
            <a:xfrm>
              <a:off x="2144025" y="1707050"/>
              <a:ext cx="192500" cy="138325"/>
            </a:xfrm>
            <a:custGeom>
              <a:rect b="b" l="l" r="r" t="t"/>
              <a:pathLst>
                <a:path extrusionOk="0" h="5533" w="7700">
                  <a:moveTo>
                    <a:pt x="4843" y="0"/>
                  </a:moveTo>
                  <a:cubicBezTo>
                    <a:pt x="1731" y="0"/>
                    <a:pt x="1" y="3883"/>
                    <a:pt x="3370" y="5470"/>
                  </a:cubicBezTo>
                  <a:cubicBezTo>
                    <a:pt x="3565" y="5512"/>
                    <a:pt x="3753" y="5532"/>
                    <a:pt x="3932" y="5532"/>
                  </a:cubicBezTo>
                  <a:cubicBezTo>
                    <a:pt x="5936" y="5532"/>
                    <a:pt x="6990" y="3035"/>
                    <a:pt x="7352" y="1306"/>
                  </a:cubicBezTo>
                  <a:cubicBezTo>
                    <a:pt x="7463" y="1167"/>
                    <a:pt x="7700" y="777"/>
                    <a:pt x="7420" y="777"/>
                  </a:cubicBezTo>
                  <a:cubicBezTo>
                    <a:pt x="7392" y="777"/>
                    <a:pt x="7360" y="781"/>
                    <a:pt x="7322" y="789"/>
                  </a:cubicBezTo>
                  <a:cubicBezTo>
                    <a:pt x="6449" y="233"/>
                    <a:pt x="5605" y="0"/>
                    <a:pt x="484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1"/>
            <p:cNvSpPr/>
            <p:nvPr/>
          </p:nvSpPr>
          <p:spPr>
            <a:xfrm>
              <a:off x="2271025" y="1570450"/>
              <a:ext cx="198750" cy="117800"/>
            </a:xfrm>
            <a:custGeom>
              <a:rect b="b" l="l" r="r" t="t"/>
              <a:pathLst>
                <a:path extrusionOk="0" h="4712" w="7950">
                  <a:moveTo>
                    <a:pt x="3822" y="0"/>
                  </a:moveTo>
                  <a:cubicBezTo>
                    <a:pt x="755" y="0"/>
                    <a:pt x="0" y="3829"/>
                    <a:pt x="3610" y="4703"/>
                  </a:cubicBezTo>
                  <a:cubicBezTo>
                    <a:pt x="3679" y="4709"/>
                    <a:pt x="3748" y="4712"/>
                    <a:pt x="3815" y="4712"/>
                  </a:cubicBezTo>
                  <a:cubicBezTo>
                    <a:pt x="5454" y="4712"/>
                    <a:pt x="6448" y="2988"/>
                    <a:pt x="7470" y="1937"/>
                  </a:cubicBezTo>
                  <a:lnTo>
                    <a:pt x="7470" y="1937"/>
                  </a:lnTo>
                  <a:cubicBezTo>
                    <a:pt x="7470" y="1937"/>
                    <a:pt x="7466" y="1937"/>
                    <a:pt x="7462" y="1938"/>
                  </a:cubicBezTo>
                  <a:lnTo>
                    <a:pt x="7462" y="1938"/>
                  </a:lnTo>
                  <a:cubicBezTo>
                    <a:pt x="7546" y="1831"/>
                    <a:pt x="7634" y="1747"/>
                    <a:pt x="7774" y="1663"/>
                  </a:cubicBezTo>
                  <a:cubicBezTo>
                    <a:pt x="7949" y="1510"/>
                    <a:pt x="7808" y="1325"/>
                    <a:pt x="7636" y="1325"/>
                  </a:cubicBezTo>
                  <a:cubicBezTo>
                    <a:pt x="7570" y="1325"/>
                    <a:pt x="7499" y="1352"/>
                    <a:pt x="7439" y="1420"/>
                  </a:cubicBezTo>
                  <a:cubicBezTo>
                    <a:pt x="6039" y="398"/>
                    <a:pt x="4811" y="0"/>
                    <a:pt x="38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1"/>
            <p:cNvSpPr/>
            <p:nvPr/>
          </p:nvSpPr>
          <p:spPr>
            <a:xfrm>
              <a:off x="2150000" y="1996750"/>
              <a:ext cx="290050" cy="200050"/>
            </a:xfrm>
            <a:custGeom>
              <a:rect b="b" l="l" r="r" t="t"/>
              <a:pathLst>
                <a:path extrusionOk="0" h="8002" w="11602">
                  <a:moveTo>
                    <a:pt x="6468" y="0"/>
                  </a:moveTo>
                  <a:cubicBezTo>
                    <a:pt x="6091" y="0"/>
                    <a:pt x="5691" y="36"/>
                    <a:pt x="5259" y="113"/>
                  </a:cubicBezTo>
                  <a:cubicBezTo>
                    <a:pt x="791" y="842"/>
                    <a:pt x="1" y="7955"/>
                    <a:pt x="5320" y="7985"/>
                  </a:cubicBezTo>
                  <a:cubicBezTo>
                    <a:pt x="5443" y="7996"/>
                    <a:pt x="5564" y="8001"/>
                    <a:pt x="5684" y="8001"/>
                  </a:cubicBezTo>
                  <a:cubicBezTo>
                    <a:pt x="7936" y="8001"/>
                    <a:pt x="9647" y="6147"/>
                    <a:pt x="10426" y="4156"/>
                  </a:cubicBezTo>
                  <a:cubicBezTo>
                    <a:pt x="10761" y="3456"/>
                    <a:pt x="11125" y="2788"/>
                    <a:pt x="11460" y="2119"/>
                  </a:cubicBezTo>
                  <a:cubicBezTo>
                    <a:pt x="11602" y="2005"/>
                    <a:pt x="11505" y="1812"/>
                    <a:pt x="11368" y="1812"/>
                  </a:cubicBezTo>
                  <a:cubicBezTo>
                    <a:pt x="11358" y="1812"/>
                    <a:pt x="11348" y="1813"/>
                    <a:pt x="11338" y="1815"/>
                  </a:cubicBezTo>
                  <a:cubicBezTo>
                    <a:pt x="9621" y="855"/>
                    <a:pt x="8323" y="0"/>
                    <a:pt x="64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1"/>
            <p:cNvSpPr/>
            <p:nvPr/>
          </p:nvSpPr>
          <p:spPr>
            <a:xfrm>
              <a:off x="1980625" y="2232450"/>
              <a:ext cx="325575" cy="211675"/>
            </a:xfrm>
            <a:custGeom>
              <a:rect b="b" l="l" r="r" t="t"/>
              <a:pathLst>
                <a:path extrusionOk="0" h="8467" w="13023">
                  <a:moveTo>
                    <a:pt x="7336" y="0"/>
                  </a:moveTo>
                  <a:cubicBezTo>
                    <a:pt x="1617" y="0"/>
                    <a:pt x="1" y="8042"/>
                    <a:pt x="7870" y="8466"/>
                  </a:cubicBezTo>
                  <a:cubicBezTo>
                    <a:pt x="11213" y="8314"/>
                    <a:pt x="12703" y="4393"/>
                    <a:pt x="13007" y="1506"/>
                  </a:cubicBezTo>
                  <a:cubicBezTo>
                    <a:pt x="13022" y="1395"/>
                    <a:pt x="12940" y="1342"/>
                    <a:pt x="12853" y="1342"/>
                  </a:cubicBezTo>
                  <a:cubicBezTo>
                    <a:pt x="12772" y="1342"/>
                    <a:pt x="12687" y="1388"/>
                    <a:pt x="12672" y="1475"/>
                  </a:cubicBezTo>
                  <a:cubicBezTo>
                    <a:pt x="12628" y="1484"/>
                    <a:pt x="12581" y="1488"/>
                    <a:pt x="12533" y="1488"/>
                  </a:cubicBezTo>
                  <a:cubicBezTo>
                    <a:pt x="12416" y="1488"/>
                    <a:pt x="12293" y="1466"/>
                    <a:pt x="12186" y="1445"/>
                  </a:cubicBezTo>
                  <a:lnTo>
                    <a:pt x="12156" y="1445"/>
                  </a:lnTo>
                  <a:cubicBezTo>
                    <a:pt x="11973" y="1384"/>
                    <a:pt x="11760" y="1354"/>
                    <a:pt x="11578" y="1263"/>
                  </a:cubicBezTo>
                  <a:cubicBezTo>
                    <a:pt x="11578" y="1263"/>
                    <a:pt x="11578" y="1263"/>
                    <a:pt x="11578" y="1293"/>
                  </a:cubicBezTo>
                  <a:cubicBezTo>
                    <a:pt x="10008" y="378"/>
                    <a:pt x="8576" y="0"/>
                    <a:pt x="73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1"/>
            <p:cNvSpPr/>
            <p:nvPr/>
          </p:nvSpPr>
          <p:spPr>
            <a:xfrm>
              <a:off x="3418400" y="1737400"/>
              <a:ext cx="183525" cy="213100"/>
            </a:xfrm>
            <a:custGeom>
              <a:rect b="b" l="l" r="r" t="t"/>
              <a:pathLst>
                <a:path extrusionOk="0" h="8524" w="7341">
                  <a:moveTo>
                    <a:pt x="4919" y="0"/>
                  </a:moveTo>
                  <a:cubicBezTo>
                    <a:pt x="4220" y="396"/>
                    <a:pt x="3460" y="669"/>
                    <a:pt x="2974" y="1307"/>
                  </a:cubicBezTo>
                  <a:cubicBezTo>
                    <a:pt x="2883" y="1399"/>
                    <a:pt x="2670" y="1642"/>
                    <a:pt x="2548" y="1763"/>
                  </a:cubicBezTo>
                  <a:lnTo>
                    <a:pt x="2579" y="1763"/>
                  </a:lnTo>
                  <a:cubicBezTo>
                    <a:pt x="405" y="4178"/>
                    <a:pt x="1" y="8481"/>
                    <a:pt x="4222" y="8481"/>
                  </a:cubicBezTo>
                  <a:cubicBezTo>
                    <a:pt x="4252" y="8481"/>
                    <a:pt x="4281" y="8481"/>
                    <a:pt x="4311" y="8481"/>
                  </a:cubicBezTo>
                  <a:cubicBezTo>
                    <a:pt x="4476" y="8509"/>
                    <a:pt x="4633" y="8523"/>
                    <a:pt x="4784" y="8523"/>
                  </a:cubicBezTo>
                  <a:cubicBezTo>
                    <a:pt x="6552" y="8523"/>
                    <a:pt x="7341" y="6640"/>
                    <a:pt x="6864" y="5016"/>
                  </a:cubicBezTo>
                  <a:cubicBezTo>
                    <a:pt x="6196" y="3344"/>
                    <a:pt x="5375" y="1763"/>
                    <a:pt x="491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1"/>
            <p:cNvSpPr/>
            <p:nvPr/>
          </p:nvSpPr>
          <p:spPr>
            <a:xfrm>
              <a:off x="3672075" y="1995000"/>
              <a:ext cx="239525" cy="182875"/>
            </a:xfrm>
            <a:custGeom>
              <a:rect b="b" l="l" r="r" t="t"/>
              <a:pathLst>
                <a:path extrusionOk="0" h="7315" w="9581">
                  <a:moveTo>
                    <a:pt x="1064" y="1"/>
                  </a:moveTo>
                  <a:cubicBezTo>
                    <a:pt x="0" y="183"/>
                    <a:pt x="912" y="2888"/>
                    <a:pt x="1125" y="3587"/>
                  </a:cubicBezTo>
                  <a:cubicBezTo>
                    <a:pt x="1246" y="3922"/>
                    <a:pt x="1338" y="4256"/>
                    <a:pt x="1520" y="4590"/>
                  </a:cubicBezTo>
                  <a:cubicBezTo>
                    <a:pt x="2189" y="5593"/>
                    <a:pt x="2341" y="7174"/>
                    <a:pt x="3800" y="7295"/>
                  </a:cubicBezTo>
                  <a:cubicBezTo>
                    <a:pt x="4008" y="7308"/>
                    <a:pt x="4214" y="7315"/>
                    <a:pt x="4414" y="7315"/>
                  </a:cubicBezTo>
                  <a:cubicBezTo>
                    <a:pt x="7544" y="7315"/>
                    <a:pt x="9580" y="5753"/>
                    <a:pt x="7295" y="2554"/>
                  </a:cubicBezTo>
                  <a:cubicBezTo>
                    <a:pt x="6383" y="1034"/>
                    <a:pt x="4408" y="1095"/>
                    <a:pt x="2888" y="548"/>
                  </a:cubicBezTo>
                  <a:cubicBezTo>
                    <a:pt x="2280" y="365"/>
                    <a:pt x="1672" y="92"/>
                    <a:pt x="106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1"/>
            <p:cNvSpPr/>
            <p:nvPr/>
          </p:nvSpPr>
          <p:spPr>
            <a:xfrm>
              <a:off x="2954725" y="2088275"/>
              <a:ext cx="164175" cy="152975"/>
            </a:xfrm>
            <a:custGeom>
              <a:rect b="b" l="l" r="r" t="t"/>
              <a:pathLst>
                <a:path extrusionOk="0" h="6119" w="6567">
                  <a:moveTo>
                    <a:pt x="4568" y="0"/>
                  </a:moveTo>
                  <a:cubicBezTo>
                    <a:pt x="2566" y="0"/>
                    <a:pt x="122" y="591"/>
                    <a:pt x="1" y="2653"/>
                  </a:cubicBezTo>
                  <a:cubicBezTo>
                    <a:pt x="122" y="4172"/>
                    <a:pt x="1034" y="5692"/>
                    <a:pt x="2645" y="5966"/>
                  </a:cubicBezTo>
                  <a:cubicBezTo>
                    <a:pt x="2971" y="6071"/>
                    <a:pt x="3275" y="6119"/>
                    <a:pt x="3557" y="6119"/>
                  </a:cubicBezTo>
                  <a:cubicBezTo>
                    <a:pt x="5481" y="6119"/>
                    <a:pt x="6376" y="3866"/>
                    <a:pt x="6323" y="1984"/>
                  </a:cubicBezTo>
                  <a:cubicBezTo>
                    <a:pt x="6232" y="1437"/>
                    <a:pt x="6566" y="343"/>
                    <a:pt x="5958" y="99"/>
                  </a:cubicBezTo>
                  <a:cubicBezTo>
                    <a:pt x="5553" y="38"/>
                    <a:pt x="5075" y="0"/>
                    <a:pt x="456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1"/>
            <p:cNvSpPr/>
            <p:nvPr/>
          </p:nvSpPr>
          <p:spPr>
            <a:xfrm>
              <a:off x="3118875" y="1869625"/>
              <a:ext cx="174575" cy="118675"/>
            </a:xfrm>
            <a:custGeom>
              <a:rect b="b" l="l" r="r" t="t"/>
              <a:pathLst>
                <a:path extrusionOk="0" h="4747" w="6983">
                  <a:moveTo>
                    <a:pt x="2665" y="0"/>
                  </a:moveTo>
                  <a:cubicBezTo>
                    <a:pt x="1951" y="0"/>
                    <a:pt x="1120" y="171"/>
                    <a:pt x="182" y="578"/>
                  </a:cubicBezTo>
                  <a:cubicBezTo>
                    <a:pt x="152" y="563"/>
                    <a:pt x="122" y="555"/>
                    <a:pt x="91" y="555"/>
                  </a:cubicBezTo>
                  <a:cubicBezTo>
                    <a:pt x="61" y="555"/>
                    <a:pt x="31" y="563"/>
                    <a:pt x="0" y="578"/>
                  </a:cubicBezTo>
                  <a:cubicBezTo>
                    <a:pt x="31" y="760"/>
                    <a:pt x="61" y="943"/>
                    <a:pt x="91" y="1125"/>
                  </a:cubicBezTo>
                  <a:cubicBezTo>
                    <a:pt x="730" y="2250"/>
                    <a:pt x="426" y="3952"/>
                    <a:pt x="1824" y="4590"/>
                  </a:cubicBezTo>
                  <a:cubicBezTo>
                    <a:pt x="2306" y="4697"/>
                    <a:pt x="2741" y="4746"/>
                    <a:pt x="3132" y="4746"/>
                  </a:cubicBezTo>
                  <a:cubicBezTo>
                    <a:pt x="6983" y="4746"/>
                    <a:pt x="6432" y="0"/>
                    <a:pt x="2665"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71"/>
            <p:cNvSpPr/>
            <p:nvPr/>
          </p:nvSpPr>
          <p:spPr>
            <a:xfrm>
              <a:off x="2889800" y="1742800"/>
              <a:ext cx="180750" cy="140800"/>
            </a:xfrm>
            <a:custGeom>
              <a:rect b="b" l="l" r="r" t="t"/>
              <a:pathLst>
                <a:path extrusionOk="0" h="5632" w="7230">
                  <a:moveTo>
                    <a:pt x="3996" y="210"/>
                  </a:moveTo>
                  <a:cubicBezTo>
                    <a:pt x="3996" y="240"/>
                    <a:pt x="3996" y="240"/>
                    <a:pt x="3965" y="240"/>
                  </a:cubicBezTo>
                  <a:lnTo>
                    <a:pt x="3996" y="210"/>
                  </a:lnTo>
                  <a:close/>
                  <a:moveTo>
                    <a:pt x="4288" y="0"/>
                  </a:moveTo>
                  <a:cubicBezTo>
                    <a:pt x="4111" y="0"/>
                    <a:pt x="3856" y="187"/>
                    <a:pt x="3692" y="210"/>
                  </a:cubicBezTo>
                  <a:cubicBezTo>
                    <a:pt x="3626" y="197"/>
                    <a:pt x="3544" y="178"/>
                    <a:pt x="3476" y="178"/>
                  </a:cubicBezTo>
                  <a:cubicBezTo>
                    <a:pt x="3387" y="178"/>
                    <a:pt x="3323" y="211"/>
                    <a:pt x="3358" y="332"/>
                  </a:cubicBezTo>
                  <a:cubicBezTo>
                    <a:pt x="657" y="1112"/>
                    <a:pt x="1" y="5623"/>
                    <a:pt x="3433" y="5623"/>
                  </a:cubicBezTo>
                  <a:cubicBezTo>
                    <a:pt x="3478" y="5623"/>
                    <a:pt x="3524" y="5622"/>
                    <a:pt x="3570" y="5620"/>
                  </a:cubicBezTo>
                  <a:cubicBezTo>
                    <a:pt x="3660" y="5628"/>
                    <a:pt x="3747" y="5632"/>
                    <a:pt x="3832" y="5632"/>
                  </a:cubicBezTo>
                  <a:cubicBezTo>
                    <a:pt x="6847" y="5632"/>
                    <a:pt x="7230" y="1034"/>
                    <a:pt x="4421" y="58"/>
                  </a:cubicBezTo>
                  <a:cubicBezTo>
                    <a:pt x="4387" y="16"/>
                    <a:pt x="4341" y="0"/>
                    <a:pt x="428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1"/>
            <p:cNvSpPr/>
            <p:nvPr/>
          </p:nvSpPr>
          <p:spPr>
            <a:xfrm>
              <a:off x="3156100" y="2289375"/>
              <a:ext cx="210975" cy="186825"/>
            </a:xfrm>
            <a:custGeom>
              <a:rect b="b" l="l" r="r" t="t"/>
              <a:pathLst>
                <a:path extrusionOk="0" h="7473" w="8439">
                  <a:moveTo>
                    <a:pt x="2461" y="0"/>
                  </a:moveTo>
                  <a:cubicBezTo>
                    <a:pt x="1920" y="0"/>
                    <a:pt x="1484" y="242"/>
                    <a:pt x="1368" y="961"/>
                  </a:cubicBezTo>
                  <a:lnTo>
                    <a:pt x="1338" y="992"/>
                  </a:lnTo>
                  <a:cubicBezTo>
                    <a:pt x="1338" y="1022"/>
                    <a:pt x="1308" y="1083"/>
                    <a:pt x="1308" y="1113"/>
                  </a:cubicBezTo>
                  <a:cubicBezTo>
                    <a:pt x="1186" y="1417"/>
                    <a:pt x="1156" y="1752"/>
                    <a:pt x="1004" y="2056"/>
                  </a:cubicBezTo>
                  <a:lnTo>
                    <a:pt x="1034" y="2056"/>
                  </a:lnTo>
                  <a:cubicBezTo>
                    <a:pt x="1" y="4578"/>
                    <a:pt x="335" y="6828"/>
                    <a:pt x="3374" y="7344"/>
                  </a:cubicBezTo>
                  <a:cubicBezTo>
                    <a:pt x="3721" y="7432"/>
                    <a:pt x="4046" y="7473"/>
                    <a:pt x="4349" y="7473"/>
                  </a:cubicBezTo>
                  <a:cubicBezTo>
                    <a:pt x="7929" y="7473"/>
                    <a:pt x="8439" y="1785"/>
                    <a:pt x="4712" y="749"/>
                  </a:cubicBezTo>
                  <a:cubicBezTo>
                    <a:pt x="4133" y="450"/>
                    <a:pt x="3199" y="0"/>
                    <a:pt x="246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1"/>
            <p:cNvSpPr/>
            <p:nvPr/>
          </p:nvSpPr>
          <p:spPr>
            <a:xfrm>
              <a:off x="3168250" y="2164450"/>
              <a:ext cx="226350" cy="130025"/>
            </a:xfrm>
            <a:custGeom>
              <a:rect b="b" l="l" r="r" t="t"/>
              <a:pathLst>
                <a:path extrusionOk="0" h="5201" w="9054">
                  <a:moveTo>
                    <a:pt x="4074" y="1"/>
                  </a:moveTo>
                  <a:cubicBezTo>
                    <a:pt x="2858" y="31"/>
                    <a:pt x="1642" y="426"/>
                    <a:pt x="609" y="943"/>
                  </a:cubicBezTo>
                  <a:cubicBezTo>
                    <a:pt x="616" y="941"/>
                    <a:pt x="624" y="940"/>
                    <a:pt x="632" y="940"/>
                  </a:cubicBezTo>
                  <a:cubicBezTo>
                    <a:pt x="726" y="940"/>
                    <a:pt x="897" y="1068"/>
                    <a:pt x="796" y="1068"/>
                  </a:cubicBezTo>
                  <a:cubicBezTo>
                    <a:pt x="786" y="1068"/>
                    <a:pt x="775" y="1067"/>
                    <a:pt x="761" y="1065"/>
                  </a:cubicBezTo>
                  <a:cubicBezTo>
                    <a:pt x="712" y="1043"/>
                    <a:pt x="665" y="1034"/>
                    <a:pt x="618" y="1034"/>
                  </a:cubicBezTo>
                  <a:cubicBezTo>
                    <a:pt x="401" y="1034"/>
                    <a:pt x="201" y="1233"/>
                    <a:pt x="1" y="1308"/>
                  </a:cubicBezTo>
                  <a:cubicBezTo>
                    <a:pt x="973" y="3071"/>
                    <a:pt x="2129" y="5046"/>
                    <a:pt x="4347" y="5198"/>
                  </a:cubicBezTo>
                  <a:cubicBezTo>
                    <a:pt x="4405" y="5200"/>
                    <a:pt x="4461" y="5201"/>
                    <a:pt x="4517" y="5201"/>
                  </a:cubicBezTo>
                  <a:cubicBezTo>
                    <a:pt x="9053" y="5201"/>
                    <a:pt x="7587" y="361"/>
                    <a:pt x="407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1"/>
            <p:cNvSpPr/>
            <p:nvPr/>
          </p:nvSpPr>
          <p:spPr>
            <a:xfrm>
              <a:off x="2505875" y="1559475"/>
              <a:ext cx="205025" cy="160850"/>
            </a:xfrm>
            <a:custGeom>
              <a:rect b="b" l="l" r="r" t="t"/>
              <a:pathLst>
                <a:path extrusionOk="0" h="6434" w="8201">
                  <a:moveTo>
                    <a:pt x="4304" y="1"/>
                  </a:moveTo>
                  <a:cubicBezTo>
                    <a:pt x="4250" y="1"/>
                    <a:pt x="4200" y="12"/>
                    <a:pt x="4155" y="35"/>
                  </a:cubicBezTo>
                  <a:cubicBezTo>
                    <a:pt x="4087" y="18"/>
                    <a:pt x="4020" y="9"/>
                    <a:pt x="3956" y="9"/>
                  </a:cubicBezTo>
                  <a:cubicBezTo>
                    <a:pt x="3239" y="9"/>
                    <a:pt x="2711" y="1015"/>
                    <a:pt x="2210" y="1433"/>
                  </a:cubicBezTo>
                  <a:cubicBezTo>
                    <a:pt x="1" y="3158"/>
                    <a:pt x="1015" y="6419"/>
                    <a:pt x="3842" y="6419"/>
                  </a:cubicBezTo>
                  <a:cubicBezTo>
                    <a:pt x="3855" y="6419"/>
                    <a:pt x="3868" y="6418"/>
                    <a:pt x="3881" y="6418"/>
                  </a:cubicBezTo>
                  <a:cubicBezTo>
                    <a:pt x="3973" y="6428"/>
                    <a:pt x="4064" y="6433"/>
                    <a:pt x="4155" y="6433"/>
                  </a:cubicBezTo>
                  <a:cubicBezTo>
                    <a:pt x="6298" y="6433"/>
                    <a:pt x="8200" y="3756"/>
                    <a:pt x="6830" y="1889"/>
                  </a:cubicBezTo>
                  <a:cubicBezTo>
                    <a:pt x="6241" y="1553"/>
                    <a:pt x="4954" y="1"/>
                    <a:pt x="430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1"/>
            <p:cNvSpPr/>
            <p:nvPr/>
          </p:nvSpPr>
          <p:spPr>
            <a:xfrm>
              <a:off x="2619500" y="1388950"/>
              <a:ext cx="145275" cy="125825"/>
            </a:xfrm>
            <a:custGeom>
              <a:rect b="b" l="l" r="r" t="t"/>
              <a:pathLst>
                <a:path extrusionOk="0" h="5033" w="5811">
                  <a:moveTo>
                    <a:pt x="2353" y="0"/>
                  </a:moveTo>
                  <a:cubicBezTo>
                    <a:pt x="0" y="0"/>
                    <a:pt x="58" y="3472"/>
                    <a:pt x="2406" y="4607"/>
                  </a:cubicBezTo>
                  <a:cubicBezTo>
                    <a:pt x="2376" y="4759"/>
                    <a:pt x="2467" y="4972"/>
                    <a:pt x="2619" y="5033"/>
                  </a:cubicBezTo>
                  <a:cubicBezTo>
                    <a:pt x="4595" y="4789"/>
                    <a:pt x="5811" y="1142"/>
                    <a:pt x="3592" y="260"/>
                  </a:cubicBezTo>
                  <a:cubicBezTo>
                    <a:pt x="3123" y="80"/>
                    <a:pt x="2711" y="0"/>
                    <a:pt x="23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1"/>
            <p:cNvSpPr/>
            <p:nvPr/>
          </p:nvSpPr>
          <p:spPr>
            <a:xfrm>
              <a:off x="2392325" y="1452025"/>
              <a:ext cx="206050" cy="116475"/>
            </a:xfrm>
            <a:custGeom>
              <a:rect b="b" l="l" r="r" t="t"/>
              <a:pathLst>
                <a:path extrusionOk="0" h="4659" w="8242">
                  <a:moveTo>
                    <a:pt x="4243" y="1"/>
                  </a:moveTo>
                  <a:cubicBezTo>
                    <a:pt x="1414" y="1"/>
                    <a:pt x="0" y="4484"/>
                    <a:pt x="3864" y="4637"/>
                  </a:cubicBezTo>
                  <a:cubicBezTo>
                    <a:pt x="3982" y="4652"/>
                    <a:pt x="4099" y="4659"/>
                    <a:pt x="4214" y="4659"/>
                  </a:cubicBezTo>
                  <a:cubicBezTo>
                    <a:pt x="5543" y="4659"/>
                    <a:pt x="6640" y="3745"/>
                    <a:pt x="7816" y="3269"/>
                  </a:cubicBezTo>
                  <a:cubicBezTo>
                    <a:pt x="8089" y="3239"/>
                    <a:pt x="8241" y="2844"/>
                    <a:pt x="7907" y="2783"/>
                  </a:cubicBezTo>
                  <a:cubicBezTo>
                    <a:pt x="7867" y="2724"/>
                    <a:pt x="7803" y="2691"/>
                    <a:pt x="7737" y="2691"/>
                  </a:cubicBezTo>
                  <a:cubicBezTo>
                    <a:pt x="7702" y="2691"/>
                    <a:pt x="7665" y="2701"/>
                    <a:pt x="7633" y="2722"/>
                  </a:cubicBezTo>
                  <a:cubicBezTo>
                    <a:pt x="6691" y="2418"/>
                    <a:pt x="6873" y="959"/>
                    <a:pt x="5961" y="534"/>
                  </a:cubicBezTo>
                  <a:cubicBezTo>
                    <a:pt x="5356" y="159"/>
                    <a:pt x="4774" y="1"/>
                    <a:pt x="424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1"/>
            <p:cNvSpPr/>
            <p:nvPr/>
          </p:nvSpPr>
          <p:spPr>
            <a:xfrm>
              <a:off x="3151550" y="1345975"/>
              <a:ext cx="194500" cy="122525"/>
            </a:xfrm>
            <a:custGeom>
              <a:rect b="b" l="l" r="r" t="t"/>
              <a:pathLst>
                <a:path extrusionOk="0" h="4901" w="7780">
                  <a:moveTo>
                    <a:pt x="4724" y="0"/>
                  </a:moveTo>
                  <a:cubicBezTo>
                    <a:pt x="4658" y="0"/>
                    <a:pt x="4594" y="1"/>
                    <a:pt x="4529" y="4"/>
                  </a:cubicBezTo>
                  <a:cubicBezTo>
                    <a:pt x="2553" y="64"/>
                    <a:pt x="882" y="1311"/>
                    <a:pt x="0" y="2952"/>
                  </a:cubicBezTo>
                  <a:cubicBezTo>
                    <a:pt x="456" y="2527"/>
                    <a:pt x="912" y="1888"/>
                    <a:pt x="1398" y="1523"/>
                  </a:cubicBezTo>
                  <a:cubicBezTo>
                    <a:pt x="2158" y="2739"/>
                    <a:pt x="2857" y="4350"/>
                    <a:pt x="4286" y="4867"/>
                  </a:cubicBezTo>
                  <a:cubicBezTo>
                    <a:pt x="4410" y="4890"/>
                    <a:pt x="4532" y="4901"/>
                    <a:pt x="4652" y="4901"/>
                  </a:cubicBezTo>
                  <a:cubicBezTo>
                    <a:pt x="6450" y="4901"/>
                    <a:pt x="7779" y="2456"/>
                    <a:pt x="6839" y="946"/>
                  </a:cubicBezTo>
                  <a:cubicBezTo>
                    <a:pt x="6362" y="187"/>
                    <a:pt x="5520" y="0"/>
                    <a:pt x="472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1"/>
            <p:cNvSpPr/>
            <p:nvPr/>
          </p:nvSpPr>
          <p:spPr>
            <a:xfrm>
              <a:off x="3112025" y="1441800"/>
              <a:ext cx="22825" cy="24350"/>
            </a:xfrm>
            <a:custGeom>
              <a:rect b="b" l="l" r="r" t="t"/>
              <a:pathLst>
                <a:path extrusionOk="0" h="974" w="913">
                  <a:moveTo>
                    <a:pt x="912" y="1"/>
                  </a:moveTo>
                  <a:lnTo>
                    <a:pt x="912" y="1"/>
                  </a:lnTo>
                  <a:cubicBezTo>
                    <a:pt x="730" y="92"/>
                    <a:pt x="548" y="183"/>
                    <a:pt x="335" y="183"/>
                  </a:cubicBezTo>
                  <a:cubicBezTo>
                    <a:pt x="305" y="396"/>
                    <a:pt x="1" y="852"/>
                    <a:pt x="335" y="973"/>
                  </a:cubicBezTo>
                  <a:cubicBezTo>
                    <a:pt x="730" y="973"/>
                    <a:pt x="700" y="274"/>
                    <a:pt x="91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1"/>
            <p:cNvSpPr/>
            <p:nvPr/>
          </p:nvSpPr>
          <p:spPr>
            <a:xfrm>
              <a:off x="3110500" y="1444075"/>
              <a:ext cx="5175" cy="8700"/>
            </a:xfrm>
            <a:custGeom>
              <a:rect b="b" l="l" r="r" t="t"/>
              <a:pathLst>
                <a:path extrusionOk="0" h="348" w="207">
                  <a:moveTo>
                    <a:pt x="1" y="1"/>
                  </a:moveTo>
                  <a:cubicBezTo>
                    <a:pt x="31" y="92"/>
                    <a:pt x="31" y="183"/>
                    <a:pt x="31" y="274"/>
                  </a:cubicBezTo>
                  <a:cubicBezTo>
                    <a:pt x="61" y="327"/>
                    <a:pt x="88" y="348"/>
                    <a:pt x="110" y="348"/>
                  </a:cubicBezTo>
                  <a:cubicBezTo>
                    <a:pt x="177" y="348"/>
                    <a:pt x="206" y="153"/>
                    <a:pt x="183" y="62"/>
                  </a:cubicBezTo>
                  <a:cubicBezTo>
                    <a:pt x="122" y="31"/>
                    <a:pt x="62" y="31"/>
                    <a:pt x="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1"/>
            <p:cNvSpPr/>
            <p:nvPr/>
          </p:nvSpPr>
          <p:spPr>
            <a:xfrm>
              <a:off x="3134825" y="1399250"/>
              <a:ext cx="13700" cy="17500"/>
            </a:xfrm>
            <a:custGeom>
              <a:rect b="b" l="l" r="r" t="t"/>
              <a:pathLst>
                <a:path extrusionOk="0" h="700" w="548">
                  <a:moveTo>
                    <a:pt x="548" y="0"/>
                  </a:moveTo>
                  <a:lnTo>
                    <a:pt x="548" y="0"/>
                  </a:lnTo>
                  <a:cubicBezTo>
                    <a:pt x="396" y="183"/>
                    <a:pt x="244" y="365"/>
                    <a:pt x="92" y="548"/>
                  </a:cubicBezTo>
                  <a:cubicBezTo>
                    <a:pt x="61" y="578"/>
                    <a:pt x="31" y="639"/>
                    <a:pt x="0" y="699"/>
                  </a:cubicBezTo>
                  <a:cubicBezTo>
                    <a:pt x="213" y="487"/>
                    <a:pt x="365" y="244"/>
                    <a:pt x="54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1"/>
            <p:cNvSpPr/>
            <p:nvPr/>
          </p:nvSpPr>
          <p:spPr>
            <a:xfrm>
              <a:off x="3096075" y="1383300"/>
              <a:ext cx="3050" cy="3825"/>
            </a:xfrm>
            <a:custGeom>
              <a:rect b="b" l="l" r="r" t="t"/>
              <a:pathLst>
                <a:path extrusionOk="0" h="153" w="122">
                  <a:moveTo>
                    <a:pt x="122" y="0"/>
                  </a:moveTo>
                  <a:lnTo>
                    <a:pt x="122" y="0"/>
                  </a:lnTo>
                  <a:cubicBezTo>
                    <a:pt x="91" y="30"/>
                    <a:pt x="61" y="61"/>
                    <a:pt x="0" y="61"/>
                  </a:cubicBezTo>
                  <a:cubicBezTo>
                    <a:pt x="0" y="91"/>
                    <a:pt x="31" y="122"/>
                    <a:pt x="31" y="152"/>
                  </a:cubicBezTo>
                  <a:cubicBezTo>
                    <a:pt x="61" y="122"/>
                    <a:pt x="91" y="61"/>
                    <a:pt x="1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1"/>
            <p:cNvSpPr/>
            <p:nvPr/>
          </p:nvSpPr>
          <p:spPr>
            <a:xfrm>
              <a:off x="3179650" y="1301225"/>
              <a:ext cx="6875" cy="7625"/>
            </a:xfrm>
            <a:custGeom>
              <a:rect b="b" l="l" r="r" t="t"/>
              <a:pathLst>
                <a:path extrusionOk="0" h="305" w="275">
                  <a:moveTo>
                    <a:pt x="244" y="0"/>
                  </a:moveTo>
                  <a:cubicBezTo>
                    <a:pt x="153" y="92"/>
                    <a:pt x="92" y="213"/>
                    <a:pt x="1" y="304"/>
                  </a:cubicBezTo>
                  <a:cubicBezTo>
                    <a:pt x="92" y="213"/>
                    <a:pt x="183" y="122"/>
                    <a:pt x="274" y="31"/>
                  </a:cubicBezTo>
                  <a:cubicBezTo>
                    <a:pt x="274" y="31"/>
                    <a:pt x="244" y="0"/>
                    <a:pt x="2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1"/>
            <p:cNvSpPr/>
            <p:nvPr/>
          </p:nvSpPr>
          <p:spPr>
            <a:xfrm>
              <a:off x="3178125" y="1295900"/>
              <a:ext cx="2325" cy="3075"/>
            </a:xfrm>
            <a:custGeom>
              <a:rect b="b" l="l" r="r" t="t"/>
              <a:pathLst>
                <a:path extrusionOk="0" h="123" w="93">
                  <a:moveTo>
                    <a:pt x="31" y="1"/>
                  </a:moveTo>
                  <a:cubicBezTo>
                    <a:pt x="1" y="1"/>
                    <a:pt x="1" y="31"/>
                    <a:pt x="1" y="31"/>
                  </a:cubicBezTo>
                  <a:cubicBezTo>
                    <a:pt x="1" y="61"/>
                    <a:pt x="1" y="92"/>
                    <a:pt x="1" y="122"/>
                  </a:cubicBezTo>
                  <a:cubicBezTo>
                    <a:pt x="31" y="92"/>
                    <a:pt x="62" y="61"/>
                    <a:pt x="92" y="31"/>
                  </a:cubicBezTo>
                  <a:cubicBezTo>
                    <a:pt x="62" y="1"/>
                    <a:pt x="31" y="1"/>
                    <a:pt x="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1"/>
            <p:cNvSpPr/>
            <p:nvPr/>
          </p:nvSpPr>
          <p:spPr>
            <a:xfrm>
              <a:off x="3608225" y="1006200"/>
              <a:ext cx="156925" cy="111150"/>
            </a:xfrm>
            <a:custGeom>
              <a:rect b="b" l="l" r="r" t="t"/>
              <a:pathLst>
                <a:path extrusionOk="0" h="4446" w="6277">
                  <a:moveTo>
                    <a:pt x="1703" y="1588"/>
                  </a:moveTo>
                  <a:cubicBezTo>
                    <a:pt x="1703" y="1619"/>
                    <a:pt x="1703" y="1619"/>
                    <a:pt x="1673" y="1619"/>
                  </a:cubicBezTo>
                  <a:lnTo>
                    <a:pt x="1703" y="1619"/>
                  </a:lnTo>
                  <a:cubicBezTo>
                    <a:pt x="1703" y="1619"/>
                    <a:pt x="1703" y="1619"/>
                    <a:pt x="1703" y="1588"/>
                  </a:cubicBezTo>
                  <a:close/>
                  <a:moveTo>
                    <a:pt x="3860" y="1"/>
                  </a:moveTo>
                  <a:cubicBezTo>
                    <a:pt x="3810" y="1"/>
                    <a:pt x="3759" y="3"/>
                    <a:pt x="3709" y="8"/>
                  </a:cubicBezTo>
                  <a:cubicBezTo>
                    <a:pt x="2737" y="129"/>
                    <a:pt x="2281" y="950"/>
                    <a:pt x="1703" y="1619"/>
                  </a:cubicBezTo>
                  <a:cubicBezTo>
                    <a:pt x="1673" y="1649"/>
                    <a:pt x="1642" y="1680"/>
                    <a:pt x="1612" y="1680"/>
                  </a:cubicBezTo>
                  <a:cubicBezTo>
                    <a:pt x="1612" y="1680"/>
                    <a:pt x="1612" y="1680"/>
                    <a:pt x="1612" y="1710"/>
                  </a:cubicBezTo>
                  <a:cubicBezTo>
                    <a:pt x="1186" y="2318"/>
                    <a:pt x="1" y="3503"/>
                    <a:pt x="670" y="4202"/>
                  </a:cubicBezTo>
                  <a:cubicBezTo>
                    <a:pt x="715" y="4218"/>
                    <a:pt x="768" y="4225"/>
                    <a:pt x="822" y="4225"/>
                  </a:cubicBezTo>
                  <a:cubicBezTo>
                    <a:pt x="875" y="4225"/>
                    <a:pt x="928" y="4218"/>
                    <a:pt x="974" y="4202"/>
                  </a:cubicBezTo>
                  <a:cubicBezTo>
                    <a:pt x="2585" y="3686"/>
                    <a:pt x="4864" y="4446"/>
                    <a:pt x="5867" y="2592"/>
                  </a:cubicBezTo>
                  <a:cubicBezTo>
                    <a:pt x="6276" y="1394"/>
                    <a:pt x="5086" y="1"/>
                    <a:pt x="386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71"/>
            <p:cNvSpPr/>
            <p:nvPr/>
          </p:nvSpPr>
          <p:spPr>
            <a:xfrm>
              <a:off x="3700350" y="1108875"/>
              <a:ext cx="148025" cy="131575"/>
            </a:xfrm>
            <a:custGeom>
              <a:rect b="b" l="l" r="r" t="t"/>
              <a:pathLst>
                <a:path extrusionOk="0" h="5263" w="5921">
                  <a:moveTo>
                    <a:pt x="362" y="0"/>
                  </a:moveTo>
                  <a:cubicBezTo>
                    <a:pt x="0" y="0"/>
                    <a:pt x="75" y="551"/>
                    <a:pt x="480" y="551"/>
                  </a:cubicBezTo>
                  <a:cubicBezTo>
                    <a:pt x="784" y="3074"/>
                    <a:pt x="480" y="4868"/>
                    <a:pt x="3641" y="5263"/>
                  </a:cubicBezTo>
                  <a:cubicBezTo>
                    <a:pt x="5921" y="5050"/>
                    <a:pt x="4523" y="2132"/>
                    <a:pt x="3459" y="1159"/>
                  </a:cubicBezTo>
                  <a:cubicBezTo>
                    <a:pt x="2729" y="247"/>
                    <a:pt x="1483" y="278"/>
                    <a:pt x="419" y="4"/>
                  </a:cubicBezTo>
                  <a:cubicBezTo>
                    <a:pt x="399" y="1"/>
                    <a:pt x="380" y="0"/>
                    <a:pt x="3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1"/>
            <p:cNvSpPr/>
            <p:nvPr/>
          </p:nvSpPr>
          <p:spPr>
            <a:xfrm>
              <a:off x="2152075" y="1377775"/>
              <a:ext cx="146200" cy="181725"/>
            </a:xfrm>
            <a:custGeom>
              <a:rect b="b" l="l" r="r" t="t"/>
              <a:pathLst>
                <a:path extrusionOk="0" h="7269" w="5848">
                  <a:moveTo>
                    <a:pt x="2547" y="0"/>
                  </a:moveTo>
                  <a:cubicBezTo>
                    <a:pt x="423" y="0"/>
                    <a:pt x="1" y="2446"/>
                    <a:pt x="2319" y="3443"/>
                  </a:cubicBezTo>
                  <a:cubicBezTo>
                    <a:pt x="1255" y="4233"/>
                    <a:pt x="282" y="6391"/>
                    <a:pt x="1833" y="7151"/>
                  </a:cubicBezTo>
                  <a:cubicBezTo>
                    <a:pt x="2115" y="7232"/>
                    <a:pt x="2387" y="7269"/>
                    <a:pt x="2646" y="7269"/>
                  </a:cubicBezTo>
                  <a:cubicBezTo>
                    <a:pt x="4643" y="7269"/>
                    <a:pt x="5848" y="5046"/>
                    <a:pt x="4933" y="3109"/>
                  </a:cubicBezTo>
                  <a:lnTo>
                    <a:pt x="4933" y="3109"/>
                  </a:lnTo>
                  <a:cubicBezTo>
                    <a:pt x="4933" y="3109"/>
                    <a:pt x="4933" y="3109"/>
                    <a:pt x="4963" y="3139"/>
                  </a:cubicBezTo>
                  <a:cubicBezTo>
                    <a:pt x="4902" y="2926"/>
                    <a:pt x="4872" y="2714"/>
                    <a:pt x="4842" y="2501"/>
                  </a:cubicBezTo>
                  <a:cubicBezTo>
                    <a:pt x="4842" y="2459"/>
                    <a:pt x="4842" y="2434"/>
                    <a:pt x="4842" y="2410"/>
                  </a:cubicBezTo>
                  <a:cubicBezTo>
                    <a:pt x="4980" y="2340"/>
                    <a:pt x="4873" y="2166"/>
                    <a:pt x="4774" y="2166"/>
                  </a:cubicBezTo>
                  <a:cubicBezTo>
                    <a:pt x="4742" y="2166"/>
                    <a:pt x="4712" y="2183"/>
                    <a:pt x="4690" y="2227"/>
                  </a:cubicBezTo>
                  <a:cubicBezTo>
                    <a:pt x="4690" y="2227"/>
                    <a:pt x="4659" y="2197"/>
                    <a:pt x="4659" y="2197"/>
                  </a:cubicBezTo>
                  <a:cubicBezTo>
                    <a:pt x="4994" y="1832"/>
                    <a:pt x="5328" y="1498"/>
                    <a:pt x="5602" y="1103"/>
                  </a:cubicBezTo>
                  <a:cubicBezTo>
                    <a:pt x="5618" y="1108"/>
                    <a:pt x="5634" y="1111"/>
                    <a:pt x="5649" y="1111"/>
                  </a:cubicBezTo>
                  <a:cubicBezTo>
                    <a:pt x="5783" y="1111"/>
                    <a:pt x="5841" y="912"/>
                    <a:pt x="5691" y="912"/>
                  </a:cubicBezTo>
                  <a:cubicBezTo>
                    <a:pt x="5674" y="912"/>
                    <a:pt x="5654" y="915"/>
                    <a:pt x="5632" y="920"/>
                  </a:cubicBezTo>
                  <a:lnTo>
                    <a:pt x="5389" y="920"/>
                  </a:lnTo>
                  <a:cubicBezTo>
                    <a:pt x="5328" y="920"/>
                    <a:pt x="5267" y="920"/>
                    <a:pt x="5206" y="890"/>
                  </a:cubicBezTo>
                  <a:cubicBezTo>
                    <a:pt x="5146" y="890"/>
                    <a:pt x="5054" y="859"/>
                    <a:pt x="4994" y="829"/>
                  </a:cubicBezTo>
                  <a:cubicBezTo>
                    <a:pt x="4034" y="237"/>
                    <a:pt x="3208" y="0"/>
                    <a:pt x="254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1"/>
            <p:cNvSpPr/>
            <p:nvPr/>
          </p:nvSpPr>
          <p:spPr>
            <a:xfrm>
              <a:off x="2274700" y="1366675"/>
              <a:ext cx="94175" cy="124900"/>
            </a:xfrm>
            <a:custGeom>
              <a:rect b="b" l="l" r="r" t="t"/>
              <a:pathLst>
                <a:path extrusionOk="0" h="4996" w="3767">
                  <a:moveTo>
                    <a:pt x="1874" y="0"/>
                  </a:moveTo>
                  <a:cubicBezTo>
                    <a:pt x="1271" y="0"/>
                    <a:pt x="0" y="4004"/>
                    <a:pt x="1456" y="4920"/>
                  </a:cubicBezTo>
                  <a:cubicBezTo>
                    <a:pt x="1596" y="4972"/>
                    <a:pt x="1737" y="4995"/>
                    <a:pt x="1876" y="4995"/>
                  </a:cubicBezTo>
                  <a:cubicBezTo>
                    <a:pt x="2641" y="4995"/>
                    <a:pt x="3348" y="4283"/>
                    <a:pt x="3554" y="3613"/>
                  </a:cubicBezTo>
                  <a:cubicBezTo>
                    <a:pt x="3767" y="2398"/>
                    <a:pt x="2855" y="1364"/>
                    <a:pt x="2216" y="422"/>
                  </a:cubicBezTo>
                  <a:cubicBezTo>
                    <a:pt x="2216" y="397"/>
                    <a:pt x="2196" y="353"/>
                    <a:pt x="2173" y="353"/>
                  </a:cubicBezTo>
                  <a:cubicBezTo>
                    <a:pt x="2167" y="353"/>
                    <a:pt x="2161" y="355"/>
                    <a:pt x="2156" y="361"/>
                  </a:cubicBezTo>
                  <a:cubicBezTo>
                    <a:pt x="2125" y="300"/>
                    <a:pt x="2095" y="270"/>
                    <a:pt x="2064" y="209"/>
                  </a:cubicBezTo>
                  <a:cubicBezTo>
                    <a:pt x="2016" y="65"/>
                    <a:pt x="1951" y="0"/>
                    <a:pt x="1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71"/>
            <p:cNvSpPr/>
            <p:nvPr/>
          </p:nvSpPr>
          <p:spPr>
            <a:xfrm>
              <a:off x="2245000" y="1284075"/>
              <a:ext cx="132775" cy="93250"/>
            </a:xfrm>
            <a:custGeom>
              <a:rect b="b" l="l" r="r" t="t"/>
              <a:pathLst>
                <a:path extrusionOk="0" h="3730" w="5311">
                  <a:moveTo>
                    <a:pt x="2125" y="1"/>
                  </a:moveTo>
                  <a:cubicBezTo>
                    <a:pt x="1542" y="1"/>
                    <a:pt x="1016" y="239"/>
                    <a:pt x="669" y="869"/>
                  </a:cubicBezTo>
                  <a:cubicBezTo>
                    <a:pt x="213" y="1629"/>
                    <a:pt x="0" y="2996"/>
                    <a:pt x="790" y="3604"/>
                  </a:cubicBezTo>
                  <a:cubicBezTo>
                    <a:pt x="1018" y="3691"/>
                    <a:pt x="1242" y="3729"/>
                    <a:pt x="1462" y="3729"/>
                  </a:cubicBezTo>
                  <a:cubicBezTo>
                    <a:pt x="2480" y="3729"/>
                    <a:pt x="3409" y="2911"/>
                    <a:pt x="4134" y="2237"/>
                  </a:cubicBezTo>
                  <a:cubicBezTo>
                    <a:pt x="4225" y="2206"/>
                    <a:pt x="4316" y="2085"/>
                    <a:pt x="4438" y="2024"/>
                  </a:cubicBezTo>
                  <a:cubicBezTo>
                    <a:pt x="4468" y="2024"/>
                    <a:pt x="4499" y="1993"/>
                    <a:pt x="4529" y="1963"/>
                  </a:cubicBezTo>
                  <a:cubicBezTo>
                    <a:pt x="4681" y="1872"/>
                    <a:pt x="4833" y="1750"/>
                    <a:pt x="4985" y="1659"/>
                  </a:cubicBezTo>
                  <a:cubicBezTo>
                    <a:pt x="5014" y="1684"/>
                    <a:pt x="5044" y="1694"/>
                    <a:pt x="5071" y="1694"/>
                  </a:cubicBezTo>
                  <a:cubicBezTo>
                    <a:pt x="5215" y="1694"/>
                    <a:pt x="5310" y="1416"/>
                    <a:pt x="5107" y="1416"/>
                  </a:cubicBezTo>
                  <a:cubicBezTo>
                    <a:pt x="4403" y="771"/>
                    <a:pt x="3173" y="1"/>
                    <a:pt x="212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71"/>
            <p:cNvSpPr/>
            <p:nvPr/>
          </p:nvSpPr>
          <p:spPr>
            <a:xfrm>
              <a:off x="2343775" y="1307400"/>
              <a:ext cx="135000" cy="112925"/>
            </a:xfrm>
            <a:custGeom>
              <a:rect b="b" l="l" r="r" t="t"/>
              <a:pathLst>
                <a:path extrusionOk="0" h="4517" w="5400">
                  <a:moveTo>
                    <a:pt x="1927" y="1"/>
                  </a:moveTo>
                  <a:cubicBezTo>
                    <a:pt x="1818" y="1"/>
                    <a:pt x="1729" y="50"/>
                    <a:pt x="1672" y="179"/>
                  </a:cubicBezTo>
                  <a:cubicBezTo>
                    <a:pt x="639" y="1334"/>
                    <a:pt x="0" y="4100"/>
                    <a:pt x="2067" y="4465"/>
                  </a:cubicBezTo>
                  <a:cubicBezTo>
                    <a:pt x="2240" y="4500"/>
                    <a:pt x="2404" y="4517"/>
                    <a:pt x="2562" y="4517"/>
                  </a:cubicBezTo>
                  <a:cubicBezTo>
                    <a:pt x="4707" y="4517"/>
                    <a:pt x="5399" y="1424"/>
                    <a:pt x="3162" y="574"/>
                  </a:cubicBezTo>
                  <a:cubicBezTo>
                    <a:pt x="2836" y="528"/>
                    <a:pt x="2279" y="1"/>
                    <a:pt x="19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71"/>
            <p:cNvSpPr/>
            <p:nvPr/>
          </p:nvSpPr>
          <p:spPr>
            <a:xfrm>
              <a:off x="2314675" y="1195025"/>
              <a:ext cx="168575" cy="65375"/>
            </a:xfrm>
            <a:custGeom>
              <a:rect b="b" l="l" r="r" t="t"/>
              <a:pathLst>
                <a:path extrusionOk="0" h="2615" w="6743">
                  <a:moveTo>
                    <a:pt x="3602" y="1"/>
                  </a:moveTo>
                  <a:cubicBezTo>
                    <a:pt x="1638" y="1"/>
                    <a:pt x="1" y="1529"/>
                    <a:pt x="1955" y="2577"/>
                  </a:cubicBezTo>
                  <a:cubicBezTo>
                    <a:pt x="2095" y="2603"/>
                    <a:pt x="2235" y="2615"/>
                    <a:pt x="2375" y="2615"/>
                  </a:cubicBezTo>
                  <a:cubicBezTo>
                    <a:pt x="3200" y="2615"/>
                    <a:pt x="4006" y="2203"/>
                    <a:pt x="4812" y="1969"/>
                  </a:cubicBezTo>
                  <a:cubicBezTo>
                    <a:pt x="5191" y="1868"/>
                    <a:pt x="5591" y="1703"/>
                    <a:pt x="6012" y="1703"/>
                  </a:cubicBezTo>
                  <a:cubicBezTo>
                    <a:pt x="6098" y="1703"/>
                    <a:pt x="6184" y="1710"/>
                    <a:pt x="6271" y="1726"/>
                  </a:cubicBezTo>
                  <a:cubicBezTo>
                    <a:pt x="6282" y="1731"/>
                    <a:pt x="6293" y="1734"/>
                    <a:pt x="6304" y="1734"/>
                  </a:cubicBezTo>
                  <a:cubicBezTo>
                    <a:pt x="6352" y="1734"/>
                    <a:pt x="6393" y="1684"/>
                    <a:pt x="6393" y="1634"/>
                  </a:cubicBezTo>
                  <a:cubicBezTo>
                    <a:pt x="6434" y="1676"/>
                    <a:pt x="6486" y="1693"/>
                    <a:pt x="6532" y="1693"/>
                  </a:cubicBezTo>
                  <a:cubicBezTo>
                    <a:pt x="6654" y="1693"/>
                    <a:pt x="6743" y="1579"/>
                    <a:pt x="6545" y="1513"/>
                  </a:cubicBezTo>
                  <a:cubicBezTo>
                    <a:pt x="6514" y="1513"/>
                    <a:pt x="6453" y="1482"/>
                    <a:pt x="6423" y="1452"/>
                  </a:cubicBezTo>
                  <a:cubicBezTo>
                    <a:pt x="5685" y="396"/>
                    <a:pt x="4601" y="1"/>
                    <a:pt x="3602"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71"/>
            <p:cNvSpPr/>
            <p:nvPr/>
          </p:nvSpPr>
          <p:spPr>
            <a:xfrm>
              <a:off x="2453950" y="1146700"/>
              <a:ext cx="126800" cy="67975"/>
            </a:xfrm>
            <a:custGeom>
              <a:rect b="b" l="l" r="r" t="t"/>
              <a:pathLst>
                <a:path extrusionOk="0" h="2719" w="5072">
                  <a:moveTo>
                    <a:pt x="2468" y="1"/>
                  </a:moveTo>
                  <a:cubicBezTo>
                    <a:pt x="2385" y="1"/>
                    <a:pt x="2302" y="4"/>
                    <a:pt x="2220" y="11"/>
                  </a:cubicBezTo>
                  <a:cubicBezTo>
                    <a:pt x="1" y="102"/>
                    <a:pt x="153" y="2655"/>
                    <a:pt x="2311" y="2716"/>
                  </a:cubicBezTo>
                  <a:cubicBezTo>
                    <a:pt x="2359" y="2718"/>
                    <a:pt x="2406" y="2719"/>
                    <a:pt x="2454" y="2719"/>
                  </a:cubicBezTo>
                  <a:cubicBezTo>
                    <a:pt x="3227" y="2719"/>
                    <a:pt x="4000" y="2498"/>
                    <a:pt x="4773" y="2412"/>
                  </a:cubicBezTo>
                  <a:cubicBezTo>
                    <a:pt x="4785" y="2459"/>
                    <a:pt x="4818" y="2479"/>
                    <a:pt x="4856" y="2479"/>
                  </a:cubicBezTo>
                  <a:cubicBezTo>
                    <a:pt x="4916" y="2479"/>
                    <a:pt x="4986" y="2427"/>
                    <a:pt x="4986" y="2352"/>
                  </a:cubicBezTo>
                  <a:cubicBezTo>
                    <a:pt x="5072" y="920"/>
                    <a:pt x="3809" y="1"/>
                    <a:pt x="246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71"/>
            <p:cNvSpPr/>
            <p:nvPr/>
          </p:nvSpPr>
          <p:spPr>
            <a:xfrm>
              <a:off x="2654425" y="1152550"/>
              <a:ext cx="191675" cy="231550"/>
            </a:xfrm>
            <a:custGeom>
              <a:rect b="b" l="l" r="r" t="t"/>
              <a:pathLst>
                <a:path extrusionOk="0" h="9262" w="7667">
                  <a:moveTo>
                    <a:pt x="2181" y="1"/>
                  </a:moveTo>
                  <a:cubicBezTo>
                    <a:pt x="953" y="1"/>
                    <a:pt x="1" y="1464"/>
                    <a:pt x="2620" y="2908"/>
                  </a:cubicBezTo>
                  <a:cubicBezTo>
                    <a:pt x="2546" y="2871"/>
                    <a:pt x="2450" y="2811"/>
                    <a:pt x="2365" y="2811"/>
                  </a:cubicBezTo>
                  <a:cubicBezTo>
                    <a:pt x="2311" y="2811"/>
                    <a:pt x="2261" y="2836"/>
                    <a:pt x="2225" y="2908"/>
                  </a:cubicBezTo>
                  <a:cubicBezTo>
                    <a:pt x="177" y="4188"/>
                    <a:pt x="501" y="7278"/>
                    <a:pt x="2506" y="7278"/>
                  </a:cubicBezTo>
                  <a:cubicBezTo>
                    <a:pt x="2881" y="7278"/>
                    <a:pt x="3316" y="7170"/>
                    <a:pt x="3806" y="6920"/>
                  </a:cubicBezTo>
                  <a:lnTo>
                    <a:pt x="3806" y="6920"/>
                  </a:lnTo>
                  <a:cubicBezTo>
                    <a:pt x="3319" y="7862"/>
                    <a:pt x="3927" y="9109"/>
                    <a:pt x="5022" y="9230"/>
                  </a:cubicBezTo>
                  <a:cubicBezTo>
                    <a:pt x="5140" y="9251"/>
                    <a:pt x="5253" y="9261"/>
                    <a:pt x="5360" y="9261"/>
                  </a:cubicBezTo>
                  <a:cubicBezTo>
                    <a:pt x="6784" y="9261"/>
                    <a:pt x="7161" y="7467"/>
                    <a:pt x="6906" y="6251"/>
                  </a:cubicBezTo>
                  <a:lnTo>
                    <a:pt x="6906" y="6251"/>
                  </a:lnTo>
                  <a:cubicBezTo>
                    <a:pt x="6937" y="6292"/>
                    <a:pt x="6980" y="6309"/>
                    <a:pt x="7023" y="6309"/>
                  </a:cubicBezTo>
                  <a:cubicBezTo>
                    <a:pt x="7109" y="6309"/>
                    <a:pt x="7190" y="6241"/>
                    <a:pt x="7149" y="6160"/>
                  </a:cubicBezTo>
                  <a:lnTo>
                    <a:pt x="7149" y="6160"/>
                  </a:lnTo>
                  <a:cubicBezTo>
                    <a:pt x="7164" y="6168"/>
                    <a:pt x="7179" y="6171"/>
                    <a:pt x="7193" y="6171"/>
                  </a:cubicBezTo>
                  <a:cubicBezTo>
                    <a:pt x="7297" y="6171"/>
                    <a:pt x="7381" y="5997"/>
                    <a:pt x="7301" y="5917"/>
                  </a:cubicBezTo>
                  <a:cubicBezTo>
                    <a:pt x="7210" y="4914"/>
                    <a:pt x="7666" y="3880"/>
                    <a:pt x="7484" y="2877"/>
                  </a:cubicBezTo>
                  <a:cubicBezTo>
                    <a:pt x="7139" y="2069"/>
                    <a:pt x="6557" y="1730"/>
                    <a:pt x="6018" y="1730"/>
                  </a:cubicBezTo>
                  <a:cubicBezTo>
                    <a:pt x="4750" y="1730"/>
                    <a:pt x="3710" y="3597"/>
                    <a:pt x="6481" y="5643"/>
                  </a:cubicBezTo>
                  <a:cubicBezTo>
                    <a:pt x="5782" y="5674"/>
                    <a:pt x="5052" y="5765"/>
                    <a:pt x="4475" y="6130"/>
                  </a:cubicBezTo>
                  <a:cubicBezTo>
                    <a:pt x="4991" y="5309"/>
                    <a:pt x="4596" y="4306"/>
                    <a:pt x="3958" y="3668"/>
                  </a:cubicBezTo>
                  <a:cubicBezTo>
                    <a:pt x="4352" y="961"/>
                    <a:pt x="3176" y="1"/>
                    <a:pt x="218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1"/>
            <p:cNvSpPr/>
            <p:nvPr/>
          </p:nvSpPr>
          <p:spPr>
            <a:xfrm>
              <a:off x="2792750" y="1365400"/>
              <a:ext cx="104625" cy="83000"/>
            </a:xfrm>
            <a:custGeom>
              <a:rect b="b" l="l" r="r" t="t"/>
              <a:pathLst>
                <a:path extrusionOk="0" h="3320" w="4185">
                  <a:moveTo>
                    <a:pt x="2594" y="1"/>
                  </a:moveTo>
                  <a:cubicBezTo>
                    <a:pt x="832" y="1"/>
                    <a:pt x="1" y="2891"/>
                    <a:pt x="2498" y="3269"/>
                  </a:cubicBezTo>
                  <a:cubicBezTo>
                    <a:pt x="2626" y="3304"/>
                    <a:pt x="2746" y="3320"/>
                    <a:pt x="2858" y="3320"/>
                  </a:cubicBezTo>
                  <a:cubicBezTo>
                    <a:pt x="3832" y="3320"/>
                    <a:pt x="4184" y="2102"/>
                    <a:pt x="4048" y="1202"/>
                  </a:cubicBezTo>
                  <a:cubicBezTo>
                    <a:pt x="3989" y="966"/>
                    <a:pt x="4131" y="441"/>
                    <a:pt x="3803" y="441"/>
                  </a:cubicBezTo>
                  <a:cubicBezTo>
                    <a:pt x="3794" y="441"/>
                    <a:pt x="3784" y="442"/>
                    <a:pt x="3774" y="443"/>
                  </a:cubicBezTo>
                  <a:cubicBezTo>
                    <a:pt x="3774" y="443"/>
                    <a:pt x="3774" y="412"/>
                    <a:pt x="3774" y="412"/>
                  </a:cubicBezTo>
                  <a:cubicBezTo>
                    <a:pt x="3355" y="122"/>
                    <a:pt x="2955" y="1"/>
                    <a:pt x="2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1"/>
            <p:cNvSpPr/>
            <p:nvPr/>
          </p:nvSpPr>
          <p:spPr>
            <a:xfrm>
              <a:off x="2851675" y="1263300"/>
              <a:ext cx="106050" cy="95000"/>
            </a:xfrm>
            <a:custGeom>
              <a:rect b="b" l="l" r="r" t="t"/>
              <a:pathLst>
                <a:path extrusionOk="0" h="3800" w="4242">
                  <a:moveTo>
                    <a:pt x="2080" y="1"/>
                  </a:moveTo>
                  <a:cubicBezTo>
                    <a:pt x="1033" y="1"/>
                    <a:pt x="0" y="1019"/>
                    <a:pt x="901" y="3584"/>
                  </a:cubicBezTo>
                  <a:cubicBezTo>
                    <a:pt x="931" y="3645"/>
                    <a:pt x="961" y="3767"/>
                    <a:pt x="1053" y="3797"/>
                  </a:cubicBezTo>
                  <a:cubicBezTo>
                    <a:pt x="1063" y="3799"/>
                    <a:pt x="1072" y="3800"/>
                    <a:pt x="1082" y="3800"/>
                  </a:cubicBezTo>
                  <a:cubicBezTo>
                    <a:pt x="1216" y="3800"/>
                    <a:pt x="1286" y="3609"/>
                    <a:pt x="1144" y="3523"/>
                  </a:cubicBezTo>
                  <a:cubicBezTo>
                    <a:pt x="1144" y="3493"/>
                    <a:pt x="1113" y="3432"/>
                    <a:pt x="1113" y="3402"/>
                  </a:cubicBezTo>
                  <a:cubicBezTo>
                    <a:pt x="1144" y="3402"/>
                    <a:pt x="1205" y="3432"/>
                    <a:pt x="1265" y="3432"/>
                  </a:cubicBezTo>
                  <a:cubicBezTo>
                    <a:pt x="1359" y="3453"/>
                    <a:pt x="1456" y="3463"/>
                    <a:pt x="1555" y="3463"/>
                  </a:cubicBezTo>
                  <a:cubicBezTo>
                    <a:pt x="2171" y="3463"/>
                    <a:pt x="2879" y="3083"/>
                    <a:pt x="3272" y="2612"/>
                  </a:cubicBezTo>
                  <a:cubicBezTo>
                    <a:pt x="3272" y="2612"/>
                    <a:pt x="3272" y="2642"/>
                    <a:pt x="3272" y="2642"/>
                  </a:cubicBezTo>
                  <a:cubicBezTo>
                    <a:pt x="4241" y="1072"/>
                    <a:pt x="3153" y="1"/>
                    <a:pt x="208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1"/>
            <p:cNvSpPr/>
            <p:nvPr/>
          </p:nvSpPr>
          <p:spPr>
            <a:xfrm>
              <a:off x="2808225" y="1481450"/>
              <a:ext cx="144250" cy="90075"/>
            </a:xfrm>
            <a:custGeom>
              <a:rect b="b" l="l" r="r" t="t"/>
              <a:pathLst>
                <a:path extrusionOk="0" h="3603" w="5770">
                  <a:moveTo>
                    <a:pt x="3470" y="0"/>
                  </a:moveTo>
                  <a:cubicBezTo>
                    <a:pt x="1474" y="0"/>
                    <a:pt x="1" y="2037"/>
                    <a:pt x="2851" y="3551"/>
                  </a:cubicBezTo>
                  <a:cubicBezTo>
                    <a:pt x="2985" y="3586"/>
                    <a:pt x="3117" y="3602"/>
                    <a:pt x="3247" y="3602"/>
                  </a:cubicBezTo>
                  <a:cubicBezTo>
                    <a:pt x="4483" y="3602"/>
                    <a:pt x="5549" y="2134"/>
                    <a:pt x="5769" y="1089"/>
                  </a:cubicBezTo>
                  <a:cubicBezTo>
                    <a:pt x="5769" y="1029"/>
                    <a:pt x="5739" y="968"/>
                    <a:pt x="5678" y="937"/>
                  </a:cubicBezTo>
                  <a:cubicBezTo>
                    <a:pt x="4996" y="271"/>
                    <a:pt x="4198" y="0"/>
                    <a:pt x="347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1"/>
            <p:cNvSpPr/>
            <p:nvPr/>
          </p:nvSpPr>
          <p:spPr>
            <a:xfrm>
              <a:off x="2952075" y="1430025"/>
              <a:ext cx="101475" cy="102700"/>
            </a:xfrm>
            <a:custGeom>
              <a:rect b="b" l="l" r="r" t="t"/>
              <a:pathLst>
                <a:path extrusionOk="0" h="4108" w="4059">
                  <a:moveTo>
                    <a:pt x="2109" y="0"/>
                  </a:moveTo>
                  <a:cubicBezTo>
                    <a:pt x="1095" y="0"/>
                    <a:pt x="0" y="1064"/>
                    <a:pt x="380" y="4028"/>
                  </a:cubicBezTo>
                  <a:cubicBezTo>
                    <a:pt x="403" y="4085"/>
                    <a:pt x="443" y="4107"/>
                    <a:pt x="480" y="4107"/>
                  </a:cubicBezTo>
                  <a:cubicBezTo>
                    <a:pt x="543" y="4107"/>
                    <a:pt x="601" y="4043"/>
                    <a:pt x="563" y="3967"/>
                  </a:cubicBezTo>
                  <a:cubicBezTo>
                    <a:pt x="563" y="3967"/>
                    <a:pt x="563" y="3954"/>
                    <a:pt x="563" y="3937"/>
                  </a:cubicBezTo>
                  <a:cubicBezTo>
                    <a:pt x="532" y="3724"/>
                    <a:pt x="532" y="3511"/>
                    <a:pt x="532" y="3298"/>
                  </a:cubicBezTo>
                  <a:lnTo>
                    <a:pt x="532" y="3298"/>
                  </a:lnTo>
                  <a:cubicBezTo>
                    <a:pt x="748" y="3403"/>
                    <a:pt x="997" y="3450"/>
                    <a:pt x="1258" y="3450"/>
                  </a:cubicBezTo>
                  <a:cubicBezTo>
                    <a:pt x="2059" y="3450"/>
                    <a:pt x="2969" y="2998"/>
                    <a:pt x="3359" y="2356"/>
                  </a:cubicBezTo>
                  <a:cubicBezTo>
                    <a:pt x="4058" y="1064"/>
                    <a:pt x="3123" y="0"/>
                    <a:pt x="210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71"/>
            <p:cNvSpPr/>
            <p:nvPr/>
          </p:nvSpPr>
          <p:spPr>
            <a:xfrm>
              <a:off x="2857550" y="1540550"/>
              <a:ext cx="206150" cy="122850"/>
            </a:xfrm>
            <a:custGeom>
              <a:rect b="b" l="l" r="r" t="t"/>
              <a:pathLst>
                <a:path extrusionOk="0" h="4914" w="8246">
                  <a:moveTo>
                    <a:pt x="6768" y="0"/>
                  </a:moveTo>
                  <a:cubicBezTo>
                    <a:pt x="5852" y="0"/>
                    <a:pt x="4727" y="952"/>
                    <a:pt x="4496" y="1917"/>
                  </a:cubicBezTo>
                  <a:cubicBezTo>
                    <a:pt x="3894" y="1395"/>
                    <a:pt x="3308" y="1183"/>
                    <a:pt x="2791" y="1183"/>
                  </a:cubicBezTo>
                  <a:cubicBezTo>
                    <a:pt x="961" y="1183"/>
                    <a:pt x="1" y="3853"/>
                    <a:pt x="2277" y="4896"/>
                  </a:cubicBezTo>
                  <a:cubicBezTo>
                    <a:pt x="2364" y="4908"/>
                    <a:pt x="2449" y="4914"/>
                    <a:pt x="2529" y="4914"/>
                  </a:cubicBezTo>
                  <a:cubicBezTo>
                    <a:pt x="3852" y="4914"/>
                    <a:pt x="4295" y="3338"/>
                    <a:pt x="4496" y="2221"/>
                  </a:cubicBezTo>
                  <a:cubicBezTo>
                    <a:pt x="4496" y="2251"/>
                    <a:pt x="4526" y="2251"/>
                    <a:pt x="4526" y="2282"/>
                  </a:cubicBezTo>
                  <a:cubicBezTo>
                    <a:pt x="4526" y="2282"/>
                    <a:pt x="4526" y="2251"/>
                    <a:pt x="4526" y="2251"/>
                  </a:cubicBezTo>
                  <a:cubicBezTo>
                    <a:pt x="4552" y="2322"/>
                    <a:pt x="4591" y="2349"/>
                    <a:pt x="4629" y="2349"/>
                  </a:cubicBezTo>
                  <a:cubicBezTo>
                    <a:pt x="4722" y="2349"/>
                    <a:pt x="4807" y="2186"/>
                    <a:pt x="4678" y="2099"/>
                  </a:cubicBezTo>
                  <a:cubicBezTo>
                    <a:pt x="4678" y="2099"/>
                    <a:pt x="4708" y="2069"/>
                    <a:pt x="4739" y="2038"/>
                  </a:cubicBezTo>
                  <a:cubicBezTo>
                    <a:pt x="5163" y="2617"/>
                    <a:pt x="5898" y="2924"/>
                    <a:pt x="6563" y="2924"/>
                  </a:cubicBezTo>
                  <a:cubicBezTo>
                    <a:pt x="7469" y="2924"/>
                    <a:pt x="8246" y="2354"/>
                    <a:pt x="7930" y="1127"/>
                  </a:cubicBezTo>
                  <a:cubicBezTo>
                    <a:pt x="7753" y="316"/>
                    <a:pt x="7295" y="0"/>
                    <a:pt x="67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71"/>
            <p:cNvSpPr/>
            <p:nvPr/>
          </p:nvSpPr>
          <p:spPr>
            <a:xfrm>
              <a:off x="2910025" y="1353575"/>
              <a:ext cx="110525" cy="106025"/>
            </a:xfrm>
            <a:custGeom>
              <a:rect b="b" l="l" r="r" t="t"/>
              <a:pathLst>
                <a:path extrusionOk="0" h="4241" w="4421">
                  <a:moveTo>
                    <a:pt x="2053" y="0"/>
                  </a:moveTo>
                  <a:cubicBezTo>
                    <a:pt x="896" y="0"/>
                    <a:pt x="0" y="1291"/>
                    <a:pt x="512" y="2618"/>
                  </a:cubicBezTo>
                  <a:cubicBezTo>
                    <a:pt x="238" y="2709"/>
                    <a:pt x="421" y="3074"/>
                    <a:pt x="634" y="3165"/>
                  </a:cubicBezTo>
                  <a:cubicBezTo>
                    <a:pt x="694" y="3499"/>
                    <a:pt x="755" y="3834"/>
                    <a:pt x="877" y="4168"/>
                  </a:cubicBezTo>
                  <a:cubicBezTo>
                    <a:pt x="952" y="4218"/>
                    <a:pt x="1007" y="4240"/>
                    <a:pt x="1047" y="4240"/>
                  </a:cubicBezTo>
                  <a:cubicBezTo>
                    <a:pt x="1292" y="4240"/>
                    <a:pt x="911" y="3379"/>
                    <a:pt x="938" y="3195"/>
                  </a:cubicBezTo>
                  <a:cubicBezTo>
                    <a:pt x="938" y="3195"/>
                    <a:pt x="968" y="3195"/>
                    <a:pt x="968" y="3165"/>
                  </a:cubicBezTo>
                  <a:cubicBezTo>
                    <a:pt x="1078" y="3186"/>
                    <a:pt x="1193" y="3195"/>
                    <a:pt x="1309" y="3195"/>
                  </a:cubicBezTo>
                  <a:cubicBezTo>
                    <a:pt x="2725" y="3195"/>
                    <a:pt x="4421" y="1719"/>
                    <a:pt x="3156" y="399"/>
                  </a:cubicBezTo>
                  <a:cubicBezTo>
                    <a:pt x="2786" y="121"/>
                    <a:pt x="2407" y="0"/>
                    <a:pt x="205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1"/>
            <p:cNvSpPr/>
            <p:nvPr/>
          </p:nvSpPr>
          <p:spPr>
            <a:xfrm>
              <a:off x="2314900" y="1783150"/>
              <a:ext cx="238875" cy="195200"/>
            </a:xfrm>
            <a:custGeom>
              <a:rect b="b" l="l" r="r" t="t"/>
              <a:pathLst>
                <a:path extrusionOk="0" h="7808" w="9555">
                  <a:moveTo>
                    <a:pt x="5133" y="1"/>
                  </a:moveTo>
                  <a:cubicBezTo>
                    <a:pt x="1296" y="1"/>
                    <a:pt x="0" y="7106"/>
                    <a:pt x="4681" y="7806"/>
                  </a:cubicBezTo>
                  <a:cubicBezTo>
                    <a:pt x="4734" y="7807"/>
                    <a:pt x="4787" y="7808"/>
                    <a:pt x="4838" y="7808"/>
                  </a:cubicBezTo>
                  <a:cubicBezTo>
                    <a:pt x="8744" y="7808"/>
                    <a:pt x="8373" y="4425"/>
                    <a:pt x="9393" y="1636"/>
                  </a:cubicBezTo>
                  <a:cubicBezTo>
                    <a:pt x="9393" y="1636"/>
                    <a:pt x="9393" y="1666"/>
                    <a:pt x="9393" y="1666"/>
                  </a:cubicBezTo>
                  <a:cubicBezTo>
                    <a:pt x="9554" y="1481"/>
                    <a:pt x="9453" y="1208"/>
                    <a:pt x="9288" y="1208"/>
                  </a:cubicBezTo>
                  <a:cubicBezTo>
                    <a:pt x="9236" y="1208"/>
                    <a:pt x="9177" y="1236"/>
                    <a:pt x="9119" y="1301"/>
                  </a:cubicBezTo>
                  <a:cubicBezTo>
                    <a:pt x="8298" y="1119"/>
                    <a:pt x="7569" y="632"/>
                    <a:pt x="6748" y="389"/>
                  </a:cubicBezTo>
                  <a:cubicBezTo>
                    <a:pt x="6172" y="120"/>
                    <a:pt x="5631" y="1"/>
                    <a:pt x="51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71"/>
            <p:cNvSpPr/>
            <p:nvPr/>
          </p:nvSpPr>
          <p:spPr>
            <a:xfrm>
              <a:off x="2427375" y="1133850"/>
              <a:ext cx="253625" cy="228625"/>
            </a:xfrm>
            <a:custGeom>
              <a:rect b="b" l="l" r="r" t="t"/>
              <a:pathLst>
                <a:path extrusionOk="0" h="9145" w="10145">
                  <a:moveTo>
                    <a:pt x="3040" y="3838"/>
                  </a:moveTo>
                  <a:cubicBezTo>
                    <a:pt x="3100" y="3838"/>
                    <a:pt x="3131" y="3838"/>
                    <a:pt x="3161" y="3869"/>
                  </a:cubicBezTo>
                  <a:cubicBezTo>
                    <a:pt x="3131" y="3869"/>
                    <a:pt x="3100" y="3869"/>
                    <a:pt x="3070" y="3899"/>
                  </a:cubicBezTo>
                  <a:cubicBezTo>
                    <a:pt x="3070" y="3869"/>
                    <a:pt x="3070" y="3869"/>
                    <a:pt x="3070" y="3869"/>
                  </a:cubicBezTo>
                  <a:lnTo>
                    <a:pt x="3040" y="3869"/>
                  </a:lnTo>
                  <a:cubicBezTo>
                    <a:pt x="3040" y="3838"/>
                    <a:pt x="3040" y="3838"/>
                    <a:pt x="3040" y="3838"/>
                  </a:cubicBezTo>
                  <a:close/>
                  <a:moveTo>
                    <a:pt x="7318" y="0"/>
                  </a:moveTo>
                  <a:cubicBezTo>
                    <a:pt x="6961" y="0"/>
                    <a:pt x="6611" y="172"/>
                    <a:pt x="6322" y="586"/>
                  </a:cubicBezTo>
                  <a:cubicBezTo>
                    <a:pt x="5897" y="1376"/>
                    <a:pt x="5927" y="2562"/>
                    <a:pt x="6930" y="2866"/>
                  </a:cubicBezTo>
                  <a:cubicBezTo>
                    <a:pt x="6140" y="3565"/>
                    <a:pt x="5806" y="4659"/>
                    <a:pt x="5684" y="5723"/>
                  </a:cubicBezTo>
                  <a:cubicBezTo>
                    <a:pt x="5532" y="5206"/>
                    <a:pt x="5198" y="4811"/>
                    <a:pt x="4803" y="4476"/>
                  </a:cubicBezTo>
                  <a:cubicBezTo>
                    <a:pt x="4639" y="4290"/>
                    <a:pt x="3578" y="3582"/>
                    <a:pt x="3137" y="3582"/>
                  </a:cubicBezTo>
                  <a:cubicBezTo>
                    <a:pt x="3004" y="3582"/>
                    <a:pt x="2927" y="3646"/>
                    <a:pt x="2948" y="3808"/>
                  </a:cubicBezTo>
                  <a:cubicBezTo>
                    <a:pt x="395" y="4963"/>
                    <a:pt x="0" y="8823"/>
                    <a:pt x="3313" y="9127"/>
                  </a:cubicBezTo>
                  <a:cubicBezTo>
                    <a:pt x="3403" y="9139"/>
                    <a:pt x="3493" y="9145"/>
                    <a:pt x="3581" y="9145"/>
                  </a:cubicBezTo>
                  <a:cubicBezTo>
                    <a:pt x="4836" y="9145"/>
                    <a:pt x="5895" y="7975"/>
                    <a:pt x="5866" y="6726"/>
                  </a:cubicBezTo>
                  <a:lnTo>
                    <a:pt x="5866" y="6726"/>
                  </a:lnTo>
                  <a:cubicBezTo>
                    <a:pt x="6492" y="7479"/>
                    <a:pt x="7136" y="7784"/>
                    <a:pt x="7694" y="7784"/>
                  </a:cubicBezTo>
                  <a:cubicBezTo>
                    <a:pt x="9254" y="7784"/>
                    <a:pt x="10144" y="5403"/>
                    <a:pt x="8085" y="3747"/>
                  </a:cubicBezTo>
                  <a:lnTo>
                    <a:pt x="8085" y="3747"/>
                  </a:lnTo>
                  <a:lnTo>
                    <a:pt x="8085" y="3777"/>
                  </a:lnTo>
                  <a:cubicBezTo>
                    <a:pt x="7842" y="3504"/>
                    <a:pt x="7660" y="3230"/>
                    <a:pt x="7386" y="2987"/>
                  </a:cubicBezTo>
                  <a:lnTo>
                    <a:pt x="7386" y="2987"/>
                  </a:lnTo>
                  <a:cubicBezTo>
                    <a:pt x="7622" y="3023"/>
                    <a:pt x="8129" y="3103"/>
                    <a:pt x="8545" y="3103"/>
                  </a:cubicBezTo>
                  <a:cubicBezTo>
                    <a:pt x="8825" y="3103"/>
                    <a:pt x="9063" y="3067"/>
                    <a:pt x="9149" y="2957"/>
                  </a:cubicBezTo>
                  <a:cubicBezTo>
                    <a:pt x="9161" y="2968"/>
                    <a:pt x="9174" y="2973"/>
                    <a:pt x="9188" y="2973"/>
                  </a:cubicBezTo>
                  <a:cubicBezTo>
                    <a:pt x="9249" y="2973"/>
                    <a:pt x="9320" y="2879"/>
                    <a:pt x="9271" y="2805"/>
                  </a:cubicBezTo>
                  <a:cubicBezTo>
                    <a:pt x="9616" y="1655"/>
                    <a:pt x="8429" y="0"/>
                    <a:pt x="731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71"/>
            <p:cNvSpPr/>
            <p:nvPr/>
          </p:nvSpPr>
          <p:spPr>
            <a:xfrm>
              <a:off x="3150775" y="1524625"/>
              <a:ext cx="188875" cy="196775"/>
            </a:xfrm>
            <a:custGeom>
              <a:rect b="b" l="l" r="r" t="t"/>
              <a:pathLst>
                <a:path extrusionOk="0" h="7871" w="7555">
                  <a:moveTo>
                    <a:pt x="1065" y="1"/>
                  </a:moveTo>
                  <a:cubicBezTo>
                    <a:pt x="852" y="517"/>
                    <a:pt x="609" y="1034"/>
                    <a:pt x="365" y="1520"/>
                  </a:cubicBezTo>
                  <a:cubicBezTo>
                    <a:pt x="62" y="2311"/>
                    <a:pt x="31" y="3131"/>
                    <a:pt x="1" y="3952"/>
                  </a:cubicBezTo>
                  <a:cubicBezTo>
                    <a:pt x="183" y="6688"/>
                    <a:pt x="761" y="7721"/>
                    <a:pt x="3618" y="7843"/>
                  </a:cubicBezTo>
                  <a:cubicBezTo>
                    <a:pt x="3760" y="7862"/>
                    <a:pt x="3899" y="7871"/>
                    <a:pt x="4036" y="7871"/>
                  </a:cubicBezTo>
                  <a:cubicBezTo>
                    <a:pt x="6098" y="7871"/>
                    <a:pt x="7554" y="5797"/>
                    <a:pt x="7326" y="3831"/>
                  </a:cubicBezTo>
                  <a:cubicBezTo>
                    <a:pt x="6901" y="1065"/>
                    <a:pt x="3739" y="457"/>
                    <a:pt x="106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71"/>
            <p:cNvSpPr/>
            <p:nvPr/>
          </p:nvSpPr>
          <p:spPr>
            <a:xfrm>
              <a:off x="3379550" y="1173550"/>
              <a:ext cx="176400" cy="111750"/>
            </a:xfrm>
            <a:custGeom>
              <a:rect b="b" l="l" r="r" t="t"/>
              <a:pathLst>
                <a:path extrusionOk="0" h="4470" w="7056">
                  <a:moveTo>
                    <a:pt x="4224" y="1"/>
                  </a:moveTo>
                  <a:cubicBezTo>
                    <a:pt x="2917" y="1"/>
                    <a:pt x="1549" y="153"/>
                    <a:pt x="333" y="639"/>
                  </a:cubicBezTo>
                  <a:cubicBezTo>
                    <a:pt x="0" y="750"/>
                    <a:pt x="154" y="1007"/>
                    <a:pt x="320" y="1007"/>
                  </a:cubicBezTo>
                  <a:cubicBezTo>
                    <a:pt x="381" y="1007"/>
                    <a:pt x="444" y="972"/>
                    <a:pt x="485" y="882"/>
                  </a:cubicBezTo>
                  <a:cubicBezTo>
                    <a:pt x="668" y="791"/>
                    <a:pt x="820" y="761"/>
                    <a:pt x="1002" y="700"/>
                  </a:cubicBezTo>
                  <a:cubicBezTo>
                    <a:pt x="1762" y="2068"/>
                    <a:pt x="1944" y="4347"/>
                    <a:pt x="3889" y="4439"/>
                  </a:cubicBezTo>
                  <a:cubicBezTo>
                    <a:pt x="4033" y="4459"/>
                    <a:pt x="4170" y="4469"/>
                    <a:pt x="4300" y="4469"/>
                  </a:cubicBezTo>
                  <a:cubicBezTo>
                    <a:pt x="7055" y="4469"/>
                    <a:pt x="7039" y="88"/>
                    <a:pt x="422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71"/>
            <p:cNvSpPr/>
            <p:nvPr/>
          </p:nvSpPr>
          <p:spPr>
            <a:xfrm>
              <a:off x="3249575" y="1105675"/>
              <a:ext cx="194825" cy="261425"/>
            </a:xfrm>
            <a:custGeom>
              <a:rect b="b" l="l" r="r" t="t"/>
              <a:pathLst>
                <a:path extrusionOk="0" h="10457" w="7793">
                  <a:moveTo>
                    <a:pt x="2703" y="0"/>
                  </a:moveTo>
                  <a:cubicBezTo>
                    <a:pt x="1521" y="0"/>
                    <a:pt x="290" y="696"/>
                    <a:pt x="274" y="1956"/>
                  </a:cubicBezTo>
                  <a:cubicBezTo>
                    <a:pt x="0" y="3385"/>
                    <a:pt x="882" y="4540"/>
                    <a:pt x="1125" y="5877"/>
                  </a:cubicBezTo>
                  <a:cubicBezTo>
                    <a:pt x="1125" y="5968"/>
                    <a:pt x="1155" y="6029"/>
                    <a:pt x="1155" y="6090"/>
                  </a:cubicBezTo>
                  <a:cubicBezTo>
                    <a:pt x="1125" y="6242"/>
                    <a:pt x="1094" y="6394"/>
                    <a:pt x="1094" y="6546"/>
                  </a:cubicBezTo>
                  <a:cubicBezTo>
                    <a:pt x="543" y="6722"/>
                    <a:pt x="408" y="7171"/>
                    <a:pt x="677" y="7171"/>
                  </a:cubicBezTo>
                  <a:cubicBezTo>
                    <a:pt x="779" y="7171"/>
                    <a:pt x="939" y="7107"/>
                    <a:pt x="1155" y="6941"/>
                  </a:cubicBezTo>
                  <a:cubicBezTo>
                    <a:pt x="1155" y="6941"/>
                    <a:pt x="1216" y="6910"/>
                    <a:pt x="1216" y="6910"/>
                  </a:cubicBezTo>
                  <a:cubicBezTo>
                    <a:pt x="2006" y="8157"/>
                    <a:pt x="2401" y="9920"/>
                    <a:pt x="3952" y="10406"/>
                  </a:cubicBezTo>
                  <a:cubicBezTo>
                    <a:pt x="4104" y="10440"/>
                    <a:pt x="4252" y="10457"/>
                    <a:pt x="4395" y="10457"/>
                  </a:cubicBezTo>
                  <a:cubicBezTo>
                    <a:pt x="6822" y="10457"/>
                    <a:pt x="7793" y="5754"/>
                    <a:pt x="4219" y="5754"/>
                  </a:cubicBezTo>
                  <a:cubicBezTo>
                    <a:pt x="3554" y="5754"/>
                    <a:pt x="2732" y="5916"/>
                    <a:pt x="1733" y="6303"/>
                  </a:cubicBezTo>
                  <a:cubicBezTo>
                    <a:pt x="2584" y="4661"/>
                    <a:pt x="5046" y="3719"/>
                    <a:pt x="4833" y="1622"/>
                  </a:cubicBezTo>
                  <a:cubicBezTo>
                    <a:pt x="4693" y="513"/>
                    <a:pt x="3716" y="0"/>
                    <a:pt x="27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71"/>
            <p:cNvSpPr/>
            <p:nvPr/>
          </p:nvSpPr>
          <p:spPr>
            <a:xfrm>
              <a:off x="3441050" y="1023450"/>
              <a:ext cx="267325" cy="213425"/>
            </a:xfrm>
            <a:custGeom>
              <a:rect b="b" l="l" r="r" t="t"/>
              <a:pathLst>
                <a:path extrusionOk="0" h="8537" w="10693">
                  <a:moveTo>
                    <a:pt x="2816" y="1"/>
                  </a:moveTo>
                  <a:cubicBezTo>
                    <a:pt x="2601" y="1"/>
                    <a:pt x="2380" y="44"/>
                    <a:pt x="2159" y="139"/>
                  </a:cubicBezTo>
                  <a:cubicBezTo>
                    <a:pt x="1551" y="351"/>
                    <a:pt x="1247" y="868"/>
                    <a:pt x="974" y="1415"/>
                  </a:cubicBezTo>
                  <a:cubicBezTo>
                    <a:pt x="274" y="2509"/>
                    <a:pt x="639" y="3877"/>
                    <a:pt x="274" y="5032"/>
                  </a:cubicBezTo>
                  <a:cubicBezTo>
                    <a:pt x="214" y="5275"/>
                    <a:pt x="62" y="5397"/>
                    <a:pt x="1" y="5610"/>
                  </a:cubicBezTo>
                  <a:cubicBezTo>
                    <a:pt x="39" y="5671"/>
                    <a:pt x="78" y="5696"/>
                    <a:pt x="115" y="5696"/>
                  </a:cubicBezTo>
                  <a:cubicBezTo>
                    <a:pt x="224" y="5696"/>
                    <a:pt x="320" y="5480"/>
                    <a:pt x="366" y="5367"/>
                  </a:cubicBezTo>
                  <a:cubicBezTo>
                    <a:pt x="403" y="5529"/>
                    <a:pt x="478" y="5594"/>
                    <a:pt x="578" y="5594"/>
                  </a:cubicBezTo>
                  <a:cubicBezTo>
                    <a:pt x="963" y="5594"/>
                    <a:pt x="1724" y="4625"/>
                    <a:pt x="2159" y="4576"/>
                  </a:cubicBezTo>
                  <a:cubicBezTo>
                    <a:pt x="2645" y="4364"/>
                    <a:pt x="3132" y="4151"/>
                    <a:pt x="3557" y="3877"/>
                  </a:cubicBezTo>
                  <a:lnTo>
                    <a:pt x="3557" y="3877"/>
                  </a:lnTo>
                  <a:cubicBezTo>
                    <a:pt x="3466" y="4060"/>
                    <a:pt x="3618" y="4242"/>
                    <a:pt x="3831" y="4272"/>
                  </a:cubicBezTo>
                  <a:cubicBezTo>
                    <a:pt x="3800" y="4364"/>
                    <a:pt x="3922" y="4455"/>
                    <a:pt x="4013" y="4455"/>
                  </a:cubicBezTo>
                  <a:cubicBezTo>
                    <a:pt x="6110" y="4789"/>
                    <a:pt x="5381" y="8224"/>
                    <a:pt x="7569" y="8528"/>
                  </a:cubicBezTo>
                  <a:cubicBezTo>
                    <a:pt x="7644" y="8534"/>
                    <a:pt x="7717" y="8536"/>
                    <a:pt x="7789" y="8536"/>
                  </a:cubicBezTo>
                  <a:cubicBezTo>
                    <a:pt x="10328" y="8536"/>
                    <a:pt x="10693" y="4948"/>
                    <a:pt x="8269" y="4120"/>
                  </a:cubicBezTo>
                  <a:cubicBezTo>
                    <a:pt x="7705" y="3820"/>
                    <a:pt x="7101" y="3752"/>
                    <a:pt x="6483" y="3752"/>
                  </a:cubicBezTo>
                  <a:cubicBezTo>
                    <a:pt x="5965" y="3752"/>
                    <a:pt x="5436" y="3800"/>
                    <a:pt x="4915" y="3800"/>
                  </a:cubicBezTo>
                  <a:cubicBezTo>
                    <a:pt x="4548" y="3800"/>
                    <a:pt x="4185" y="3776"/>
                    <a:pt x="3831" y="3695"/>
                  </a:cubicBezTo>
                  <a:cubicBezTo>
                    <a:pt x="4347" y="3269"/>
                    <a:pt x="5138" y="2661"/>
                    <a:pt x="5077" y="1902"/>
                  </a:cubicBezTo>
                  <a:cubicBezTo>
                    <a:pt x="4750" y="972"/>
                    <a:pt x="3842" y="1"/>
                    <a:pt x="281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71"/>
            <p:cNvSpPr/>
            <p:nvPr/>
          </p:nvSpPr>
          <p:spPr>
            <a:xfrm>
              <a:off x="3777700" y="1077100"/>
              <a:ext cx="171825" cy="134825"/>
            </a:xfrm>
            <a:custGeom>
              <a:rect b="b" l="l" r="r" t="t"/>
              <a:pathLst>
                <a:path extrusionOk="0" h="5393" w="6873">
                  <a:moveTo>
                    <a:pt x="3483" y="0"/>
                  </a:moveTo>
                  <a:cubicBezTo>
                    <a:pt x="2397" y="0"/>
                    <a:pt x="1257" y="405"/>
                    <a:pt x="517" y="1214"/>
                  </a:cubicBezTo>
                  <a:cubicBezTo>
                    <a:pt x="490" y="1204"/>
                    <a:pt x="462" y="1199"/>
                    <a:pt x="434" y="1199"/>
                  </a:cubicBezTo>
                  <a:cubicBezTo>
                    <a:pt x="306" y="1199"/>
                    <a:pt x="183" y="1308"/>
                    <a:pt x="183" y="1458"/>
                  </a:cubicBezTo>
                  <a:cubicBezTo>
                    <a:pt x="0" y="1526"/>
                    <a:pt x="23" y="1714"/>
                    <a:pt x="136" y="1714"/>
                  </a:cubicBezTo>
                  <a:cubicBezTo>
                    <a:pt x="173" y="1714"/>
                    <a:pt x="221" y="1693"/>
                    <a:pt x="274" y="1640"/>
                  </a:cubicBezTo>
                  <a:cubicBezTo>
                    <a:pt x="1520" y="2765"/>
                    <a:pt x="1976" y="4923"/>
                    <a:pt x="3739" y="5348"/>
                  </a:cubicBezTo>
                  <a:cubicBezTo>
                    <a:pt x="3872" y="5379"/>
                    <a:pt x="4002" y="5393"/>
                    <a:pt x="4128" y="5393"/>
                  </a:cubicBezTo>
                  <a:cubicBezTo>
                    <a:pt x="5264" y="5393"/>
                    <a:pt x="6082" y="4233"/>
                    <a:pt x="6383" y="3221"/>
                  </a:cubicBezTo>
                  <a:cubicBezTo>
                    <a:pt x="6873" y="1074"/>
                    <a:pt x="5251" y="0"/>
                    <a:pt x="348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71"/>
            <p:cNvSpPr/>
            <p:nvPr/>
          </p:nvSpPr>
          <p:spPr>
            <a:xfrm>
              <a:off x="2392400" y="2087450"/>
              <a:ext cx="326575" cy="246875"/>
            </a:xfrm>
            <a:custGeom>
              <a:rect b="b" l="l" r="r" t="t"/>
              <a:pathLst>
                <a:path extrusionOk="0" h="9875" w="13063">
                  <a:moveTo>
                    <a:pt x="5449" y="1"/>
                  </a:moveTo>
                  <a:cubicBezTo>
                    <a:pt x="699" y="1"/>
                    <a:pt x="1" y="8745"/>
                    <a:pt x="4712" y="9798"/>
                  </a:cubicBezTo>
                  <a:cubicBezTo>
                    <a:pt x="5158" y="9850"/>
                    <a:pt x="5580" y="9875"/>
                    <a:pt x="5978" y="9875"/>
                  </a:cubicBezTo>
                  <a:cubicBezTo>
                    <a:pt x="13063" y="9875"/>
                    <a:pt x="12551" y="2054"/>
                    <a:pt x="5989" y="11"/>
                  </a:cubicBezTo>
                  <a:lnTo>
                    <a:pt x="5989" y="11"/>
                  </a:lnTo>
                  <a:cubicBezTo>
                    <a:pt x="5989" y="26"/>
                    <a:pt x="5989" y="34"/>
                    <a:pt x="5993" y="38"/>
                  </a:cubicBezTo>
                  <a:lnTo>
                    <a:pt x="5993" y="38"/>
                  </a:lnTo>
                  <a:cubicBezTo>
                    <a:pt x="5806" y="13"/>
                    <a:pt x="5625" y="1"/>
                    <a:pt x="544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71"/>
            <p:cNvSpPr/>
            <p:nvPr/>
          </p:nvSpPr>
          <p:spPr>
            <a:xfrm>
              <a:off x="2362000" y="2260950"/>
              <a:ext cx="30600" cy="131375"/>
            </a:xfrm>
            <a:custGeom>
              <a:rect b="b" l="l" r="r" t="t"/>
              <a:pathLst>
                <a:path extrusionOk="0" h="5255" w="1224">
                  <a:moveTo>
                    <a:pt x="366" y="1"/>
                  </a:moveTo>
                  <a:cubicBezTo>
                    <a:pt x="244" y="1"/>
                    <a:pt x="123" y="62"/>
                    <a:pt x="31" y="92"/>
                  </a:cubicBezTo>
                  <a:cubicBezTo>
                    <a:pt x="1" y="1399"/>
                    <a:pt x="92" y="2706"/>
                    <a:pt x="518" y="3922"/>
                  </a:cubicBezTo>
                  <a:lnTo>
                    <a:pt x="518" y="3892"/>
                  </a:lnTo>
                  <a:cubicBezTo>
                    <a:pt x="700" y="4317"/>
                    <a:pt x="791" y="4864"/>
                    <a:pt x="1065" y="5229"/>
                  </a:cubicBezTo>
                  <a:cubicBezTo>
                    <a:pt x="1088" y="5247"/>
                    <a:pt x="1110" y="5254"/>
                    <a:pt x="1128" y="5254"/>
                  </a:cubicBezTo>
                  <a:cubicBezTo>
                    <a:pt x="1203" y="5254"/>
                    <a:pt x="1224" y="5126"/>
                    <a:pt x="1126" y="5077"/>
                  </a:cubicBezTo>
                  <a:cubicBezTo>
                    <a:pt x="396" y="3466"/>
                    <a:pt x="396" y="1703"/>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71"/>
            <p:cNvSpPr/>
            <p:nvPr/>
          </p:nvSpPr>
          <p:spPr>
            <a:xfrm>
              <a:off x="2527675" y="1821225"/>
              <a:ext cx="256400" cy="263425"/>
            </a:xfrm>
            <a:custGeom>
              <a:rect b="b" l="l" r="r" t="t"/>
              <a:pathLst>
                <a:path extrusionOk="0" h="10537" w="10256">
                  <a:moveTo>
                    <a:pt x="2836" y="0"/>
                  </a:moveTo>
                  <a:cubicBezTo>
                    <a:pt x="2558" y="0"/>
                    <a:pt x="1771" y="3088"/>
                    <a:pt x="1459" y="3456"/>
                  </a:cubicBezTo>
                  <a:cubicBezTo>
                    <a:pt x="0" y="7347"/>
                    <a:pt x="487" y="10082"/>
                    <a:pt x="5137" y="10477"/>
                  </a:cubicBezTo>
                  <a:cubicBezTo>
                    <a:pt x="5360" y="10517"/>
                    <a:pt x="5579" y="10536"/>
                    <a:pt x="5793" y="10536"/>
                  </a:cubicBezTo>
                  <a:cubicBezTo>
                    <a:pt x="8357" y="10536"/>
                    <a:pt x="10255" y="7807"/>
                    <a:pt x="10031" y="5310"/>
                  </a:cubicBezTo>
                  <a:cubicBezTo>
                    <a:pt x="9423" y="1967"/>
                    <a:pt x="5623" y="1055"/>
                    <a:pt x="2888" y="52"/>
                  </a:cubicBezTo>
                  <a:cubicBezTo>
                    <a:pt x="2873" y="17"/>
                    <a:pt x="2856" y="0"/>
                    <a:pt x="283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71"/>
            <p:cNvSpPr/>
            <p:nvPr/>
          </p:nvSpPr>
          <p:spPr>
            <a:xfrm>
              <a:off x="2592250" y="1821750"/>
              <a:ext cx="88175" cy="190350"/>
            </a:xfrm>
            <a:custGeom>
              <a:rect b="b" l="l" r="r" t="t"/>
              <a:pathLst>
                <a:path extrusionOk="0" h="7614" w="3527">
                  <a:moveTo>
                    <a:pt x="1" y="0"/>
                  </a:moveTo>
                  <a:cubicBezTo>
                    <a:pt x="31" y="1125"/>
                    <a:pt x="1399" y="2158"/>
                    <a:pt x="1764" y="3283"/>
                  </a:cubicBezTo>
                  <a:lnTo>
                    <a:pt x="1764" y="3313"/>
                  </a:lnTo>
                  <a:cubicBezTo>
                    <a:pt x="2463" y="4620"/>
                    <a:pt x="2828" y="6079"/>
                    <a:pt x="3223" y="7478"/>
                  </a:cubicBezTo>
                  <a:cubicBezTo>
                    <a:pt x="3211" y="7575"/>
                    <a:pt x="3267" y="7614"/>
                    <a:pt x="3328" y="7614"/>
                  </a:cubicBezTo>
                  <a:cubicBezTo>
                    <a:pt x="3421" y="7614"/>
                    <a:pt x="3527" y="7526"/>
                    <a:pt x="3436" y="7417"/>
                  </a:cubicBezTo>
                  <a:cubicBezTo>
                    <a:pt x="2980" y="4772"/>
                    <a:pt x="1794" y="1854"/>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71"/>
            <p:cNvSpPr/>
            <p:nvPr/>
          </p:nvSpPr>
          <p:spPr>
            <a:xfrm>
              <a:off x="2485125" y="1998275"/>
              <a:ext cx="97275" cy="249800"/>
            </a:xfrm>
            <a:custGeom>
              <a:rect b="b" l="l" r="r" t="t"/>
              <a:pathLst>
                <a:path extrusionOk="0" h="9992" w="3891">
                  <a:moveTo>
                    <a:pt x="369" y="1"/>
                  </a:moveTo>
                  <a:cubicBezTo>
                    <a:pt x="351" y="1"/>
                    <a:pt x="329" y="17"/>
                    <a:pt x="304" y="52"/>
                  </a:cubicBezTo>
                  <a:cubicBezTo>
                    <a:pt x="0" y="2514"/>
                    <a:pt x="1094" y="4885"/>
                    <a:pt x="2128" y="7073"/>
                  </a:cubicBezTo>
                  <a:lnTo>
                    <a:pt x="2097" y="7073"/>
                  </a:lnTo>
                  <a:lnTo>
                    <a:pt x="2128" y="7104"/>
                  </a:lnTo>
                  <a:cubicBezTo>
                    <a:pt x="2158" y="7134"/>
                    <a:pt x="2189" y="7195"/>
                    <a:pt x="2219" y="7256"/>
                  </a:cubicBezTo>
                  <a:cubicBezTo>
                    <a:pt x="2219" y="7286"/>
                    <a:pt x="2219" y="7286"/>
                    <a:pt x="2219" y="7286"/>
                  </a:cubicBezTo>
                  <a:cubicBezTo>
                    <a:pt x="2249" y="7347"/>
                    <a:pt x="2280" y="7408"/>
                    <a:pt x="2310" y="7468"/>
                  </a:cubicBezTo>
                  <a:cubicBezTo>
                    <a:pt x="2310" y="7468"/>
                    <a:pt x="2310" y="7468"/>
                    <a:pt x="2310" y="7468"/>
                  </a:cubicBezTo>
                  <a:lnTo>
                    <a:pt x="2310" y="7468"/>
                  </a:lnTo>
                  <a:cubicBezTo>
                    <a:pt x="2310" y="7468"/>
                    <a:pt x="2310" y="7485"/>
                    <a:pt x="2322" y="7494"/>
                  </a:cubicBezTo>
                  <a:lnTo>
                    <a:pt x="2322" y="7494"/>
                  </a:lnTo>
                  <a:cubicBezTo>
                    <a:pt x="2714" y="8306"/>
                    <a:pt x="3133" y="9119"/>
                    <a:pt x="3313" y="9991"/>
                  </a:cubicBezTo>
                  <a:cubicBezTo>
                    <a:pt x="3891" y="8593"/>
                    <a:pt x="851" y="4338"/>
                    <a:pt x="638" y="2301"/>
                  </a:cubicBezTo>
                  <a:lnTo>
                    <a:pt x="669" y="2301"/>
                  </a:lnTo>
                  <a:cubicBezTo>
                    <a:pt x="446" y="2022"/>
                    <a:pt x="581" y="1"/>
                    <a:pt x="3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71"/>
            <p:cNvSpPr/>
            <p:nvPr/>
          </p:nvSpPr>
          <p:spPr>
            <a:xfrm>
              <a:off x="2422800" y="1762825"/>
              <a:ext cx="197175" cy="129625"/>
            </a:xfrm>
            <a:custGeom>
              <a:rect b="b" l="l" r="r" t="t"/>
              <a:pathLst>
                <a:path extrusionOk="0" h="5185" w="7887">
                  <a:moveTo>
                    <a:pt x="7775" y="0"/>
                  </a:moveTo>
                  <a:cubicBezTo>
                    <a:pt x="7523" y="0"/>
                    <a:pt x="6876" y="676"/>
                    <a:pt x="6688" y="746"/>
                  </a:cubicBezTo>
                  <a:cubicBezTo>
                    <a:pt x="6657" y="777"/>
                    <a:pt x="6627" y="777"/>
                    <a:pt x="6597" y="807"/>
                  </a:cubicBezTo>
                  <a:lnTo>
                    <a:pt x="6627" y="807"/>
                  </a:lnTo>
                  <a:cubicBezTo>
                    <a:pt x="5958" y="1233"/>
                    <a:pt x="5229" y="1628"/>
                    <a:pt x="4530" y="1993"/>
                  </a:cubicBezTo>
                  <a:cubicBezTo>
                    <a:pt x="4499" y="2023"/>
                    <a:pt x="4438" y="2053"/>
                    <a:pt x="4378" y="2053"/>
                  </a:cubicBezTo>
                  <a:lnTo>
                    <a:pt x="4408" y="2053"/>
                  </a:lnTo>
                  <a:cubicBezTo>
                    <a:pt x="3131" y="2722"/>
                    <a:pt x="1824" y="3421"/>
                    <a:pt x="730" y="4394"/>
                  </a:cubicBezTo>
                  <a:lnTo>
                    <a:pt x="761" y="4394"/>
                  </a:lnTo>
                  <a:cubicBezTo>
                    <a:pt x="517" y="4576"/>
                    <a:pt x="335" y="4819"/>
                    <a:pt x="122" y="5032"/>
                  </a:cubicBezTo>
                  <a:cubicBezTo>
                    <a:pt x="92" y="5093"/>
                    <a:pt x="1" y="5123"/>
                    <a:pt x="61" y="5184"/>
                  </a:cubicBezTo>
                  <a:cubicBezTo>
                    <a:pt x="578" y="4941"/>
                    <a:pt x="1034" y="4272"/>
                    <a:pt x="1612" y="3968"/>
                  </a:cubicBezTo>
                  <a:cubicBezTo>
                    <a:pt x="1672" y="3938"/>
                    <a:pt x="1703" y="3908"/>
                    <a:pt x="1764" y="3847"/>
                  </a:cubicBezTo>
                  <a:lnTo>
                    <a:pt x="1764" y="3877"/>
                  </a:lnTo>
                  <a:cubicBezTo>
                    <a:pt x="3739" y="2570"/>
                    <a:pt x="6293" y="2084"/>
                    <a:pt x="7873" y="199"/>
                  </a:cubicBezTo>
                  <a:cubicBezTo>
                    <a:pt x="7887" y="56"/>
                    <a:pt x="7847" y="0"/>
                    <a:pt x="77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71"/>
            <p:cNvSpPr/>
            <p:nvPr/>
          </p:nvSpPr>
          <p:spPr>
            <a:xfrm>
              <a:off x="2267775" y="1993475"/>
              <a:ext cx="250050" cy="107175"/>
            </a:xfrm>
            <a:custGeom>
              <a:rect b="b" l="l" r="r" t="t"/>
              <a:pathLst>
                <a:path extrusionOk="0" h="4287" w="10002">
                  <a:moveTo>
                    <a:pt x="9363" y="1"/>
                  </a:moveTo>
                  <a:cubicBezTo>
                    <a:pt x="8694" y="548"/>
                    <a:pt x="7934" y="973"/>
                    <a:pt x="7174" y="1399"/>
                  </a:cubicBezTo>
                  <a:cubicBezTo>
                    <a:pt x="7174" y="1369"/>
                    <a:pt x="7174" y="1369"/>
                    <a:pt x="7174" y="1369"/>
                  </a:cubicBezTo>
                  <a:cubicBezTo>
                    <a:pt x="4986" y="2645"/>
                    <a:pt x="1794" y="2463"/>
                    <a:pt x="1" y="4287"/>
                  </a:cubicBezTo>
                  <a:cubicBezTo>
                    <a:pt x="670" y="3922"/>
                    <a:pt x="1460" y="3405"/>
                    <a:pt x="2250" y="3162"/>
                  </a:cubicBezTo>
                  <a:cubicBezTo>
                    <a:pt x="4044" y="2584"/>
                    <a:pt x="5958" y="2402"/>
                    <a:pt x="7630" y="1490"/>
                  </a:cubicBezTo>
                  <a:cubicBezTo>
                    <a:pt x="7934" y="1308"/>
                    <a:pt x="10001" y="183"/>
                    <a:pt x="9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71"/>
            <p:cNvSpPr/>
            <p:nvPr/>
          </p:nvSpPr>
          <p:spPr>
            <a:xfrm>
              <a:off x="2350500" y="2191325"/>
              <a:ext cx="42100" cy="201000"/>
            </a:xfrm>
            <a:custGeom>
              <a:rect b="b" l="l" r="r" t="t"/>
              <a:pathLst>
                <a:path extrusionOk="0" h="8040" w="1684">
                  <a:moveTo>
                    <a:pt x="946" y="0"/>
                  </a:moveTo>
                  <a:cubicBezTo>
                    <a:pt x="757" y="0"/>
                    <a:pt x="0" y="5002"/>
                    <a:pt x="978" y="6707"/>
                  </a:cubicBezTo>
                  <a:lnTo>
                    <a:pt x="978" y="6677"/>
                  </a:lnTo>
                  <a:cubicBezTo>
                    <a:pt x="1160" y="7133"/>
                    <a:pt x="1251" y="7649"/>
                    <a:pt x="1525" y="8014"/>
                  </a:cubicBezTo>
                  <a:cubicBezTo>
                    <a:pt x="1548" y="8032"/>
                    <a:pt x="1570" y="8039"/>
                    <a:pt x="1588" y="8039"/>
                  </a:cubicBezTo>
                  <a:cubicBezTo>
                    <a:pt x="1663" y="8039"/>
                    <a:pt x="1684" y="7911"/>
                    <a:pt x="1586" y="7862"/>
                  </a:cubicBezTo>
                  <a:cubicBezTo>
                    <a:pt x="856" y="6251"/>
                    <a:pt x="826" y="4488"/>
                    <a:pt x="826" y="2786"/>
                  </a:cubicBezTo>
                  <a:cubicBezTo>
                    <a:pt x="826" y="2573"/>
                    <a:pt x="826" y="2360"/>
                    <a:pt x="856" y="2148"/>
                  </a:cubicBezTo>
                  <a:cubicBezTo>
                    <a:pt x="856" y="2117"/>
                    <a:pt x="856" y="2056"/>
                    <a:pt x="856" y="2026"/>
                  </a:cubicBezTo>
                  <a:cubicBezTo>
                    <a:pt x="1009" y="569"/>
                    <a:pt x="1010" y="0"/>
                    <a:pt x="9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71"/>
            <p:cNvSpPr/>
            <p:nvPr/>
          </p:nvSpPr>
          <p:spPr>
            <a:xfrm>
              <a:off x="2604425" y="1537550"/>
              <a:ext cx="14450" cy="121300"/>
            </a:xfrm>
            <a:custGeom>
              <a:rect b="b" l="l" r="r" t="t"/>
              <a:pathLst>
                <a:path extrusionOk="0" h="4852" w="578">
                  <a:moveTo>
                    <a:pt x="487" y="0"/>
                  </a:moveTo>
                  <a:lnTo>
                    <a:pt x="487" y="0"/>
                  </a:lnTo>
                  <a:cubicBezTo>
                    <a:pt x="31" y="1399"/>
                    <a:pt x="0" y="3222"/>
                    <a:pt x="61" y="4772"/>
                  </a:cubicBezTo>
                  <a:cubicBezTo>
                    <a:pt x="93" y="4829"/>
                    <a:pt x="123" y="4851"/>
                    <a:pt x="149" y="4851"/>
                  </a:cubicBezTo>
                  <a:cubicBezTo>
                    <a:pt x="220" y="4851"/>
                    <a:pt x="258" y="4680"/>
                    <a:pt x="213" y="4590"/>
                  </a:cubicBezTo>
                  <a:cubicBezTo>
                    <a:pt x="122" y="3070"/>
                    <a:pt x="578" y="1429"/>
                    <a:pt x="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71"/>
            <p:cNvSpPr/>
            <p:nvPr/>
          </p:nvSpPr>
          <p:spPr>
            <a:xfrm>
              <a:off x="2508675" y="1500050"/>
              <a:ext cx="148625" cy="39225"/>
            </a:xfrm>
            <a:custGeom>
              <a:rect b="b" l="l" r="r" t="t"/>
              <a:pathLst>
                <a:path extrusionOk="0" h="1569" w="5945">
                  <a:moveTo>
                    <a:pt x="209" y="0"/>
                  </a:moveTo>
                  <a:cubicBezTo>
                    <a:pt x="138" y="0"/>
                    <a:pt x="69" y="4"/>
                    <a:pt x="0" y="11"/>
                  </a:cubicBezTo>
                  <a:cubicBezTo>
                    <a:pt x="1034" y="710"/>
                    <a:pt x="2706" y="1105"/>
                    <a:pt x="4013" y="1531"/>
                  </a:cubicBezTo>
                  <a:cubicBezTo>
                    <a:pt x="4246" y="1557"/>
                    <a:pt x="4432" y="1568"/>
                    <a:pt x="4577" y="1568"/>
                  </a:cubicBezTo>
                  <a:cubicBezTo>
                    <a:pt x="5944" y="1568"/>
                    <a:pt x="3657" y="527"/>
                    <a:pt x="2857" y="527"/>
                  </a:cubicBezTo>
                  <a:cubicBezTo>
                    <a:pt x="2847" y="527"/>
                    <a:pt x="2837" y="527"/>
                    <a:pt x="2827" y="528"/>
                  </a:cubicBezTo>
                  <a:cubicBezTo>
                    <a:pt x="2827" y="543"/>
                    <a:pt x="2827" y="551"/>
                    <a:pt x="2831" y="555"/>
                  </a:cubicBezTo>
                  <a:lnTo>
                    <a:pt x="2831" y="555"/>
                  </a:lnTo>
                  <a:cubicBezTo>
                    <a:pt x="1971" y="437"/>
                    <a:pt x="1013" y="0"/>
                    <a:pt x="2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71"/>
            <p:cNvSpPr/>
            <p:nvPr/>
          </p:nvSpPr>
          <p:spPr>
            <a:xfrm>
              <a:off x="2680400" y="1438000"/>
              <a:ext cx="28150" cy="81325"/>
            </a:xfrm>
            <a:custGeom>
              <a:rect b="b" l="l" r="r" t="t"/>
              <a:pathLst>
                <a:path extrusionOk="0" h="3253" w="1126">
                  <a:moveTo>
                    <a:pt x="366" y="1"/>
                  </a:moveTo>
                  <a:lnTo>
                    <a:pt x="366" y="1"/>
                  </a:lnTo>
                  <a:cubicBezTo>
                    <a:pt x="214" y="517"/>
                    <a:pt x="548" y="1277"/>
                    <a:pt x="426" y="1885"/>
                  </a:cubicBezTo>
                  <a:cubicBezTo>
                    <a:pt x="487" y="2311"/>
                    <a:pt x="1" y="3010"/>
                    <a:pt x="457" y="3253"/>
                  </a:cubicBezTo>
                  <a:cubicBezTo>
                    <a:pt x="1125" y="3192"/>
                    <a:pt x="730" y="244"/>
                    <a:pt x="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71"/>
            <p:cNvSpPr/>
            <p:nvPr/>
          </p:nvSpPr>
          <p:spPr>
            <a:xfrm>
              <a:off x="2393925" y="1600975"/>
              <a:ext cx="109450" cy="19725"/>
            </a:xfrm>
            <a:custGeom>
              <a:rect b="b" l="l" r="r" t="t"/>
              <a:pathLst>
                <a:path extrusionOk="0" h="789" w="4378">
                  <a:moveTo>
                    <a:pt x="3691" y="1"/>
                  </a:moveTo>
                  <a:cubicBezTo>
                    <a:pt x="2502" y="1"/>
                    <a:pt x="236" y="386"/>
                    <a:pt x="1" y="716"/>
                  </a:cubicBezTo>
                  <a:cubicBezTo>
                    <a:pt x="23" y="760"/>
                    <a:pt x="61" y="788"/>
                    <a:pt x="116" y="788"/>
                  </a:cubicBezTo>
                  <a:cubicBezTo>
                    <a:pt x="136" y="788"/>
                    <a:pt x="159" y="785"/>
                    <a:pt x="183" y="777"/>
                  </a:cubicBezTo>
                  <a:lnTo>
                    <a:pt x="153" y="777"/>
                  </a:lnTo>
                  <a:cubicBezTo>
                    <a:pt x="1460" y="290"/>
                    <a:pt x="3253" y="777"/>
                    <a:pt x="4378" y="108"/>
                  </a:cubicBezTo>
                  <a:cubicBezTo>
                    <a:pt x="4289" y="33"/>
                    <a:pt x="4035" y="1"/>
                    <a:pt x="3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1"/>
            <p:cNvSpPr/>
            <p:nvPr/>
          </p:nvSpPr>
          <p:spPr>
            <a:xfrm>
              <a:off x="2349850" y="1772100"/>
              <a:ext cx="10050" cy="63750"/>
            </a:xfrm>
            <a:custGeom>
              <a:rect b="b" l="l" r="r" t="t"/>
              <a:pathLst>
                <a:path extrusionOk="0" h="2550" w="402">
                  <a:moveTo>
                    <a:pt x="179" y="1"/>
                  </a:moveTo>
                  <a:cubicBezTo>
                    <a:pt x="145" y="1"/>
                    <a:pt x="97" y="31"/>
                    <a:pt x="31" y="102"/>
                  </a:cubicBezTo>
                  <a:cubicBezTo>
                    <a:pt x="1" y="892"/>
                    <a:pt x="244" y="1682"/>
                    <a:pt x="183" y="2473"/>
                  </a:cubicBezTo>
                  <a:cubicBezTo>
                    <a:pt x="183" y="2473"/>
                    <a:pt x="183" y="2473"/>
                    <a:pt x="183" y="2503"/>
                  </a:cubicBezTo>
                  <a:cubicBezTo>
                    <a:pt x="204" y="2535"/>
                    <a:pt x="222" y="2549"/>
                    <a:pt x="238" y="2549"/>
                  </a:cubicBezTo>
                  <a:cubicBezTo>
                    <a:pt x="401" y="2549"/>
                    <a:pt x="274" y="935"/>
                    <a:pt x="274" y="740"/>
                  </a:cubicBezTo>
                  <a:lnTo>
                    <a:pt x="274" y="740"/>
                  </a:lnTo>
                  <a:cubicBezTo>
                    <a:pt x="274" y="742"/>
                    <a:pt x="274" y="771"/>
                    <a:pt x="274" y="771"/>
                  </a:cubicBezTo>
                  <a:cubicBezTo>
                    <a:pt x="224" y="621"/>
                    <a:pt x="338" y="1"/>
                    <a:pt x="1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71"/>
            <p:cNvSpPr/>
            <p:nvPr/>
          </p:nvSpPr>
          <p:spPr>
            <a:xfrm>
              <a:off x="2239675" y="1696375"/>
              <a:ext cx="187725" cy="76000"/>
            </a:xfrm>
            <a:custGeom>
              <a:rect b="b" l="l" r="r" t="t"/>
              <a:pathLst>
                <a:path extrusionOk="0" h="3040" w="7509">
                  <a:moveTo>
                    <a:pt x="6535" y="0"/>
                  </a:moveTo>
                  <a:cubicBezTo>
                    <a:pt x="5897" y="182"/>
                    <a:pt x="5289" y="365"/>
                    <a:pt x="4681" y="578"/>
                  </a:cubicBezTo>
                  <a:lnTo>
                    <a:pt x="4712" y="578"/>
                  </a:lnTo>
                  <a:cubicBezTo>
                    <a:pt x="4681" y="608"/>
                    <a:pt x="4651" y="608"/>
                    <a:pt x="4620" y="608"/>
                  </a:cubicBezTo>
                  <a:cubicBezTo>
                    <a:pt x="4620" y="608"/>
                    <a:pt x="4590" y="608"/>
                    <a:pt x="4590" y="638"/>
                  </a:cubicBezTo>
                  <a:cubicBezTo>
                    <a:pt x="4590" y="638"/>
                    <a:pt x="4590" y="638"/>
                    <a:pt x="4590" y="608"/>
                  </a:cubicBezTo>
                  <a:cubicBezTo>
                    <a:pt x="4560" y="638"/>
                    <a:pt x="4529" y="638"/>
                    <a:pt x="4499" y="669"/>
                  </a:cubicBezTo>
                  <a:cubicBezTo>
                    <a:pt x="4499" y="669"/>
                    <a:pt x="4499" y="669"/>
                    <a:pt x="4529" y="639"/>
                  </a:cubicBezTo>
                  <a:lnTo>
                    <a:pt x="4529" y="639"/>
                  </a:lnTo>
                  <a:cubicBezTo>
                    <a:pt x="4499" y="669"/>
                    <a:pt x="4499" y="669"/>
                    <a:pt x="4468" y="669"/>
                  </a:cubicBezTo>
                  <a:cubicBezTo>
                    <a:pt x="4377" y="699"/>
                    <a:pt x="4286" y="730"/>
                    <a:pt x="4195" y="760"/>
                  </a:cubicBezTo>
                  <a:cubicBezTo>
                    <a:pt x="2827" y="1368"/>
                    <a:pt x="699" y="1672"/>
                    <a:pt x="0" y="3040"/>
                  </a:cubicBezTo>
                  <a:cubicBezTo>
                    <a:pt x="31" y="3040"/>
                    <a:pt x="91" y="3009"/>
                    <a:pt x="91" y="2979"/>
                  </a:cubicBezTo>
                  <a:cubicBezTo>
                    <a:pt x="122" y="2918"/>
                    <a:pt x="183" y="2888"/>
                    <a:pt x="213" y="2827"/>
                  </a:cubicBezTo>
                  <a:cubicBezTo>
                    <a:pt x="365" y="2705"/>
                    <a:pt x="517" y="2584"/>
                    <a:pt x="669" y="2493"/>
                  </a:cubicBezTo>
                  <a:cubicBezTo>
                    <a:pt x="1186" y="2128"/>
                    <a:pt x="1763" y="1854"/>
                    <a:pt x="2341" y="1672"/>
                  </a:cubicBezTo>
                  <a:cubicBezTo>
                    <a:pt x="2766" y="1459"/>
                    <a:pt x="7508" y="213"/>
                    <a:pt x="65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1"/>
            <p:cNvSpPr/>
            <p:nvPr/>
          </p:nvSpPr>
          <p:spPr>
            <a:xfrm>
              <a:off x="2117725" y="1892300"/>
              <a:ext cx="156250" cy="38900"/>
            </a:xfrm>
            <a:custGeom>
              <a:rect b="b" l="l" r="r" t="t"/>
              <a:pathLst>
                <a:path extrusionOk="0" h="1556" w="6250">
                  <a:moveTo>
                    <a:pt x="1951" y="1"/>
                  </a:moveTo>
                  <a:cubicBezTo>
                    <a:pt x="1275" y="1"/>
                    <a:pt x="1" y="251"/>
                    <a:pt x="501" y="370"/>
                  </a:cubicBezTo>
                  <a:cubicBezTo>
                    <a:pt x="562" y="339"/>
                    <a:pt x="653" y="339"/>
                    <a:pt x="744" y="309"/>
                  </a:cubicBezTo>
                  <a:cubicBezTo>
                    <a:pt x="970" y="262"/>
                    <a:pt x="1196" y="242"/>
                    <a:pt x="1421" y="242"/>
                  </a:cubicBezTo>
                  <a:cubicBezTo>
                    <a:pt x="2075" y="242"/>
                    <a:pt x="2725" y="417"/>
                    <a:pt x="3358" y="643"/>
                  </a:cubicBezTo>
                  <a:lnTo>
                    <a:pt x="3328" y="643"/>
                  </a:lnTo>
                  <a:cubicBezTo>
                    <a:pt x="3936" y="887"/>
                    <a:pt x="4574" y="1130"/>
                    <a:pt x="5030" y="1555"/>
                  </a:cubicBezTo>
                  <a:cubicBezTo>
                    <a:pt x="6249" y="1377"/>
                    <a:pt x="2872" y="64"/>
                    <a:pt x="2355" y="64"/>
                  </a:cubicBezTo>
                  <a:cubicBezTo>
                    <a:pt x="2344" y="64"/>
                    <a:pt x="2334" y="65"/>
                    <a:pt x="2325" y="66"/>
                  </a:cubicBezTo>
                  <a:cubicBezTo>
                    <a:pt x="2279" y="20"/>
                    <a:pt x="2138" y="1"/>
                    <a:pt x="19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1"/>
            <p:cNvSpPr/>
            <p:nvPr/>
          </p:nvSpPr>
          <p:spPr>
            <a:xfrm>
              <a:off x="2253350" y="1895450"/>
              <a:ext cx="19025" cy="105925"/>
            </a:xfrm>
            <a:custGeom>
              <a:rect b="b" l="l" r="r" t="t"/>
              <a:pathLst>
                <a:path extrusionOk="0" h="4237" w="761">
                  <a:moveTo>
                    <a:pt x="760" y="1"/>
                  </a:moveTo>
                  <a:lnTo>
                    <a:pt x="760" y="1"/>
                  </a:lnTo>
                  <a:cubicBezTo>
                    <a:pt x="31" y="609"/>
                    <a:pt x="0" y="1946"/>
                    <a:pt x="31" y="2888"/>
                  </a:cubicBezTo>
                  <a:cubicBezTo>
                    <a:pt x="31" y="2858"/>
                    <a:pt x="31" y="2858"/>
                    <a:pt x="31" y="2858"/>
                  </a:cubicBezTo>
                  <a:cubicBezTo>
                    <a:pt x="61" y="3283"/>
                    <a:pt x="92" y="3679"/>
                    <a:pt x="152" y="4074"/>
                  </a:cubicBezTo>
                  <a:cubicBezTo>
                    <a:pt x="244" y="4189"/>
                    <a:pt x="308" y="4237"/>
                    <a:pt x="353" y="4237"/>
                  </a:cubicBezTo>
                  <a:cubicBezTo>
                    <a:pt x="531" y="4237"/>
                    <a:pt x="389" y="3478"/>
                    <a:pt x="365" y="3283"/>
                  </a:cubicBezTo>
                  <a:lnTo>
                    <a:pt x="365" y="3283"/>
                  </a:lnTo>
                  <a:cubicBezTo>
                    <a:pt x="365" y="3266"/>
                    <a:pt x="365" y="3253"/>
                    <a:pt x="365" y="3253"/>
                  </a:cubicBezTo>
                  <a:cubicBezTo>
                    <a:pt x="365" y="3223"/>
                    <a:pt x="365" y="3192"/>
                    <a:pt x="365" y="3192"/>
                  </a:cubicBezTo>
                  <a:cubicBezTo>
                    <a:pt x="152" y="2098"/>
                    <a:pt x="700" y="973"/>
                    <a:pt x="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1"/>
            <p:cNvSpPr/>
            <p:nvPr/>
          </p:nvSpPr>
          <p:spPr>
            <a:xfrm>
              <a:off x="2057900" y="2042775"/>
              <a:ext cx="114800" cy="15325"/>
            </a:xfrm>
            <a:custGeom>
              <a:rect b="b" l="l" r="r" t="t"/>
              <a:pathLst>
                <a:path extrusionOk="0" h="613" w="4592">
                  <a:moveTo>
                    <a:pt x="707" y="1"/>
                  </a:moveTo>
                  <a:cubicBezTo>
                    <a:pt x="266" y="1"/>
                    <a:pt x="1" y="38"/>
                    <a:pt x="128" y="126"/>
                  </a:cubicBezTo>
                  <a:cubicBezTo>
                    <a:pt x="199" y="116"/>
                    <a:pt x="267" y="113"/>
                    <a:pt x="333" y="113"/>
                  </a:cubicBezTo>
                  <a:cubicBezTo>
                    <a:pt x="466" y="113"/>
                    <a:pt x="594" y="126"/>
                    <a:pt x="736" y="126"/>
                  </a:cubicBezTo>
                  <a:cubicBezTo>
                    <a:pt x="1314" y="156"/>
                    <a:pt x="1922" y="248"/>
                    <a:pt x="2499" y="369"/>
                  </a:cubicBezTo>
                  <a:lnTo>
                    <a:pt x="2469" y="369"/>
                  </a:lnTo>
                  <a:cubicBezTo>
                    <a:pt x="2925" y="460"/>
                    <a:pt x="3350" y="582"/>
                    <a:pt x="3806" y="612"/>
                  </a:cubicBezTo>
                  <a:cubicBezTo>
                    <a:pt x="4591" y="298"/>
                    <a:pt x="1950" y="1"/>
                    <a:pt x="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1"/>
            <p:cNvSpPr/>
            <p:nvPr/>
          </p:nvSpPr>
          <p:spPr>
            <a:xfrm>
              <a:off x="2142400" y="2074325"/>
              <a:ext cx="39175" cy="102575"/>
            </a:xfrm>
            <a:custGeom>
              <a:rect b="b" l="l" r="r" t="t"/>
              <a:pathLst>
                <a:path extrusionOk="0" h="4103" w="1567">
                  <a:moveTo>
                    <a:pt x="169" y="0"/>
                  </a:moveTo>
                  <a:cubicBezTo>
                    <a:pt x="153" y="0"/>
                    <a:pt x="137" y="6"/>
                    <a:pt x="122" y="19"/>
                  </a:cubicBezTo>
                  <a:cubicBezTo>
                    <a:pt x="61" y="49"/>
                    <a:pt x="1" y="141"/>
                    <a:pt x="31" y="232"/>
                  </a:cubicBezTo>
                  <a:cubicBezTo>
                    <a:pt x="517" y="1448"/>
                    <a:pt x="852" y="2755"/>
                    <a:pt x="1186" y="4031"/>
                  </a:cubicBezTo>
                  <a:cubicBezTo>
                    <a:pt x="1223" y="4080"/>
                    <a:pt x="1251" y="4103"/>
                    <a:pt x="1273" y="4103"/>
                  </a:cubicBezTo>
                  <a:cubicBezTo>
                    <a:pt x="1567" y="4103"/>
                    <a:pt x="596" y="0"/>
                    <a:pt x="1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71"/>
            <p:cNvSpPr/>
            <p:nvPr/>
          </p:nvSpPr>
          <p:spPr>
            <a:xfrm>
              <a:off x="2243475" y="2260200"/>
              <a:ext cx="249850" cy="220650"/>
            </a:xfrm>
            <a:custGeom>
              <a:rect b="b" l="l" r="r" t="t"/>
              <a:pathLst>
                <a:path extrusionOk="0" h="8826" w="9994">
                  <a:moveTo>
                    <a:pt x="5168" y="1"/>
                  </a:moveTo>
                  <a:cubicBezTo>
                    <a:pt x="5137" y="1"/>
                    <a:pt x="5137" y="1"/>
                    <a:pt x="5107" y="31"/>
                  </a:cubicBezTo>
                  <a:cubicBezTo>
                    <a:pt x="5137" y="1733"/>
                    <a:pt x="5137" y="3496"/>
                    <a:pt x="5867" y="5107"/>
                  </a:cubicBezTo>
                  <a:cubicBezTo>
                    <a:pt x="5965" y="5156"/>
                    <a:pt x="5944" y="5284"/>
                    <a:pt x="5869" y="5284"/>
                  </a:cubicBezTo>
                  <a:cubicBezTo>
                    <a:pt x="5851" y="5284"/>
                    <a:pt x="5829" y="5277"/>
                    <a:pt x="5806" y="5259"/>
                  </a:cubicBezTo>
                  <a:cubicBezTo>
                    <a:pt x="5532" y="4894"/>
                    <a:pt x="5441" y="4347"/>
                    <a:pt x="5259" y="3922"/>
                  </a:cubicBezTo>
                  <a:lnTo>
                    <a:pt x="5259" y="3952"/>
                  </a:lnTo>
                  <a:cubicBezTo>
                    <a:pt x="4833" y="2736"/>
                    <a:pt x="4742" y="1429"/>
                    <a:pt x="4772" y="122"/>
                  </a:cubicBezTo>
                  <a:lnTo>
                    <a:pt x="4772" y="122"/>
                  </a:lnTo>
                  <a:cubicBezTo>
                    <a:pt x="1064" y="1855"/>
                    <a:pt x="0" y="8390"/>
                    <a:pt x="5046" y="8785"/>
                  </a:cubicBezTo>
                  <a:cubicBezTo>
                    <a:pt x="5231" y="8812"/>
                    <a:pt x="5414" y="8825"/>
                    <a:pt x="5592" y="8825"/>
                  </a:cubicBezTo>
                  <a:cubicBezTo>
                    <a:pt x="8192" y="8825"/>
                    <a:pt x="9994" y="6031"/>
                    <a:pt x="9453" y="3557"/>
                  </a:cubicBezTo>
                  <a:cubicBezTo>
                    <a:pt x="8906" y="2189"/>
                    <a:pt x="6566" y="92"/>
                    <a:pt x="5168"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71"/>
            <p:cNvSpPr/>
            <p:nvPr/>
          </p:nvSpPr>
          <p:spPr>
            <a:xfrm>
              <a:off x="2656100" y="1617500"/>
              <a:ext cx="298650" cy="227825"/>
            </a:xfrm>
            <a:custGeom>
              <a:rect b="b" l="l" r="r" t="t"/>
              <a:pathLst>
                <a:path extrusionOk="0" h="9113" w="11946">
                  <a:moveTo>
                    <a:pt x="4249" y="0"/>
                  </a:moveTo>
                  <a:cubicBezTo>
                    <a:pt x="3863" y="0"/>
                    <a:pt x="3641" y="141"/>
                    <a:pt x="3830" y="541"/>
                  </a:cubicBezTo>
                  <a:cubicBezTo>
                    <a:pt x="2949" y="1423"/>
                    <a:pt x="2128" y="2395"/>
                    <a:pt x="1459" y="3429"/>
                  </a:cubicBezTo>
                  <a:cubicBezTo>
                    <a:pt x="0" y="6286"/>
                    <a:pt x="2097" y="9113"/>
                    <a:pt x="5198" y="9113"/>
                  </a:cubicBezTo>
                  <a:cubicBezTo>
                    <a:pt x="11064" y="8991"/>
                    <a:pt x="11946" y="2730"/>
                    <a:pt x="6535" y="723"/>
                  </a:cubicBezTo>
                  <a:cubicBezTo>
                    <a:pt x="6297" y="505"/>
                    <a:pt x="4979" y="0"/>
                    <a:pt x="4249"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71"/>
            <p:cNvSpPr/>
            <p:nvPr/>
          </p:nvSpPr>
          <p:spPr>
            <a:xfrm>
              <a:off x="2191025" y="1592550"/>
              <a:ext cx="788200" cy="762675"/>
            </a:xfrm>
            <a:custGeom>
              <a:rect b="b" l="l" r="r" t="t"/>
              <a:pathLst>
                <a:path extrusionOk="0" h="30507" w="31528">
                  <a:moveTo>
                    <a:pt x="22852" y="1257"/>
                  </a:moveTo>
                  <a:lnTo>
                    <a:pt x="22852" y="1257"/>
                  </a:lnTo>
                  <a:cubicBezTo>
                    <a:pt x="22844" y="1260"/>
                    <a:pt x="22836" y="1263"/>
                    <a:pt x="22828" y="1265"/>
                  </a:cubicBezTo>
                  <a:cubicBezTo>
                    <a:pt x="22839" y="1265"/>
                    <a:pt x="22846" y="1262"/>
                    <a:pt x="22852" y="1257"/>
                  </a:cubicBezTo>
                  <a:close/>
                  <a:moveTo>
                    <a:pt x="25575" y="0"/>
                  </a:moveTo>
                  <a:cubicBezTo>
                    <a:pt x="23618" y="0"/>
                    <a:pt x="21614" y="741"/>
                    <a:pt x="20153" y="2117"/>
                  </a:cubicBezTo>
                  <a:cubicBezTo>
                    <a:pt x="16293" y="5886"/>
                    <a:pt x="14530" y="11296"/>
                    <a:pt x="11946" y="15947"/>
                  </a:cubicBezTo>
                  <a:cubicBezTo>
                    <a:pt x="11946" y="15916"/>
                    <a:pt x="11946" y="15916"/>
                    <a:pt x="11946" y="15886"/>
                  </a:cubicBezTo>
                  <a:cubicBezTo>
                    <a:pt x="9241" y="21631"/>
                    <a:pt x="5138" y="27132"/>
                    <a:pt x="1" y="30506"/>
                  </a:cubicBezTo>
                  <a:cubicBezTo>
                    <a:pt x="7509" y="26737"/>
                    <a:pt x="11187" y="18652"/>
                    <a:pt x="14925" y="11600"/>
                  </a:cubicBezTo>
                  <a:cubicBezTo>
                    <a:pt x="17231" y="7990"/>
                    <a:pt x="18568" y="2987"/>
                    <a:pt x="22864" y="1245"/>
                  </a:cubicBezTo>
                  <a:lnTo>
                    <a:pt x="22864" y="1245"/>
                  </a:lnTo>
                  <a:cubicBezTo>
                    <a:pt x="22860" y="1249"/>
                    <a:pt x="22856" y="1253"/>
                    <a:pt x="22852" y="1257"/>
                  </a:cubicBezTo>
                  <a:lnTo>
                    <a:pt x="22852" y="1257"/>
                  </a:lnTo>
                  <a:cubicBezTo>
                    <a:pt x="23545" y="1003"/>
                    <a:pt x="24260" y="857"/>
                    <a:pt x="24979" y="857"/>
                  </a:cubicBezTo>
                  <a:cubicBezTo>
                    <a:pt x="25103" y="857"/>
                    <a:pt x="25227" y="861"/>
                    <a:pt x="25351" y="870"/>
                  </a:cubicBezTo>
                  <a:lnTo>
                    <a:pt x="25290" y="870"/>
                  </a:lnTo>
                  <a:cubicBezTo>
                    <a:pt x="27357" y="901"/>
                    <a:pt x="29242" y="1995"/>
                    <a:pt x="30397" y="3697"/>
                  </a:cubicBezTo>
                  <a:cubicBezTo>
                    <a:pt x="30503" y="3845"/>
                    <a:pt x="30643" y="3906"/>
                    <a:pt x="30782" y="3906"/>
                  </a:cubicBezTo>
                  <a:cubicBezTo>
                    <a:pt x="31158" y="3906"/>
                    <a:pt x="31528" y="3458"/>
                    <a:pt x="31217" y="3059"/>
                  </a:cubicBezTo>
                  <a:cubicBezTo>
                    <a:pt x="29985" y="968"/>
                    <a:pt x="27811" y="0"/>
                    <a:pt x="255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71"/>
            <p:cNvSpPr/>
            <p:nvPr/>
          </p:nvSpPr>
          <p:spPr>
            <a:xfrm>
              <a:off x="2945925" y="1665225"/>
              <a:ext cx="34475" cy="28950"/>
            </a:xfrm>
            <a:custGeom>
              <a:rect b="b" l="l" r="r" t="t"/>
              <a:pathLst>
                <a:path extrusionOk="0" h="1158" w="1379">
                  <a:moveTo>
                    <a:pt x="488" y="1"/>
                  </a:moveTo>
                  <a:cubicBezTo>
                    <a:pt x="160" y="1"/>
                    <a:pt x="1" y="442"/>
                    <a:pt x="413" y="973"/>
                  </a:cubicBezTo>
                  <a:cubicBezTo>
                    <a:pt x="504" y="1104"/>
                    <a:pt x="623" y="1158"/>
                    <a:pt x="742" y="1158"/>
                  </a:cubicBezTo>
                  <a:cubicBezTo>
                    <a:pt x="1062" y="1158"/>
                    <a:pt x="1379" y="766"/>
                    <a:pt x="1113" y="456"/>
                  </a:cubicBezTo>
                  <a:cubicBezTo>
                    <a:pt x="897" y="133"/>
                    <a:pt x="667" y="1"/>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71"/>
            <p:cNvSpPr/>
            <p:nvPr/>
          </p:nvSpPr>
          <p:spPr>
            <a:xfrm>
              <a:off x="2982850" y="1483250"/>
              <a:ext cx="832200" cy="617750"/>
            </a:xfrm>
            <a:custGeom>
              <a:rect b="b" l="l" r="r" t="t"/>
              <a:pathLst>
                <a:path extrusionOk="0" h="24710" w="33288">
                  <a:moveTo>
                    <a:pt x="2128" y="7005"/>
                  </a:moveTo>
                  <a:lnTo>
                    <a:pt x="2128" y="7005"/>
                  </a:lnTo>
                  <a:cubicBezTo>
                    <a:pt x="2121" y="7012"/>
                    <a:pt x="2113" y="7020"/>
                    <a:pt x="2104" y="7029"/>
                  </a:cubicBezTo>
                  <a:lnTo>
                    <a:pt x="2104" y="7029"/>
                  </a:lnTo>
                  <a:lnTo>
                    <a:pt x="2128" y="7005"/>
                  </a:lnTo>
                  <a:close/>
                  <a:moveTo>
                    <a:pt x="27581" y="19409"/>
                  </a:moveTo>
                  <a:cubicBezTo>
                    <a:pt x="27587" y="19418"/>
                    <a:pt x="27594" y="19428"/>
                    <a:pt x="27600" y="19437"/>
                  </a:cubicBezTo>
                  <a:cubicBezTo>
                    <a:pt x="27600" y="19437"/>
                    <a:pt x="27600" y="19415"/>
                    <a:pt x="27581" y="19409"/>
                  </a:cubicBezTo>
                  <a:close/>
                  <a:moveTo>
                    <a:pt x="12001" y="0"/>
                  </a:moveTo>
                  <a:cubicBezTo>
                    <a:pt x="6789" y="0"/>
                    <a:pt x="1788" y="4823"/>
                    <a:pt x="0" y="9589"/>
                  </a:cubicBezTo>
                  <a:cubicBezTo>
                    <a:pt x="23" y="9662"/>
                    <a:pt x="60" y="9695"/>
                    <a:pt x="109" y="9695"/>
                  </a:cubicBezTo>
                  <a:cubicBezTo>
                    <a:pt x="519" y="9695"/>
                    <a:pt x="1766" y="7393"/>
                    <a:pt x="2104" y="7029"/>
                  </a:cubicBezTo>
                  <a:lnTo>
                    <a:pt x="2104" y="7029"/>
                  </a:lnTo>
                  <a:lnTo>
                    <a:pt x="2098" y="7036"/>
                  </a:lnTo>
                  <a:cubicBezTo>
                    <a:pt x="2918" y="5759"/>
                    <a:pt x="3891" y="4543"/>
                    <a:pt x="5076" y="3571"/>
                  </a:cubicBezTo>
                  <a:cubicBezTo>
                    <a:pt x="5441" y="3267"/>
                    <a:pt x="5806" y="2993"/>
                    <a:pt x="6201" y="2720"/>
                  </a:cubicBezTo>
                  <a:lnTo>
                    <a:pt x="6140" y="2720"/>
                  </a:lnTo>
                  <a:cubicBezTo>
                    <a:pt x="8151" y="1274"/>
                    <a:pt x="10027" y="657"/>
                    <a:pt x="11757" y="657"/>
                  </a:cubicBezTo>
                  <a:cubicBezTo>
                    <a:pt x="16721" y="657"/>
                    <a:pt x="20474" y="5742"/>
                    <a:pt x="22706" y="10926"/>
                  </a:cubicBezTo>
                  <a:cubicBezTo>
                    <a:pt x="25138" y="16002"/>
                    <a:pt x="27174" y="21534"/>
                    <a:pt x="32189" y="24696"/>
                  </a:cubicBezTo>
                  <a:cubicBezTo>
                    <a:pt x="32243" y="24705"/>
                    <a:pt x="32288" y="24709"/>
                    <a:pt x="32326" y="24709"/>
                  </a:cubicBezTo>
                  <a:cubicBezTo>
                    <a:pt x="33288" y="24709"/>
                    <a:pt x="29145" y="21818"/>
                    <a:pt x="29028" y="21291"/>
                  </a:cubicBezTo>
                  <a:cubicBezTo>
                    <a:pt x="29028" y="21291"/>
                    <a:pt x="29028" y="21291"/>
                    <a:pt x="29028" y="21322"/>
                  </a:cubicBezTo>
                  <a:cubicBezTo>
                    <a:pt x="28511" y="20714"/>
                    <a:pt x="28025" y="20075"/>
                    <a:pt x="27569" y="19407"/>
                  </a:cubicBezTo>
                  <a:cubicBezTo>
                    <a:pt x="27574" y="19407"/>
                    <a:pt x="27578" y="19407"/>
                    <a:pt x="27581" y="19409"/>
                  </a:cubicBezTo>
                  <a:lnTo>
                    <a:pt x="27581" y="19409"/>
                  </a:lnTo>
                  <a:cubicBezTo>
                    <a:pt x="26769" y="18140"/>
                    <a:pt x="26075" y="16783"/>
                    <a:pt x="25381" y="15425"/>
                  </a:cubicBezTo>
                  <a:cubicBezTo>
                    <a:pt x="22675" y="10562"/>
                    <a:pt x="21186" y="4391"/>
                    <a:pt x="16292" y="1200"/>
                  </a:cubicBezTo>
                  <a:cubicBezTo>
                    <a:pt x="14888" y="366"/>
                    <a:pt x="13436" y="0"/>
                    <a:pt x="12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71"/>
            <p:cNvSpPr/>
            <p:nvPr/>
          </p:nvSpPr>
          <p:spPr>
            <a:xfrm>
              <a:off x="2935200" y="1666275"/>
              <a:ext cx="90400" cy="57475"/>
            </a:xfrm>
            <a:custGeom>
              <a:rect b="b" l="l" r="r" t="t"/>
              <a:pathLst>
                <a:path extrusionOk="0" h="2299" w="3616">
                  <a:moveTo>
                    <a:pt x="493" y="1"/>
                  </a:moveTo>
                  <a:cubicBezTo>
                    <a:pt x="443" y="1"/>
                    <a:pt x="398" y="6"/>
                    <a:pt x="356" y="19"/>
                  </a:cubicBezTo>
                  <a:cubicBezTo>
                    <a:pt x="1" y="48"/>
                    <a:pt x="49" y="597"/>
                    <a:pt x="389" y="597"/>
                  </a:cubicBezTo>
                  <a:cubicBezTo>
                    <a:pt x="398" y="597"/>
                    <a:pt x="408" y="597"/>
                    <a:pt x="417" y="596"/>
                  </a:cubicBezTo>
                  <a:cubicBezTo>
                    <a:pt x="690" y="870"/>
                    <a:pt x="994" y="1143"/>
                    <a:pt x="1238" y="1447"/>
                  </a:cubicBezTo>
                  <a:cubicBezTo>
                    <a:pt x="1268" y="1538"/>
                    <a:pt x="1329" y="1599"/>
                    <a:pt x="1390" y="1690"/>
                  </a:cubicBezTo>
                  <a:cubicBezTo>
                    <a:pt x="1390" y="1690"/>
                    <a:pt x="1390" y="1660"/>
                    <a:pt x="1390" y="1660"/>
                  </a:cubicBezTo>
                  <a:cubicBezTo>
                    <a:pt x="1542" y="1934"/>
                    <a:pt x="1694" y="2268"/>
                    <a:pt x="2028" y="2298"/>
                  </a:cubicBezTo>
                  <a:cubicBezTo>
                    <a:pt x="3615" y="2067"/>
                    <a:pt x="1421"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71"/>
            <p:cNvSpPr/>
            <p:nvPr/>
          </p:nvSpPr>
          <p:spPr>
            <a:xfrm>
              <a:off x="2925925" y="835700"/>
              <a:ext cx="146600" cy="883475"/>
            </a:xfrm>
            <a:custGeom>
              <a:rect b="b" l="l" r="r" t="t"/>
              <a:pathLst>
                <a:path extrusionOk="0" h="35339" w="5864">
                  <a:moveTo>
                    <a:pt x="368" y="0"/>
                  </a:moveTo>
                  <a:cubicBezTo>
                    <a:pt x="0" y="0"/>
                    <a:pt x="4007" y="13351"/>
                    <a:pt x="3979" y="13788"/>
                  </a:cubicBezTo>
                  <a:cubicBezTo>
                    <a:pt x="4618" y="17041"/>
                    <a:pt x="5013" y="20384"/>
                    <a:pt x="4770" y="23697"/>
                  </a:cubicBezTo>
                  <a:cubicBezTo>
                    <a:pt x="4739" y="27740"/>
                    <a:pt x="3159" y="31479"/>
                    <a:pt x="2186" y="35339"/>
                  </a:cubicBezTo>
                  <a:cubicBezTo>
                    <a:pt x="4618" y="32664"/>
                    <a:pt x="5043" y="27983"/>
                    <a:pt x="5347" y="24305"/>
                  </a:cubicBezTo>
                  <a:cubicBezTo>
                    <a:pt x="5864" y="16068"/>
                    <a:pt x="2612" y="8378"/>
                    <a:pt x="666" y="536"/>
                  </a:cubicBezTo>
                  <a:cubicBezTo>
                    <a:pt x="505" y="167"/>
                    <a:pt x="409" y="0"/>
                    <a:pt x="3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71"/>
            <p:cNvSpPr/>
            <p:nvPr/>
          </p:nvSpPr>
          <p:spPr>
            <a:xfrm>
              <a:off x="2967650" y="1098975"/>
              <a:ext cx="928425" cy="599925"/>
            </a:xfrm>
            <a:custGeom>
              <a:rect b="b" l="l" r="r" t="t"/>
              <a:pathLst>
                <a:path extrusionOk="0" h="23997" w="37137">
                  <a:moveTo>
                    <a:pt x="28481" y="0"/>
                  </a:moveTo>
                  <a:cubicBezTo>
                    <a:pt x="21378" y="0"/>
                    <a:pt x="14305" y="3515"/>
                    <a:pt x="9697" y="9033"/>
                  </a:cubicBezTo>
                  <a:cubicBezTo>
                    <a:pt x="9698" y="9033"/>
                    <a:pt x="9699" y="9033"/>
                    <a:pt x="9700" y="9033"/>
                  </a:cubicBezTo>
                  <a:lnTo>
                    <a:pt x="9700" y="9033"/>
                  </a:lnTo>
                  <a:cubicBezTo>
                    <a:pt x="8251" y="10635"/>
                    <a:pt x="6893" y="12357"/>
                    <a:pt x="5715" y="14169"/>
                  </a:cubicBezTo>
                  <a:cubicBezTo>
                    <a:pt x="5684" y="14169"/>
                    <a:pt x="5684" y="14200"/>
                    <a:pt x="5684" y="14200"/>
                  </a:cubicBezTo>
                  <a:cubicBezTo>
                    <a:pt x="4712" y="15902"/>
                    <a:pt x="0" y="22528"/>
                    <a:pt x="882" y="23987"/>
                  </a:cubicBezTo>
                  <a:cubicBezTo>
                    <a:pt x="912" y="23993"/>
                    <a:pt x="942" y="23996"/>
                    <a:pt x="971" y="23996"/>
                  </a:cubicBezTo>
                  <a:cubicBezTo>
                    <a:pt x="1822" y="23996"/>
                    <a:pt x="2238" y="21503"/>
                    <a:pt x="2797" y="20857"/>
                  </a:cubicBezTo>
                  <a:cubicBezTo>
                    <a:pt x="2797" y="20826"/>
                    <a:pt x="2827" y="20826"/>
                    <a:pt x="2827" y="20826"/>
                  </a:cubicBezTo>
                  <a:cubicBezTo>
                    <a:pt x="7957" y="10018"/>
                    <a:pt x="17168" y="577"/>
                    <a:pt x="28804" y="577"/>
                  </a:cubicBezTo>
                  <a:cubicBezTo>
                    <a:pt x="31371" y="577"/>
                    <a:pt x="34055" y="1037"/>
                    <a:pt x="36840" y="2042"/>
                  </a:cubicBezTo>
                  <a:cubicBezTo>
                    <a:pt x="36867" y="2063"/>
                    <a:pt x="36895" y="2072"/>
                    <a:pt x="36922" y="2072"/>
                  </a:cubicBezTo>
                  <a:cubicBezTo>
                    <a:pt x="37044" y="2072"/>
                    <a:pt x="37136" y="1879"/>
                    <a:pt x="36962" y="1829"/>
                  </a:cubicBezTo>
                  <a:cubicBezTo>
                    <a:pt x="34237" y="576"/>
                    <a:pt x="31357" y="0"/>
                    <a:pt x="28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71"/>
            <p:cNvSpPr/>
            <p:nvPr/>
          </p:nvSpPr>
          <p:spPr>
            <a:xfrm>
              <a:off x="2026150" y="1510950"/>
              <a:ext cx="974700" cy="671775"/>
            </a:xfrm>
            <a:custGeom>
              <a:rect b="b" l="l" r="r" t="t"/>
              <a:pathLst>
                <a:path extrusionOk="0" h="26871" w="38988">
                  <a:moveTo>
                    <a:pt x="32954" y="2176"/>
                  </a:moveTo>
                  <a:cubicBezTo>
                    <a:pt x="32958" y="2183"/>
                    <a:pt x="32965" y="2189"/>
                    <a:pt x="32979" y="2189"/>
                  </a:cubicBezTo>
                  <a:cubicBezTo>
                    <a:pt x="32971" y="2185"/>
                    <a:pt x="32962" y="2180"/>
                    <a:pt x="32954" y="2176"/>
                  </a:cubicBezTo>
                  <a:close/>
                  <a:moveTo>
                    <a:pt x="28071" y="0"/>
                  </a:moveTo>
                  <a:cubicBezTo>
                    <a:pt x="23465" y="0"/>
                    <a:pt x="18786" y="2538"/>
                    <a:pt x="15988" y="6262"/>
                  </a:cubicBezTo>
                  <a:cubicBezTo>
                    <a:pt x="13253" y="9545"/>
                    <a:pt x="11095" y="13283"/>
                    <a:pt x="8724" y="16809"/>
                  </a:cubicBezTo>
                  <a:cubicBezTo>
                    <a:pt x="6626" y="20001"/>
                    <a:pt x="4286" y="23040"/>
                    <a:pt x="1368" y="25563"/>
                  </a:cubicBezTo>
                  <a:cubicBezTo>
                    <a:pt x="1368" y="25563"/>
                    <a:pt x="1368" y="25533"/>
                    <a:pt x="1368" y="25533"/>
                  </a:cubicBezTo>
                  <a:cubicBezTo>
                    <a:pt x="1064" y="25989"/>
                    <a:pt x="0" y="26293"/>
                    <a:pt x="122" y="26870"/>
                  </a:cubicBezTo>
                  <a:cubicBezTo>
                    <a:pt x="5441" y="24074"/>
                    <a:pt x="8450" y="17478"/>
                    <a:pt x="11946" y="12584"/>
                  </a:cubicBezTo>
                  <a:lnTo>
                    <a:pt x="11946" y="12584"/>
                  </a:lnTo>
                  <a:cubicBezTo>
                    <a:pt x="11915" y="12615"/>
                    <a:pt x="11915" y="12615"/>
                    <a:pt x="11915" y="12615"/>
                  </a:cubicBezTo>
                  <a:cubicBezTo>
                    <a:pt x="15513" y="6954"/>
                    <a:pt x="20834" y="725"/>
                    <a:pt x="27429" y="725"/>
                  </a:cubicBezTo>
                  <a:cubicBezTo>
                    <a:pt x="29183" y="725"/>
                    <a:pt x="31027" y="1166"/>
                    <a:pt x="32954" y="2176"/>
                  </a:cubicBezTo>
                  <a:lnTo>
                    <a:pt x="32954" y="2176"/>
                  </a:lnTo>
                  <a:cubicBezTo>
                    <a:pt x="32949" y="2167"/>
                    <a:pt x="32949" y="2159"/>
                    <a:pt x="32949" y="2159"/>
                  </a:cubicBezTo>
                  <a:lnTo>
                    <a:pt x="32949" y="2159"/>
                  </a:lnTo>
                  <a:cubicBezTo>
                    <a:pt x="35319" y="3496"/>
                    <a:pt x="37295" y="5623"/>
                    <a:pt x="38480" y="8084"/>
                  </a:cubicBezTo>
                  <a:lnTo>
                    <a:pt x="38480" y="8084"/>
                  </a:lnTo>
                  <a:cubicBezTo>
                    <a:pt x="38471" y="8075"/>
                    <a:pt x="38461" y="8066"/>
                    <a:pt x="38451" y="8055"/>
                  </a:cubicBezTo>
                  <a:lnTo>
                    <a:pt x="38451" y="8055"/>
                  </a:lnTo>
                  <a:cubicBezTo>
                    <a:pt x="38453" y="8058"/>
                    <a:pt x="38481" y="8086"/>
                    <a:pt x="38481" y="8086"/>
                  </a:cubicBezTo>
                  <a:cubicBezTo>
                    <a:pt x="38481" y="8085"/>
                    <a:pt x="38481" y="8085"/>
                    <a:pt x="38480" y="8084"/>
                  </a:cubicBezTo>
                  <a:lnTo>
                    <a:pt x="38480" y="8084"/>
                  </a:lnTo>
                  <a:cubicBezTo>
                    <a:pt x="38584" y="8182"/>
                    <a:pt x="38659" y="8224"/>
                    <a:pt x="38713" y="8224"/>
                  </a:cubicBezTo>
                  <a:cubicBezTo>
                    <a:pt x="38988" y="8224"/>
                    <a:pt x="38703" y="7150"/>
                    <a:pt x="38603" y="6900"/>
                  </a:cubicBezTo>
                  <a:cubicBezTo>
                    <a:pt x="37843" y="5016"/>
                    <a:pt x="36414" y="3405"/>
                    <a:pt x="34803" y="2159"/>
                  </a:cubicBezTo>
                  <a:cubicBezTo>
                    <a:pt x="32750" y="660"/>
                    <a:pt x="30420" y="0"/>
                    <a:pt x="28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71"/>
            <p:cNvSpPr/>
            <p:nvPr/>
          </p:nvSpPr>
          <p:spPr>
            <a:xfrm>
              <a:off x="2975800" y="1718675"/>
              <a:ext cx="293275" cy="689575"/>
            </a:xfrm>
            <a:custGeom>
              <a:rect b="b" l="l" r="r" t="t"/>
              <a:pathLst>
                <a:path extrusionOk="0" h="27583" w="11731">
                  <a:moveTo>
                    <a:pt x="353" y="1"/>
                  </a:moveTo>
                  <a:cubicBezTo>
                    <a:pt x="168" y="1"/>
                    <a:pt x="0" y="94"/>
                    <a:pt x="282" y="202"/>
                  </a:cubicBezTo>
                  <a:cubicBezTo>
                    <a:pt x="951" y="567"/>
                    <a:pt x="1529" y="1114"/>
                    <a:pt x="2045" y="1692"/>
                  </a:cubicBezTo>
                  <a:cubicBezTo>
                    <a:pt x="2800" y="2567"/>
                    <a:pt x="3315" y="3593"/>
                    <a:pt x="3709" y="4649"/>
                  </a:cubicBezTo>
                  <a:lnTo>
                    <a:pt x="3709" y="4649"/>
                  </a:lnTo>
                  <a:cubicBezTo>
                    <a:pt x="3705" y="4644"/>
                    <a:pt x="3698" y="4640"/>
                    <a:pt x="3687" y="4640"/>
                  </a:cubicBezTo>
                  <a:cubicBezTo>
                    <a:pt x="6392" y="12239"/>
                    <a:pt x="5997" y="21054"/>
                    <a:pt x="11286" y="27558"/>
                  </a:cubicBezTo>
                  <a:cubicBezTo>
                    <a:pt x="11340" y="27575"/>
                    <a:pt x="11382" y="27582"/>
                    <a:pt x="11414" y="27582"/>
                  </a:cubicBezTo>
                  <a:cubicBezTo>
                    <a:pt x="11731" y="27582"/>
                    <a:pt x="10946" y="26812"/>
                    <a:pt x="10890" y="26646"/>
                  </a:cubicBezTo>
                  <a:lnTo>
                    <a:pt x="10890" y="26616"/>
                  </a:lnTo>
                  <a:cubicBezTo>
                    <a:pt x="9918" y="25127"/>
                    <a:pt x="9067" y="23546"/>
                    <a:pt x="8428" y="21905"/>
                  </a:cubicBezTo>
                  <a:cubicBezTo>
                    <a:pt x="7942" y="20476"/>
                    <a:pt x="7608" y="18987"/>
                    <a:pt x="7273" y="17528"/>
                  </a:cubicBezTo>
                  <a:cubicBezTo>
                    <a:pt x="7273" y="17528"/>
                    <a:pt x="7273" y="17528"/>
                    <a:pt x="7273" y="17558"/>
                  </a:cubicBezTo>
                  <a:cubicBezTo>
                    <a:pt x="6848" y="15400"/>
                    <a:pt x="6483" y="13212"/>
                    <a:pt x="6057" y="11084"/>
                  </a:cubicBezTo>
                  <a:cubicBezTo>
                    <a:pt x="6057" y="11084"/>
                    <a:pt x="6057" y="11084"/>
                    <a:pt x="6057" y="11114"/>
                  </a:cubicBezTo>
                  <a:cubicBezTo>
                    <a:pt x="5085" y="7193"/>
                    <a:pt x="4750" y="1874"/>
                    <a:pt x="556" y="50"/>
                  </a:cubicBezTo>
                  <a:cubicBezTo>
                    <a:pt x="504" y="16"/>
                    <a:pt x="427" y="1"/>
                    <a:pt x="3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71"/>
            <p:cNvSpPr/>
            <p:nvPr/>
          </p:nvSpPr>
          <p:spPr>
            <a:xfrm>
              <a:off x="2207000" y="1196550"/>
              <a:ext cx="808400" cy="517875"/>
            </a:xfrm>
            <a:custGeom>
              <a:rect b="b" l="l" r="r" t="t"/>
              <a:pathLst>
                <a:path extrusionOk="0" h="20715" w="32336">
                  <a:moveTo>
                    <a:pt x="15929" y="0"/>
                  </a:moveTo>
                  <a:cubicBezTo>
                    <a:pt x="13044" y="0"/>
                    <a:pt x="10043" y="1189"/>
                    <a:pt x="7204" y="4005"/>
                  </a:cubicBezTo>
                  <a:cubicBezTo>
                    <a:pt x="4833" y="6680"/>
                    <a:pt x="1915" y="9355"/>
                    <a:pt x="0" y="12181"/>
                  </a:cubicBezTo>
                  <a:cubicBezTo>
                    <a:pt x="2067" y="10692"/>
                    <a:pt x="3830" y="7987"/>
                    <a:pt x="5806" y="6133"/>
                  </a:cubicBezTo>
                  <a:cubicBezTo>
                    <a:pt x="8356" y="2984"/>
                    <a:pt x="12021" y="437"/>
                    <a:pt x="16074" y="437"/>
                  </a:cubicBezTo>
                  <a:cubicBezTo>
                    <a:pt x="16755" y="437"/>
                    <a:pt x="17447" y="508"/>
                    <a:pt x="18147" y="661"/>
                  </a:cubicBezTo>
                  <a:lnTo>
                    <a:pt x="18116" y="661"/>
                  </a:lnTo>
                  <a:cubicBezTo>
                    <a:pt x="23587" y="1847"/>
                    <a:pt x="27417" y="6801"/>
                    <a:pt x="29302" y="11786"/>
                  </a:cubicBezTo>
                  <a:cubicBezTo>
                    <a:pt x="30214" y="14248"/>
                    <a:pt x="30670" y="16862"/>
                    <a:pt x="30852" y="19476"/>
                  </a:cubicBezTo>
                  <a:cubicBezTo>
                    <a:pt x="30882" y="19811"/>
                    <a:pt x="30913" y="20175"/>
                    <a:pt x="30913" y="20510"/>
                  </a:cubicBezTo>
                  <a:cubicBezTo>
                    <a:pt x="30913" y="20647"/>
                    <a:pt x="31011" y="20715"/>
                    <a:pt x="31110" y="20715"/>
                  </a:cubicBezTo>
                  <a:cubicBezTo>
                    <a:pt x="31209" y="20715"/>
                    <a:pt x="31308" y="20647"/>
                    <a:pt x="31308" y="20510"/>
                  </a:cubicBezTo>
                  <a:cubicBezTo>
                    <a:pt x="31308" y="20490"/>
                    <a:pt x="31308" y="20469"/>
                    <a:pt x="31308" y="20449"/>
                  </a:cubicBezTo>
                  <a:cubicBezTo>
                    <a:pt x="32336" y="10877"/>
                    <a:pt x="24659" y="0"/>
                    <a:pt x="15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71"/>
            <p:cNvSpPr/>
            <p:nvPr/>
          </p:nvSpPr>
          <p:spPr>
            <a:xfrm>
              <a:off x="2963075" y="1701125"/>
              <a:ext cx="47150" cy="167750"/>
            </a:xfrm>
            <a:custGeom>
              <a:rect b="b" l="l" r="r" t="t"/>
              <a:pathLst>
                <a:path extrusionOk="0" h="6710" w="1886">
                  <a:moveTo>
                    <a:pt x="894" y="0"/>
                  </a:moveTo>
                  <a:cubicBezTo>
                    <a:pt x="834" y="0"/>
                    <a:pt x="775" y="49"/>
                    <a:pt x="730" y="175"/>
                  </a:cubicBezTo>
                  <a:cubicBezTo>
                    <a:pt x="761" y="540"/>
                    <a:pt x="974" y="874"/>
                    <a:pt x="1095" y="1208"/>
                  </a:cubicBezTo>
                  <a:cubicBezTo>
                    <a:pt x="1278" y="1664"/>
                    <a:pt x="1308" y="2181"/>
                    <a:pt x="1278" y="2667"/>
                  </a:cubicBezTo>
                  <a:cubicBezTo>
                    <a:pt x="1247" y="3154"/>
                    <a:pt x="1126" y="3640"/>
                    <a:pt x="1034" y="4126"/>
                  </a:cubicBezTo>
                  <a:cubicBezTo>
                    <a:pt x="974" y="4430"/>
                    <a:pt x="882" y="4734"/>
                    <a:pt x="791" y="5038"/>
                  </a:cubicBezTo>
                  <a:cubicBezTo>
                    <a:pt x="639" y="5646"/>
                    <a:pt x="183" y="6163"/>
                    <a:pt x="1" y="6710"/>
                  </a:cubicBezTo>
                  <a:cubicBezTo>
                    <a:pt x="1247" y="5099"/>
                    <a:pt x="1886" y="2454"/>
                    <a:pt x="1217" y="448"/>
                  </a:cubicBezTo>
                  <a:cubicBezTo>
                    <a:pt x="1195" y="277"/>
                    <a:pt x="1038" y="0"/>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71"/>
            <p:cNvSpPr/>
            <p:nvPr/>
          </p:nvSpPr>
          <p:spPr>
            <a:xfrm>
              <a:off x="2992875" y="1720200"/>
              <a:ext cx="186050" cy="47625"/>
            </a:xfrm>
            <a:custGeom>
              <a:rect b="b" l="l" r="r" t="t"/>
              <a:pathLst>
                <a:path extrusionOk="0" h="1905" w="7442">
                  <a:moveTo>
                    <a:pt x="73" y="1"/>
                  </a:moveTo>
                  <a:cubicBezTo>
                    <a:pt x="22" y="1"/>
                    <a:pt x="1" y="32"/>
                    <a:pt x="25" y="111"/>
                  </a:cubicBezTo>
                  <a:cubicBezTo>
                    <a:pt x="1879" y="1813"/>
                    <a:pt x="4432" y="1114"/>
                    <a:pt x="6651" y="1783"/>
                  </a:cubicBezTo>
                  <a:cubicBezTo>
                    <a:pt x="6651" y="1783"/>
                    <a:pt x="6651" y="1773"/>
                    <a:pt x="6645" y="1764"/>
                  </a:cubicBezTo>
                  <a:lnTo>
                    <a:pt x="6645" y="1764"/>
                  </a:lnTo>
                  <a:cubicBezTo>
                    <a:pt x="6759" y="1817"/>
                    <a:pt x="6872" y="1848"/>
                    <a:pt x="6985" y="1904"/>
                  </a:cubicBezTo>
                  <a:cubicBezTo>
                    <a:pt x="7441" y="1843"/>
                    <a:pt x="6833" y="1479"/>
                    <a:pt x="6651" y="1418"/>
                  </a:cubicBezTo>
                  <a:cubicBezTo>
                    <a:pt x="5162" y="688"/>
                    <a:pt x="3460" y="1023"/>
                    <a:pt x="1849" y="780"/>
                  </a:cubicBezTo>
                  <a:lnTo>
                    <a:pt x="1879" y="780"/>
                  </a:lnTo>
                  <a:cubicBezTo>
                    <a:pt x="1849" y="780"/>
                    <a:pt x="1818" y="780"/>
                    <a:pt x="1788" y="749"/>
                  </a:cubicBezTo>
                  <a:cubicBezTo>
                    <a:pt x="1788" y="780"/>
                    <a:pt x="1788" y="780"/>
                    <a:pt x="1788" y="780"/>
                  </a:cubicBezTo>
                  <a:cubicBezTo>
                    <a:pt x="1757" y="749"/>
                    <a:pt x="1727" y="749"/>
                    <a:pt x="1697" y="749"/>
                  </a:cubicBezTo>
                  <a:lnTo>
                    <a:pt x="1727" y="749"/>
                  </a:lnTo>
                  <a:cubicBezTo>
                    <a:pt x="1514" y="719"/>
                    <a:pt x="1301" y="658"/>
                    <a:pt x="1119" y="536"/>
                  </a:cubicBezTo>
                  <a:cubicBezTo>
                    <a:pt x="1119" y="536"/>
                    <a:pt x="1119" y="567"/>
                    <a:pt x="1119" y="567"/>
                  </a:cubicBezTo>
                  <a:cubicBezTo>
                    <a:pt x="973" y="518"/>
                    <a:pt x="280" y="1"/>
                    <a:pt x="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71"/>
            <p:cNvSpPr/>
            <p:nvPr/>
          </p:nvSpPr>
          <p:spPr>
            <a:xfrm>
              <a:off x="3010950" y="1836600"/>
              <a:ext cx="76775" cy="185000"/>
            </a:xfrm>
            <a:custGeom>
              <a:rect b="b" l="l" r="r" t="t"/>
              <a:pathLst>
                <a:path extrusionOk="0" h="7400" w="3071">
                  <a:moveTo>
                    <a:pt x="3004" y="1"/>
                  </a:moveTo>
                  <a:cubicBezTo>
                    <a:pt x="2942" y="1"/>
                    <a:pt x="2896" y="189"/>
                    <a:pt x="2919" y="257"/>
                  </a:cubicBezTo>
                  <a:cubicBezTo>
                    <a:pt x="2828" y="592"/>
                    <a:pt x="2706" y="896"/>
                    <a:pt x="2554" y="1200"/>
                  </a:cubicBezTo>
                  <a:cubicBezTo>
                    <a:pt x="1551" y="3115"/>
                    <a:pt x="1" y="4969"/>
                    <a:pt x="244" y="7248"/>
                  </a:cubicBezTo>
                  <a:cubicBezTo>
                    <a:pt x="315" y="7356"/>
                    <a:pt x="372" y="7400"/>
                    <a:pt x="416" y="7400"/>
                  </a:cubicBezTo>
                  <a:cubicBezTo>
                    <a:pt x="598" y="7400"/>
                    <a:pt x="578" y="6654"/>
                    <a:pt x="578" y="6458"/>
                  </a:cubicBezTo>
                  <a:cubicBezTo>
                    <a:pt x="639" y="5607"/>
                    <a:pt x="974" y="4817"/>
                    <a:pt x="1338" y="4057"/>
                  </a:cubicBezTo>
                  <a:cubicBezTo>
                    <a:pt x="1825" y="2689"/>
                    <a:pt x="2858" y="1534"/>
                    <a:pt x="3071" y="75"/>
                  </a:cubicBezTo>
                  <a:cubicBezTo>
                    <a:pt x="3048" y="22"/>
                    <a:pt x="3025" y="1"/>
                    <a:pt x="30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71"/>
            <p:cNvSpPr/>
            <p:nvPr/>
          </p:nvSpPr>
          <p:spPr>
            <a:xfrm>
              <a:off x="3078075" y="1850925"/>
              <a:ext cx="165425" cy="82550"/>
            </a:xfrm>
            <a:custGeom>
              <a:rect b="b" l="l" r="r" t="t"/>
              <a:pathLst>
                <a:path extrusionOk="0" h="3302" w="6617">
                  <a:moveTo>
                    <a:pt x="201" y="1"/>
                  </a:moveTo>
                  <a:cubicBezTo>
                    <a:pt x="0" y="1"/>
                    <a:pt x="1099" y="1113"/>
                    <a:pt x="1298" y="1113"/>
                  </a:cubicBezTo>
                  <a:cubicBezTo>
                    <a:pt x="1359" y="1174"/>
                    <a:pt x="1450" y="1235"/>
                    <a:pt x="1541" y="1295"/>
                  </a:cubicBezTo>
                  <a:cubicBezTo>
                    <a:pt x="1966" y="1569"/>
                    <a:pt x="2422" y="1873"/>
                    <a:pt x="2909" y="2086"/>
                  </a:cubicBezTo>
                  <a:cubicBezTo>
                    <a:pt x="3000" y="2116"/>
                    <a:pt x="3061" y="2116"/>
                    <a:pt x="3122" y="2146"/>
                  </a:cubicBezTo>
                  <a:cubicBezTo>
                    <a:pt x="3973" y="2450"/>
                    <a:pt x="4945" y="2572"/>
                    <a:pt x="5675" y="3150"/>
                  </a:cubicBezTo>
                  <a:cubicBezTo>
                    <a:pt x="5705" y="3210"/>
                    <a:pt x="5766" y="3241"/>
                    <a:pt x="5796" y="3301"/>
                  </a:cubicBezTo>
                  <a:cubicBezTo>
                    <a:pt x="6617" y="2998"/>
                    <a:pt x="3608" y="2025"/>
                    <a:pt x="3243" y="1994"/>
                  </a:cubicBezTo>
                  <a:cubicBezTo>
                    <a:pt x="2331" y="1691"/>
                    <a:pt x="1480" y="1113"/>
                    <a:pt x="690" y="566"/>
                  </a:cubicBezTo>
                  <a:cubicBezTo>
                    <a:pt x="629" y="505"/>
                    <a:pt x="599" y="444"/>
                    <a:pt x="538" y="384"/>
                  </a:cubicBezTo>
                  <a:cubicBezTo>
                    <a:pt x="477" y="323"/>
                    <a:pt x="416" y="232"/>
                    <a:pt x="355" y="140"/>
                  </a:cubicBezTo>
                  <a:cubicBezTo>
                    <a:pt x="325" y="110"/>
                    <a:pt x="295" y="49"/>
                    <a:pt x="264" y="19"/>
                  </a:cubicBezTo>
                  <a:cubicBezTo>
                    <a:pt x="236" y="7"/>
                    <a:pt x="215" y="1"/>
                    <a:pt x="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71"/>
            <p:cNvSpPr/>
            <p:nvPr/>
          </p:nvSpPr>
          <p:spPr>
            <a:xfrm>
              <a:off x="3135575" y="2069450"/>
              <a:ext cx="152000" cy="50200"/>
            </a:xfrm>
            <a:custGeom>
              <a:rect b="b" l="l" r="r" t="t"/>
              <a:pathLst>
                <a:path extrusionOk="0" h="2008" w="6080">
                  <a:moveTo>
                    <a:pt x="5552" y="0"/>
                  </a:moveTo>
                  <a:cubicBezTo>
                    <a:pt x="5537" y="0"/>
                    <a:pt x="5520" y="1"/>
                    <a:pt x="5502" y="1"/>
                  </a:cubicBezTo>
                  <a:cubicBezTo>
                    <a:pt x="5290" y="123"/>
                    <a:pt x="5047" y="214"/>
                    <a:pt x="4773" y="244"/>
                  </a:cubicBezTo>
                  <a:cubicBezTo>
                    <a:pt x="4464" y="306"/>
                    <a:pt x="4143" y="321"/>
                    <a:pt x="3819" y="321"/>
                  </a:cubicBezTo>
                  <a:cubicBezTo>
                    <a:pt x="3526" y="321"/>
                    <a:pt x="3229" y="309"/>
                    <a:pt x="2937" y="309"/>
                  </a:cubicBezTo>
                  <a:cubicBezTo>
                    <a:pt x="2281" y="309"/>
                    <a:pt x="1644" y="369"/>
                    <a:pt x="1095" y="761"/>
                  </a:cubicBezTo>
                  <a:cubicBezTo>
                    <a:pt x="822" y="1035"/>
                    <a:pt x="1" y="1643"/>
                    <a:pt x="305" y="2007"/>
                  </a:cubicBezTo>
                  <a:cubicBezTo>
                    <a:pt x="822" y="1825"/>
                    <a:pt x="973" y="944"/>
                    <a:pt x="1581" y="761"/>
                  </a:cubicBezTo>
                  <a:cubicBezTo>
                    <a:pt x="1916" y="579"/>
                    <a:pt x="2311" y="548"/>
                    <a:pt x="2676" y="518"/>
                  </a:cubicBezTo>
                  <a:lnTo>
                    <a:pt x="2645" y="518"/>
                  </a:lnTo>
                  <a:cubicBezTo>
                    <a:pt x="3162" y="488"/>
                    <a:pt x="3679" y="488"/>
                    <a:pt x="4195" y="488"/>
                  </a:cubicBezTo>
                  <a:cubicBezTo>
                    <a:pt x="4256" y="488"/>
                    <a:pt x="4287" y="457"/>
                    <a:pt x="4317" y="457"/>
                  </a:cubicBezTo>
                  <a:lnTo>
                    <a:pt x="4469" y="457"/>
                  </a:lnTo>
                  <a:cubicBezTo>
                    <a:pt x="4482" y="464"/>
                    <a:pt x="4503" y="467"/>
                    <a:pt x="4530" y="467"/>
                  </a:cubicBezTo>
                  <a:cubicBezTo>
                    <a:pt x="4857" y="467"/>
                    <a:pt x="6080" y="0"/>
                    <a:pt x="55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1"/>
            <p:cNvSpPr/>
            <p:nvPr/>
          </p:nvSpPr>
          <p:spPr>
            <a:xfrm>
              <a:off x="3020075" y="2033250"/>
              <a:ext cx="118225" cy="175450"/>
            </a:xfrm>
            <a:custGeom>
              <a:rect b="b" l="l" r="r" t="t"/>
              <a:pathLst>
                <a:path extrusionOk="0" h="7018" w="4729">
                  <a:moveTo>
                    <a:pt x="4519" y="0"/>
                  </a:moveTo>
                  <a:cubicBezTo>
                    <a:pt x="4443" y="0"/>
                    <a:pt x="4291" y="312"/>
                    <a:pt x="4104" y="1115"/>
                  </a:cubicBezTo>
                  <a:cubicBezTo>
                    <a:pt x="3952" y="1601"/>
                    <a:pt x="3618" y="1966"/>
                    <a:pt x="3314" y="2331"/>
                  </a:cubicBezTo>
                  <a:cubicBezTo>
                    <a:pt x="3289" y="2356"/>
                    <a:pt x="3264" y="2380"/>
                    <a:pt x="3223" y="2422"/>
                  </a:cubicBezTo>
                  <a:lnTo>
                    <a:pt x="3223" y="2422"/>
                  </a:lnTo>
                  <a:cubicBezTo>
                    <a:pt x="2979" y="2696"/>
                    <a:pt x="2675" y="2908"/>
                    <a:pt x="2432" y="3151"/>
                  </a:cubicBezTo>
                  <a:cubicBezTo>
                    <a:pt x="2311" y="3243"/>
                    <a:pt x="2159" y="3395"/>
                    <a:pt x="2037" y="3516"/>
                  </a:cubicBezTo>
                  <a:cubicBezTo>
                    <a:pt x="1976" y="3547"/>
                    <a:pt x="1946" y="3607"/>
                    <a:pt x="1885" y="3638"/>
                  </a:cubicBezTo>
                  <a:cubicBezTo>
                    <a:pt x="1247" y="4185"/>
                    <a:pt x="548" y="4793"/>
                    <a:pt x="274" y="5613"/>
                  </a:cubicBezTo>
                  <a:cubicBezTo>
                    <a:pt x="122" y="6039"/>
                    <a:pt x="1" y="6495"/>
                    <a:pt x="31" y="6951"/>
                  </a:cubicBezTo>
                  <a:cubicBezTo>
                    <a:pt x="31" y="6997"/>
                    <a:pt x="58" y="7017"/>
                    <a:pt x="89" y="7017"/>
                  </a:cubicBezTo>
                  <a:cubicBezTo>
                    <a:pt x="139" y="7017"/>
                    <a:pt x="202" y="6965"/>
                    <a:pt x="183" y="6890"/>
                  </a:cubicBezTo>
                  <a:cubicBezTo>
                    <a:pt x="153" y="6708"/>
                    <a:pt x="183" y="6525"/>
                    <a:pt x="213" y="6343"/>
                  </a:cubicBezTo>
                  <a:cubicBezTo>
                    <a:pt x="274" y="6130"/>
                    <a:pt x="335" y="5917"/>
                    <a:pt x="396" y="5705"/>
                  </a:cubicBezTo>
                  <a:cubicBezTo>
                    <a:pt x="426" y="5583"/>
                    <a:pt x="457" y="5492"/>
                    <a:pt x="517" y="5401"/>
                  </a:cubicBezTo>
                  <a:cubicBezTo>
                    <a:pt x="548" y="5310"/>
                    <a:pt x="609" y="5218"/>
                    <a:pt x="669" y="5158"/>
                  </a:cubicBezTo>
                  <a:cubicBezTo>
                    <a:pt x="913" y="4793"/>
                    <a:pt x="1216" y="4489"/>
                    <a:pt x="1551" y="4185"/>
                  </a:cubicBezTo>
                  <a:cubicBezTo>
                    <a:pt x="1764" y="4003"/>
                    <a:pt x="1976" y="3851"/>
                    <a:pt x="2189" y="3668"/>
                  </a:cubicBezTo>
                  <a:cubicBezTo>
                    <a:pt x="2311" y="3547"/>
                    <a:pt x="2463" y="3425"/>
                    <a:pt x="2584" y="3303"/>
                  </a:cubicBezTo>
                  <a:lnTo>
                    <a:pt x="2584" y="3334"/>
                  </a:lnTo>
                  <a:cubicBezTo>
                    <a:pt x="4367" y="2353"/>
                    <a:pt x="4728" y="0"/>
                    <a:pt x="45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71"/>
            <p:cNvSpPr/>
            <p:nvPr/>
          </p:nvSpPr>
          <p:spPr>
            <a:xfrm>
              <a:off x="3083250" y="2134175"/>
              <a:ext cx="68600" cy="219525"/>
            </a:xfrm>
            <a:custGeom>
              <a:rect b="b" l="l" r="r" t="t"/>
              <a:pathLst>
                <a:path extrusionOk="0" h="8781" w="2744">
                  <a:moveTo>
                    <a:pt x="148" y="7412"/>
                  </a:moveTo>
                  <a:cubicBezTo>
                    <a:pt x="148" y="7412"/>
                    <a:pt x="148" y="7413"/>
                    <a:pt x="148" y="7443"/>
                  </a:cubicBezTo>
                  <a:cubicBezTo>
                    <a:pt x="149" y="7438"/>
                    <a:pt x="149" y="7433"/>
                    <a:pt x="149" y="7427"/>
                  </a:cubicBezTo>
                  <a:lnTo>
                    <a:pt x="149" y="7427"/>
                  </a:lnTo>
                  <a:cubicBezTo>
                    <a:pt x="149" y="7422"/>
                    <a:pt x="149" y="7417"/>
                    <a:pt x="148" y="7412"/>
                  </a:cubicBezTo>
                  <a:close/>
                  <a:moveTo>
                    <a:pt x="2613" y="1"/>
                  </a:moveTo>
                  <a:cubicBezTo>
                    <a:pt x="2537" y="1"/>
                    <a:pt x="2417" y="408"/>
                    <a:pt x="2307" y="1485"/>
                  </a:cubicBezTo>
                  <a:lnTo>
                    <a:pt x="2307" y="1516"/>
                  </a:lnTo>
                  <a:cubicBezTo>
                    <a:pt x="2307" y="1546"/>
                    <a:pt x="2307" y="1546"/>
                    <a:pt x="2307" y="1576"/>
                  </a:cubicBezTo>
                  <a:cubicBezTo>
                    <a:pt x="2307" y="1576"/>
                    <a:pt x="2307" y="1607"/>
                    <a:pt x="2307" y="1607"/>
                  </a:cubicBezTo>
                  <a:cubicBezTo>
                    <a:pt x="2276" y="1637"/>
                    <a:pt x="2276" y="1668"/>
                    <a:pt x="2276" y="1668"/>
                  </a:cubicBezTo>
                  <a:lnTo>
                    <a:pt x="2276" y="1728"/>
                  </a:lnTo>
                  <a:cubicBezTo>
                    <a:pt x="2276" y="1728"/>
                    <a:pt x="2276" y="1728"/>
                    <a:pt x="2276" y="1759"/>
                  </a:cubicBezTo>
                  <a:cubicBezTo>
                    <a:pt x="2246" y="1880"/>
                    <a:pt x="2215" y="2032"/>
                    <a:pt x="2185" y="2154"/>
                  </a:cubicBezTo>
                  <a:cubicBezTo>
                    <a:pt x="2094" y="2580"/>
                    <a:pt x="2003" y="3005"/>
                    <a:pt x="1851" y="3431"/>
                  </a:cubicBezTo>
                  <a:cubicBezTo>
                    <a:pt x="1729" y="3826"/>
                    <a:pt x="1486" y="4221"/>
                    <a:pt x="1304" y="4586"/>
                  </a:cubicBezTo>
                  <a:cubicBezTo>
                    <a:pt x="1304" y="4586"/>
                    <a:pt x="1304" y="4616"/>
                    <a:pt x="1273" y="4616"/>
                  </a:cubicBezTo>
                  <a:lnTo>
                    <a:pt x="1304" y="4616"/>
                  </a:lnTo>
                  <a:cubicBezTo>
                    <a:pt x="1273" y="4677"/>
                    <a:pt x="1243" y="4707"/>
                    <a:pt x="1212" y="4768"/>
                  </a:cubicBezTo>
                  <a:cubicBezTo>
                    <a:pt x="1212" y="4768"/>
                    <a:pt x="1212" y="4798"/>
                    <a:pt x="1212" y="4798"/>
                  </a:cubicBezTo>
                  <a:cubicBezTo>
                    <a:pt x="789" y="5645"/>
                    <a:pt x="215" y="6432"/>
                    <a:pt x="149" y="7427"/>
                  </a:cubicBezTo>
                  <a:lnTo>
                    <a:pt x="149" y="7427"/>
                  </a:lnTo>
                  <a:cubicBezTo>
                    <a:pt x="175" y="7853"/>
                    <a:pt x="0" y="8480"/>
                    <a:pt x="300" y="8780"/>
                  </a:cubicBezTo>
                  <a:cubicBezTo>
                    <a:pt x="452" y="8780"/>
                    <a:pt x="513" y="8598"/>
                    <a:pt x="392" y="8537"/>
                  </a:cubicBezTo>
                  <a:cubicBezTo>
                    <a:pt x="88" y="7108"/>
                    <a:pt x="878" y="5893"/>
                    <a:pt x="1516" y="4677"/>
                  </a:cubicBezTo>
                  <a:cubicBezTo>
                    <a:pt x="1516" y="4677"/>
                    <a:pt x="1516" y="4677"/>
                    <a:pt x="1516" y="4707"/>
                  </a:cubicBezTo>
                  <a:cubicBezTo>
                    <a:pt x="1972" y="3917"/>
                    <a:pt x="2246" y="3066"/>
                    <a:pt x="2428" y="2184"/>
                  </a:cubicBezTo>
                  <a:cubicBezTo>
                    <a:pt x="2428" y="2154"/>
                    <a:pt x="2428" y="2124"/>
                    <a:pt x="2428" y="2093"/>
                  </a:cubicBezTo>
                  <a:cubicBezTo>
                    <a:pt x="2428" y="2063"/>
                    <a:pt x="2459" y="2032"/>
                    <a:pt x="2459" y="2002"/>
                  </a:cubicBezTo>
                  <a:cubicBezTo>
                    <a:pt x="2459" y="1972"/>
                    <a:pt x="2459" y="1972"/>
                    <a:pt x="2459" y="1972"/>
                  </a:cubicBezTo>
                  <a:cubicBezTo>
                    <a:pt x="2459" y="1941"/>
                    <a:pt x="2459" y="1911"/>
                    <a:pt x="2489" y="1880"/>
                  </a:cubicBezTo>
                  <a:cubicBezTo>
                    <a:pt x="2489" y="1850"/>
                    <a:pt x="2489" y="1850"/>
                    <a:pt x="2489" y="1820"/>
                  </a:cubicBezTo>
                  <a:cubicBezTo>
                    <a:pt x="2743" y="894"/>
                    <a:pt x="2726" y="1"/>
                    <a:pt x="2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71"/>
            <p:cNvSpPr/>
            <p:nvPr/>
          </p:nvSpPr>
          <p:spPr>
            <a:xfrm>
              <a:off x="3158825" y="2184100"/>
              <a:ext cx="156950" cy="55275"/>
            </a:xfrm>
            <a:custGeom>
              <a:rect b="b" l="l" r="r" t="t"/>
              <a:pathLst>
                <a:path extrusionOk="0" h="2211" w="6278">
                  <a:moveTo>
                    <a:pt x="72" y="0"/>
                  </a:moveTo>
                  <a:cubicBezTo>
                    <a:pt x="24" y="0"/>
                    <a:pt x="1" y="45"/>
                    <a:pt x="13" y="157"/>
                  </a:cubicBezTo>
                  <a:cubicBezTo>
                    <a:pt x="1107" y="1646"/>
                    <a:pt x="3417" y="674"/>
                    <a:pt x="4937" y="1525"/>
                  </a:cubicBezTo>
                  <a:lnTo>
                    <a:pt x="4907" y="1525"/>
                  </a:lnTo>
                  <a:cubicBezTo>
                    <a:pt x="5332" y="1646"/>
                    <a:pt x="5697" y="1859"/>
                    <a:pt x="6001" y="2194"/>
                  </a:cubicBezTo>
                  <a:cubicBezTo>
                    <a:pt x="6025" y="2205"/>
                    <a:pt x="6047" y="2210"/>
                    <a:pt x="6068" y="2210"/>
                  </a:cubicBezTo>
                  <a:cubicBezTo>
                    <a:pt x="6209" y="2210"/>
                    <a:pt x="6278" y="1973"/>
                    <a:pt x="6092" y="1920"/>
                  </a:cubicBezTo>
                  <a:cubicBezTo>
                    <a:pt x="4876" y="856"/>
                    <a:pt x="3113" y="856"/>
                    <a:pt x="1594" y="765"/>
                  </a:cubicBezTo>
                  <a:cubicBezTo>
                    <a:pt x="1563" y="765"/>
                    <a:pt x="1563" y="735"/>
                    <a:pt x="1533" y="735"/>
                  </a:cubicBezTo>
                  <a:cubicBezTo>
                    <a:pt x="1381" y="704"/>
                    <a:pt x="1259" y="674"/>
                    <a:pt x="1107" y="613"/>
                  </a:cubicBezTo>
                  <a:cubicBezTo>
                    <a:pt x="1107" y="613"/>
                    <a:pt x="1107" y="613"/>
                    <a:pt x="1107" y="643"/>
                  </a:cubicBezTo>
                  <a:cubicBezTo>
                    <a:pt x="1102" y="644"/>
                    <a:pt x="1097" y="644"/>
                    <a:pt x="1092" y="644"/>
                  </a:cubicBezTo>
                  <a:cubicBezTo>
                    <a:pt x="798" y="644"/>
                    <a:pt x="255" y="0"/>
                    <a:pt x="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71"/>
            <p:cNvSpPr/>
            <p:nvPr/>
          </p:nvSpPr>
          <p:spPr>
            <a:xfrm>
              <a:off x="3586300" y="1893925"/>
              <a:ext cx="60725" cy="190225"/>
            </a:xfrm>
            <a:custGeom>
              <a:rect b="b" l="l" r="r" t="t"/>
              <a:pathLst>
                <a:path extrusionOk="0" h="7609" w="2429">
                  <a:moveTo>
                    <a:pt x="1547" y="882"/>
                  </a:moveTo>
                  <a:cubicBezTo>
                    <a:pt x="1547" y="882"/>
                    <a:pt x="1547" y="883"/>
                    <a:pt x="1547" y="913"/>
                  </a:cubicBezTo>
                  <a:cubicBezTo>
                    <a:pt x="1548" y="908"/>
                    <a:pt x="1548" y="904"/>
                    <a:pt x="1549" y="900"/>
                  </a:cubicBezTo>
                  <a:lnTo>
                    <a:pt x="1549" y="900"/>
                  </a:lnTo>
                  <a:cubicBezTo>
                    <a:pt x="1548" y="894"/>
                    <a:pt x="1548" y="888"/>
                    <a:pt x="1547" y="882"/>
                  </a:cubicBezTo>
                  <a:close/>
                  <a:moveTo>
                    <a:pt x="1547" y="1"/>
                  </a:moveTo>
                  <a:lnTo>
                    <a:pt x="1547" y="1"/>
                  </a:lnTo>
                  <a:cubicBezTo>
                    <a:pt x="1337" y="180"/>
                    <a:pt x="1599" y="625"/>
                    <a:pt x="1549" y="900"/>
                  </a:cubicBezTo>
                  <a:lnTo>
                    <a:pt x="1549" y="900"/>
                  </a:lnTo>
                  <a:cubicBezTo>
                    <a:pt x="1871" y="3055"/>
                    <a:pt x="1" y="5751"/>
                    <a:pt x="1577" y="7600"/>
                  </a:cubicBezTo>
                  <a:cubicBezTo>
                    <a:pt x="1595" y="7606"/>
                    <a:pt x="1612" y="7609"/>
                    <a:pt x="1628" y="7609"/>
                  </a:cubicBezTo>
                  <a:cubicBezTo>
                    <a:pt x="1775" y="7609"/>
                    <a:pt x="1833" y="7381"/>
                    <a:pt x="1668" y="7326"/>
                  </a:cubicBezTo>
                  <a:cubicBezTo>
                    <a:pt x="1577" y="7326"/>
                    <a:pt x="1547" y="7205"/>
                    <a:pt x="1486" y="7144"/>
                  </a:cubicBezTo>
                  <a:cubicBezTo>
                    <a:pt x="1425" y="7022"/>
                    <a:pt x="1395" y="6931"/>
                    <a:pt x="1364" y="6810"/>
                  </a:cubicBezTo>
                  <a:cubicBezTo>
                    <a:pt x="756" y="4621"/>
                    <a:pt x="2428" y="2098"/>
                    <a:pt x="15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71"/>
            <p:cNvSpPr/>
            <p:nvPr/>
          </p:nvSpPr>
          <p:spPr>
            <a:xfrm>
              <a:off x="3504900" y="1727525"/>
              <a:ext cx="38775" cy="187800"/>
            </a:xfrm>
            <a:custGeom>
              <a:rect b="b" l="l" r="r" t="t"/>
              <a:pathLst>
                <a:path extrusionOk="0" h="7512" w="1551">
                  <a:moveTo>
                    <a:pt x="1550" y="0"/>
                  </a:moveTo>
                  <a:cubicBezTo>
                    <a:pt x="912" y="365"/>
                    <a:pt x="1003" y="1550"/>
                    <a:pt x="790" y="2219"/>
                  </a:cubicBezTo>
                  <a:cubicBezTo>
                    <a:pt x="760" y="2280"/>
                    <a:pt x="760" y="2310"/>
                    <a:pt x="760" y="2371"/>
                  </a:cubicBezTo>
                  <a:cubicBezTo>
                    <a:pt x="486" y="4013"/>
                    <a:pt x="0" y="5958"/>
                    <a:pt x="638" y="7508"/>
                  </a:cubicBezTo>
                  <a:cubicBezTo>
                    <a:pt x="648" y="7510"/>
                    <a:pt x="657" y="7511"/>
                    <a:pt x="665" y="7511"/>
                  </a:cubicBezTo>
                  <a:cubicBezTo>
                    <a:pt x="768" y="7511"/>
                    <a:pt x="812" y="7354"/>
                    <a:pt x="699" y="7326"/>
                  </a:cubicBezTo>
                  <a:cubicBezTo>
                    <a:pt x="699" y="7326"/>
                    <a:pt x="699" y="7295"/>
                    <a:pt x="699" y="7295"/>
                  </a:cubicBezTo>
                  <a:cubicBezTo>
                    <a:pt x="638" y="7052"/>
                    <a:pt x="608" y="6809"/>
                    <a:pt x="578" y="6566"/>
                  </a:cubicBezTo>
                  <a:cubicBezTo>
                    <a:pt x="578" y="6558"/>
                    <a:pt x="578" y="6551"/>
                    <a:pt x="578" y="6535"/>
                  </a:cubicBezTo>
                  <a:lnTo>
                    <a:pt x="547" y="6323"/>
                  </a:lnTo>
                  <a:lnTo>
                    <a:pt x="578" y="6323"/>
                  </a:lnTo>
                  <a:cubicBezTo>
                    <a:pt x="547" y="5958"/>
                    <a:pt x="547" y="5563"/>
                    <a:pt x="578" y="5198"/>
                  </a:cubicBezTo>
                  <a:cubicBezTo>
                    <a:pt x="547" y="3435"/>
                    <a:pt x="1429" y="1642"/>
                    <a:pt x="15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71"/>
            <p:cNvSpPr/>
            <p:nvPr/>
          </p:nvSpPr>
          <p:spPr>
            <a:xfrm>
              <a:off x="3588275" y="1827375"/>
              <a:ext cx="109650" cy="96975"/>
            </a:xfrm>
            <a:custGeom>
              <a:rect b="b" l="l" r="r" t="t"/>
              <a:pathLst>
                <a:path extrusionOk="0" h="3879" w="4386">
                  <a:moveTo>
                    <a:pt x="135" y="0"/>
                  </a:moveTo>
                  <a:cubicBezTo>
                    <a:pt x="1" y="0"/>
                    <a:pt x="547" y="1075"/>
                    <a:pt x="981" y="1447"/>
                  </a:cubicBezTo>
                  <a:lnTo>
                    <a:pt x="981" y="1477"/>
                  </a:lnTo>
                  <a:cubicBezTo>
                    <a:pt x="1346" y="1842"/>
                    <a:pt x="1832" y="2146"/>
                    <a:pt x="2228" y="2511"/>
                  </a:cubicBezTo>
                  <a:cubicBezTo>
                    <a:pt x="2683" y="2906"/>
                    <a:pt x="3200" y="3301"/>
                    <a:pt x="3474" y="3879"/>
                  </a:cubicBezTo>
                  <a:cubicBezTo>
                    <a:pt x="4386" y="3788"/>
                    <a:pt x="1012" y="1356"/>
                    <a:pt x="860" y="900"/>
                  </a:cubicBezTo>
                  <a:cubicBezTo>
                    <a:pt x="412" y="238"/>
                    <a:pt x="198" y="0"/>
                    <a:pt x="1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71"/>
            <p:cNvSpPr/>
            <p:nvPr/>
          </p:nvSpPr>
          <p:spPr>
            <a:xfrm>
              <a:off x="3350625" y="1506400"/>
              <a:ext cx="65825" cy="200000"/>
            </a:xfrm>
            <a:custGeom>
              <a:rect b="b" l="l" r="r" t="t"/>
              <a:pathLst>
                <a:path extrusionOk="0" h="8000" w="2633">
                  <a:moveTo>
                    <a:pt x="122" y="0"/>
                  </a:moveTo>
                  <a:lnTo>
                    <a:pt x="122" y="0"/>
                  </a:lnTo>
                  <a:cubicBezTo>
                    <a:pt x="1" y="122"/>
                    <a:pt x="153" y="274"/>
                    <a:pt x="214" y="395"/>
                  </a:cubicBezTo>
                  <a:cubicBezTo>
                    <a:pt x="700" y="942"/>
                    <a:pt x="1004" y="1642"/>
                    <a:pt x="1277" y="2310"/>
                  </a:cubicBezTo>
                  <a:cubicBezTo>
                    <a:pt x="1429" y="2797"/>
                    <a:pt x="1612" y="3252"/>
                    <a:pt x="1794" y="3708"/>
                  </a:cubicBezTo>
                  <a:cubicBezTo>
                    <a:pt x="2098" y="4499"/>
                    <a:pt x="2220" y="5319"/>
                    <a:pt x="2280" y="6140"/>
                  </a:cubicBezTo>
                  <a:cubicBezTo>
                    <a:pt x="2311" y="6748"/>
                    <a:pt x="2311" y="7386"/>
                    <a:pt x="2280" y="7994"/>
                  </a:cubicBezTo>
                  <a:cubicBezTo>
                    <a:pt x="2289" y="7998"/>
                    <a:pt x="2297" y="8000"/>
                    <a:pt x="2305" y="8000"/>
                  </a:cubicBezTo>
                  <a:cubicBezTo>
                    <a:pt x="2633" y="8000"/>
                    <a:pt x="2370" y="4974"/>
                    <a:pt x="2280" y="4499"/>
                  </a:cubicBezTo>
                  <a:cubicBezTo>
                    <a:pt x="2280" y="4499"/>
                    <a:pt x="2280" y="4499"/>
                    <a:pt x="2280" y="4529"/>
                  </a:cubicBezTo>
                  <a:cubicBezTo>
                    <a:pt x="1825" y="3192"/>
                    <a:pt x="1399" y="669"/>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71"/>
            <p:cNvSpPr/>
            <p:nvPr/>
          </p:nvSpPr>
          <p:spPr>
            <a:xfrm>
              <a:off x="3482850" y="1627675"/>
              <a:ext cx="89525" cy="96300"/>
            </a:xfrm>
            <a:custGeom>
              <a:rect b="b" l="l" r="r" t="t"/>
              <a:pathLst>
                <a:path extrusionOk="0" h="3852" w="3581">
                  <a:moveTo>
                    <a:pt x="297" y="1"/>
                  </a:moveTo>
                  <a:cubicBezTo>
                    <a:pt x="279" y="1"/>
                    <a:pt x="260" y="4"/>
                    <a:pt x="244" y="12"/>
                  </a:cubicBezTo>
                  <a:cubicBezTo>
                    <a:pt x="1" y="590"/>
                    <a:pt x="1794" y="1745"/>
                    <a:pt x="2159" y="2353"/>
                  </a:cubicBezTo>
                  <a:cubicBezTo>
                    <a:pt x="2159" y="2323"/>
                    <a:pt x="2159" y="2323"/>
                    <a:pt x="2159" y="2323"/>
                  </a:cubicBezTo>
                  <a:cubicBezTo>
                    <a:pt x="2524" y="2809"/>
                    <a:pt x="2888" y="3295"/>
                    <a:pt x="3283" y="3782"/>
                  </a:cubicBezTo>
                  <a:cubicBezTo>
                    <a:pt x="3314" y="3782"/>
                    <a:pt x="3344" y="3812"/>
                    <a:pt x="3375" y="3842"/>
                  </a:cubicBezTo>
                  <a:cubicBezTo>
                    <a:pt x="3396" y="3848"/>
                    <a:pt x="3414" y="3851"/>
                    <a:pt x="3431" y="3851"/>
                  </a:cubicBezTo>
                  <a:cubicBezTo>
                    <a:pt x="3580" y="3851"/>
                    <a:pt x="3542" y="3624"/>
                    <a:pt x="3405" y="3569"/>
                  </a:cubicBezTo>
                  <a:cubicBezTo>
                    <a:pt x="2767" y="2809"/>
                    <a:pt x="2220" y="1958"/>
                    <a:pt x="1520" y="1228"/>
                  </a:cubicBezTo>
                  <a:lnTo>
                    <a:pt x="1490" y="1228"/>
                  </a:lnTo>
                  <a:cubicBezTo>
                    <a:pt x="1216" y="772"/>
                    <a:pt x="700" y="529"/>
                    <a:pt x="426" y="73"/>
                  </a:cubicBezTo>
                  <a:cubicBezTo>
                    <a:pt x="404" y="29"/>
                    <a:pt x="349"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71"/>
            <p:cNvSpPr/>
            <p:nvPr/>
          </p:nvSpPr>
          <p:spPr>
            <a:xfrm>
              <a:off x="3266275" y="1456725"/>
              <a:ext cx="129050" cy="34225"/>
            </a:xfrm>
            <a:custGeom>
              <a:rect b="b" l="l" r="r" t="t"/>
              <a:pathLst>
                <a:path extrusionOk="0" h="1369" w="5162">
                  <a:moveTo>
                    <a:pt x="5001" y="1"/>
                  </a:moveTo>
                  <a:cubicBezTo>
                    <a:pt x="4974" y="1"/>
                    <a:pt x="4947" y="13"/>
                    <a:pt x="4925" y="42"/>
                  </a:cubicBezTo>
                  <a:cubicBezTo>
                    <a:pt x="3405" y="407"/>
                    <a:pt x="1034" y="133"/>
                    <a:pt x="1" y="1288"/>
                  </a:cubicBezTo>
                  <a:cubicBezTo>
                    <a:pt x="30" y="1347"/>
                    <a:pt x="73" y="1368"/>
                    <a:pt x="122" y="1368"/>
                  </a:cubicBezTo>
                  <a:cubicBezTo>
                    <a:pt x="224" y="1368"/>
                    <a:pt x="354" y="1278"/>
                    <a:pt x="457" y="1258"/>
                  </a:cubicBezTo>
                  <a:lnTo>
                    <a:pt x="426" y="1258"/>
                  </a:lnTo>
                  <a:cubicBezTo>
                    <a:pt x="457" y="1227"/>
                    <a:pt x="487" y="1227"/>
                    <a:pt x="518" y="1197"/>
                  </a:cubicBezTo>
                  <a:lnTo>
                    <a:pt x="548" y="1197"/>
                  </a:lnTo>
                  <a:cubicBezTo>
                    <a:pt x="1916" y="498"/>
                    <a:pt x="3557" y="467"/>
                    <a:pt x="5047" y="163"/>
                  </a:cubicBezTo>
                  <a:cubicBezTo>
                    <a:pt x="5162" y="117"/>
                    <a:pt x="5085" y="1"/>
                    <a:pt x="5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71"/>
            <p:cNvSpPr/>
            <p:nvPr/>
          </p:nvSpPr>
          <p:spPr>
            <a:xfrm>
              <a:off x="3143950" y="1476000"/>
              <a:ext cx="65375" cy="60800"/>
            </a:xfrm>
            <a:custGeom>
              <a:rect b="b" l="l" r="r" t="t"/>
              <a:pathLst>
                <a:path extrusionOk="0" h="2432" w="2615">
                  <a:moveTo>
                    <a:pt x="2341" y="0"/>
                  </a:moveTo>
                  <a:cubicBezTo>
                    <a:pt x="1520" y="608"/>
                    <a:pt x="152" y="1429"/>
                    <a:pt x="0" y="2432"/>
                  </a:cubicBezTo>
                  <a:cubicBezTo>
                    <a:pt x="730" y="1854"/>
                    <a:pt x="1307" y="760"/>
                    <a:pt x="2249" y="274"/>
                  </a:cubicBezTo>
                  <a:cubicBezTo>
                    <a:pt x="2401" y="213"/>
                    <a:pt x="2614" y="0"/>
                    <a:pt x="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71"/>
            <p:cNvSpPr/>
            <p:nvPr/>
          </p:nvSpPr>
          <p:spPr>
            <a:xfrm>
              <a:off x="3141725" y="1533550"/>
              <a:ext cx="125350" cy="106600"/>
            </a:xfrm>
            <a:custGeom>
              <a:rect b="b" l="l" r="r" t="t"/>
              <a:pathLst>
                <a:path extrusionOk="0" h="4264" w="5014">
                  <a:moveTo>
                    <a:pt x="228" y="0"/>
                  </a:moveTo>
                  <a:cubicBezTo>
                    <a:pt x="76" y="0"/>
                    <a:pt x="0" y="64"/>
                    <a:pt x="150" y="252"/>
                  </a:cubicBezTo>
                  <a:cubicBezTo>
                    <a:pt x="545" y="343"/>
                    <a:pt x="910" y="525"/>
                    <a:pt x="1214" y="799"/>
                  </a:cubicBezTo>
                  <a:lnTo>
                    <a:pt x="1183" y="799"/>
                  </a:lnTo>
                  <a:cubicBezTo>
                    <a:pt x="2278" y="1863"/>
                    <a:pt x="3433" y="2926"/>
                    <a:pt x="4193" y="4264"/>
                  </a:cubicBezTo>
                  <a:cubicBezTo>
                    <a:pt x="5013" y="3869"/>
                    <a:pt x="1548" y="586"/>
                    <a:pt x="910" y="221"/>
                  </a:cubicBezTo>
                  <a:cubicBezTo>
                    <a:pt x="820" y="132"/>
                    <a:pt x="446"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71"/>
            <p:cNvSpPr/>
            <p:nvPr/>
          </p:nvSpPr>
          <p:spPr>
            <a:xfrm>
              <a:off x="3171650" y="1377825"/>
              <a:ext cx="120700" cy="19925"/>
            </a:xfrm>
            <a:custGeom>
              <a:rect b="b" l="l" r="r" t="t"/>
              <a:pathLst>
                <a:path extrusionOk="0" h="797" w="4828">
                  <a:moveTo>
                    <a:pt x="717" y="0"/>
                  </a:moveTo>
                  <a:cubicBezTo>
                    <a:pt x="479" y="0"/>
                    <a:pt x="304" y="12"/>
                    <a:pt x="230" y="37"/>
                  </a:cubicBezTo>
                  <a:cubicBezTo>
                    <a:pt x="1" y="224"/>
                    <a:pt x="213" y="269"/>
                    <a:pt x="428" y="269"/>
                  </a:cubicBezTo>
                  <a:cubicBezTo>
                    <a:pt x="528" y="269"/>
                    <a:pt x="628" y="259"/>
                    <a:pt x="686" y="249"/>
                  </a:cubicBezTo>
                  <a:lnTo>
                    <a:pt x="655" y="249"/>
                  </a:lnTo>
                  <a:cubicBezTo>
                    <a:pt x="837" y="234"/>
                    <a:pt x="1020" y="227"/>
                    <a:pt x="1202" y="227"/>
                  </a:cubicBezTo>
                  <a:cubicBezTo>
                    <a:pt x="1385" y="227"/>
                    <a:pt x="1567" y="234"/>
                    <a:pt x="1749" y="249"/>
                  </a:cubicBezTo>
                  <a:lnTo>
                    <a:pt x="1719" y="249"/>
                  </a:lnTo>
                  <a:cubicBezTo>
                    <a:pt x="2509" y="310"/>
                    <a:pt x="3269" y="462"/>
                    <a:pt x="4029" y="705"/>
                  </a:cubicBezTo>
                  <a:lnTo>
                    <a:pt x="4059" y="705"/>
                  </a:lnTo>
                  <a:cubicBezTo>
                    <a:pt x="4059" y="705"/>
                    <a:pt x="4059" y="705"/>
                    <a:pt x="4059" y="736"/>
                  </a:cubicBezTo>
                  <a:lnTo>
                    <a:pt x="4151" y="736"/>
                  </a:lnTo>
                  <a:cubicBezTo>
                    <a:pt x="4151" y="766"/>
                    <a:pt x="4151" y="766"/>
                    <a:pt x="4181" y="766"/>
                  </a:cubicBezTo>
                  <a:lnTo>
                    <a:pt x="4242" y="797"/>
                  </a:lnTo>
                  <a:cubicBezTo>
                    <a:pt x="4827" y="313"/>
                    <a:pt x="1940" y="0"/>
                    <a:pt x="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71"/>
            <p:cNvSpPr/>
            <p:nvPr/>
          </p:nvSpPr>
          <p:spPr>
            <a:xfrm>
              <a:off x="3253525" y="1278900"/>
              <a:ext cx="128150" cy="20075"/>
            </a:xfrm>
            <a:custGeom>
              <a:rect b="b" l="l" r="r" t="t"/>
              <a:pathLst>
                <a:path extrusionOk="0" h="803" w="5126">
                  <a:moveTo>
                    <a:pt x="512" y="0"/>
                  </a:moveTo>
                  <a:cubicBezTo>
                    <a:pt x="424" y="0"/>
                    <a:pt x="360" y="4"/>
                    <a:pt x="329" y="12"/>
                  </a:cubicBezTo>
                  <a:cubicBezTo>
                    <a:pt x="0" y="291"/>
                    <a:pt x="461" y="340"/>
                    <a:pt x="997" y="340"/>
                  </a:cubicBezTo>
                  <a:cubicBezTo>
                    <a:pt x="1284" y="340"/>
                    <a:pt x="1591" y="326"/>
                    <a:pt x="1812" y="326"/>
                  </a:cubicBezTo>
                  <a:cubicBezTo>
                    <a:pt x="1944" y="326"/>
                    <a:pt x="2045" y="331"/>
                    <a:pt x="2091" y="346"/>
                  </a:cubicBezTo>
                  <a:lnTo>
                    <a:pt x="2061" y="346"/>
                  </a:lnTo>
                  <a:cubicBezTo>
                    <a:pt x="2882" y="407"/>
                    <a:pt x="3642" y="741"/>
                    <a:pt x="4432" y="802"/>
                  </a:cubicBezTo>
                  <a:cubicBezTo>
                    <a:pt x="5125" y="414"/>
                    <a:pt x="1439" y="0"/>
                    <a:pt x="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71"/>
            <p:cNvSpPr/>
            <p:nvPr/>
          </p:nvSpPr>
          <p:spPr>
            <a:xfrm>
              <a:off x="3389375" y="1186350"/>
              <a:ext cx="121200" cy="43350"/>
            </a:xfrm>
            <a:custGeom>
              <a:rect b="b" l="l" r="r" t="t"/>
              <a:pathLst>
                <a:path extrusionOk="0" h="1734" w="4848">
                  <a:moveTo>
                    <a:pt x="424" y="1"/>
                  </a:moveTo>
                  <a:cubicBezTo>
                    <a:pt x="244" y="1"/>
                    <a:pt x="87" y="34"/>
                    <a:pt x="1" y="158"/>
                  </a:cubicBezTo>
                  <a:cubicBezTo>
                    <a:pt x="761" y="492"/>
                    <a:pt x="1946" y="188"/>
                    <a:pt x="2828" y="674"/>
                  </a:cubicBezTo>
                  <a:cubicBezTo>
                    <a:pt x="3436" y="887"/>
                    <a:pt x="4074" y="1161"/>
                    <a:pt x="4469" y="1708"/>
                  </a:cubicBezTo>
                  <a:cubicBezTo>
                    <a:pt x="4525" y="1725"/>
                    <a:pt x="4568" y="1733"/>
                    <a:pt x="4601" y="1733"/>
                  </a:cubicBezTo>
                  <a:cubicBezTo>
                    <a:pt x="4848" y="1733"/>
                    <a:pt x="4452" y="1272"/>
                    <a:pt x="4317" y="1191"/>
                  </a:cubicBezTo>
                  <a:cubicBezTo>
                    <a:pt x="3466" y="522"/>
                    <a:pt x="2372" y="218"/>
                    <a:pt x="1338" y="36"/>
                  </a:cubicBezTo>
                  <a:lnTo>
                    <a:pt x="1217" y="36"/>
                  </a:lnTo>
                  <a:cubicBezTo>
                    <a:pt x="1173" y="43"/>
                    <a:pt x="1125" y="46"/>
                    <a:pt x="1075" y="46"/>
                  </a:cubicBezTo>
                  <a:cubicBezTo>
                    <a:pt x="875" y="46"/>
                    <a:pt x="634" y="1"/>
                    <a:pt x="4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71"/>
            <p:cNvSpPr/>
            <p:nvPr/>
          </p:nvSpPr>
          <p:spPr>
            <a:xfrm>
              <a:off x="3282250" y="1150350"/>
              <a:ext cx="33000" cy="119200"/>
            </a:xfrm>
            <a:custGeom>
              <a:rect b="b" l="l" r="r" t="t"/>
              <a:pathLst>
                <a:path extrusionOk="0" h="4768" w="1320">
                  <a:moveTo>
                    <a:pt x="1299" y="0"/>
                  </a:moveTo>
                  <a:cubicBezTo>
                    <a:pt x="1195" y="0"/>
                    <a:pt x="604" y="1284"/>
                    <a:pt x="578" y="1415"/>
                  </a:cubicBezTo>
                  <a:lnTo>
                    <a:pt x="608" y="1415"/>
                  </a:lnTo>
                  <a:cubicBezTo>
                    <a:pt x="487" y="1750"/>
                    <a:pt x="395" y="2114"/>
                    <a:pt x="304" y="2479"/>
                  </a:cubicBezTo>
                  <a:cubicBezTo>
                    <a:pt x="213" y="3057"/>
                    <a:pt x="61" y="3634"/>
                    <a:pt x="31" y="4212"/>
                  </a:cubicBezTo>
                  <a:cubicBezTo>
                    <a:pt x="31" y="4261"/>
                    <a:pt x="31" y="4291"/>
                    <a:pt x="31" y="4333"/>
                  </a:cubicBezTo>
                  <a:cubicBezTo>
                    <a:pt x="0" y="4455"/>
                    <a:pt x="0" y="4576"/>
                    <a:pt x="0" y="4698"/>
                  </a:cubicBezTo>
                  <a:cubicBezTo>
                    <a:pt x="32" y="4746"/>
                    <a:pt x="61" y="4767"/>
                    <a:pt x="88" y="4767"/>
                  </a:cubicBezTo>
                  <a:cubicBezTo>
                    <a:pt x="372" y="4767"/>
                    <a:pt x="414" y="2361"/>
                    <a:pt x="608" y="2084"/>
                  </a:cubicBezTo>
                  <a:cubicBezTo>
                    <a:pt x="608" y="2054"/>
                    <a:pt x="608" y="2023"/>
                    <a:pt x="608" y="2023"/>
                  </a:cubicBezTo>
                  <a:cubicBezTo>
                    <a:pt x="669" y="1780"/>
                    <a:pt x="730" y="1537"/>
                    <a:pt x="790" y="1294"/>
                  </a:cubicBezTo>
                  <a:lnTo>
                    <a:pt x="790" y="1324"/>
                  </a:lnTo>
                  <a:cubicBezTo>
                    <a:pt x="942" y="959"/>
                    <a:pt x="1064" y="564"/>
                    <a:pt x="1246" y="230"/>
                  </a:cubicBezTo>
                  <a:cubicBezTo>
                    <a:pt x="1246" y="199"/>
                    <a:pt x="1277" y="169"/>
                    <a:pt x="1277" y="139"/>
                  </a:cubicBezTo>
                  <a:cubicBezTo>
                    <a:pt x="1277" y="139"/>
                    <a:pt x="1307" y="108"/>
                    <a:pt x="1307" y="108"/>
                  </a:cubicBezTo>
                  <a:cubicBezTo>
                    <a:pt x="1320" y="33"/>
                    <a:pt x="1316" y="0"/>
                    <a:pt x="12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71"/>
            <p:cNvSpPr/>
            <p:nvPr/>
          </p:nvSpPr>
          <p:spPr>
            <a:xfrm>
              <a:off x="3458525" y="1069950"/>
              <a:ext cx="51700" cy="85400"/>
            </a:xfrm>
            <a:custGeom>
              <a:rect b="b" l="l" r="r" t="t"/>
              <a:pathLst>
                <a:path extrusionOk="0" h="3416" w="2068">
                  <a:moveTo>
                    <a:pt x="1991" y="1"/>
                  </a:moveTo>
                  <a:cubicBezTo>
                    <a:pt x="1660" y="1"/>
                    <a:pt x="366" y="2303"/>
                    <a:pt x="366" y="2595"/>
                  </a:cubicBezTo>
                  <a:cubicBezTo>
                    <a:pt x="335" y="2838"/>
                    <a:pt x="1" y="3233"/>
                    <a:pt x="214" y="3415"/>
                  </a:cubicBezTo>
                  <a:cubicBezTo>
                    <a:pt x="457" y="3415"/>
                    <a:pt x="427" y="3051"/>
                    <a:pt x="518" y="2899"/>
                  </a:cubicBezTo>
                  <a:cubicBezTo>
                    <a:pt x="670" y="2473"/>
                    <a:pt x="822" y="2048"/>
                    <a:pt x="1034" y="1652"/>
                  </a:cubicBezTo>
                  <a:cubicBezTo>
                    <a:pt x="1308" y="1166"/>
                    <a:pt x="1612" y="680"/>
                    <a:pt x="1946" y="254"/>
                  </a:cubicBezTo>
                  <a:cubicBezTo>
                    <a:pt x="1977" y="224"/>
                    <a:pt x="2007" y="193"/>
                    <a:pt x="2007" y="193"/>
                  </a:cubicBezTo>
                  <a:cubicBezTo>
                    <a:pt x="2038" y="193"/>
                    <a:pt x="2038" y="163"/>
                    <a:pt x="2068" y="163"/>
                  </a:cubicBezTo>
                  <a:cubicBezTo>
                    <a:pt x="2068" y="50"/>
                    <a:pt x="2040" y="1"/>
                    <a:pt x="1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71"/>
            <p:cNvSpPr/>
            <p:nvPr/>
          </p:nvSpPr>
          <p:spPr>
            <a:xfrm>
              <a:off x="3514800" y="1122250"/>
              <a:ext cx="135100" cy="52950"/>
            </a:xfrm>
            <a:custGeom>
              <a:rect b="b" l="l" r="r" t="t"/>
              <a:pathLst>
                <a:path extrusionOk="0" h="2118" w="5404">
                  <a:moveTo>
                    <a:pt x="871" y="0"/>
                  </a:moveTo>
                  <a:cubicBezTo>
                    <a:pt x="83" y="0"/>
                    <a:pt x="1" y="179"/>
                    <a:pt x="1975" y="351"/>
                  </a:cubicBezTo>
                  <a:lnTo>
                    <a:pt x="1945" y="351"/>
                  </a:lnTo>
                  <a:cubicBezTo>
                    <a:pt x="2553" y="381"/>
                    <a:pt x="3130" y="594"/>
                    <a:pt x="3677" y="837"/>
                  </a:cubicBezTo>
                  <a:cubicBezTo>
                    <a:pt x="3829" y="928"/>
                    <a:pt x="3981" y="1019"/>
                    <a:pt x="4103" y="1141"/>
                  </a:cubicBezTo>
                  <a:cubicBezTo>
                    <a:pt x="4437" y="1415"/>
                    <a:pt x="4619" y="1810"/>
                    <a:pt x="4954" y="2114"/>
                  </a:cubicBezTo>
                  <a:cubicBezTo>
                    <a:pt x="4975" y="2116"/>
                    <a:pt x="4994" y="2117"/>
                    <a:pt x="5011" y="2117"/>
                  </a:cubicBezTo>
                  <a:cubicBezTo>
                    <a:pt x="5404" y="2117"/>
                    <a:pt x="4646" y="1468"/>
                    <a:pt x="4559" y="1293"/>
                  </a:cubicBezTo>
                  <a:cubicBezTo>
                    <a:pt x="4096" y="299"/>
                    <a:pt x="1892" y="0"/>
                    <a:pt x="8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71"/>
            <p:cNvSpPr/>
            <p:nvPr/>
          </p:nvSpPr>
          <p:spPr>
            <a:xfrm>
              <a:off x="3639200" y="1057125"/>
              <a:ext cx="60575" cy="42000"/>
            </a:xfrm>
            <a:custGeom>
              <a:rect b="b" l="l" r="r" t="t"/>
              <a:pathLst>
                <a:path extrusionOk="0" h="1680" w="2423">
                  <a:moveTo>
                    <a:pt x="2360" y="1"/>
                  </a:moveTo>
                  <a:cubicBezTo>
                    <a:pt x="2034" y="1"/>
                    <a:pt x="1" y="1473"/>
                    <a:pt x="130" y="1679"/>
                  </a:cubicBezTo>
                  <a:cubicBezTo>
                    <a:pt x="890" y="1436"/>
                    <a:pt x="1528" y="433"/>
                    <a:pt x="2379" y="159"/>
                  </a:cubicBezTo>
                  <a:lnTo>
                    <a:pt x="2349" y="159"/>
                  </a:lnTo>
                  <a:cubicBezTo>
                    <a:pt x="2423" y="48"/>
                    <a:pt x="2419" y="1"/>
                    <a:pt x="23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71"/>
            <p:cNvSpPr/>
            <p:nvPr/>
          </p:nvSpPr>
          <p:spPr>
            <a:xfrm>
              <a:off x="3701850" y="1107950"/>
              <a:ext cx="62775" cy="71800"/>
            </a:xfrm>
            <a:custGeom>
              <a:rect b="b" l="l" r="r" t="t"/>
              <a:pathLst>
                <a:path extrusionOk="0" h="2872" w="2511">
                  <a:moveTo>
                    <a:pt x="102" y="1"/>
                  </a:moveTo>
                  <a:cubicBezTo>
                    <a:pt x="10" y="1"/>
                    <a:pt x="0" y="78"/>
                    <a:pt x="147" y="284"/>
                  </a:cubicBezTo>
                  <a:lnTo>
                    <a:pt x="116" y="284"/>
                  </a:lnTo>
                  <a:cubicBezTo>
                    <a:pt x="1241" y="771"/>
                    <a:pt x="1788" y="1835"/>
                    <a:pt x="2305" y="2868"/>
                  </a:cubicBezTo>
                  <a:cubicBezTo>
                    <a:pt x="2314" y="2870"/>
                    <a:pt x="2323" y="2871"/>
                    <a:pt x="2332" y="2871"/>
                  </a:cubicBezTo>
                  <a:cubicBezTo>
                    <a:pt x="2439" y="2871"/>
                    <a:pt x="2511" y="2711"/>
                    <a:pt x="2426" y="2655"/>
                  </a:cubicBezTo>
                  <a:cubicBezTo>
                    <a:pt x="2122" y="1926"/>
                    <a:pt x="1788" y="1196"/>
                    <a:pt x="1210" y="649"/>
                  </a:cubicBezTo>
                  <a:cubicBezTo>
                    <a:pt x="1102" y="497"/>
                    <a:pt x="337" y="1"/>
                    <a:pt x="1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71"/>
            <p:cNvSpPr/>
            <p:nvPr/>
          </p:nvSpPr>
          <p:spPr>
            <a:xfrm>
              <a:off x="2959775" y="1306550"/>
              <a:ext cx="97300" cy="93100"/>
            </a:xfrm>
            <a:custGeom>
              <a:rect b="b" l="l" r="r" t="t"/>
              <a:pathLst>
                <a:path extrusionOk="0" h="3724" w="3892">
                  <a:moveTo>
                    <a:pt x="133" y="0"/>
                  </a:moveTo>
                  <a:cubicBezTo>
                    <a:pt x="133" y="0"/>
                    <a:pt x="133" y="0"/>
                    <a:pt x="163" y="31"/>
                  </a:cubicBezTo>
                  <a:cubicBezTo>
                    <a:pt x="144" y="23"/>
                    <a:pt x="127" y="20"/>
                    <a:pt x="112" y="20"/>
                  </a:cubicBezTo>
                  <a:cubicBezTo>
                    <a:pt x="7" y="20"/>
                    <a:pt x="0" y="183"/>
                    <a:pt x="133" y="183"/>
                  </a:cubicBezTo>
                  <a:cubicBezTo>
                    <a:pt x="163" y="183"/>
                    <a:pt x="194" y="213"/>
                    <a:pt x="224" y="213"/>
                  </a:cubicBezTo>
                  <a:cubicBezTo>
                    <a:pt x="346" y="243"/>
                    <a:pt x="467" y="274"/>
                    <a:pt x="589" y="304"/>
                  </a:cubicBezTo>
                  <a:lnTo>
                    <a:pt x="559" y="304"/>
                  </a:lnTo>
                  <a:cubicBezTo>
                    <a:pt x="711" y="365"/>
                    <a:pt x="862" y="426"/>
                    <a:pt x="1014" y="486"/>
                  </a:cubicBezTo>
                  <a:lnTo>
                    <a:pt x="984" y="486"/>
                  </a:lnTo>
                  <a:cubicBezTo>
                    <a:pt x="1136" y="547"/>
                    <a:pt x="1258" y="638"/>
                    <a:pt x="1379" y="699"/>
                  </a:cubicBezTo>
                  <a:cubicBezTo>
                    <a:pt x="1653" y="882"/>
                    <a:pt x="1896" y="1125"/>
                    <a:pt x="2170" y="1338"/>
                  </a:cubicBezTo>
                  <a:lnTo>
                    <a:pt x="2139" y="1338"/>
                  </a:lnTo>
                  <a:cubicBezTo>
                    <a:pt x="2200" y="1398"/>
                    <a:pt x="2291" y="1459"/>
                    <a:pt x="2352" y="1520"/>
                  </a:cubicBezTo>
                  <a:lnTo>
                    <a:pt x="2321" y="1520"/>
                  </a:lnTo>
                  <a:cubicBezTo>
                    <a:pt x="2808" y="1915"/>
                    <a:pt x="3142" y="2432"/>
                    <a:pt x="3416" y="2979"/>
                  </a:cubicBezTo>
                  <a:cubicBezTo>
                    <a:pt x="3416" y="2949"/>
                    <a:pt x="3416" y="2949"/>
                    <a:pt x="3416" y="2949"/>
                  </a:cubicBezTo>
                  <a:cubicBezTo>
                    <a:pt x="3537" y="3192"/>
                    <a:pt x="3628" y="3435"/>
                    <a:pt x="3720" y="3678"/>
                  </a:cubicBezTo>
                  <a:cubicBezTo>
                    <a:pt x="3730" y="3710"/>
                    <a:pt x="3756" y="3723"/>
                    <a:pt x="3783" y="3723"/>
                  </a:cubicBezTo>
                  <a:cubicBezTo>
                    <a:pt x="3834" y="3723"/>
                    <a:pt x="3891" y="3677"/>
                    <a:pt x="3872" y="3617"/>
                  </a:cubicBezTo>
                  <a:cubicBezTo>
                    <a:pt x="3416" y="1915"/>
                    <a:pt x="1896" y="395"/>
                    <a:pt x="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71"/>
            <p:cNvSpPr/>
            <p:nvPr/>
          </p:nvSpPr>
          <p:spPr>
            <a:xfrm>
              <a:off x="3041350" y="1250500"/>
              <a:ext cx="81350" cy="78100"/>
            </a:xfrm>
            <a:custGeom>
              <a:rect b="b" l="l" r="r" t="t"/>
              <a:pathLst>
                <a:path extrusionOk="0" h="3124" w="3254">
                  <a:moveTo>
                    <a:pt x="3105" y="1"/>
                  </a:moveTo>
                  <a:cubicBezTo>
                    <a:pt x="2987" y="1"/>
                    <a:pt x="2836" y="105"/>
                    <a:pt x="2736" y="145"/>
                  </a:cubicBezTo>
                  <a:cubicBezTo>
                    <a:pt x="1794" y="692"/>
                    <a:pt x="1" y="1938"/>
                    <a:pt x="183" y="3124"/>
                  </a:cubicBezTo>
                  <a:cubicBezTo>
                    <a:pt x="457" y="3002"/>
                    <a:pt x="426" y="2516"/>
                    <a:pt x="669" y="2303"/>
                  </a:cubicBezTo>
                  <a:cubicBezTo>
                    <a:pt x="1125" y="1665"/>
                    <a:pt x="1703" y="1117"/>
                    <a:pt x="2341" y="631"/>
                  </a:cubicBezTo>
                  <a:cubicBezTo>
                    <a:pt x="2584" y="388"/>
                    <a:pt x="3101" y="358"/>
                    <a:pt x="3253" y="114"/>
                  </a:cubicBezTo>
                  <a:cubicBezTo>
                    <a:pt x="3221" y="30"/>
                    <a:pt x="3168" y="1"/>
                    <a:pt x="31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71"/>
            <p:cNvSpPr/>
            <p:nvPr/>
          </p:nvSpPr>
          <p:spPr>
            <a:xfrm>
              <a:off x="2941800" y="1195775"/>
              <a:ext cx="101550" cy="66575"/>
            </a:xfrm>
            <a:custGeom>
              <a:rect b="b" l="l" r="r" t="t"/>
              <a:pathLst>
                <a:path extrusionOk="0" h="2663" w="4062">
                  <a:moveTo>
                    <a:pt x="371" y="1"/>
                  </a:moveTo>
                  <a:cubicBezTo>
                    <a:pt x="247" y="1"/>
                    <a:pt x="123" y="8"/>
                    <a:pt x="1" y="24"/>
                  </a:cubicBezTo>
                  <a:cubicBezTo>
                    <a:pt x="639" y="297"/>
                    <a:pt x="1612" y="267"/>
                    <a:pt x="2250" y="753"/>
                  </a:cubicBezTo>
                  <a:cubicBezTo>
                    <a:pt x="2889" y="1209"/>
                    <a:pt x="3375" y="1908"/>
                    <a:pt x="3740" y="2607"/>
                  </a:cubicBezTo>
                  <a:cubicBezTo>
                    <a:pt x="3802" y="2646"/>
                    <a:pt x="3848" y="2662"/>
                    <a:pt x="3881" y="2662"/>
                  </a:cubicBezTo>
                  <a:cubicBezTo>
                    <a:pt x="4061" y="2662"/>
                    <a:pt x="3872" y="2188"/>
                    <a:pt x="3770" y="2060"/>
                  </a:cubicBezTo>
                  <a:cubicBezTo>
                    <a:pt x="3103" y="865"/>
                    <a:pt x="1699" y="1"/>
                    <a:pt x="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71"/>
            <p:cNvSpPr/>
            <p:nvPr/>
          </p:nvSpPr>
          <p:spPr>
            <a:xfrm>
              <a:off x="3029200" y="1090450"/>
              <a:ext cx="72825" cy="109600"/>
            </a:xfrm>
            <a:custGeom>
              <a:rect b="b" l="l" r="r" t="t"/>
              <a:pathLst>
                <a:path extrusionOk="0" h="4384" w="2913">
                  <a:moveTo>
                    <a:pt x="2856" y="1"/>
                  </a:moveTo>
                  <a:cubicBezTo>
                    <a:pt x="2541" y="1"/>
                    <a:pt x="495" y="1921"/>
                    <a:pt x="548" y="2261"/>
                  </a:cubicBezTo>
                  <a:cubicBezTo>
                    <a:pt x="213" y="2869"/>
                    <a:pt x="0" y="3598"/>
                    <a:pt x="31" y="4298"/>
                  </a:cubicBezTo>
                  <a:cubicBezTo>
                    <a:pt x="65" y="4359"/>
                    <a:pt x="93" y="4384"/>
                    <a:pt x="116" y="4384"/>
                  </a:cubicBezTo>
                  <a:cubicBezTo>
                    <a:pt x="195" y="4384"/>
                    <a:pt x="213" y="4088"/>
                    <a:pt x="213" y="3994"/>
                  </a:cubicBezTo>
                  <a:cubicBezTo>
                    <a:pt x="213" y="3994"/>
                    <a:pt x="213" y="3963"/>
                    <a:pt x="213" y="3963"/>
                  </a:cubicBezTo>
                  <a:cubicBezTo>
                    <a:pt x="213" y="3781"/>
                    <a:pt x="244" y="3598"/>
                    <a:pt x="274" y="3416"/>
                  </a:cubicBezTo>
                  <a:cubicBezTo>
                    <a:pt x="274" y="3416"/>
                    <a:pt x="274" y="3416"/>
                    <a:pt x="274" y="3446"/>
                  </a:cubicBezTo>
                  <a:cubicBezTo>
                    <a:pt x="304" y="3234"/>
                    <a:pt x="365" y="3051"/>
                    <a:pt x="426" y="2869"/>
                  </a:cubicBezTo>
                  <a:cubicBezTo>
                    <a:pt x="608" y="2413"/>
                    <a:pt x="821" y="1988"/>
                    <a:pt x="1155" y="1623"/>
                  </a:cubicBezTo>
                  <a:cubicBezTo>
                    <a:pt x="1672" y="1076"/>
                    <a:pt x="2219" y="529"/>
                    <a:pt x="2888" y="164"/>
                  </a:cubicBezTo>
                  <a:lnTo>
                    <a:pt x="2858" y="164"/>
                  </a:lnTo>
                  <a:cubicBezTo>
                    <a:pt x="2912" y="50"/>
                    <a:pt x="2906" y="1"/>
                    <a:pt x="28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71"/>
            <p:cNvSpPr/>
            <p:nvPr/>
          </p:nvSpPr>
          <p:spPr>
            <a:xfrm>
              <a:off x="2999400" y="998375"/>
              <a:ext cx="67000" cy="86200"/>
            </a:xfrm>
            <a:custGeom>
              <a:rect b="b" l="l" r="r" t="t"/>
              <a:pathLst>
                <a:path extrusionOk="0" h="3448" w="2680">
                  <a:moveTo>
                    <a:pt x="2574" y="1"/>
                  </a:moveTo>
                  <a:cubicBezTo>
                    <a:pt x="2263" y="1"/>
                    <a:pt x="0" y="910"/>
                    <a:pt x="159" y="3360"/>
                  </a:cubicBezTo>
                  <a:cubicBezTo>
                    <a:pt x="201" y="3422"/>
                    <a:pt x="234" y="3448"/>
                    <a:pt x="260" y="3448"/>
                  </a:cubicBezTo>
                  <a:cubicBezTo>
                    <a:pt x="400" y="3448"/>
                    <a:pt x="325" y="2668"/>
                    <a:pt x="402" y="2540"/>
                  </a:cubicBezTo>
                  <a:cubicBezTo>
                    <a:pt x="433" y="2418"/>
                    <a:pt x="463" y="2327"/>
                    <a:pt x="493" y="2205"/>
                  </a:cubicBezTo>
                  <a:cubicBezTo>
                    <a:pt x="676" y="1689"/>
                    <a:pt x="949" y="1142"/>
                    <a:pt x="1375" y="746"/>
                  </a:cubicBezTo>
                  <a:cubicBezTo>
                    <a:pt x="1588" y="564"/>
                    <a:pt x="1831" y="442"/>
                    <a:pt x="2074" y="290"/>
                  </a:cubicBezTo>
                  <a:lnTo>
                    <a:pt x="2043" y="290"/>
                  </a:lnTo>
                  <a:cubicBezTo>
                    <a:pt x="2560" y="106"/>
                    <a:pt x="2679" y="1"/>
                    <a:pt x="2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71"/>
            <p:cNvSpPr/>
            <p:nvPr/>
          </p:nvSpPr>
          <p:spPr>
            <a:xfrm>
              <a:off x="2892700" y="1072950"/>
              <a:ext cx="134850" cy="39850"/>
            </a:xfrm>
            <a:custGeom>
              <a:rect b="b" l="l" r="r" t="t"/>
              <a:pathLst>
                <a:path extrusionOk="0" h="1594" w="5394">
                  <a:moveTo>
                    <a:pt x="2539" y="1"/>
                  </a:moveTo>
                  <a:cubicBezTo>
                    <a:pt x="1678" y="1"/>
                    <a:pt x="1" y="301"/>
                    <a:pt x="384" y="469"/>
                  </a:cubicBezTo>
                  <a:cubicBezTo>
                    <a:pt x="597" y="408"/>
                    <a:pt x="810" y="347"/>
                    <a:pt x="1023" y="317"/>
                  </a:cubicBezTo>
                  <a:cubicBezTo>
                    <a:pt x="1394" y="224"/>
                    <a:pt x="1783" y="184"/>
                    <a:pt x="2163" y="184"/>
                  </a:cubicBezTo>
                  <a:cubicBezTo>
                    <a:pt x="2281" y="184"/>
                    <a:pt x="2397" y="188"/>
                    <a:pt x="2512" y="195"/>
                  </a:cubicBezTo>
                  <a:cubicBezTo>
                    <a:pt x="2968" y="225"/>
                    <a:pt x="3394" y="377"/>
                    <a:pt x="3728" y="651"/>
                  </a:cubicBezTo>
                  <a:cubicBezTo>
                    <a:pt x="4032" y="833"/>
                    <a:pt x="4305" y="1046"/>
                    <a:pt x="4549" y="1289"/>
                  </a:cubicBezTo>
                  <a:cubicBezTo>
                    <a:pt x="4640" y="1380"/>
                    <a:pt x="4701" y="1502"/>
                    <a:pt x="4792" y="1593"/>
                  </a:cubicBezTo>
                  <a:cubicBezTo>
                    <a:pt x="5393" y="1473"/>
                    <a:pt x="3435" y="73"/>
                    <a:pt x="3011" y="73"/>
                  </a:cubicBezTo>
                  <a:cubicBezTo>
                    <a:pt x="3007" y="73"/>
                    <a:pt x="3003" y="73"/>
                    <a:pt x="2998" y="73"/>
                  </a:cubicBezTo>
                  <a:cubicBezTo>
                    <a:pt x="2941" y="22"/>
                    <a:pt x="2769" y="1"/>
                    <a:pt x="2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71"/>
            <p:cNvSpPr/>
            <p:nvPr/>
          </p:nvSpPr>
          <p:spPr>
            <a:xfrm>
              <a:off x="2979800" y="921325"/>
              <a:ext cx="43350" cy="96375"/>
            </a:xfrm>
            <a:custGeom>
              <a:rect b="b" l="l" r="r" t="t"/>
              <a:pathLst>
                <a:path extrusionOk="0" h="3855" w="1734">
                  <a:moveTo>
                    <a:pt x="1562" y="0"/>
                  </a:moveTo>
                  <a:cubicBezTo>
                    <a:pt x="1540" y="0"/>
                    <a:pt x="1515" y="9"/>
                    <a:pt x="1490" y="29"/>
                  </a:cubicBezTo>
                  <a:cubicBezTo>
                    <a:pt x="639" y="1062"/>
                    <a:pt x="61" y="2430"/>
                    <a:pt x="1" y="3768"/>
                  </a:cubicBezTo>
                  <a:cubicBezTo>
                    <a:pt x="43" y="3828"/>
                    <a:pt x="81" y="3855"/>
                    <a:pt x="114" y="3855"/>
                  </a:cubicBezTo>
                  <a:cubicBezTo>
                    <a:pt x="368" y="3855"/>
                    <a:pt x="390" y="2311"/>
                    <a:pt x="578" y="2096"/>
                  </a:cubicBezTo>
                  <a:cubicBezTo>
                    <a:pt x="578" y="2126"/>
                    <a:pt x="578" y="2126"/>
                    <a:pt x="578" y="2126"/>
                  </a:cubicBezTo>
                  <a:cubicBezTo>
                    <a:pt x="821" y="1458"/>
                    <a:pt x="1125" y="789"/>
                    <a:pt x="1581" y="242"/>
                  </a:cubicBezTo>
                  <a:cubicBezTo>
                    <a:pt x="1734" y="216"/>
                    <a:pt x="1674" y="0"/>
                    <a:pt x="15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71"/>
            <p:cNvSpPr/>
            <p:nvPr/>
          </p:nvSpPr>
          <p:spPr>
            <a:xfrm>
              <a:off x="2877975" y="972225"/>
              <a:ext cx="117600" cy="38825"/>
            </a:xfrm>
            <a:custGeom>
              <a:rect b="b" l="l" r="r" t="t"/>
              <a:pathLst>
                <a:path extrusionOk="0" h="1553" w="4704">
                  <a:moveTo>
                    <a:pt x="1691" y="1"/>
                  </a:moveTo>
                  <a:cubicBezTo>
                    <a:pt x="1539" y="1"/>
                    <a:pt x="1390" y="19"/>
                    <a:pt x="1247" y="60"/>
                  </a:cubicBezTo>
                  <a:cubicBezTo>
                    <a:pt x="1115" y="80"/>
                    <a:pt x="970" y="84"/>
                    <a:pt x="822" y="84"/>
                  </a:cubicBezTo>
                  <a:cubicBezTo>
                    <a:pt x="749" y="84"/>
                    <a:pt x="674" y="83"/>
                    <a:pt x="601" y="83"/>
                  </a:cubicBezTo>
                  <a:cubicBezTo>
                    <a:pt x="381" y="83"/>
                    <a:pt x="168" y="90"/>
                    <a:pt x="1" y="151"/>
                  </a:cubicBezTo>
                  <a:cubicBezTo>
                    <a:pt x="154" y="194"/>
                    <a:pt x="319" y="208"/>
                    <a:pt x="491" y="208"/>
                  </a:cubicBezTo>
                  <a:cubicBezTo>
                    <a:pt x="815" y="208"/>
                    <a:pt x="1160" y="158"/>
                    <a:pt x="1485" y="158"/>
                  </a:cubicBezTo>
                  <a:cubicBezTo>
                    <a:pt x="1601" y="158"/>
                    <a:pt x="1715" y="164"/>
                    <a:pt x="1824" y="181"/>
                  </a:cubicBezTo>
                  <a:cubicBezTo>
                    <a:pt x="2098" y="181"/>
                    <a:pt x="2341" y="212"/>
                    <a:pt x="2584" y="303"/>
                  </a:cubicBezTo>
                  <a:cubicBezTo>
                    <a:pt x="2675" y="333"/>
                    <a:pt x="2767" y="364"/>
                    <a:pt x="2827" y="394"/>
                  </a:cubicBezTo>
                  <a:cubicBezTo>
                    <a:pt x="3253" y="607"/>
                    <a:pt x="3527" y="972"/>
                    <a:pt x="3861" y="1306"/>
                  </a:cubicBezTo>
                  <a:cubicBezTo>
                    <a:pt x="3861" y="1336"/>
                    <a:pt x="3891" y="1336"/>
                    <a:pt x="3891" y="1367"/>
                  </a:cubicBezTo>
                  <a:cubicBezTo>
                    <a:pt x="3952" y="1428"/>
                    <a:pt x="4013" y="1488"/>
                    <a:pt x="4043" y="1549"/>
                  </a:cubicBezTo>
                  <a:cubicBezTo>
                    <a:pt x="4062" y="1551"/>
                    <a:pt x="4078" y="1552"/>
                    <a:pt x="4094" y="1552"/>
                  </a:cubicBezTo>
                  <a:cubicBezTo>
                    <a:pt x="4703" y="1552"/>
                    <a:pt x="3083" y="1"/>
                    <a:pt x="16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71"/>
            <p:cNvSpPr/>
            <p:nvPr/>
          </p:nvSpPr>
          <p:spPr>
            <a:xfrm>
              <a:off x="3052000" y="1355750"/>
              <a:ext cx="90875" cy="37775"/>
            </a:xfrm>
            <a:custGeom>
              <a:rect b="b" l="l" r="r" t="t"/>
              <a:pathLst>
                <a:path extrusionOk="0" h="1511" w="3635">
                  <a:moveTo>
                    <a:pt x="3204" y="0"/>
                  </a:moveTo>
                  <a:cubicBezTo>
                    <a:pt x="2477" y="0"/>
                    <a:pt x="287" y="371"/>
                    <a:pt x="0" y="1497"/>
                  </a:cubicBezTo>
                  <a:cubicBezTo>
                    <a:pt x="25" y="1507"/>
                    <a:pt x="49" y="1511"/>
                    <a:pt x="72" y="1511"/>
                  </a:cubicBezTo>
                  <a:cubicBezTo>
                    <a:pt x="275" y="1511"/>
                    <a:pt x="417" y="1184"/>
                    <a:pt x="608" y="1102"/>
                  </a:cubicBezTo>
                  <a:cubicBezTo>
                    <a:pt x="1034" y="677"/>
                    <a:pt x="1642" y="433"/>
                    <a:pt x="2219" y="312"/>
                  </a:cubicBezTo>
                  <a:lnTo>
                    <a:pt x="2250" y="312"/>
                  </a:lnTo>
                  <a:cubicBezTo>
                    <a:pt x="3551" y="131"/>
                    <a:pt x="3635" y="0"/>
                    <a:pt x="3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71"/>
            <p:cNvSpPr/>
            <p:nvPr/>
          </p:nvSpPr>
          <p:spPr>
            <a:xfrm>
              <a:off x="3030725" y="1537550"/>
              <a:ext cx="8500" cy="21200"/>
            </a:xfrm>
            <a:custGeom>
              <a:rect b="b" l="l" r="r" t="t"/>
              <a:pathLst>
                <a:path extrusionOk="0" h="848" w="340">
                  <a:moveTo>
                    <a:pt x="122" y="0"/>
                  </a:moveTo>
                  <a:cubicBezTo>
                    <a:pt x="61" y="274"/>
                    <a:pt x="0" y="517"/>
                    <a:pt x="91" y="791"/>
                  </a:cubicBezTo>
                  <a:cubicBezTo>
                    <a:pt x="141" y="830"/>
                    <a:pt x="178" y="847"/>
                    <a:pt x="204" y="847"/>
                  </a:cubicBezTo>
                  <a:cubicBezTo>
                    <a:pt x="340" y="847"/>
                    <a:pt x="208" y="401"/>
                    <a:pt x="183" y="274"/>
                  </a:cubicBezTo>
                  <a:cubicBezTo>
                    <a:pt x="183" y="274"/>
                    <a:pt x="183" y="274"/>
                    <a:pt x="183" y="304"/>
                  </a:cubicBezTo>
                  <a:cubicBezTo>
                    <a:pt x="183" y="183"/>
                    <a:pt x="152" y="92"/>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71"/>
            <p:cNvSpPr/>
            <p:nvPr/>
          </p:nvSpPr>
          <p:spPr>
            <a:xfrm>
              <a:off x="3045150" y="1467625"/>
              <a:ext cx="57775" cy="54000"/>
            </a:xfrm>
            <a:custGeom>
              <a:rect b="b" l="l" r="r" t="t"/>
              <a:pathLst>
                <a:path extrusionOk="0" h="2160" w="2311">
                  <a:moveTo>
                    <a:pt x="2311" y="1"/>
                  </a:moveTo>
                  <a:lnTo>
                    <a:pt x="2311" y="1"/>
                  </a:lnTo>
                  <a:cubicBezTo>
                    <a:pt x="1490" y="62"/>
                    <a:pt x="730" y="1126"/>
                    <a:pt x="244" y="1794"/>
                  </a:cubicBezTo>
                  <a:cubicBezTo>
                    <a:pt x="183" y="1916"/>
                    <a:pt x="1" y="2037"/>
                    <a:pt x="153" y="2159"/>
                  </a:cubicBezTo>
                  <a:cubicBezTo>
                    <a:pt x="548" y="2007"/>
                    <a:pt x="761" y="1338"/>
                    <a:pt x="1125" y="1065"/>
                  </a:cubicBezTo>
                  <a:cubicBezTo>
                    <a:pt x="1429" y="639"/>
                    <a:pt x="2037" y="396"/>
                    <a:pt x="2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71"/>
            <p:cNvSpPr/>
            <p:nvPr/>
          </p:nvSpPr>
          <p:spPr>
            <a:xfrm>
              <a:off x="2750325" y="1617300"/>
              <a:ext cx="49750" cy="130975"/>
            </a:xfrm>
            <a:custGeom>
              <a:rect b="b" l="l" r="r" t="t"/>
              <a:pathLst>
                <a:path extrusionOk="0" h="5239" w="1990">
                  <a:moveTo>
                    <a:pt x="206" y="1"/>
                  </a:moveTo>
                  <a:cubicBezTo>
                    <a:pt x="159" y="1"/>
                    <a:pt x="111" y="11"/>
                    <a:pt x="61" y="32"/>
                  </a:cubicBezTo>
                  <a:cubicBezTo>
                    <a:pt x="0" y="124"/>
                    <a:pt x="91" y="184"/>
                    <a:pt x="183" y="215"/>
                  </a:cubicBezTo>
                  <a:lnTo>
                    <a:pt x="152" y="215"/>
                  </a:lnTo>
                  <a:cubicBezTo>
                    <a:pt x="173" y="215"/>
                    <a:pt x="179" y="215"/>
                    <a:pt x="191" y="224"/>
                  </a:cubicBezTo>
                  <a:lnTo>
                    <a:pt x="191" y="224"/>
                  </a:lnTo>
                  <a:cubicBezTo>
                    <a:pt x="1336" y="1531"/>
                    <a:pt x="1034" y="3532"/>
                    <a:pt x="1307" y="5139"/>
                  </a:cubicBezTo>
                  <a:cubicBezTo>
                    <a:pt x="1373" y="5207"/>
                    <a:pt x="1428" y="5238"/>
                    <a:pt x="1475" y="5238"/>
                  </a:cubicBezTo>
                  <a:cubicBezTo>
                    <a:pt x="1989" y="5238"/>
                    <a:pt x="1401" y="1403"/>
                    <a:pt x="1094" y="1096"/>
                  </a:cubicBezTo>
                  <a:cubicBezTo>
                    <a:pt x="931" y="769"/>
                    <a:pt x="620" y="1"/>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71"/>
            <p:cNvSpPr/>
            <p:nvPr/>
          </p:nvSpPr>
          <p:spPr>
            <a:xfrm>
              <a:off x="2379775" y="1305800"/>
              <a:ext cx="31750" cy="80900"/>
            </a:xfrm>
            <a:custGeom>
              <a:rect b="b" l="l" r="r" t="t"/>
              <a:pathLst>
                <a:path extrusionOk="0" h="3236" w="1270">
                  <a:moveTo>
                    <a:pt x="297" y="1"/>
                  </a:moveTo>
                  <a:cubicBezTo>
                    <a:pt x="0" y="1"/>
                    <a:pt x="625" y="1509"/>
                    <a:pt x="597" y="1763"/>
                  </a:cubicBezTo>
                  <a:cubicBezTo>
                    <a:pt x="658" y="2249"/>
                    <a:pt x="749" y="2705"/>
                    <a:pt x="779" y="3191"/>
                  </a:cubicBezTo>
                  <a:cubicBezTo>
                    <a:pt x="779" y="3199"/>
                    <a:pt x="779" y="3206"/>
                    <a:pt x="779" y="3222"/>
                  </a:cubicBezTo>
                  <a:cubicBezTo>
                    <a:pt x="800" y="3231"/>
                    <a:pt x="819" y="3235"/>
                    <a:pt x="837" y="3235"/>
                  </a:cubicBezTo>
                  <a:cubicBezTo>
                    <a:pt x="1269" y="3235"/>
                    <a:pt x="560" y="410"/>
                    <a:pt x="384" y="30"/>
                  </a:cubicBezTo>
                  <a:cubicBezTo>
                    <a:pt x="349" y="10"/>
                    <a:pt x="320" y="1"/>
                    <a:pt x="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71"/>
            <p:cNvSpPr/>
            <p:nvPr/>
          </p:nvSpPr>
          <p:spPr>
            <a:xfrm>
              <a:off x="2265500" y="1319325"/>
              <a:ext cx="122400" cy="12825"/>
            </a:xfrm>
            <a:custGeom>
              <a:rect b="b" l="l" r="r" t="t"/>
              <a:pathLst>
                <a:path extrusionOk="0" h="513" w="4896">
                  <a:moveTo>
                    <a:pt x="2560" y="1"/>
                  </a:moveTo>
                  <a:cubicBezTo>
                    <a:pt x="2382" y="1"/>
                    <a:pt x="2188" y="2"/>
                    <a:pt x="1976" y="6"/>
                  </a:cubicBezTo>
                  <a:lnTo>
                    <a:pt x="1946" y="6"/>
                  </a:lnTo>
                  <a:cubicBezTo>
                    <a:pt x="1338" y="127"/>
                    <a:pt x="365" y="36"/>
                    <a:pt x="1" y="462"/>
                  </a:cubicBezTo>
                  <a:cubicBezTo>
                    <a:pt x="19" y="497"/>
                    <a:pt x="36" y="512"/>
                    <a:pt x="60" y="512"/>
                  </a:cubicBezTo>
                  <a:cubicBezTo>
                    <a:pt x="77" y="512"/>
                    <a:pt x="97" y="505"/>
                    <a:pt x="122" y="492"/>
                  </a:cubicBezTo>
                  <a:lnTo>
                    <a:pt x="153" y="492"/>
                  </a:lnTo>
                  <a:cubicBezTo>
                    <a:pt x="634" y="342"/>
                    <a:pt x="1145" y="281"/>
                    <a:pt x="1686" y="250"/>
                  </a:cubicBezTo>
                  <a:lnTo>
                    <a:pt x="1686" y="250"/>
                  </a:lnTo>
                  <a:cubicBezTo>
                    <a:pt x="2088" y="278"/>
                    <a:pt x="2459" y="290"/>
                    <a:pt x="2784" y="290"/>
                  </a:cubicBezTo>
                  <a:cubicBezTo>
                    <a:pt x="4396" y="290"/>
                    <a:pt x="4896" y="1"/>
                    <a:pt x="2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71"/>
            <p:cNvSpPr/>
            <p:nvPr/>
          </p:nvSpPr>
          <p:spPr>
            <a:xfrm>
              <a:off x="2207750" y="1409850"/>
              <a:ext cx="84625" cy="14475"/>
            </a:xfrm>
            <a:custGeom>
              <a:rect b="b" l="l" r="r" t="t"/>
              <a:pathLst>
                <a:path extrusionOk="0" h="579" w="3385">
                  <a:moveTo>
                    <a:pt x="2612" y="0"/>
                  </a:moveTo>
                  <a:cubicBezTo>
                    <a:pt x="2576" y="0"/>
                    <a:pt x="2536" y="1"/>
                    <a:pt x="2493" y="2"/>
                  </a:cubicBezTo>
                  <a:lnTo>
                    <a:pt x="2432" y="2"/>
                  </a:lnTo>
                  <a:cubicBezTo>
                    <a:pt x="1642" y="124"/>
                    <a:pt x="609" y="124"/>
                    <a:pt x="1" y="549"/>
                  </a:cubicBezTo>
                  <a:cubicBezTo>
                    <a:pt x="22" y="570"/>
                    <a:pt x="48" y="578"/>
                    <a:pt x="77" y="578"/>
                  </a:cubicBezTo>
                  <a:cubicBezTo>
                    <a:pt x="174" y="578"/>
                    <a:pt x="309" y="488"/>
                    <a:pt x="426" y="488"/>
                  </a:cubicBezTo>
                  <a:cubicBezTo>
                    <a:pt x="998" y="398"/>
                    <a:pt x="1569" y="308"/>
                    <a:pt x="2170" y="247"/>
                  </a:cubicBezTo>
                  <a:lnTo>
                    <a:pt x="2170" y="247"/>
                  </a:lnTo>
                  <a:cubicBezTo>
                    <a:pt x="2225" y="256"/>
                    <a:pt x="2283" y="260"/>
                    <a:pt x="2342" y="260"/>
                  </a:cubicBezTo>
                  <a:cubicBezTo>
                    <a:pt x="2825" y="260"/>
                    <a:pt x="3385" y="0"/>
                    <a:pt x="26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71"/>
            <p:cNvSpPr/>
            <p:nvPr/>
          </p:nvSpPr>
          <p:spPr>
            <a:xfrm>
              <a:off x="2311850" y="1376875"/>
              <a:ext cx="14975" cy="72475"/>
            </a:xfrm>
            <a:custGeom>
              <a:rect b="b" l="l" r="r" t="t"/>
              <a:pathLst>
                <a:path extrusionOk="0" h="2899" w="599">
                  <a:moveTo>
                    <a:pt x="322" y="1"/>
                  </a:moveTo>
                  <a:cubicBezTo>
                    <a:pt x="245" y="1"/>
                    <a:pt x="147" y="161"/>
                    <a:pt x="92" y="531"/>
                  </a:cubicBezTo>
                  <a:cubicBezTo>
                    <a:pt x="1" y="1291"/>
                    <a:pt x="122" y="2081"/>
                    <a:pt x="305" y="2841"/>
                  </a:cubicBezTo>
                  <a:cubicBezTo>
                    <a:pt x="330" y="2882"/>
                    <a:pt x="365" y="2898"/>
                    <a:pt x="401" y="2898"/>
                  </a:cubicBezTo>
                  <a:cubicBezTo>
                    <a:pt x="499" y="2898"/>
                    <a:pt x="598" y="2777"/>
                    <a:pt x="487" y="2689"/>
                  </a:cubicBezTo>
                  <a:cubicBezTo>
                    <a:pt x="457" y="2658"/>
                    <a:pt x="457" y="2628"/>
                    <a:pt x="457" y="2598"/>
                  </a:cubicBezTo>
                  <a:cubicBezTo>
                    <a:pt x="335" y="1929"/>
                    <a:pt x="366" y="1260"/>
                    <a:pt x="396" y="622"/>
                  </a:cubicBezTo>
                  <a:cubicBezTo>
                    <a:pt x="479" y="238"/>
                    <a:pt x="416" y="1"/>
                    <a:pt x="3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71"/>
            <p:cNvSpPr/>
            <p:nvPr/>
          </p:nvSpPr>
          <p:spPr>
            <a:xfrm>
              <a:off x="2362925" y="1224700"/>
              <a:ext cx="116200" cy="13475"/>
            </a:xfrm>
            <a:custGeom>
              <a:rect b="b" l="l" r="r" t="t"/>
              <a:pathLst>
                <a:path extrusionOk="0" h="539" w="4648">
                  <a:moveTo>
                    <a:pt x="3779" y="475"/>
                  </a:moveTo>
                  <a:cubicBezTo>
                    <a:pt x="3783" y="477"/>
                    <a:pt x="3788" y="478"/>
                    <a:pt x="3794" y="478"/>
                  </a:cubicBezTo>
                  <a:cubicBezTo>
                    <a:pt x="3789" y="477"/>
                    <a:pt x="3784" y="476"/>
                    <a:pt x="3779" y="475"/>
                  </a:cubicBezTo>
                  <a:close/>
                  <a:moveTo>
                    <a:pt x="2384" y="1"/>
                  </a:moveTo>
                  <a:cubicBezTo>
                    <a:pt x="1349" y="1"/>
                    <a:pt x="244" y="129"/>
                    <a:pt x="116" y="356"/>
                  </a:cubicBezTo>
                  <a:cubicBezTo>
                    <a:pt x="1" y="402"/>
                    <a:pt x="78" y="519"/>
                    <a:pt x="149" y="519"/>
                  </a:cubicBezTo>
                  <a:cubicBezTo>
                    <a:pt x="171" y="519"/>
                    <a:pt x="193" y="507"/>
                    <a:pt x="207" y="478"/>
                  </a:cubicBezTo>
                  <a:cubicBezTo>
                    <a:pt x="238" y="447"/>
                    <a:pt x="268" y="447"/>
                    <a:pt x="268" y="447"/>
                  </a:cubicBezTo>
                  <a:cubicBezTo>
                    <a:pt x="701" y="242"/>
                    <a:pt x="1186" y="191"/>
                    <a:pt x="1670" y="191"/>
                  </a:cubicBezTo>
                  <a:cubicBezTo>
                    <a:pt x="1831" y="191"/>
                    <a:pt x="1993" y="197"/>
                    <a:pt x="2152" y="204"/>
                  </a:cubicBezTo>
                  <a:lnTo>
                    <a:pt x="2122" y="204"/>
                  </a:lnTo>
                  <a:cubicBezTo>
                    <a:pt x="2665" y="234"/>
                    <a:pt x="3207" y="354"/>
                    <a:pt x="3779" y="475"/>
                  </a:cubicBezTo>
                  <a:lnTo>
                    <a:pt x="3779" y="475"/>
                  </a:lnTo>
                  <a:cubicBezTo>
                    <a:pt x="3763" y="467"/>
                    <a:pt x="3763" y="447"/>
                    <a:pt x="3763" y="447"/>
                  </a:cubicBezTo>
                  <a:lnTo>
                    <a:pt x="3763" y="447"/>
                  </a:lnTo>
                  <a:cubicBezTo>
                    <a:pt x="3855" y="478"/>
                    <a:pt x="3976" y="508"/>
                    <a:pt x="4098" y="539"/>
                  </a:cubicBezTo>
                  <a:cubicBezTo>
                    <a:pt x="4648" y="166"/>
                    <a:pt x="3562" y="1"/>
                    <a:pt x="23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71"/>
            <p:cNvSpPr/>
            <p:nvPr/>
          </p:nvSpPr>
          <p:spPr>
            <a:xfrm>
              <a:off x="2498750" y="1226425"/>
              <a:ext cx="22925" cy="103825"/>
            </a:xfrm>
            <a:custGeom>
              <a:rect b="b" l="l" r="r" t="t"/>
              <a:pathLst>
                <a:path extrusionOk="0" h="4153" w="917">
                  <a:moveTo>
                    <a:pt x="290" y="1"/>
                  </a:moveTo>
                  <a:cubicBezTo>
                    <a:pt x="1" y="1"/>
                    <a:pt x="390" y="1568"/>
                    <a:pt x="337" y="1807"/>
                  </a:cubicBezTo>
                  <a:cubicBezTo>
                    <a:pt x="397" y="2567"/>
                    <a:pt x="397" y="3327"/>
                    <a:pt x="397" y="4087"/>
                  </a:cubicBezTo>
                  <a:cubicBezTo>
                    <a:pt x="438" y="4131"/>
                    <a:pt x="473" y="4152"/>
                    <a:pt x="504" y="4152"/>
                  </a:cubicBezTo>
                  <a:cubicBezTo>
                    <a:pt x="917" y="4152"/>
                    <a:pt x="543" y="472"/>
                    <a:pt x="458" y="105"/>
                  </a:cubicBezTo>
                  <a:cubicBezTo>
                    <a:pt x="386" y="33"/>
                    <a:pt x="331" y="1"/>
                    <a:pt x="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71"/>
            <p:cNvSpPr/>
            <p:nvPr/>
          </p:nvSpPr>
          <p:spPr>
            <a:xfrm>
              <a:off x="2479800" y="1163675"/>
              <a:ext cx="103375" cy="41825"/>
            </a:xfrm>
            <a:custGeom>
              <a:rect b="b" l="l" r="r" t="t"/>
              <a:pathLst>
                <a:path extrusionOk="0" h="1673" w="4135">
                  <a:moveTo>
                    <a:pt x="578" y="1"/>
                  </a:moveTo>
                  <a:cubicBezTo>
                    <a:pt x="0" y="214"/>
                    <a:pt x="1034" y="396"/>
                    <a:pt x="1186" y="548"/>
                  </a:cubicBezTo>
                  <a:cubicBezTo>
                    <a:pt x="1794" y="852"/>
                    <a:pt x="2371" y="1217"/>
                    <a:pt x="2888" y="1673"/>
                  </a:cubicBezTo>
                  <a:cubicBezTo>
                    <a:pt x="4134" y="1460"/>
                    <a:pt x="943" y="31"/>
                    <a:pt x="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71"/>
            <p:cNvSpPr/>
            <p:nvPr/>
          </p:nvSpPr>
          <p:spPr>
            <a:xfrm>
              <a:off x="2594850" y="1161000"/>
              <a:ext cx="44700" cy="37325"/>
            </a:xfrm>
            <a:custGeom>
              <a:rect b="b" l="l" r="r" t="t"/>
              <a:pathLst>
                <a:path extrusionOk="0" h="1493" w="1788">
                  <a:moveTo>
                    <a:pt x="184" y="1"/>
                  </a:moveTo>
                  <a:cubicBezTo>
                    <a:pt x="88" y="1"/>
                    <a:pt x="0" y="81"/>
                    <a:pt x="79" y="199"/>
                  </a:cubicBezTo>
                  <a:cubicBezTo>
                    <a:pt x="535" y="503"/>
                    <a:pt x="839" y="1050"/>
                    <a:pt x="1143" y="1476"/>
                  </a:cubicBezTo>
                  <a:cubicBezTo>
                    <a:pt x="1194" y="1487"/>
                    <a:pt x="1236" y="1492"/>
                    <a:pt x="1271" y="1492"/>
                  </a:cubicBezTo>
                  <a:cubicBezTo>
                    <a:pt x="1787" y="1492"/>
                    <a:pt x="493" y="277"/>
                    <a:pt x="322" y="77"/>
                  </a:cubicBezTo>
                  <a:cubicBezTo>
                    <a:pt x="290" y="24"/>
                    <a:pt x="236" y="1"/>
                    <a:pt x="1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71"/>
            <p:cNvSpPr/>
            <p:nvPr/>
          </p:nvSpPr>
          <p:spPr>
            <a:xfrm>
              <a:off x="2587700" y="1197875"/>
              <a:ext cx="27475" cy="97400"/>
            </a:xfrm>
            <a:custGeom>
              <a:rect b="b" l="l" r="r" t="t"/>
              <a:pathLst>
                <a:path extrusionOk="0" h="3896" w="1099">
                  <a:moveTo>
                    <a:pt x="791" y="1"/>
                  </a:moveTo>
                  <a:cubicBezTo>
                    <a:pt x="1" y="730"/>
                    <a:pt x="639" y="2827"/>
                    <a:pt x="821" y="3861"/>
                  </a:cubicBezTo>
                  <a:cubicBezTo>
                    <a:pt x="850" y="3885"/>
                    <a:pt x="873" y="3896"/>
                    <a:pt x="891" y="3896"/>
                  </a:cubicBezTo>
                  <a:cubicBezTo>
                    <a:pt x="1099" y="3896"/>
                    <a:pt x="616" y="2383"/>
                    <a:pt x="700" y="2159"/>
                  </a:cubicBezTo>
                  <a:cubicBezTo>
                    <a:pt x="608" y="1429"/>
                    <a:pt x="760" y="669"/>
                    <a:pt x="7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71"/>
            <p:cNvSpPr/>
            <p:nvPr/>
          </p:nvSpPr>
          <p:spPr>
            <a:xfrm>
              <a:off x="2703250" y="1173550"/>
              <a:ext cx="54100" cy="63900"/>
            </a:xfrm>
            <a:custGeom>
              <a:rect b="b" l="l" r="r" t="t"/>
              <a:pathLst>
                <a:path extrusionOk="0" h="2556" w="2164">
                  <a:moveTo>
                    <a:pt x="126" y="1"/>
                  </a:moveTo>
                  <a:cubicBezTo>
                    <a:pt x="15" y="1"/>
                    <a:pt x="1" y="194"/>
                    <a:pt x="151" y="244"/>
                  </a:cubicBezTo>
                  <a:cubicBezTo>
                    <a:pt x="789" y="852"/>
                    <a:pt x="1093" y="1673"/>
                    <a:pt x="1336" y="2493"/>
                  </a:cubicBezTo>
                  <a:cubicBezTo>
                    <a:pt x="1429" y="2536"/>
                    <a:pt x="1502" y="2556"/>
                    <a:pt x="1557" y="2556"/>
                  </a:cubicBezTo>
                  <a:cubicBezTo>
                    <a:pt x="2164" y="2556"/>
                    <a:pt x="574" y="143"/>
                    <a:pt x="211" y="31"/>
                  </a:cubicBezTo>
                  <a:cubicBezTo>
                    <a:pt x="179" y="10"/>
                    <a:pt x="150" y="1"/>
                    <a:pt x="1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71"/>
            <p:cNvSpPr/>
            <p:nvPr/>
          </p:nvSpPr>
          <p:spPr>
            <a:xfrm>
              <a:off x="2717650" y="1239675"/>
              <a:ext cx="23425" cy="52825"/>
            </a:xfrm>
            <a:custGeom>
              <a:rect b="b" l="l" r="r" t="t"/>
              <a:pathLst>
                <a:path extrusionOk="0" h="2113" w="937">
                  <a:moveTo>
                    <a:pt x="912" y="0"/>
                  </a:moveTo>
                  <a:cubicBezTo>
                    <a:pt x="243" y="183"/>
                    <a:pt x="31" y="1307"/>
                    <a:pt x="0" y="1946"/>
                  </a:cubicBezTo>
                  <a:cubicBezTo>
                    <a:pt x="73" y="2063"/>
                    <a:pt x="133" y="2112"/>
                    <a:pt x="183" y="2112"/>
                  </a:cubicBezTo>
                  <a:cubicBezTo>
                    <a:pt x="443" y="2112"/>
                    <a:pt x="425" y="752"/>
                    <a:pt x="578" y="547"/>
                  </a:cubicBezTo>
                  <a:cubicBezTo>
                    <a:pt x="669" y="395"/>
                    <a:pt x="699" y="61"/>
                    <a:pt x="851" y="61"/>
                  </a:cubicBezTo>
                  <a:cubicBezTo>
                    <a:pt x="863" y="67"/>
                    <a:pt x="873" y="69"/>
                    <a:pt x="883" y="69"/>
                  </a:cubicBezTo>
                  <a:cubicBezTo>
                    <a:pt x="921" y="69"/>
                    <a:pt x="937" y="25"/>
                    <a:pt x="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71"/>
            <p:cNvSpPr/>
            <p:nvPr/>
          </p:nvSpPr>
          <p:spPr>
            <a:xfrm>
              <a:off x="2775800" y="1296650"/>
              <a:ext cx="55100" cy="63125"/>
            </a:xfrm>
            <a:custGeom>
              <a:rect b="b" l="l" r="r" t="t"/>
              <a:pathLst>
                <a:path extrusionOk="0" h="2525" w="2204">
                  <a:moveTo>
                    <a:pt x="1565" y="1"/>
                  </a:moveTo>
                  <a:cubicBezTo>
                    <a:pt x="835" y="579"/>
                    <a:pt x="227" y="1460"/>
                    <a:pt x="15" y="2402"/>
                  </a:cubicBezTo>
                  <a:cubicBezTo>
                    <a:pt x="1" y="2486"/>
                    <a:pt x="57" y="2525"/>
                    <a:pt x="116" y="2525"/>
                  </a:cubicBezTo>
                  <a:cubicBezTo>
                    <a:pt x="186" y="2525"/>
                    <a:pt x="260" y="2471"/>
                    <a:pt x="227" y="2372"/>
                  </a:cubicBezTo>
                  <a:cubicBezTo>
                    <a:pt x="410" y="1734"/>
                    <a:pt x="866" y="1217"/>
                    <a:pt x="1261" y="700"/>
                  </a:cubicBezTo>
                  <a:cubicBezTo>
                    <a:pt x="1261" y="700"/>
                    <a:pt x="1261" y="700"/>
                    <a:pt x="1261" y="730"/>
                  </a:cubicBezTo>
                  <a:cubicBezTo>
                    <a:pt x="1382" y="518"/>
                    <a:pt x="2203" y="1"/>
                    <a:pt x="15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71"/>
            <p:cNvSpPr/>
            <p:nvPr/>
          </p:nvSpPr>
          <p:spPr>
            <a:xfrm>
              <a:off x="2802000" y="1226650"/>
              <a:ext cx="39700" cy="79750"/>
            </a:xfrm>
            <a:custGeom>
              <a:rect b="b" l="l" r="r" t="t"/>
              <a:pathLst>
                <a:path extrusionOk="0" h="3190" w="1588">
                  <a:moveTo>
                    <a:pt x="77" y="1"/>
                  </a:moveTo>
                  <a:cubicBezTo>
                    <a:pt x="49" y="1"/>
                    <a:pt x="23" y="12"/>
                    <a:pt x="0" y="35"/>
                  </a:cubicBezTo>
                  <a:cubicBezTo>
                    <a:pt x="395" y="977"/>
                    <a:pt x="699" y="2102"/>
                    <a:pt x="1003" y="3105"/>
                  </a:cubicBezTo>
                  <a:cubicBezTo>
                    <a:pt x="1068" y="3163"/>
                    <a:pt x="1120" y="3189"/>
                    <a:pt x="1159" y="3189"/>
                  </a:cubicBezTo>
                  <a:cubicBezTo>
                    <a:pt x="1588" y="3189"/>
                    <a:pt x="547" y="1"/>
                    <a:pt x="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1"/>
            <p:cNvSpPr/>
            <p:nvPr/>
          </p:nvSpPr>
          <p:spPr>
            <a:xfrm>
              <a:off x="2860125" y="1288725"/>
              <a:ext cx="53600" cy="65000"/>
            </a:xfrm>
            <a:custGeom>
              <a:rect b="b" l="l" r="r" t="t"/>
              <a:pathLst>
                <a:path extrusionOk="0" h="2600" w="2144">
                  <a:moveTo>
                    <a:pt x="2039" y="0"/>
                  </a:moveTo>
                  <a:cubicBezTo>
                    <a:pt x="1505" y="0"/>
                    <a:pt x="0" y="2400"/>
                    <a:pt x="593" y="2598"/>
                  </a:cubicBezTo>
                  <a:cubicBezTo>
                    <a:pt x="603" y="2599"/>
                    <a:pt x="613" y="2599"/>
                    <a:pt x="623" y="2599"/>
                  </a:cubicBezTo>
                  <a:cubicBezTo>
                    <a:pt x="893" y="2599"/>
                    <a:pt x="838" y="2196"/>
                    <a:pt x="897" y="2020"/>
                  </a:cubicBezTo>
                  <a:cubicBezTo>
                    <a:pt x="927" y="1899"/>
                    <a:pt x="958" y="1777"/>
                    <a:pt x="1019" y="1625"/>
                  </a:cubicBezTo>
                  <a:cubicBezTo>
                    <a:pt x="1049" y="1564"/>
                    <a:pt x="1049" y="1503"/>
                    <a:pt x="1079" y="1443"/>
                  </a:cubicBezTo>
                  <a:cubicBezTo>
                    <a:pt x="1323" y="896"/>
                    <a:pt x="1809" y="500"/>
                    <a:pt x="2143" y="44"/>
                  </a:cubicBezTo>
                  <a:cubicBezTo>
                    <a:pt x="2115" y="14"/>
                    <a:pt x="2080" y="0"/>
                    <a:pt x="20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71"/>
            <p:cNvSpPr/>
            <p:nvPr/>
          </p:nvSpPr>
          <p:spPr>
            <a:xfrm>
              <a:off x="2837050" y="1376275"/>
              <a:ext cx="59450" cy="48875"/>
            </a:xfrm>
            <a:custGeom>
              <a:rect b="b" l="l" r="r" t="t"/>
              <a:pathLst>
                <a:path extrusionOk="0" h="1955" w="2378">
                  <a:moveTo>
                    <a:pt x="2150" y="0"/>
                  </a:moveTo>
                  <a:cubicBezTo>
                    <a:pt x="2133" y="0"/>
                    <a:pt x="2114" y="2"/>
                    <a:pt x="2094" y="8"/>
                  </a:cubicBezTo>
                  <a:cubicBezTo>
                    <a:pt x="1243" y="220"/>
                    <a:pt x="635" y="980"/>
                    <a:pt x="118" y="1649"/>
                  </a:cubicBezTo>
                  <a:cubicBezTo>
                    <a:pt x="87" y="1679"/>
                    <a:pt x="87" y="1710"/>
                    <a:pt x="87" y="1710"/>
                  </a:cubicBezTo>
                  <a:cubicBezTo>
                    <a:pt x="1" y="1840"/>
                    <a:pt x="100" y="1954"/>
                    <a:pt x="207" y="1954"/>
                  </a:cubicBezTo>
                  <a:cubicBezTo>
                    <a:pt x="251" y="1954"/>
                    <a:pt x="296" y="1936"/>
                    <a:pt x="331" y="1892"/>
                  </a:cubicBezTo>
                  <a:cubicBezTo>
                    <a:pt x="726" y="1193"/>
                    <a:pt x="1486" y="737"/>
                    <a:pt x="2154" y="342"/>
                  </a:cubicBezTo>
                  <a:cubicBezTo>
                    <a:pt x="2377" y="286"/>
                    <a:pt x="2345" y="0"/>
                    <a:pt x="2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71"/>
            <p:cNvSpPr/>
            <p:nvPr/>
          </p:nvSpPr>
          <p:spPr>
            <a:xfrm>
              <a:off x="2925100" y="1378700"/>
              <a:ext cx="44100" cy="63200"/>
            </a:xfrm>
            <a:custGeom>
              <a:rect b="b" l="l" r="r" t="t"/>
              <a:pathLst>
                <a:path extrusionOk="0" h="2528" w="1764">
                  <a:moveTo>
                    <a:pt x="1602" y="1"/>
                  </a:moveTo>
                  <a:cubicBezTo>
                    <a:pt x="1120" y="1"/>
                    <a:pt x="386" y="1327"/>
                    <a:pt x="304" y="1734"/>
                  </a:cubicBezTo>
                  <a:cubicBezTo>
                    <a:pt x="304" y="1704"/>
                    <a:pt x="304" y="1704"/>
                    <a:pt x="304" y="1704"/>
                  </a:cubicBezTo>
                  <a:cubicBezTo>
                    <a:pt x="274" y="1947"/>
                    <a:pt x="0" y="2342"/>
                    <a:pt x="213" y="2525"/>
                  </a:cubicBezTo>
                  <a:cubicBezTo>
                    <a:pt x="225" y="2527"/>
                    <a:pt x="236" y="2527"/>
                    <a:pt x="247" y="2527"/>
                  </a:cubicBezTo>
                  <a:cubicBezTo>
                    <a:pt x="395" y="2527"/>
                    <a:pt x="397" y="2334"/>
                    <a:pt x="426" y="2221"/>
                  </a:cubicBezTo>
                  <a:cubicBezTo>
                    <a:pt x="426" y="2221"/>
                    <a:pt x="426" y="2221"/>
                    <a:pt x="426" y="2251"/>
                  </a:cubicBezTo>
                  <a:cubicBezTo>
                    <a:pt x="639" y="1582"/>
                    <a:pt x="882" y="944"/>
                    <a:pt x="1368" y="427"/>
                  </a:cubicBezTo>
                  <a:cubicBezTo>
                    <a:pt x="1368" y="458"/>
                    <a:pt x="1368" y="458"/>
                    <a:pt x="1368" y="458"/>
                  </a:cubicBezTo>
                  <a:cubicBezTo>
                    <a:pt x="1398" y="397"/>
                    <a:pt x="1459" y="336"/>
                    <a:pt x="1520" y="275"/>
                  </a:cubicBezTo>
                  <a:cubicBezTo>
                    <a:pt x="1581" y="245"/>
                    <a:pt x="1611" y="214"/>
                    <a:pt x="1642" y="184"/>
                  </a:cubicBezTo>
                  <a:cubicBezTo>
                    <a:pt x="1702" y="184"/>
                    <a:pt x="1763" y="123"/>
                    <a:pt x="1763" y="63"/>
                  </a:cubicBezTo>
                  <a:cubicBezTo>
                    <a:pt x="1714" y="20"/>
                    <a:pt x="1660" y="1"/>
                    <a:pt x="1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1"/>
            <p:cNvSpPr/>
            <p:nvPr/>
          </p:nvSpPr>
          <p:spPr>
            <a:xfrm>
              <a:off x="2872375" y="1497900"/>
              <a:ext cx="90925" cy="25100"/>
            </a:xfrm>
            <a:custGeom>
              <a:rect b="b" l="l" r="r" t="t"/>
              <a:pathLst>
                <a:path extrusionOk="0" h="1004" w="3637">
                  <a:moveTo>
                    <a:pt x="2990" y="1"/>
                  </a:moveTo>
                  <a:cubicBezTo>
                    <a:pt x="2023" y="1"/>
                    <a:pt x="0" y="578"/>
                    <a:pt x="42" y="978"/>
                  </a:cubicBezTo>
                  <a:cubicBezTo>
                    <a:pt x="77" y="996"/>
                    <a:pt x="113" y="1003"/>
                    <a:pt x="151" y="1003"/>
                  </a:cubicBezTo>
                  <a:cubicBezTo>
                    <a:pt x="380" y="1003"/>
                    <a:pt x="663" y="731"/>
                    <a:pt x="924" y="705"/>
                  </a:cubicBezTo>
                  <a:cubicBezTo>
                    <a:pt x="1714" y="401"/>
                    <a:pt x="2535" y="431"/>
                    <a:pt x="3386" y="401"/>
                  </a:cubicBezTo>
                  <a:cubicBezTo>
                    <a:pt x="3637" y="113"/>
                    <a:pt x="3416" y="1"/>
                    <a:pt x="2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71"/>
            <p:cNvSpPr/>
            <p:nvPr/>
          </p:nvSpPr>
          <p:spPr>
            <a:xfrm>
              <a:off x="2954725" y="1449400"/>
              <a:ext cx="52450" cy="83075"/>
            </a:xfrm>
            <a:custGeom>
              <a:rect b="b" l="l" r="r" t="t"/>
              <a:pathLst>
                <a:path extrusionOk="0" h="3323" w="2098">
                  <a:moveTo>
                    <a:pt x="2098" y="1"/>
                  </a:moveTo>
                  <a:lnTo>
                    <a:pt x="2098" y="1"/>
                  </a:lnTo>
                  <a:cubicBezTo>
                    <a:pt x="1642" y="122"/>
                    <a:pt x="1308" y="730"/>
                    <a:pt x="1004" y="1064"/>
                  </a:cubicBezTo>
                  <a:cubicBezTo>
                    <a:pt x="548" y="1733"/>
                    <a:pt x="213" y="2463"/>
                    <a:pt x="1" y="3222"/>
                  </a:cubicBezTo>
                  <a:cubicBezTo>
                    <a:pt x="1" y="3291"/>
                    <a:pt x="44" y="3322"/>
                    <a:pt x="88" y="3322"/>
                  </a:cubicBezTo>
                  <a:cubicBezTo>
                    <a:pt x="139" y="3322"/>
                    <a:pt x="191" y="3282"/>
                    <a:pt x="186" y="3211"/>
                  </a:cubicBezTo>
                  <a:lnTo>
                    <a:pt x="186" y="3211"/>
                  </a:lnTo>
                  <a:cubicBezTo>
                    <a:pt x="462" y="1940"/>
                    <a:pt x="1401" y="940"/>
                    <a:pt x="20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71"/>
            <p:cNvSpPr/>
            <p:nvPr/>
          </p:nvSpPr>
          <p:spPr>
            <a:xfrm>
              <a:off x="2961575" y="1561750"/>
              <a:ext cx="93450" cy="36150"/>
            </a:xfrm>
            <a:custGeom>
              <a:rect b="b" l="l" r="r" t="t"/>
              <a:pathLst>
                <a:path extrusionOk="0" h="1446" w="3738">
                  <a:moveTo>
                    <a:pt x="3539" y="1"/>
                  </a:moveTo>
                  <a:cubicBezTo>
                    <a:pt x="2962" y="1"/>
                    <a:pt x="862" y="785"/>
                    <a:pt x="669" y="978"/>
                  </a:cubicBezTo>
                  <a:cubicBezTo>
                    <a:pt x="669" y="978"/>
                    <a:pt x="669" y="978"/>
                    <a:pt x="669" y="947"/>
                  </a:cubicBezTo>
                  <a:cubicBezTo>
                    <a:pt x="547" y="1069"/>
                    <a:pt x="0" y="1221"/>
                    <a:pt x="183" y="1434"/>
                  </a:cubicBezTo>
                  <a:cubicBezTo>
                    <a:pt x="199" y="1442"/>
                    <a:pt x="217" y="1446"/>
                    <a:pt x="236" y="1446"/>
                  </a:cubicBezTo>
                  <a:cubicBezTo>
                    <a:pt x="286" y="1446"/>
                    <a:pt x="335" y="1417"/>
                    <a:pt x="335" y="1373"/>
                  </a:cubicBezTo>
                  <a:cubicBezTo>
                    <a:pt x="1307" y="704"/>
                    <a:pt x="2493" y="461"/>
                    <a:pt x="3617" y="187"/>
                  </a:cubicBezTo>
                  <a:cubicBezTo>
                    <a:pt x="3737" y="55"/>
                    <a:pt x="3691" y="1"/>
                    <a:pt x="3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71"/>
            <p:cNvSpPr/>
            <p:nvPr/>
          </p:nvSpPr>
          <p:spPr>
            <a:xfrm>
              <a:off x="2923575" y="1592425"/>
              <a:ext cx="60875" cy="23475"/>
            </a:xfrm>
            <a:custGeom>
              <a:rect b="b" l="l" r="r" t="t"/>
              <a:pathLst>
                <a:path extrusionOk="0" h="939" w="2435">
                  <a:moveTo>
                    <a:pt x="1862" y="0"/>
                  </a:moveTo>
                  <a:cubicBezTo>
                    <a:pt x="1113" y="0"/>
                    <a:pt x="49" y="297"/>
                    <a:pt x="0" y="906"/>
                  </a:cubicBezTo>
                  <a:cubicBezTo>
                    <a:pt x="37" y="929"/>
                    <a:pt x="73" y="938"/>
                    <a:pt x="108" y="938"/>
                  </a:cubicBezTo>
                  <a:cubicBezTo>
                    <a:pt x="308" y="938"/>
                    <a:pt x="493" y="623"/>
                    <a:pt x="700" y="571"/>
                  </a:cubicBezTo>
                  <a:cubicBezTo>
                    <a:pt x="791" y="541"/>
                    <a:pt x="851" y="511"/>
                    <a:pt x="943" y="480"/>
                  </a:cubicBezTo>
                  <a:cubicBezTo>
                    <a:pt x="943" y="480"/>
                    <a:pt x="943" y="450"/>
                    <a:pt x="973" y="450"/>
                  </a:cubicBezTo>
                  <a:lnTo>
                    <a:pt x="943" y="450"/>
                  </a:lnTo>
                  <a:cubicBezTo>
                    <a:pt x="1307" y="359"/>
                    <a:pt x="1703" y="267"/>
                    <a:pt x="2098" y="267"/>
                  </a:cubicBezTo>
                  <a:cubicBezTo>
                    <a:pt x="2126" y="295"/>
                    <a:pt x="2160" y="307"/>
                    <a:pt x="2194" y="307"/>
                  </a:cubicBezTo>
                  <a:cubicBezTo>
                    <a:pt x="2311" y="307"/>
                    <a:pt x="2435" y="172"/>
                    <a:pt x="2341" y="55"/>
                  </a:cubicBezTo>
                  <a:cubicBezTo>
                    <a:pt x="2214" y="18"/>
                    <a:pt x="2048" y="0"/>
                    <a:pt x="1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2" name="Google Shape;2982;p71"/>
          <p:cNvSpPr/>
          <p:nvPr/>
        </p:nvSpPr>
        <p:spPr>
          <a:xfrm>
            <a:off x="6908838" y="4005050"/>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6" name="Shape 2986"/>
        <p:cNvGrpSpPr/>
        <p:nvPr/>
      </p:nvGrpSpPr>
      <p:grpSpPr>
        <a:xfrm>
          <a:off x="0" y="0"/>
          <a:ext cx="0" cy="0"/>
          <a:chOff x="0" y="0"/>
          <a:chExt cx="0" cy="0"/>
        </a:xfrm>
      </p:grpSpPr>
      <p:sp>
        <p:nvSpPr>
          <p:cNvPr id="2987" name="Google Shape;2987;p72"/>
          <p:cNvSpPr txBox="1"/>
          <p:nvPr>
            <p:ph type="title"/>
          </p:nvPr>
        </p:nvSpPr>
        <p:spPr>
          <a:xfrm>
            <a:off x="1652700" y="1200150"/>
            <a:ext cx="5838600" cy="27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SELECCIÓN</a:t>
            </a:r>
            <a:endParaRPr sz="8000"/>
          </a:p>
          <a:p>
            <a:pPr indent="0" lvl="0" marL="0" rtl="0" algn="ctr">
              <a:spcBef>
                <a:spcPts val="0"/>
              </a:spcBef>
              <a:spcAft>
                <a:spcPts val="0"/>
              </a:spcAft>
              <a:buNone/>
            </a:pPr>
            <a:r>
              <a:rPr lang="en" sz="8000"/>
              <a:t>DEL MODELO</a:t>
            </a:r>
            <a:endParaRPr sz="8000"/>
          </a:p>
        </p:txBody>
      </p:sp>
      <p:grpSp>
        <p:nvGrpSpPr>
          <p:cNvPr id="2988" name="Google Shape;2988;p72"/>
          <p:cNvGrpSpPr/>
          <p:nvPr/>
        </p:nvGrpSpPr>
        <p:grpSpPr>
          <a:xfrm>
            <a:off x="92884" y="3107450"/>
            <a:ext cx="2098612" cy="2230502"/>
            <a:chOff x="1757900" y="2287400"/>
            <a:chExt cx="2633800" cy="2799325"/>
          </a:xfrm>
        </p:grpSpPr>
        <p:grpSp>
          <p:nvGrpSpPr>
            <p:cNvPr id="2989" name="Google Shape;2989;p72"/>
            <p:cNvGrpSpPr/>
            <p:nvPr/>
          </p:nvGrpSpPr>
          <p:grpSpPr>
            <a:xfrm>
              <a:off x="1757900" y="2367900"/>
              <a:ext cx="2633800" cy="2718825"/>
              <a:chOff x="1757900" y="2367900"/>
              <a:chExt cx="2633800" cy="2718825"/>
            </a:xfrm>
          </p:grpSpPr>
          <p:sp>
            <p:nvSpPr>
              <p:cNvPr id="2990" name="Google Shape;2990;p72"/>
              <p:cNvSpPr/>
              <p:nvPr/>
            </p:nvSpPr>
            <p:spPr>
              <a:xfrm>
                <a:off x="2771600" y="3933475"/>
                <a:ext cx="948375" cy="933925"/>
              </a:xfrm>
              <a:custGeom>
                <a:rect b="b" l="l" r="r" t="t"/>
                <a:pathLst>
                  <a:path extrusionOk="0" h="37357" w="37935">
                    <a:moveTo>
                      <a:pt x="0" y="1"/>
                    </a:moveTo>
                    <a:lnTo>
                      <a:pt x="5411" y="37357"/>
                    </a:lnTo>
                    <a:lnTo>
                      <a:pt x="32524" y="37357"/>
                    </a:lnTo>
                    <a:lnTo>
                      <a:pt x="37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72"/>
              <p:cNvSpPr/>
              <p:nvPr/>
            </p:nvSpPr>
            <p:spPr>
              <a:xfrm>
                <a:off x="2771600" y="3831650"/>
                <a:ext cx="952175" cy="190750"/>
              </a:xfrm>
              <a:custGeom>
                <a:rect b="b" l="l" r="r" t="t"/>
                <a:pathLst>
                  <a:path extrusionOk="0" h="7630" w="38087">
                    <a:moveTo>
                      <a:pt x="19058" y="1"/>
                    </a:moveTo>
                    <a:cubicBezTo>
                      <a:pt x="8511" y="1"/>
                      <a:pt x="0" y="1703"/>
                      <a:pt x="0" y="3800"/>
                    </a:cubicBezTo>
                    <a:cubicBezTo>
                      <a:pt x="0" y="5928"/>
                      <a:pt x="8511" y="7630"/>
                      <a:pt x="19058" y="7630"/>
                    </a:cubicBezTo>
                    <a:cubicBezTo>
                      <a:pt x="29575" y="7630"/>
                      <a:pt x="38086" y="5928"/>
                      <a:pt x="38086" y="3800"/>
                    </a:cubicBezTo>
                    <a:cubicBezTo>
                      <a:pt x="38086" y="1703"/>
                      <a:pt x="29575" y="1"/>
                      <a:pt x="19058" y="1"/>
                    </a:cubicBezTo>
                    <a:close/>
                  </a:path>
                </a:pathLst>
              </a:custGeom>
              <a:solidFill>
                <a:srgbClr val="61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72"/>
              <p:cNvSpPr/>
              <p:nvPr/>
            </p:nvSpPr>
            <p:spPr>
              <a:xfrm>
                <a:off x="1980550" y="2691050"/>
                <a:ext cx="389075" cy="262200"/>
              </a:xfrm>
              <a:custGeom>
                <a:rect b="b" l="l" r="r" t="t"/>
                <a:pathLst>
                  <a:path extrusionOk="0" h="10488" w="15563">
                    <a:moveTo>
                      <a:pt x="669" y="1"/>
                    </a:moveTo>
                    <a:cubicBezTo>
                      <a:pt x="0" y="1"/>
                      <a:pt x="851" y="761"/>
                      <a:pt x="1034" y="943"/>
                    </a:cubicBezTo>
                    <a:cubicBezTo>
                      <a:pt x="3162" y="3071"/>
                      <a:pt x="5441" y="5077"/>
                      <a:pt x="8025" y="6627"/>
                    </a:cubicBezTo>
                    <a:cubicBezTo>
                      <a:pt x="10274" y="7813"/>
                      <a:pt x="12554" y="9059"/>
                      <a:pt x="14803" y="10305"/>
                    </a:cubicBezTo>
                    <a:cubicBezTo>
                      <a:pt x="14907" y="10368"/>
                      <a:pt x="15055" y="10488"/>
                      <a:pt x="15196" y="10488"/>
                    </a:cubicBezTo>
                    <a:cubicBezTo>
                      <a:pt x="15260" y="10488"/>
                      <a:pt x="15323" y="10463"/>
                      <a:pt x="15381" y="10396"/>
                    </a:cubicBezTo>
                    <a:cubicBezTo>
                      <a:pt x="15563" y="9910"/>
                      <a:pt x="14712" y="9758"/>
                      <a:pt x="14438" y="9515"/>
                    </a:cubicBezTo>
                    <a:cubicBezTo>
                      <a:pt x="12827" y="8025"/>
                      <a:pt x="11794" y="6019"/>
                      <a:pt x="10153" y="4530"/>
                    </a:cubicBezTo>
                    <a:cubicBezTo>
                      <a:pt x="8694" y="3162"/>
                      <a:pt x="6961" y="2098"/>
                      <a:pt x="5137" y="1277"/>
                    </a:cubicBezTo>
                    <a:cubicBezTo>
                      <a:pt x="3678" y="791"/>
                      <a:pt x="2158" y="426"/>
                      <a:pt x="669"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72"/>
              <p:cNvSpPr/>
              <p:nvPr/>
            </p:nvSpPr>
            <p:spPr>
              <a:xfrm>
                <a:off x="1757900" y="2847450"/>
                <a:ext cx="413400" cy="84650"/>
              </a:xfrm>
              <a:custGeom>
                <a:rect b="b" l="l" r="r" t="t"/>
                <a:pathLst>
                  <a:path extrusionOk="0" h="3386" w="16536">
                    <a:moveTo>
                      <a:pt x="12143" y="599"/>
                    </a:moveTo>
                    <a:lnTo>
                      <a:pt x="12143" y="599"/>
                    </a:lnTo>
                    <a:cubicBezTo>
                      <a:pt x="12219" y="623"/>
                      <a:pt x="12295" y="645"/>
                      <a:pt x="12371" y="645"/>
                    </a:cubicBezTo>
                    <a:cubicBezTo>
                      <a:pt x="12564" y="702"/>
                      <a:pt x="12756" y="760"/>
                      <a:pt x="12948" y="810"/>
                    </a:cubicBezTo>
                    <a:lnTo>
                      <a:pt x="12948" y="810"/>
                    </a:lnTo>
                    <a:cubicBezTo>
                      <a:pt x="12695" y="754"/>
                      <a:pt x="12442" y="699"/>
                      <a:pt x="12189" y="614"/>
                    </a:cubicBezTo>
                    <a:cubicBezTo>
                      <a:pt x="12174" y="614"/>
                      <a:pt x="12158" y="606"/>
                      <a:pt x="12143" y="599"/>
                    </a:cubicBezTo>
                    <a:close/>
                    <a:moveTo>
                      <a:pt x="8811" y="0"/>
                    </a:moveTo>
                    <a:cubicBezTo>
                      <a:pt x="6868" y="0"/>
                      <a:pt x="4949" y="454"/>
                      <a:pt x="2766" y="1435"/>
                    </a:cubicBezTo>
                    <a:cubicBezTo>
                      <a:pt x="1885" y="1800"/>
                      <a:pt x="1003" y="2195"/>
                      <a:pt x="122" y="2560"/>
                    </a:cubicBezTo>
                    <a:cubicBezTo>
                      <a:pt x="61" y="2590"/>
                      <a:pt x="0" y="2651"/>
                      <a:pt x="31" y="2742"/>
                    </a:cubicBezTo>
                    <a:cubicBezTo>
                      <a:pt x="61" y="2924"/>
                      <a:pt x="244" y="2955"/>
                      <a:pt x="396" y="2955"/>
                    </a:cubicBezTo>
                    <a:cubicBezTo>
                      <a:pt x="2128" y="3228"/>
                      <a:pt x="3921" y="3350"/>
                      <a:pt x="5684" y="3380"/>
                    </a:cubicBezTo>
                    <a:cubicBezTo>
                      <a:pt x="5783" y="3384"/>
                      <a:pt x="5881" y="3385"/>
                      <a:pt x="5979" y="3385"/>
                    </a:cubicBezTo>
                    <a:cubicBezTo>
                      <a:pt x="8540" y="3385"/>
                      <a:pt x="10916" y="2268"/>
                      <a:pt x="13405" y="1800"/>
                    </a:cubicBezTo>
                    <a:cubicBezTo>
                      <a:pt x="13739" y="1735"/>
                      <a:pt x="14078" y="1716"/>
                      <a:pt x="14417" y="1716"/>
                    </a:cubicBezTo>
                    <a:cubicBezTo>
                      <a:pt x="14886" y="1716"/>
                      <a:pt x="15356" y="1752"/>
                      <a:pt x="15822" y="1752"/>
                    </a:cubicBezTo>
                    <a:cubicBezTo>
                      <a:pt x="15969" y="1752"/>
                      <a:pt x="16116" y="1748"/>
                      <a:pt x="16262" y="1739"/>
                    </a:cubicBezTo>
                    <a:cubicBezTo>
                      <a:pt x="16536" y="1526"/>
                      <a:pt x="15715" y="1496"/>
                      <a:pt x="15563" y="1435"/>
                    </a:cubicBezTo>
                    <a:lnTo>
                      <a:pt x="15502" y="1435"/>
                    </a:lnTo>
                    <a:lnTo>
                      <a:pt x="15441" y="1405"/>
                    </a:lnTo>
                    <a:lnTo>
                      <a:pt x="15320" y="1405"/>
                    </a:lnTo>
                    <a:cubicBezTo>
                      <a:pt x="15289" y="1374"/>
                      <a:pt x="15289" y="1374"/>
                      <a:pt x="15259" y="1374"/>
                    </a:cubicBezTo>
                    <a:lnTo>
                      <a:pt x="15229" y="1374"/>
                    </a:lnTo>
                    <a:cubicBezTo>
                      <a:pt x="15107" y="1313"/>
                      <a:pt x="14955" y="1283"/>
                      <a:pt x="14834" y="1222"/>
                    </a:cubicBezTo>
                    <a:lnTo>
                      <a:pt x="14773" y="1222"/>
                    </a:lnTo>
                    <a:cubicBezTo>
                      <a:pt x="14742" y="1192"/>
                      <a:pt x="14712" y="1192"/>
                      <a:pt x="14682" y="1192"/>
                    </a:cubicBezTo>
                    <a:lnTo>
                      <a:pt x="14712" y="1192"/>
                    </a:lnTo>
                    <a:cubicBezTo>
                      <a:pt x="14682" y="1192"/>
                      <a:pt x="14682" y="1161"/>
                      <a:pt x="14651" y="1161"/>
                    </a:cubicBezTo>
                    <a:lnTo>
                      <a:pt x="14621" y="1161"/>
                    </a:lnTo>
                    <a:cubicBezTo>
                      <a:pt x="14560" y="1131"/>
                      <a:pt x="14530" y="1131"/>
                      <a:pt x="14499" y="1101"/>
                    </a:cubicBezTo>
                    <a:lnTo>
                      <a:pt x="14469" y="1101"/>
                    </a:lnTo>
                    <a:cubicBezTo>
                      <a:pt x="12413" y="386"/>
                      <a:pt x="10602" y="0"/>
                      <a:pt x="881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72"/>
              <p:cNvSpPr/>
              <p:nvPr/>
            </p:nvSpPr>
            <p:spPr>
              <a:xfrm>
                <a:off x="1894625" y="2935200"/>
                <a:ext cx="440825" cy="164875"/>
              </a:xfrm>
              <a:custGeom>
                <a:rect b="b" l="l" r="r" t="t"/>
                <a:pathLst>
                  <a:path extrusionOk="0" h="6595" w="17633">
                    <a:moveTo>
                      <a:pt x="14131" y="1"/>
                    </a:moveTo>
                    <a:cubicBezTo>
                      <a:pt x="11703" y="1"/>
                      <a:pt x="9328" y="620"/>
                      <a:pt x="7237" y="1968"/>
                    </a:cubicBezTo>
                    <a:cubicBezTo>
                      <a:pt x="5231" y="3183"/>
                      <a:pt x="3225" y="4430"/>
                      <a:pt x="1218" y="5645"/>
                    </a:cubicBezTo>
                    <a:cubicBezTo>
                      <a:pt x="915" y="5828"/>
                      <a:pt x="611" y="5949"/>
                      <a:pt x="337" y="6101"/>
                    </a:cubicBezTo>
                    <a:cubicBezTo>
                      <a:pt x="1" y="6501"/>
                      <a:pt x="493" y="6595"/>
                      <a:pt x="929" y="6595"/>
                    </a:cubicBezTo>
                    <a:cubicBezTo>
                      <a:pt x="1123" y="6595"/>
                      <a:pt x="1307" y="6576"/>
                      <a:pt x="1401" y="6557"/>
                    </a:cubicBezTo>
                    <a:cubicBezTo>
                      <a:pt x="4380" y="6010"/>
                      <a:pt x="7723" y="6010"/>
                      <a:pt x="10307" y="4247"/>
                    </a:cubicBezTo>
                    <a:cubicBezTo>
                      <a:pt x="11827" y="3396"/>
                      <a:pt x="13073" y="2120"/>
                      <a:pt x="14653" y="1360"/>
                    </a:cubicBezTo>
                    <a:cubicBezTo>
                      <a:pt x="15474" y="1133"/>
                      <a:pt x="16269" y="591"/>
                      <a:pt x="17135" y="591"/>
                    </a:cubicBezTo>
                    <a:cubicBezTo>
                      <a:pt x="17199" y="591"/>
                      <a:pt x="17263" y="593"/>
                      <a:pt x="17328" y="600"/>
                    </a:cubicBezTo>
                    <a:cubicBezTo>
                      <a:pt x="17419" y="600"/>
                      <a:pt x="17511" y="539"/>
                      <a:pt x="17541" y="478"/>
                    </a:cubicBezTo>
                    <a:cubicBezTo>
                      <a:pt x="17602" y="478"/>
                      <a:pt x="17632" y="357"/>
                      <a:pt x="17571" y="296"/>
                    </a:cubicBezTo>
                    <a:cubicBezTo>
                      <a:pt x="17465" y="129"/>
                      <a:pt x="17252" y="75"/>
                      <a:pt x="17024" y="75"/>
                    </a:cubicBezTo>
                    <a:cubicBezTo>
                      <a:pt x="16796" y="75"/>
                      <a:pt x="16553" y="129"/>
                      <a:pt x="16386" y="174"/>
                    </a:cubicBezTo>
                    <a:cubicBezTo>
                      <a:pt x="15634" y="60"/>
                      <a:pt x="14880" y="1"/>
                      <a:pt x="14131"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72"/>
              <p:cNvSpPr/>
              <p:nvPr/>
            </p:nvSpPr>
            <p:spPr>
              <a:xfrm>
                <a:off x="2051275" y="3015725"/>
                <a:ext cx="462750" cy="170350"/>
              </a:xfrm>
              <a:custGeom>
                <a:rect b="b" l="l" r="r" t="t"/>
                <a:pathLst>
                  <a:path extrusionOk="0" h="6814" w="18510">
                    <a:moveTo>
                      <a:pt x="10088" y="4782"/>
                    </a:moveTo>
                    <a:cubicBezTo>
                      <a:pt x="10078" y="4786"/>
                      <a:pt x="10069" y="4791"/>
                      <a:pt x="10059" y="4795"/>
                    </a:cubicBezTo>
                    <a:cubicBezTo>
                      <a:pt x="10073" y="4795"/>
                      <a:pt x="10081" y="4789"/>
                      <a:pt x="10088" y="4782"/>
                    </a:cubicBezTo>
                    <a:close/>
                    <a:moveTo>
                      <a:pt x="9082" y="5269"/>
                    </a:moveTo>
                    <a:cubicBezTo>
                      <a:pt x="9073" y="5273"/>
                      <a:pt x="9065" y="5277"/>
                      <a:pt x="9056" y="5282"/>
                    </a:cubicBezTo>
                    <a:cubicBezTo>
                      <a:pt x="9056" y="5282"/>
                      <a:pt x="9073" y="5282"/>
                      <a:pt x="9082" y="5269"/>
                    </a:cubicBezTo>
                    <a:close/>
                    <a:moveTo>
                      <a:pt x="14350" y="0"/>
                    </a:moveTo>
                    <a:cubicBezTo>
                      <a:pt x="11337" y="0"/>
                      <a:pt x="8467" y="1410"/>
                      <a:pt x="5925" y="3032"/>
                    </a:cubicBezTo>
                    <a:cubicBezTo>
                      <a:pt x="4102" y="4218"/>
                      <a:pt x="2126" y="5069"/>
                      <a:pt x="302" y="6224"/>
                    </a:cubicBezTo>
                    <a:lnTo>
                      <a:pt x="333" y="6224"/>
                    </a:lnTo>
                    <a:cubicBezTo>
                      <a:pt x="0" y="6418"/>
                      <a:pt x="147" y="6813"/>
                      <a:pt x="475" y="6813"/>
                    </a:cubicBezTo>
                    <a:cubicBezTo>
                      <a:pt x="507" y="6813"/>
                      <a:pt x="540" y="6810"/>
                      <a:pt x="576" y="6801"/>
                    </a:cubicBezTo>
                    <a:cubicBezTo>
                      <a:pt x="3402" y="6315"/>
                      <a:pt x="6442" y="6437"/>
                      <a:pt x="9086" y="5251"/>
                    </a:cubicBezTo>
                    <a:lnTo>
                      <a:pt x="9086" y="5251"/>
                    </a:lnTo>
                    <a:cubicBezTo>
                      <a:pt x="9086" y="5259"/>
                      <a:pt x="9085" y="5265"/>
                      <a:pt x="9082" y="5269"/>
                    </a:cubicBezTo>
                    <a:lnTo>
                      <a:pt x="9082" y="5269"/>
                    </a:lnTo>
                    <a:cubicBezTo>
                      <a:pt x="9253" y="5185"/>
                      <a:pt x="9399" y="5125"/>
                      <a:pt x="9573" y="5038"/>
                    </a:cubicBezTo>
                    <a:lnTo>
                      <a:pt x="9542" y="5038"/>
                    </a:lnTo>
                    <a:cubicBezTo>
                      <a:pt x="9717" y="4951"/>
                      <a:pt x="9892" y="4864"/>
                      <a:pt x="10093" y="4776"/>
                    </a:cubicBezTo>
                    <a:lnTo>
                      <a:pt x="10093" y="4776"/>
                    </a:lnTo>
                    <a:cubicBezTo>
                      <a:pt x="10091" y="4778"/>
                      <a:pt x="10090" y="4780"/>
                      <a:pt x="10088" y="4782"/>
                    </a:cubicBezTo>
                    <a:lnTo>
                      <a:pt x="10088" y="4782"/>
                    </a:lnTo>
                    <a:cubicBezTo>
                      <a:pt x="12811" y="3504"/>
                      <a:pt x="15176" y="1359"/>
                      <a:pt x="18236" y="1026"/>
                    </a:cubicBezTo>
                    <a:cubicBezTo>
                      <a:pt x="18245" y="1045"/>
                      <a:pt x="18257" y="1052"/>
                      <a:pt x="18270" y="1052"/>
                    </a:cubicBezTo>
                    <a:cubicBezTo>
                      <a:pt x="18298" y="1052"/>
                      <a:pt x="18327" y="1017"/>
                      <a:pt x="18327" y="996"/>
                    </a:cubicBezTo>
                    <a:cubicBezTo>
                      <a:pt x="18448" y="935"/>
                      <a:pt x="18509" y="844"/>
                      <a:pt x="18509" y="722"/>
                    </a:cubicBezTo>
                    <a:cubicBezTo>
                      <a:pt x="18461" y="463"/>
                      <a:pt x="18239" y="402"/>
                      <a:pt x="17992" y="402"/>
                    </a:cubicBezTo>
                    <a:cubicBezTo>
                      <a:pt x="17776" y="402"/>
                      <a:pt x="17541" y="449"/>
                      <a:pt x="17384" y="449"/>
                    </a:cubicBezTo>
                    <a:cubicBezTo>
                      <a:pt x="17141" y="388"/>
                      <a:pt x="16898" y="358"/>
                      <a:pt x="16685" y="297"/>
                    </a:cubicBezTo>
                    <a:cubicBezTo>
                      <a:pt x="15900" y="93"/>
                      <a:pt x="15120" y="0"/>
                      <a:pt x="1435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72"/>
              <p:cNvSpPr/>
              <p:nvPr/>
            </p:nvSpPr>
            <p:spPr>
              <a:xfrm>
                <a:off x="2253350" y="2670425"/>
                <a:ext cx="266750" cy="354750"/>
              </a:xfrm>
              <a:custGeom>
                <a:rect b="b" l="l" r="r" t="t"/>
                <a:pathLst>
                  <a:path extrusionOk="0" h="14190" w="10670">
                    <a:moveTo>
                      <a:pt x="398" y="0"/>
                    </a:moveTo>
                    <a:cubicBezTo>
                      <a:pt x="346" y="0"/>
                      <a:pt x="295" y="10"/>
                      <a:pt x="244" y="36"/>
                    </a:cubicBezTo>
                    <a:cubicBezTo>
                      <a:pt x="0" y="218"/>
                      <a:pt x="152" y="522"/>
                      <a:pt x="244" y="735"/>
                    </a:cubicBezTo>
                    <a:cubicBezTo>
                      <a:pt x="1247" y="2558"/>
                      <a:pt x="2250" y="4382"/>
                      <a:pt x="3283" y="6145"/>
                    </a:cubicBezTo>
                    <a:cubicBezTo>
                      <a:pt x="3374" y="6267"/>
                      <a:pt x="3466" y="6388"/>
                      <a:pt x="3557" y="6510"/>
                    </a:cubicBezTo>
                    <a:lnTo>
                      <a:pt x="3526" y="6510"/>
                    </a:lnTo>
                    <a:cubicBezTo>
                      <a:pt x="4560" y="8394"/>
                      <a:pt x="5958" y="10036"/>
                      <a:pt x="7356" y="11707"/>
                    </a:cubicBezTo>
                    <a:cubicBezTo>
                      <a:pt x="8146" y="12619"/>
                      <a:pt x="9058" y="13440"/>
                      <a:pt x="10031" y="14170"/>
                    </a:cubicBezTo>
                    <a:cubicBezTo>
                      <a:pt x="10056" y="14182"/>
                      <a:pt x="10087" y="14189"/>
                      <a:pt x="10116" y="14189"/>
                    </a:cubicBezTo>
                    <a:cubicBezTo>
                      <a:pt x="10157" y="14189"/>
                      <a:pt x="10196" y="14175"/>
                      <a:pt x="10213" y="14139"/>
                    </a:cubicBezTo>
                    <a:cubicBezTo>
                      <a:pt x="10669" y="14109"/>
                      <a:pt x="10305" y="13622"/>
                      <a:pt x="10183" y="13440"/>
                    </a:cubicBezTo>
                    <a:cubicBezTo>
                      <a:pt x="9636" y="12680"/>
                      <a:pt x="9241" y="11859"/>
                      <a:pt x="9150" y="10948"/>
                    </a:cubicBezTo>
                    <a:cubicBezTo>
                      <a:pt x="8602" y="9245"/>
                      <a:pt x="7934" y="7604"/>
                      <a:pt x="6870" y="6175"/>
                    </a:cubicBezTo>
                    <a:cubicBezTo>
                      <a:pt x="5776" y="4382"/>
                      <a:pt x="4165" y="3075"/>
                      <a:pt x="2675" y="1677"/>
                    </a:cubicBezTo>
                    <a:cubicBezTo>
                      <a:pt x="2007" y="1099"/>
                      <a:pt x="1368" y="461"/>
                      <a:pt x="608" y="36"/>
                    </a:cubicBezTo>
                    <a:cubicBezTo>
                      <a:pt x="538" y="18"/>
                      <a:pt x="468" y="0"/>
                      <a:pt x="39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72"/>
              <p:cNvSpPr/>
              <p:nvPr/>
            </p:nvSpPr>
            <p:spPr>
              <a:xfrm>
                <a:off x="2481325" y="2743800"/>
                <a:ext cx="194550" cy="394100"/>
              </a:xfrm>
              <a:custGeom>
                <a:rect b="b" l="l" r="r" t="t"/>
                <a:pathLst>
                  <a:path extrusionOk="0" h="15764" w="7782">
                    <a:moveTo>
                      <a:pt x="425" y="0"/>
                    </a:moveTo>
                    <a:cubicBezTo>
                      <a:pt x="336" y="0"/>
                      <a:pt x="245" y="42"/>
                      <a:pt x="152" y="140"/>
                    </a:cubicBezTo>
                    <a:cubicBezTo>
                      <a:pt x="0" y="809"/>
                      <a:pt x="365" y="1538"/>
                      <a:pt x="395" y="2237"/>
                    </a:cubicBezTo>
                    <a:cubicBezTo>
                      <a:pt x="395" y="2237"/>
                      <a:pt x="395" y="2207"/>
                      <a:pt x="395" y="2207"/>
                    </a:cubicBezTo>
                    <a:cubicBezTo>
                      <a:pt x="395" y="2222"/>
                      <a:pt x="403" y="2238"/>
                      <a:pt x="411" y="2253"/>
                    </a:cubicBezTo>
                    <a:lnTo>
                      <a:pt x="411" y="2253"/>
                    </a:lnTo>
                    <a:cubicBezTo>
                      <a:pt x="407" y="2249"/>
                      <a:pt x="402" y="2244"/>
                      <a:pt x="395" y="2237"/>
                    </a:cubicBezTo>
                    <a:lnTo>
                      <a:pt x="395" y="2237"/>
                    </a:lnTo>
                    <a:cubicBezTo>
                      <a:pt x="426" y="2268"/>
                      <a:pt x="426" y="2329"/>
                      <a:pt x="426" y="2359"/>
                    </a:cubicBezTo>
                    <a:cubicBezTo>
                      <a:pt x="1186" y="5976"/>
                      <a:pt x="4256" y="14244"/>
                      <a:pt x="7629" y="15763"/>
                    </a:cubicBezTo>
                    <a:cubicBezTo>
                      <a:pt x="7751" y="15672"/>
                      <a:pt x="7781" y="15520"/>
                      <a:pt x="7751" y="15399"/>
                    </a:cubicBezTo>
                    <a:cubicBezTo>
                      <a:pt x="7569" y="12876"/>
                      <a:pt x="7113" y="10353"/>
                      <a:pt x="6110" y="8043"/>
                    </a:cubicBezTo>
                    <a:cubicBezTo>
                      <a:pt x="6292" y="7283"/>
                      <a:pt x="5654" y="6462"/>
                      <a:pt x="5259" y="5824"/>
                    </a:cubicBezTo>
                    <a:cubicBezTo>
                      <a:pt x="4073" y="4183"/>
                      <a:pt x="2736" y="2663"/>
                      <a:pt x="1490" y="1082"/>
                    </a:cubicBezTo>
                    <a:cubicBezTo>
                      <a:pt x="1190" y="858"/>
                      <a:pt x="830" y="0"/>
                      <a:pt x="425"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72"/>
              <p:cNvSpPr/>
              <p:nvPr/>
            </p:nvSpPr>
            <p:spPr>
              <a:xfrm>
                <a:off x="2210275" y="3122375"/>
                <a:ext cx="456475" cy="137925"/>
              </a:xfrm>
              <a:custGeom>
                <a:rect b="b" l="l" r="r" t="t"/>
                <a:pathLst>
                  <a:path extrusionOk="0" h="5517" w="18259">
                    <a:moveTo>
                      <a:pt x="12382" y="0"/>
                    </a:moveTo>
                    <a:cubicBezTo>
                      <a:pt x="9286" y="0"/>
                      <a:pt x="6654" y="954"/>
                      <a:pt x="3486" y="3052"/>
                    </a:cubicBezTo>
                    <a:cubicBezTo>
                      <a:pt x="2362" y="3721"/>
                      <a:pt x="1298" y="4420"/>
                      <a:pt x="173" y="5089"/>
                    </a:cubicBezTo>
                    <a:cubicBezTo>
                      <a:pt x="0" y="5262"/>
                      <a:pt x="155" y="5516"/>
                      <a:pt x="379" y="5516"/>
                    </a:cubicBezTo>
                    <a:cubicBezTo>
                      <a:pt x="391" y="5516"/>
                      <a:pt x="404" y="5516"/>
                      <a:pt x="416" y="5514"/>
                    </a:cubicBezTo>
                    <a:cubicBezTo>
                      <a:pt x="3517" y="5241"/>
                      <a:pt x="6617" y="4876"/>
                      <a:pt x="9565" y="3842"/>
                    </a:cubicBezTo>
                    <a:cubicBezTo>
                      <a:pt x="11663" y="3143"/>
                      <a:pt x="13639" y="2049"/>
                      <a:pt x="15766" y="1350"/>
                    </a:cubicBezTo>
                    <a:cubicBezTo>
                      <a:pt x="16192" y="1198"/>
                      <a:pt x="16617" y="1137"/>
                      <a:pt x="17073" y="1107"/>
                    </a:cubicBezTo>
                    <a:lnTo>
                      <a:pt x="17012" y="1107"/>
                    </a:lnTo>
                    <a:cubicBezTo>
                      <a:pt x="17286" y="1107"/>
                      <a:pt x="17560" y="1076"/>
                      <a:pt x="17833" y="1076"/>
                    </a:cubicBezTo>
                    <a:cubicBezTo>
                      <a:pt x="17848" y="1122"/>
                      <a:pt x="17894" y="1145"/>
                      <a:pt x="17940" y="1145"/>
                    </a:cubicBezTo>
                    <a:cubicBezTo>
                      <a:pt x="17985" y="1145"/>
                      <a:pt x="18031" y="1122"/>
                      <a:pt x="18046" y="1076"/>
                    </a:cubicBezTo>
                    <a:cubicBezTo>
                      <a:pt x="18137" y="1076"/>
                      <a:pt x="18228" y="985"/>
                      <a:pt x="18259" y="864"/>
                    </a:cubicBezTo>
                    <a:cubicBezTo>
                      <a:pt x="18227" y="582"/>
                      <a:pt x="17978" y="518"/>
                      <a:pt x="17690" y="518"/>
                    </a:cubicBezTo>
                    <a:cubicBezTo>
                      <a:pt x="17450" y="518"/>
                      <a:pt x="17183" y="562"/>
                      <a:pt x="16992" y="562"/>
                    </a:cubicBezTo>
                    <a:cubicBezTo>
                      <a:pt x="16967" y="562"/>
                      <a:pt x="16943" y="561"/>
                      <a:pt x="16921" y="560"/>
                    </a:cubicBezTo>
                    <a:cubicBezTo>
                      <a:pt x="15255" y="192"/>
                      <a:pt x="13772" y="0"/>
                      <a:pt x="1238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72"/>
              <p:cNvSpPr/>
              <p:nvPr/>
            </p:nvSpPr>
            <p:spPr>
              <a:xfrm>
                <a:off x="2695600" y="2840750"/>
                <a:ext cx="120025" cy="405825"/>
              </a:xfrm>
              <a:custGeom>
                <a:rect b="b" l="l" r="r" t="t"/>
                <a:pathLst>
                  <a:path extrusionOk="0" h="16233" w="4801">
                    <a:moveTo>
                      <a:pt x="673" y="0"/>
                    </a:moveTo>
                    <a:cubicBezTo>
                      <a:pt x="498" y="0"/>
                      <a:pt x="367" y="300"/>
                      <a:pt x="335" y="1125"/>
                    </a:cubicBezTo>
                    <a:cubicBezTo>
                      <a:pt x="335" y="1125"/>
                      <a:pt x="335" y="1125"/>
                      <a:pt x="335" y="1095"/>
                    </a:cubicBezTo>
                    <a:cubicBezTo>
                      <a:pt x="305" y="1429"/>
                      <a:pt x="274" y="1794"/>
                      <a:pt x="274" y="2128"/>
                    </a:cubicBezTo>
                    <a:cubicBezTo>
                      <a:pt x="274" y="2098"/>
                      <a:pt x="274" y="2098"/>
                      <a:pt x="274" y="2098"/>
                    </a:cubicBezTo>
                    <a:cubicBezTo>
                      <a:pt x="244" y="2311"/>
                      <a:pt x="244" y="2524"/>
                      <a:pt x="213" y="2736"/>
                    </a:cubicBezTo>
                    <a:cubicBezTo>
                      <a:pt x="1" y="4925"/>
                      <a:pt x="396" y="7113"/>
                      <a:pt x="791" y="9241"/>
                    </a:cubicBezTo>
                    <a:cubicBezTo>
                      <a:pt x="1308" y="10700"/>
                      <a:pt x="2098" y="12037"/>
                      <a:pt x="2584" y="13496"/>
                    </a:cubicBezTo>
                    <a:cubicBezTo>
                      <a:pt x="2584" y="13496"/>
                      <a:pt x="2584" y="13496"/>
                      <a:pt x="2584" y="13527"/>
                    </a:cubicBezTo>
                    <a:lnTo>
                      <a:pt x="2615" y="13527"/>
                    </a:lnTo>
                    <a:cubicBezTo>
                      <a:pt x="2767" y="14135"/>
                      <a:pt x="2979" y="14712"/>
                      <a:pt x="3344" y="15229"/>
                    </a:cubicBezTo>
                    <a:cubicBezTo>
                      <a:pt x="3496" y="15533"/>
                      <a:pt x="3435" y="16232"/>
                      <a:pt x="3891" y="16232"/>
                    </a:cubicBezTo>
                    <a:cubicBezTo>
                      <a:pt x="4104" y="16171"/>
                      <a:pt x="4104" y="15928"/>
                      <a:pt x="4013" y="15776"/>
                    </a:cubicBezTo>
                    <a:cubicBezTo>
                      <a:pt x="4074" y="15685"/>
                      <a:pt x="3983" y="15594"/>
                      <a:pt x="3952" y="15503"/>
                    </a:cubicBezTo>
                    <a:cubicBezTo>
                      <a:pt x="3283" y="13800"/>
                      <a:pt x="3739" y="11916"/>
                      <a:pt x="4104" y="10183"/>
                    </a:cubicBezTo>
                    <a:cubicBezTo>
                      <a:pt x="4104" y="10183"/>
                      <a:pt x="4104" y="10214"/>
                      <a:pt x="4104" y="10214"/>
                    </a:cubicBezTo>
                    <a:cubicBezTo>
                      <a:pt x="4800" y="7399"/>
                      <a:pt x="3356" y="4734"/>
                      <a:pt x="2083" y="2311"/>
                    </a:cubicBezTo>
                    <a:lnTo>
                      <a:pt x="2083" y="2311"/>
                    </a:lnTo>
                    <a:cubicBezTo>
                      <a:pt x="2087" y="2311"/>
                      <a:pt x="2092" y="2311"/>
                      <a:pt x="2098" y="2311"/>
                    </a:cubicBezTo>
                    <a:cubicBezTo>
                      <a:pt x="2007" y="2128"/>
                      <a:pt x="1916" y="1916"/>
                      <a:pt x="1824" y="1733"/>
                    </a:cubicBezTo>
                    <a:cubicBezTo>
                      <a:pt x="1824" y="1733"/>
                      <a:pt x="1794" y="1703"/>
                      <a:pt x="1794" y="1703"/>
                    </a:cubicBezTo>
                    <a:cubicBezTo>
                      <a:pt x="1794" y="1673"/>
                      <a:pt x="1794" y="1673"/>
                      <a:pt x="1764" y="1642"/>
                    </a:cubicBezTo>
                    <a:cubicBezTo>
                      <a:pt x="1468" y="1012"/>
                      <a:pt x="995" y="0"/>
                      <a:pt x="673"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72"/>
              <p:cNvSpPr/>
              <p:nvPr/>
            </p:nvSpPr>
            <p:spPr>
              <a:xfrm>
                <a:off x="2213900" y="3215325"/>
                <a:ext cx="590075" cy="121750"/>
              </a:xfrm>
              <a:custGeom>
                <a:rect b="b" l="l" r="r" t="t"/>
                <a:pathLst>
                  <a:path extrusionOk="0" h="4870" w="23603">
                    <a:moveTo>
                      <a:pt x="17227" y="1"/>
                    </a:moveTo>
                    <a:cubicBezTo>
                      <a:pt x="15350" y="1"/>
                      <a:pt x="13469" y="373"/>
                      <a:pt x="11700" y="945"/>
                    </a:cubicBezTo>
                    <a:lnTo>
                      <a:pt x="11670" y="945"/>
                    </a:lnTo>
                    <a:cubicBezTo>
                      <a:pt x="11518" y="1006"/>
                      <a:pt x="11366" y="1036"/>
                      <a:pt x="11214" y="1097"/>
                    </a:cubicBezTo>
                    <a:lnTo>
                      <a:pt x="11244" y="1097"/>
                    </a:lnTo>
                    <a:cubicBezTo>
                      <a:pt x="6201" y="3085"/>
                      <a:pt x="0" y="4869"/>
                      <a:pt x="9424" y="4869"/>
                    </a:cubicBezTo>
                    <a:cubicBezTo>
                      <a:pt x="9656" y="4869"/>
                      <a:pt x="9898" y="4868"/>
                      <a:pt x="10150" y="4866"/>
                    </a:cubicBezTo>
                    <a:cubicBezTo>
                      <a:pt x="12521" y="4805"/>
                      <a:pt x="14649" y="3620"/>
                      <a:pt x="16928" y="3073"/>
                    </a:cubicBezTo>
                    <a:cubicBezTo>
                      <a:pt x="18144" y="2586"/>
                      <a:pt x="19421" y="2374"/>
                      <a:pt x="20667" y="1948"/>
                    </a:cubicBezTo>
                    <a:cubicBezTo>
                      <a:pt x="21305" y="1827"/>
                      <a:pt x="22096" y="1918"/>
                      <a:pt x="22643" y="1523"/>
                    </a:cubicBezTo>
                    <a:cubicBezTo>
                      <a:pt x="22855" y="1614"/>
                      <a:pt x="23038" y="1735"/>
                      <a:pt x="23220" y="1887"/>
                    </a:cubicBezTo>
                    <a:cubicBezTo>
                      <a:pt x="23263" y="1930"/>
                      <a:pt x="23309" y="1948"/>
                      <a:pt x="23352" y="1948"/>
                    </a:cubicBezTo>
                    <a:cubicBezTo>
                      <a:pt x="23493" y="1948"/>
                      <a:pt x="23603" y="1760"/>
                      <a:pt x="23463" y="1644"/>
                    </a:cubicBezTo>
                    <a:cubicBezTo>
                      <a:pt x="23342" y="1523"/>
                      <a:pt x="23190" y="1431"/>
                      <a:pt x="23038" y="1371"/>
                    </a:cubicBezTo>
                    <a:cubicBezTo>
                      <a:pt x="21457" y="793"/>
                      <a:pt x="19846" y="246"/>
                      <a:pt x="18174" y="33"/>
                    </a:cubicBezTo>
                    <a:cubicBezTo>
                      <a:pt x="17859" y="11"/>
                      <a:pt x="17543" y="1"/>
                      <a:pt x="172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72"/>
              <p:cNvSpPr/>
              <p:nvPr/>
            </p:nvSpPr>
            <p:spPr>
              <a:xfrm>
                <a:off x="2846825" y="2959300"/>
                <a:ext cx="114000" cy="429950"/>
              </a:xfrm>
              <a:custGeom>
                <a:rect b="b" l="l" r="r" t="t"/>
                <a:pathLst>
                  <a:path extrusionOk="0" h="17198" w="4560">
                    <a:moveTo>
                      <a:pt x="1155" y="1"/>
                    </a:moveTo>
                    <a:cubicBezTo>
                      <a:pt x="791" y="213"/>
                      <a:pt x="1095" y="882"/>
                      <a:pt x="1004" y="1247"/>
                    </a:cubicBezTo>
                    <a:cubicBezTo>
                      <a:pt x="973" y="2098"/>
                      <a:pt x="456" y="2797"/>
                      <a:pt x="304" y="3587"/>
                    </a:cubicBezTo>
                    <a:cubicBezTo>
                      <a:pt x="0" y="5077"/>
                      <a:pt x="365" y="6505"/>
                      <a:pt x="426" y="7964"/>
                    </a:cubicBezTo>
                    <a:cubicBezTo>
                      <a:pt x="304" y="9180"/>
                      <a:pt x="639" y="10335"/>
                      <a:pt x="882" y="11520"/>
                    </a:cubicBezTo>
                    <a:cubicBezTo>
                      <a:pt x="882" y="11503"/>
                      <a:pt x="882" y="11490"/>
                      <a:pt x="882" y="11490"/>
                    </a:cubicBezTo>
                    <a:cubicBezTo>
                      <a:pt x="1247" y="13010"/>
                      <a:pt x="1946" y="14438"/>
                      <a:pt x="2645" y="15806"/>
                    </a:cubicBezTo>
                    <a:cubicBezTo>
                      <a:pt x="2645" y="15806"/>
                      <a:pt x="2645" y="15806"/>
                      <a:pt x="2645" y="15776"/>
                    </a:cubicBezTo>
                    <a:cubicBezTo>
                      <a:pt x="2736" y="15989"/>
                      <a:pt x="2827" y="16201"/>
                      <a:pt x="2918" y="16414"/>
                    </a:cubicBezTo>
                    <a:cubicBezTo>
                      <a:pt x="2888" y="16596"/>
                      <a:pt x="2858" y="16779"/>
                      <a:pt x="2858" y="16931"/>
                    </a:cubicBezTo>
                    <a:cubicBezTo>
                      <a:pt x="2858" y="17106"/>
                      <a:pt x="2991" y="17197"/>
                      <a:pt x="3126" y="17197"/>
                    </a:cubicBezTo>
                    <a:cubicBezTo>
                      <a:pt x="3250" y="17197"/>
                      <a:pt x="3376" y="17121"/>
                      <a:pt x="3405" y="16961"/>
                    </a:cubicBezTo>
                    <a:cubicBezTo>
                      <a:pt x="3587" y="15867"/>
                      <a:pt x="3678" y="14742"/>
                      <a:pt x="3891" y="13648"/>
                    </a:cubicBezTo>
                    <a:cubicBezTo>
                      <a:pt x="3921" y="13527"/>
                      <a:pt x="3952" y="13405"/>
                      <a:pt x="3982" y="13283"/>
                    </a:cubicBezTo>
                    <a:cubicBezTo>
                      <a:pt x="4225" y="11642"/>
                      <a:pt x="4560" y="10001"/>
                      <a:pt x="4377" y="8359"/>
                    </a:cubicBezTo>
                    <a:cubicBezTo>
                      <a:pt x="4134" y="6475"/>
                      <a:pt x="3557" y="4712"/>
                      <a:pt x="2827" y="2979"/>
                    </a:cubicBezTo>
                    <a:cubicBezTo>
                      <a:pt x="2341" y="2037"/>
                      <a:pt x="2189" y="882"/>
                      <a:pt x="1429" y="92"/>
                    </a:cubicBezTo>
                    <a:cubicBezTo>
                      <a:pt x="1368" y="31"/>
                      <a:pt x="1247" y="1"/>
                      <a:pt x="115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72"/>
              <p:cNvSpPr/>
              <p:nvPr/>
            </p:nvSpPr>
            <p:spPr>
              <a:xfrm>
                <a:off x="3127225" y="3215750"/>
                <a:ext cx="136800" cy="474375"/>
              </a:xfrm>
              <a:custGeom>
                <a:rect b="b" l="l" r="r" t="t"/>
                <a:pathLst>
                  <a:path extrusionOk="0" h="18975" w="5472">
                    <a:moveTo>
                      <a:pt x="4412" y="0"/>
                    </a:moveTo>
                    <a:cubicBezTo>
                      <a:pt x="4340" y="0"/>
                      <a:pt x="4257" y="66"/>
                      <a:pt x="4165" y="229"/>
                    </a:cubicBezTo>
                    <a:cubicBezTo>
                      <a:pt x="3861" y="1262"/>
                      <a:pt x="3314" y="2205"/>
                      <a:pt x="2918" y="3177"/>
                    </a:cubicBezTo>
                    <a:cubicBezTo>
                      <a:pt x="2432" y="4728"/>
                      <a:pt x="1794" y="6217"/>
                      <a:pt x="1338" y="7737"/>
                    </a:cubicBezTo>
                    <a:cubicBezTo>
                      <a:pt x="1307" y="7889"/>
                      <a:pt x="1277" y="8010"/>
                      <a:pt x="1216" y="8162"/>
                    </a:cubicBezTo>
                    <a:cubicBezTo>
                      <a:pt x="1230" y="8162"/>
                      <a:pt x="1238" y="8156"/>
                      <a:pt x="1242" y="8149"/>
                    </a:cubicBezTo>
                    <a:lnTo>
                      <a:pt x="1242" y="8149"/>
                    </a:lnTo>
                    <a:cubicBezTo>
                      <a:pt x="940" y="9237"/>
                      <a:pt x="669" y="10296"/>
                      <a:pt x="639" y="11445"/>
                    </a:cubicBezTo>
                    <a:cubicBezTo>
                      <a:pt x="213" y="13117"/>
                      <a:pt x="0" y="14849"/>
                      <a:pt x="760" y="16460"/>
                    </a:cubicBezTo>
                    <a:cubicBezTo>
                      <a:pt x="912" y="17129"/>
                      <a:pt x="1125" y="17767"/>
                      <a:pt x="1368" y="18406"/>
                    </a:cubicBezTo>
                    <a:cubicBezTo>
                      <a:pt x="1338" y="18497"/>
                      <a:pt x="1368" y="18649"/>
                      <a:pt x="1490" y="18709"/>
                    </a:cubicBezTo>
                    <a:cubicBezTo>
                      <a:pt x="1490" y="18709"/>
                      <a:pt x="1490" y="18740"/>
                      <a:pt x="1490" y="18740"/>
                    </a:cubicBezTo>
                    <a:cubicBezTo>
                      <a:pt x="1407" y="18864"/>
                      <a:pt x="1508" y="18974"/>
                      <a:pt x="1609" y="18974"/>
                    </a:cubicBezTo>
                    <a:cubicBezTo>
                      <a:pt x="1656" y="18974"/>
                      <a:pt x="1704" y="18950"/>
                      <a:pt x="1733" y="18892"/>
                    </a:cubicBezTo>
                    <a:cubicBezTo>
                      <a:pt x="1763" y="18831"/>
                      <a:pt x="1763" y="18770"/>
                      <a:pt x="1763" y="18679"/>
                    </a:cubicBezTo>
                    <a:cubicBezTo>
                      <a:pt x="2128" y="18223"/>
                      <a:pt x="1946" y="17615"/>
                      <a:pt x="1946" y="17099"/>
                    </a:cubicBezTo>
                    <a:cubicBezTo>
                      <a:pt x="1946" y="16551"/>
                      <a:pt x="2128" y="16065"/>
                      <a:pt x="2341" y="15579"/>
                    </a:cubicBezTo>
                    <a:cubicBezTo>
                      <a:pt x="3922" y="12326"/>
                      <a:pt x="5472" y="8922"/>
                      <a:pt x="5198" y="5214"/>
                    </a:cubicBezTo>
                    <a:cubicBezTo>
                      <a:pt x="5198" y="3846"/>
                      <a:pt x="4925" y="2478"/>
                      <a:pt x="4803" y="1141"/>
                    </a:cubicBezTo>
                    <a:cubicBezTo>
                      <a:pt x="4803" y="1110"/>
                      <a:pt x="4803" y="1050"/>
                      <a:pt x="4773" y="1019"/>
                    </a:cubicBezTo>
                    <a:cubicBezTo>
                      <a:pt x="4773" y="989"/>
                      <a:pt x="4773" y="989"/>
                      <a:pt x="4773" y="989"/>
                    </a:cubicBezTo>
                    <a:cubicBezTo>
                      <a:pt x="4773" y="989"/>
                      <a:pt x="4773" y="989"/>
                      <a:pt x="4773" y="958"/>
                    </a:cubicBezTo>
                    <a:cubicBezTo>
                      <a:pt x="4773" y="702"/>
                      <a:pt x="4648" y="0"/>
                      <a:pt x="441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72"/>
              <p:cNvSpPr/>
              <p:nvPr/>
            </p:nvSpPr>
            <p:spPr>
              <a:xfrm>
                <a:off x="3207775" y="3462575"/>
                <a:ext cx="150600" cy="353350"/>
              </a:xfrm>
              <a:custGeom>
                <a:rect b="b" l="l" r="r" t="t"/>
                <a:pathLst>
                  <a:path extrusionOk="0" h="14134" w="6024">
                    <a:moveTo>
                      <a:pt x="5368" y="0"/>
                    </a:moveTo>
                    <a:cubicBezTo>
                      <a:pt x="5213" y="0"/>
                      <a:pt x="4983" y="263"/>
                      <a:pt x="4651" y="903"/>
                    </a:cubicBezTo>
                    <a:cubicBezTo>
                      <a:pt x="3253" y="2879"/>
                      <a:pt x="2645" y="5250"/>
                      <a:pt x="1368" y="7286"/>
                    </a:cubicBezTo>
                    <a:cubicBezTo>
                      <a:pt x="700" y="8411"/>
                      <a:pt x="0" y="9657"/>
                      <a:pt x="456" y="10964"/>
                    </a:cubicBezTo>
                    <a:cubicBezTo>
                      <a:pt x="548" y="11724"/>
                      <a:pt x="700" y="12454"/>
                      <a:pt x="669" y="13244"/>
                    </a:cubicBezTo>
                    <a:cubicBezTo>
                      <a:pt x="698" y="13529"/>
                      <a:pt x="673" y="14134"/>
                      <a:pt x="1070" y="14134"/>
                    </a:cubicBezTo>
                    <a:cubicBezTo>
                      <a:pt x="1096" y="14134"/>
                      <a:pt x="1125" y="14131"/>
                      <a:pt x="1155" y="14125"/>
                    </a:cubicBezTo>
                    <a:cubicBezTo>
                      <a:pt x="1277" y="14095"/>
                      <a:pt x="1368" y="13943"/>
                      <a:pt x="1399" y="13821"/>
                    </a:cubicBezTo>
                    <a:cubicBezTo>
                      <a:pt x="1733" y="12666"/>
                      <a:pt x="2584" y="11754"/>
                      <a:pt x="3131" y="10660"/>
                    </a:cubicBezTo>
                    <a:cubicBezTo>
                      <a:pt x="4073" y="9019"/>
                      <a:pt x="4985" y="7226"/>
                      <a:pt x="5289" y="5311"/>
                    </a:cubicBezTo>
                    <a:cubicBezTo>
                      <a:pt x="5338" y="4672"/>
                      <a:pt x="6023" y="0"/>
                      <a:pt x="536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72"/>
              <p:cNvSpPr/>
              <p:nvPr/>
            </p:nvSpPr>
            <p:spPr>
              <a:xfrm>
                <a:off x="2790600" y="3778650"/>
                <a:ext cx="460050" cy="89625"/>
              </a:xfrm>
              <a:custGeom>
                <a:rect b="b" l="l" r="r" t="t"/>
                <a:pathLst>
                  <a:path extrusionOk="0" h="3585" w="18402">
                    <a:moveTo>
                      <a:pt x="639" y="1148"/>
                    </a:moveTo>
                    <a:lnTo>
                      <a:pt x="639" y="1148"/>
                    </a:lnTo>
                    <a:cubicBezTo>
                      <a:pt x="699" y="1178"/>
                      <a:pt x="760" y="1178"/>
                      <a:pt x="790" y="1209"/>
                    </a:cubicBezTo>
                    <a:cubicBezTo>
                      <a:pt x="730" y="1178"/>
                      <a:pt x="699" y="1178"/>
                      <a:pt x="639" y="1148"/>
                    </a:cubicBezTo>
                    <a:close/>
                    <a:moveTo>
                      <a:pt x="7930" y="0"/>
                    </a:moveTo>
                    <a:cubicBezTo>
                      <a:pt x="6264" y="0"/>
                      <a:pt x="4604" y="242"/>
                      <a:pt x="2979" y="601"/>
                    </a:cubicBezTo>
                    <a:lnTo>
                      <a:pt x="2949" y="601"/>
                    </a:lnTo>
                    <a:cubicBezTo>
                      <a:pt x="2037" y="753"/>
                      <a:pt x="1125" y="814"/>
                      <a:pt x="183" y="874"/>
                    </a:cubicBezTo>
                    <a:cubicBezTo>
                      <a:pt x="91" y="874"/>
                      <a:pt x="0" y="996"/>
                      <a:pt x="61" y="1118"/>
                    </a:cubicBezTo>
                    <a:cubicBezTo>
                      <a:pt x="2436" y="2408"/>
                      <a:pt x="5320" y="3584"/>
                      <a:pt x="8085" y="3584"/>
                    </a:cubicBezTo>
                    <a:cubicBezTo>
                      <a:pt x="8187" y="3584"/>
                      <a:pt x="8288" y="3583"/>
                      <a:pt x="8389" y="3580"/>
                    </a:cubicBezTo>
                    <a:cubicBezTo>
                      <a:pt x="11490" y="3488"/>
                      <a:pt x="14590" y="2941"/>
                      <a:pt x="17721" y="2668"/>
                    </a:cubicBezTo>
                    <a:cubicBezTo>
                      <a:pt x="17758" y="2705"/>
                      <a:pt x="17808" y="2731"/>
                      <a:pt x="17854" y="2731"/>
                    </a:cubicBezTo>
                    <a:cubicBezTo>
                      <a:pt x="17883" y="2731"/>
                      <a:pt x="17910" y="2721"/>
                      <a:pt x="17934" y="2698"/>
                    </a:cubicBezTo>
                    <a:cubicBezTo>
                      <a:pt x="17954" y="2702"/>
                      <a:pt x="17973" y="2704"/>
                      <a:pt x="17992" y="2704"/>
                    </a:cubicBezTo>
                    <a:cubicBezTo>
                      <a:pt x="18260" y="2704"/>
                      <a:pt x="18402" y="2323"/>
                      <a:pt x="18146" y="2181"/>
                    </a:cubicBezTo>
                    <a:cubicBezTo>
                      <a:pt x="18015" y="2067"/>
                      <a:pt x="17849" y="2040"/>
                      <a:pt x="17676" y="2040"/>
                    </a:cubicBezTo>
                    <a:cubicBezTo>
                      <a:pt x="17528" y="2040"/>
                      <a:pt x="17375" y="2060"/>
                      <a:pt x="17235" y="2060"/>
                    </a:cubicBezTo>
                    <a:cubicBezTo>
                      <a:pt x="15350" y="935"/>
                      <a:pt x="13131" y="510"/>
                      <a:pt x="10943" y="267"/>
                    </a:cubicBezTo>
                    <a:lnTo>
                      <a:pt x="10943" y="267"/>
                    </a:lnTo>
                    <a:cubicBezTo>
                      <a:pt x="10943" y="267"/>
                      <a:pt x="10973" y="297"/>
                      <a:pt x="10973" y="297"/>
                    </a:cubicBezTo>
                    <a:cubicBezTo>
                      <a:pt x="9961" y="90"/>
                      <a:pt x="8944" y="0"/>
                      <a:pt x="79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72"/>
              <p:cNvSpPr/>
              <p:nvPr/>
            </p:nvSpPr>
            <p:spPr>
              <a:xfrm>
                <a:off x="2631275" y="3649200"/>
                <a:ext cx="553775" cy="97375"/>
              </a:xfrm>
              <a:custGeom>
                <a:rect b="b" l="l" r="r" t="t"/>
                <a:pathLst>
                  <a:path extrusionOk="0" h="3895" w="22151">
                    <a:moveTo>
                      <a:pt x="9621" y="0"/>
                    </a:moveTo>
                    <a:cubicBezTo>
                      <a:pt x="9470" y="0"/>
                      <a:pt x="9320" y="1"/>
                      <a:pt x="9170" y="4"/>
                    </a:cubicBezTo>
                    <a:cubicBezTo>
                      <a:pt x="6191" y="125"/>
                      <a:pt x="3303" y="1250"/>
                      <a:pt x="294" y="1280"/>
                    </a:cubicBezTo>
                    <a:cubicBezTo>
                      <a:pt x="283" y="1279"/>
                      <a:pt x="271" y="1278"/>
                      <a:pt x="261" y="1278"/>
                    </a:cubicBezTo>
                    <a:cubicBezTo>
                      <a:pt x="46" y="1278"/>
                      <a:pt x="0" y="1560"/>
                      <a:pt x="203" y="1675"/>
                    </a:cubicBezTo>
                    <a:cubicBezTo>
                      <a:pt x="872" y="1949"/>
                      <a:pt x="1540" y="2253"/>
                      <a:pt x="2239" y="2496"/>
                    </a:cubicBezTo>
                    <a:cubicBezTo>
                      <a:pt x="4580" y="3195"/>
                      <a:pt x="7011" y="3803"/>
                      <a:pt x="9474" y="3894"/>
                    </a:cubicBezTo>
                    <a:cubicBezTo>
                      <a:pt x="12452" y="3803"/>
                      <a:pt x="15401" y="3074"/>
                      <a:pt x="18410" y="3043"/>
                    </a:cubicBezTo>
                    <a:cubicBezTo>
                      <a:pt x="18529" y="3051"/>
                      <a:pt x="18649" y="3054"/>
                      <a:pt x="18770" y="3054"/>
                    </a:cubicBezTo>
                    <a:cubicBezTo>
                      <a:pt x="19185" y="3054"/>
                      <a:pt x="19608" y="3019"/>
                      <a:pt x="20027" y="3019"/>
                    </a:cubicBezTo>
                    <a:cubicBezTo>
                      <a:pt x="20480" y="3019"/>
                      <a:pt x="20929" y="3059"/>
                      <a:pt x="21358" y="3226"/>
                    </a:cubicBezTo>
                    <a:cubicBezTo>
                      <a:pt x="21384" y="3231"/>
                      <a:pt x="21410" y="3233"/>
                      <a:pt x="21436" y="3233"/>
                    </a:cubicBezTo>
                    <a:cubicBezTo>
                      <a:pt x="21568" y="3233"/>
                      <a:pt x="21703" y="3170"/>
                      <a:pt x="21753" y="3043"/>
                    </a:cubicBezTo>
                    <a:cubicBezTo>
                      <a:pt x="21784" y="3074"/>
                      <a:pt x="21814" y="3074"/>
                      <a:pt x="21814" y="3074"/>
                    </a:cubicBezTo>
                    <a:cubicBezTo>
                      <a:pt x="21845" y="3104"/>
                      <a:pt x="21875" y="3104"/>
                      <a:pt x="21905" y="3134"/>
                    </a:cubicBezTo>
                    <a:cubicBezTo>
                      <a:pt x="21934" y="3163"/>
                      <a:pt x="21965" y="3175"/>
                      <a:pt x="21993" y="3175"/>
                    </a:cubicBezTo>
                    <a:cubicBezTo>
                      <a:pt x="22084" y="3175"/>
                      <a:pt x="22150" y="3052"/>
                      <a:pt x="22057" y="2982"/>
                    </a:cubicBezTo>
                    <a:cubicBezTo>
                      <a:pt x="21997" y="2891"/>
                      <a:pt x="21875" y="2861"/>
                      <a:pt x="21784" y="2800"/>
                    </a:cubicBezTo>
                    <a:cubicBezTo>
                      <a:pt x="21601" y="2405"/>
                      <a:pt x="21054" y="2344"/>
                      <a:pt x="20659" y="2344"/>
                    </a:cubicBezTo>
                    <a:cubicBezTo>
                      <a:pt x="17268" y="736"/>
                      <a:pt x="13400" y="0"/>
                      <a:pt x="96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72"/>
              <p:cNvSpPr/>
              <p:nvPr/>
            </p:nvSpPr>
            <p:spPr>
              <a:xfrm>
                <a:off x="2503350" y="3024500"/>
                <a:ext cx="644425" cy="585300"/>
              </a:xfrm>
              <a:custGeom>
                <a:rect b="b" l="l" r="r" t="t"/>
                <a:pathLst>
                  <a:path extrusionOk="0" h="23412" w="25777">
                    <a:moveTo>
                      <a:pt x="23126" y="1"/>
                    </a:moveTo>
                    <a:cubicBezTo>
                      <a:pt x="23047" y="1"/>
                      <a:pt x="22972" y="80"/>
                      <a:pt x="22919" y="159"/>
                    </a:cubicBezTo>
                    <a:cubicBezTo>
                      <a:pt x="22554" y="1101"/>
                      <a:pt x="22524" y="2104"/>
                      <a:pt x="22433" y="3107"/>
                    </a:cubicBezTo>
                    <a:cubicBezTo>
                      <a:pt x="22098" y="5113"/>
                      <a:pt x="21338" y="7058"/>
                      <a:pt x="21156" y="9095"/>
                    </a:cubicBezTo>
                    <a:cubicBezTo>
                      <a:pt x="21034" y="10615"/>
                      <a:pt x="21004" y="12165"/>
                      <a:pt x="21126" y="13685"/>
                    </a:cubicBezTo>
                    <a:cubicBezTo>
                      <a:pt x="21460" y="15265"/>
                      <a:pt x="21885" y="16815"/>
                      <a:pt x="21703" y="18426"/>
                    </a:cubicBezTo>
                    <a:cubicBezTo>
                      <a:pt x="21582" y="18426"/>
                      <a:pt x="21460" y="18548"/>
                      <a:pt x="21490" y="18669"/>
                    </a:cubicBezTo>
                    <a:cubicBezTo>
                      <a:pt x="21642" y="19490"/>
                      <a:pt x="21582" y="20372"/>
                      <a:pt x="21977" y="21131"/>
                    </a:cubicBezTo>
                    <a:cubicBezTo>
                      <a:pt x="21977" y="21131"/>
                      <a:pt x="21977" y="21162"/>
                      <a:pt x="21946" y="21162"/>
                    </a:cubicBezTo>
                    <a:cubicBezTo>
                      <a:pt x="19758" y="19794"/>
                      <a:pt x="17113" y="19520"/>
                      <a:pt x="14591" y="19247"/>
                    </a:cubicBezTo>
                    <a:cubicBezTo>
                      <a:pt x="13813" y="19168"/>
                      <a:pt x="13036" y="19131"/>
                      <a:pt x="12260" y="19131"/>
                    </a:cubicBezTo>
                    <a:cubicBezTo>
                      <a:pt x="8546" y="19131"/>
                      <a:pt x="4863" y="19980"/>
                      <a:pt x="1368" y="21162"/>
                    </a:cubicBezTo>
                    <a:cubicBezTo>
                      <a:pt x="1" y="21587"/>
                      <a:pt x="3131" y="22165"/>
                      <a:pt x="3466" y="22408"/>
                    </a:cubicBezTo>
                    <a:cubicBezTo>
                      <a:pt x="4834" y="23198"/>
                      <a:pt x="6414" y="23350"/>
                      <a:pt x="7995" y="23411"/>
                    </a:cubicBezTo>
                    <a:cubicBezTo>
                      <a:pt x="9362" y="23411"/>
                      <a:pt x="10730" y="23198"/>
                      <a:pt x="12128" y="23016"/>
                    </a:cubicBezTo>
                    <a:lnTo>
                      <a:pt x="12098" y="23016"/>
                    </a:lnTo>
                    <a:cubicBezTo>
                      <a:pt x="14743" y="22803"/>
                      <a:pt x="17357" y="22286"/>
                      <a:pt x="19971" y="21709"/>
                    </a:cubicBezTo>
                    <a:lnTo>
                      <a:pt x="19940" y="21709"/>
                    </a:lnTo>
                    <a:cubicBezTo>
                      <a:pt x="20244" y="21679"/>
                      <a:pt x="20556" y="21671"/>
                      <a:pt x="20867" y="21671"/>
                    </a:cubicBezTo>
                    <a:cubicBezTo>
                      <a:pt x="21179" y="21671"/>
                      <a:pt x="21490" y="21679"/>
                      <a:pt x="21794" y="21679"/>
                    </a:cubicBezTo>
                    <a:cubicBezTo>
                      <a:pt x="21946" y="21679"/>
                      <a:pt x="22037" y="21557"/>
                      <a:pt x="22007" y="21405"/>
                    </a:cubicBezTo>
                    <a:lnTo>
                      <a:pt x="22007" y="21405"/>
                    </a:lnTo>
                    <a:cubicBezTo>
                      <a:pt x="22037" y="21420"/>
                      <a:pt x="22075" y="21428"/>
                      <a:pt x="22113" y="21428"/>
                    </a:cubicBezTo>
                    <a:cubicBezTo>
                      <a:pt x="22151" y="21428"/>
                      <a:pt x="22189" y="21420"/>
                      <a:pt x="22220" y="21405"/>
                    </a:cubicBezTo>
                    <a:cubicBezTo>
                      <a:pt x="22329" y="21529"/>
                      <a:pt x="22509" y="21622"/>
                      <a:pt x="22663" y="21622"/>
                    </a:cubicBezTo>
                    <a:cubicBezTo>
                      <a:pt x="22810" y="21622"/>
                      <a:pt x="22934" y="21537"/>
                      <a:pt x="22949" y="21314"/>
                    </a:cubicBezTo>
                    <a:cubicBezTo>
                      <a:pt x="22889" y="20676"/>
                      <a:pt x="23132" y="20068"/>
                      <a:pt x="23162" y="19460"/>
                    </a:cubicBezTo>
                    <a:cubicBezTo>
                      <a:pt x="23162" y="19450"/>
                      <a:pt x="23162" y="19439"/>
                      <a:pt x="23162" y="19429"/>
                    </a:cubicBezTo>
                    <a:cubicBezTo>
                      <a:pt x="23162" y="19399"/>
                      <a:pt x="23193" y="19369"/>
                      <a:pt x="23193" y="19338"/>
                    </a:cubicBezTo>
                    <a:cubicBezTo>
                      <a:pt x="23193" y="19331"/>
                      <a:pt x="23193" y="19323"/>
                      <a:pt x="23193" y="19308"/>
                    </a:cubicBezTo>
                    <a:cubicBezTo>
                      <a:pt x="23740" y="16754"/>
                      <a:pt x="25047" y="14414"/>
                      <a:pt x="25381" y="11830"/>
                    </a:cubicBezTo>
                    <a:cubicBezTo>
                      <a:pt x="25381" y="11800"/>
                      <a:pt x="25381" y="11770"/>
                      <a:pt x="25411" y="11739"/>
                    </a:cubicBezTo>
                    <a:cubicBezTo>
                      <a:pt x="25411" y="11739"/>
                      <a:pt x="25411" y="11739"/>
                      <a:pt x="25411" y="11709"/>
                    </a:cubicBezTo>
                    <a:cubicBezTo>
                      <a:pt x="25776" y="8791"/>
                      <a:pt x="24864" y="5903"/>
                      <a:pt x="24196" y="3107"/>
                    </a:cubicBezTo>
                    <a:cubicBezTo>
                      <a:pt x="23892" y="2165"/>
                      <a:pt x="23892" y="1131"/>
                      <a:pt x="23466" y="219"/>
                    </a:cubicBezTo>
                    <a:cubicBezTo>
                      <a:pt x="23405" y="128"/>
                      <a:pt x="23314" y="7"/>
                      <a:pt x="23162" y="7"/>
                    </a:cubicBezTo>
                    <a:cubicBezTo>
                      <a:pt x="23150" y="2"/>
                      <a:pt x="23138" y="1"/>
                      <a:pt x="2312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2"/>
              <p:cNvSpPr/>
              <p:nvPr/>
            </p:nvSpPr>
            <p:spPr>
              <a:xfrm>
                <a:off x="2429650" y="3356175"/>
                <a:ext cx="521300" cy="101925"/>
              </a:xfrm>
              <a:custGeom>
                <a:rect b="b" l="l" r="r" t="t"/>
                <a:pathLst>
                  <a:path extrusionOk="0" h="4077" w="20852">
                    <a:moveTo>
                      <a:pt x="12456" y="0"/>
                    </a:moveTo>
                    <a:cubicBezTo>
                      <a:pt x="10329" y="0"/>
                      <a:pt x="8219" y="567"/>
                      <a:pt x="6110" y="843"/>
                    </a:cubicBezTo>
                    <a:cubicBezTo>
                      <a:pt x="4134" y="965"/>
                      <a:pt x="2189" y="1360"/>
                      <a:pt x="274" y="1755"/>
                    </a:cubicBezTo>
                    <a:cubicBezTo>
                      <a:pt x="152" y="1785"/>
                      <a:pt x="31" y="1846"/>
                      <a:pt x="31" y="1968"/>
                    </a:cubicBezTo>
                    <a:cubicBezTo>
                      <a:pt x="0" y="2150"/>
                      <a:pt x="213" y="2241"/>
                      <a:pt x="365" y="2272"/>
                    </a:cubicBezTo>
                    <a:cubicBezTo>
                      <a:pt x="3070" y="2847"/>
                      <a:pt x="5667" y="4077"/>
                      <a:pt x="8464" y="4077"/>
                    </a:cubicBezTo>
                    <a:cubicBezTo>
                      <a:pt x="8621" y="4077"/>
                      <a:pt x="8778" y="4073"/>
                      <a:pt x="8937" y="4065"/>
                    </a:cubicBezTo>
                    <a:cubicBezTo>
                      <a:pt x="12626" y="3891"/>
                      <a:pt x="16205" y="2383"/>
                      <a:pt x="19885" y="2383"/>
                    </a:cubicBezTo>
                    <a:cubicBezTo>
                      <a:pt x="20055" y="2383"/>
                      <a:pt x="20225" y="2387"/>
                      <a:pt x="20396" y="2393"/>
                    </a:cubicBezTo>
                    <a:cubicBezTo>
                      <a:pt x="20433" y="2431"/>
                      <a:pt x="20492" y="2453"/>
                      <a:pt x="20544" y="2453"/>
                    </a:cubicBezTo>
                    <a:cubicBezTo>
                      <a:pt x="20616" y="2453"/>
                      <a:pt x="20675" y="2409"/>
                      <a:pt x="20639" y="2302"/>
                    </a:cubicBezTo>
                    <a:cubicBezTo>
                      <a:pt x="20852" y="1846"/>
                      <a:pt x="20031" y="1877"/>
                      <a:pt x="19757" y="1846"/>
                    </a:cubicBezTo>
                    <a:cubicBezTo>
                      <a:pt x="17873" y="934"/>
                      <a:pt x="15897" y="144"/>
                      <a:pt x="13800" y="83"/>
                    </a:cubicBezTo>
                    <a:cubicBezTo>
                      <a:pt x="13351" y="25"/>
                      <a:pt x="12903" y="0"/>
                      <a:pt x="1245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2"/>
              <p:cNvSpPr/>
              <p:nvPr/>
            </p:nvSpPr>
            <p:spPr>
              <a:xfrm>
                <a:off x="1855925" y="2871150"/>
                <a:ext cx="1478775" cy="1142675"/>
              </a:xfrm>
              <a:custGeom>
                <a:rect b="b" l="l" r="r" t="t"/>
                <a:pathLst>
                  <a:path extrusionOk="0" h="45707" w="59151">
                    <a:moveTo>
                      <a:pt x="7259" y="1"/>
                    </a:moveTo>
                    <a:cubicBezTo>
                      <a:pt x="5043" y="1"/>
                      <a:pt x="2828" y="268"/>
                      <a:pt x="730" y="973"/>
                    </a:cubicBezTo>
                    <a:cubicBezTo>
                      <a:pt x="517" y="1034"/>
                      <a:pt x="304" y="1125"/>
                      <a:pt x="92" y="1247"/>
                    </a:cubicBezTo>
                    <a:cubicBezTo>
                      <a:pt x="31" y="1247"/>
                      <a:pt x="0" y="1338"/>
                      <a:pt x="61" y="1399"/>
                    </a:cubicBezTo>
                    <a:cubicBezTo>
                      <a:pt x="74" y="1425"/>
                      <a:pt x="92" y="1434"/>
                      <a:pt x="114" y="1434"/>
                    </a:cubicBezTo>
                    <a:cubicBezTo>
                      <a:pt x="143" y="1434"/>
                      <a:pt x="178" y="1416"/>
                      <a:pt x="213" y="1399"/>
                    </a:cubicBezTo>
                    <a:cubicBezTo>
                      <a:pt x="365" y="1308"/>
                      <a:pt x="548" y="1247"/>
                      <a:pt x="700" y="1186"/>
                    </a:cubicBezTo>
                    <a:cubicBezTo>
                      <a:pt x="1277" y="973"/>
                      <a:pt x="1824" y="821"/>
                      <a:pt x="2402" y="700"/>
                    </a:cubicBezTo>
                    <a:lnTo>
                      <a:pt x="2371" y="700"/>
                    </a:lnTo>
                    <a:cubicBezTo>
                      <a:pt x="3840" y="445"/>
                      <a:pt x="5331" y="320"/>
                      <a:pt x="6822" y="320"/>
                    </a:cubicBezTo>
                    <a:cubicBezTo>
                      <a:pt x="9961" y="320"/>
                      <a:pt x="13103" y="875"/>
                      <a:pt x="16049" y="1946"/>
                    </a:cubicBezTo>
                    <a:cubicBezTo>
                      <a:pt x="16080" y="1946"/>
                      <a:pt x="16110" y="1976"/>
                      <a:pt x="16141" y="1976"/>
                    </a:cubicBezTo>
                    <a:lnTo>
                      <a:pt x="16110" y="1976"/>
                    </a:lnTo>
                    <a:cubicBezTo>
                      <a:pt x="16141" y="1976"/>
                      <a:pt x="16201" y="1976"/>
                      <a:pt x="16232" y="2007"/>
                    </a:cubicBezTo>
                    <a:lnTo>
                      <a:pt x="16262" y="2007"/>
                    </a:lnTo>
                    <a:cubicBezTo>
                      <a:pt x="16323" y="2037"/>
                      <a:pt x="16384" y="2068"/>
                      <a:pt x="16445" y="2068"/>
                    </a:cubicBezTo>
                    <a:lnTo>
                      <a:pt x="16414" y="2068"/>
                    </a:lnTo>
                    <a:cubicBezTo>
                      <a:pt x="16505" y="2098"/>
                      <a:pt x="16597" y="2128"/>
                      <a:pt x="16688" y="2159"/>
                    </a:cubicBezTo>
                    <a:lnTo>
                      <a:pt x="16657" y="2159"/>
                    </a:lnTo>
                    <a:cubicBezTo>
                      <a:pt x="16718" y="2189"/>
                      <a:pt x="16779" y="2189"/>
                      <a:pt x="16840" y="2220"/>
                    </a:cubicBezTo>
                    <a:cubicBezTo>
                      <a:pt x="16870" y="2220"/>
                      <a:pt x="16900" y="2250"/>
                      <a:pt x="16931" y="2250"/>
                    </a:cubicBezTo>
                    <a:lnTo>
                      <a:pt x="16961" y="2250"/>
                    </a:lnTo>
                    <a:cubicBezTo>
                      <a:pt x="31278" y="7995"/>
                      <a:pt x="42615" y="19667"/>
                      <a:pt x="51096" y="32281"/>
                    </a:cubicBezTo>
                    <a:cubicBezTo>
                      <a:pt x="53132" y="35624"/>
                      <a:pt x="55047" y="39029"/>
                      <a:pt x="56597" y="42615"/>
                    </a:cubicBezTo>
                    <a:cubicBezTo>
                      <a:pt x="57074" y="43345"/>
                      <a:pt x="57396" y="45706"/>
                      <a:pt x="58351" y="45706"/>
                    </a:cubicBezTo>
                    <a:cubicBezTo>
                      <a:pt x="58431" y="45706"/>
                      <a:pt x="58515" y="45690"/>
                      <a:pt x="58603" y="45655"/>
                    </a:cubicBezTo>
                    <a:cubicBezTo>
                      <a:pt x="58968" y="45503"/>
                      <a:pt x="59150" y="45077"/>
                      <a:pt x="58999" y="44713"/>
                    </a:cubicBezTo>
                    <a:cubicBezTo>
                      <a:pt x="58543" y="43557"/>
                      <a:pt x="58087" y="42372"/>
                      <a:pt x="57570" y="41247"/>
                    </a:cubicBezTo>
                    <a:cubicBezTo>
                      <a:pt x="55169" y="36050"/>
                      <a:pt x="52190" y="31126"/>
                      <a:pt x="48664" y="26627"/>
                    </a:cubicBezTo>
                    <a:cubicBezTo>
                      <a:pt x="39576" y="14834"/>
                      <a:pt x="27265" y="3587"/>
                      <a:pt x="12311" y="396"/>
                    </a:cubicBezTo>
                    <a:cubicBezTo>
                      <a:pt x="10661" y="158"/>
                      <a:pt x="8960" y="1"/>
                      <a:pt x="72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72"/>
              <p:cNvSpPr/>
              <p:nvPr/>
            </p:nvSpPr>
            <p:spPr>
              <a:xfrm>
                <a:off x="3931200" y="2403375"/>
                <a:ext cx="389850" cy="132875"/>
              </a:xfrm>
              <a:custGeom>
                <a:rect b="b" l="l" r="r" t="t"/>
                <a:pathLst>
                  <a:path extrusionOk="0" h="5315" w="15594">
                    <a:moveTo>
                      <a:pt x="3556" y="2693"/>
                    </a:moveTo>
                    <a:lnTo>
                      <a:pt x="3556" y="2693"/>
                    </a:lnTo>
                    <a:cubicBezTo>
                      <a:pt x="3529" y="2721"/>
                      <a:pt x="3501" y="2748"/>
                      <a:pt x="3474" y="2753"/>
                    </a:cubicBezTo>
                    <a:lnTo>
                      <a:pt x="3474" y="2753"/>
                    </a:lnTo>
                    <a:cubicBezTo>
                      <a:pt x="3501" y="2733"/>
                      <a:pt x="3529" y="2713"/>
                      <a:pt x="3556" y="2693"/>
                    </a:cubicBezTo>
                    <a:close/>
                    <a:moveTo>
                      <a:pt x="3428" y="2787"/>
                    </a:moveTo>
                    <a:cubicBezTo>
                      <a:pt x="3162" y="3016"/>
                      <a:pt x="2844" y="3219"/>
                      <a:pt x="2553" y="3423"/>
                    </a:cubicBezTo>
                    <a:cubicBezTo>
                      <a:pt x="2845" y="3211"/>
                      <a:pt x="3136" y="2999"/>
                      <a:pt x="3428" y="2787"/>
                    </a:cubicBezTo>
                    <a:close/>
                    <a:moveTo>
                      <a:pt x="11669" y="1"/>
                    </a:moveTo>
                    <a:cubicBezTo>
                      <a:pt x="7557" y="1"/>
                      <a:pt x="4765" y="1271"/>
                      <a:pt x="1520" y="4061"/>
                    </a:cubicBezTo>
                    <a:lnTo>
                      <a:pt x="1520" y="4091"/>
                    </a:lnTo>
                    <a:cubicBezTo>
                      <a:pt x="1490" y="4091"/>
                      <a:pt x="1459" y="4122"/>
                      <a:pt x="1429" y="4152"/>
                    </a:cubicBezTo>
                    <a:cubicBezTo>
                      <a:pt x="1429" y="4183"/>
                      <a:pt x="1398" y="4183"/>
                      <a:pt x="1398" y="4183"/>
                    </a:cubicBezTo>
                    <a:cubicBezTo>
                      <a:pt x="1368" y="4213"/>
                      <a:pt x="1368" y="4213"/>
                      <a:pt x="1368" y="4213"/>
                    </a:cubicBezTo>
                    <a:cubicBezTo>
                      <a:pt x="1338" y="4243"/>
                      <a:pt x="1307" y="4243"/>
                      <a:pt x="1277" y="4274"/>
                    </a:cubicBezTo>
                    <a:cubicBezTo>
                      <a:pt x="1277" y="4274"/>
                      <a:pt x="1277" y="4304"/>
                      <a:pt x="1246" y="4304"/>
                    </a:cubicBezTo>
                    <a:cubicBezTo>
                      <a:pt x="1155" y="4395"/>
                      <a:pt x="1034" y="4517"/>
                      <a:pt x="912" y="4608"/>
                    </a:cubicBezTo>
                    <a:cubicBezTo>
                      <a:pt x="882" y="4608"/>
                      <a:pt x="882" y="4638"/>
                      <a:pt x="851" y="4638"/>
                    </a:cubicBezTo>
                    <a:cubicBezTo>
                      <a:pt x="851" y="4638"/>
                      <a:pt x="851" y="4638"/>
                      <a:pt x="851" y="4669"/>
                    </a:cubicBezTo>
                    <a:lnTo>
                      <a:pt x="821" y="4669"/>
                    </a:lnTo>
                    <a:cubicBezTo>
                      <a:pt x="790" y="4669"/>
                      <a:pt x="790" y="4699"/>
                      <a:pt x="760" y="4699"/>
                    </a:cubicBezTo>
                    <a:cubicBezTo>
                      <a:pt x="730" y="4730"/>
                      <a:pt x="730" y="4730"/>
                      <a:pt x="699" y="4730"/>
                    </a:cubicBezTo>
                    <a:cubicBezTo>
                      <a:pt x="699" y="4760"/>
                      <a:pt x="699" y="4760"/>
                      <a:pt x="699" y="4760"/>
                    </a:cubicBezTo>
                    <a:lnTo>
                      <a:pt x="669" y="4760"/>
                    </a:lnTo>
                    <a:cubicBezTo>
                      <a:pt x="669" y="4790"/>
                      <a:pt x="638" y="4790"/>
                      <a:pt x="638" y="4790"/>
                    </a:cubicBezTo>
                    <a:cubicBezTo>
                      <a:pt x="426" y="4942"/>
                      <a:pt x="182" y="5034"/>
                      <a:pt x="31" y="5216"/>
                    </a:cubicBezTo>
                    <a:cubicBezTo>
                      <a:pt x="0" y="5292"/>
                      <a:pt x="31" y="5315"/>
                      <a:pt x="80" y="5315"/>
                    </a:cubicBezTo>
                    <a:cubicBezTo>
                      <a:pt x="129" y="5315"/>
                      <a:pt x="198" y="5292"/>
                      <a:pt x="243" y="5277"/>
                    </a:cubicBezTo>
                    <a:cubicBezTo>
                      <a:pt x="3435" y="3514"/>
                      <a:pt x="7234" y="4335"/>
                      <a:pt x="10547" y="2906"/>
                    </a:cubicBezTo>
                    <a:cubicBezTo>
                      <a:pt x="12158" y="2207"/>
                      <a:pt x="13769" y="1447"/>
                      <a:pt x="15320" y="565"/>
                    </a:cubicBezTo>
                    <a:cubicBezTo>
                      <a:pt x="15441" y="505"/>
                      <a:pt x="15593" y="383"/>
                      <a:pt x="15563" y="231"/>
                    </a:cubicBezTo>
                    <a:cubicBezTo>
                      <a:pt x="15532" y="140"/>
                      <a:pt x="15472" y="110"/>
                      <a:pt x="15380" y="110"/>
                    </a:cubicBezTo>
                    <a:cubicBezTo>
                      <a:pt x="14438" y="79"/>
                      <a:pt x="13496" y="18"/>
                      <a:pt x="12523" y="18"/>
                    </a:cubicBezTo>
                    <a:cubicBezTo>
                      <a:pt x="12232" y="7"/>
                      <a:pt x="11948" y="1"/>
                      <a:pt x="1166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72"/>
              <p:cNvSpPr/>
              <p:nvPr/>
            </p:nvSpPr>
            <p:spPr>
              <a:xfrm>
                <a:off x="3795250" y="2586325"/>
                <a:ext cx="464100" cy="90700"/>
              </a:xfrm>
              <a:custGeom>
                <a:rect b="b" l="l" r="r" t="t"/>
                <a:pathLst>
                  <a:path extrusionOk="0" h="3628" w="18564">
                    <a:moveTo>
                      <a:pt x="7790" y="1"/>
                    </a:moveTo>
                    <a:cubicBezTo>
                      <a:pt x="5548" y="1"/>
                      <a:pt x="3330" y="462"/>
                      <a:pt x="1092" y="1880"/>
                    </a:cubicBezTo>
                    <a:cubicBezTo>
                      <a:pt x="727" y="1910"/>
                      <a:pt x="88" y="2032"/>
                      <a:pt x="28" y="2427"/>
                    </a:cubicBezTo>
                    <a:cubicBezTo>
                      <a:pt x="1" y="2481"/>
                      <a:pt x="46" y="2584"/>
                      <a:pt x="99" y="2584"/>
                    </a:cubicBezTo>
                    <a:cubicBezTo>
                      <a:pt x="106" y="2584"/>
                      <a:pt x="112" y="2582"/>
                      <a:pt x="119" y="2579"/>
                    </a:cubicBezTo>
                    <a:cubicBezTo>
                      <a:pt x="169" y="2615"/>
                      <a:pt x="220" y="2628"/>
                      <a:pt x="273" y="2628"/>
                    </a:cubicBezTo>
                    <a:cubicBezTo>
                      <a:pt x="444" y="2628"/>
                      <a:pt x="625" y="2481"/>
                      <a:pt x="788" y="2457"/>
                    </a:cubicBezTo>
                    <a:cubicBezTo>
                      <a:pt x="1547" y="2305"/>
                      <a:pt x="2368" y="2397"/>
                      <a:pt x="3128" y="2336"/>
                    </a:cubicBezTo>
                    <a:cubicBezTo>
                      <a:pt x="4861" y="2457"/>
                      <a:pt x="6502" y="3156"/>
                      <a:pt x="8235" y="3430"/>
                    </a:cubicBezTo>
                    <a:cubicBezTo>
                      <a:pt x="8795" y="3570"/>
                      <a:pt x="9365" y="3627"/>
                      <a:pt x="9937" y="3627"/>
                    </a:cubicBezTo>
                    <a:cubicBezTo>
                      <a:pt x="11225" y="3627"/>
                      <a:pt x="12525" y="3339"/>
                      <a:pt x="13767" y="3065"/>
                    </a:cubicBezTo>
                    <a:cubicBezTo>
                      <a:pt x="15134" y="2700"/>
                      <a:pt x="16533" y="2579"/>
                      <a:pt x="17870" y="2093"/>
                    </a:cubicBezTo>
                    <a:cubicBezTo>
                      <a:pt x="18502" y="1863"/>
                      <a:pt x="18564" y="1389"/>
                      <a:pt x="17901" y="1389"/>
                    </a:cubicBezTo>
                    <a:cubicBezTo>
                      <a:pt x="17863" y="1389"/>
                      <a:pt x="17822" y="1390"/>
                      <a:pt x="17779" y="1393"/>
                    </a:cubicBezTo>
                    <a:cubicBezTo>
                      <a:pt x="14313" y="962"/>
                      <a:pt x="11027" y="1"/>
                      <a:pt x="7790"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2"/>
              <p:cNvSpPr/>
              <p:nvPr/>
            </p:nvSpPr>
            <p:spPr>
              <a:xfrm>
                <a:off x="3659900" y="2723775"/>
                <a:ext cx="486375" cy="92900"/>
              </a:xfrm>
              <a:custGeom>
                <a:rect b="b" l="l" r="r" t="t"/>
                <a:pathLst>
                  <a:path extrusionOk="0" h="3716" w="19455">
                    <a:moveTo>
                      <a:pt x="8210" y="0"/>
                    </a:moveTo>
                    <a:cubicBezTo>
                      <a:pt x="5885" y="0"/>
                      <a:pt x="3611" y="496"/>
                      <a:pt x="1642" y="1944"/>
                    </a:cubicBezTo>
                    <a:cubicBezTo>
                      <a:pt x="1642" y="1944"/>
                      <a:pt x="1642" y="1944"/>
                      <a:pt x="1642" y="1914"/>
                    </a:cubicBezTo>
                    <a:cubicBezTo>
                      <a:pt x="1460" y="2066"/>
                      <a:pt x="1247" y="2187"/>
                      <a:pt x="1065" y="2309"/>
                    </a:cubicBezTo>
                    <a:cubicBezTo>
                      <a:pt x="730" y="2461"/>
                      <a:pt x="1" y="2491"/>
                      <a:pt x="122" y="3008"/>
                    </a:cubicBezTo>
                    <a:cubicBezTo>
                      <a:pt x="153" y="3099"/>
                      <a:pt x="244" y="3160"/>
                      <a:pt x="366" y="3190"/>
                    </a:cubicBezTo>
                    <a:cubicBezTo>
                      <a:pt x="378" y="3203"/>
                      <a:pt x="396" y="3210"/>
                      <a:pt x="413" y="3210"/>
                    </a:cubicBezTo>
                    <a:cubicBezTo>
                      <a:pt x="436" y="3210"/>
                      <a:pt x="457" y="3196"/>
                      <a:pt x="457" y="3160"/>
                    </a:cubicBezTo>
                    <a:cubicBezTo>
                      <a:pt x="1237" y="2945"/>
                      <a:pt x="2019" y="2864"/>
                      <a:pt x="2802" y="2864"/>
                    </a:cubicBezTo>
                    <a:cubicBezTo>
                      <a:pt x="5011" y="2864"/>
                      <a:pt x="7233" y="3512"/>
                      <a:pt x="9454" y="3646"/>
                    </a:cubicBezTo>
                    <a:lnTo>
                      <a:pt x="9393" y="3646"/>
                    </a:lnTo>
                    <a:cubicBezTo>
                      <a:pt x="9606" y="3646"/>
                      <a:pt x="9819" y="3677"/>
                      <a:pt x="10031" y="3677"/>
                    </a:cubicBezTo>
                    <a:lnTo>
                      <a:pt x="10001" y="3677"/>
                    </a:lnTo>
                    <a:cubicBezTo>
                      <a:pt x="10183" y="3707"/>
                      <a:pt x="10366" y="3707"/>
                      <a:pt x="10579" y="3707"/>
                    </a:cubicBezTo>
                    <a:lnTo>
                      <a:pt x="10518" y="3707"/>
                    </a:lnTo>
                    <a:cubicBezTo>
                      <a:pt x="10652" y="3713"/>
                      <a:pt x="10786" y="3715"/>
                      <a:pt x="10919" y="3715"/>
                    </a:cubicBezTo>
                    <a:cubicBezTo>
                      <a:pt x="13690" y="3715"/>
                      <a:pt x="16330" y="2555"/>
                      <a:pt x="18998" y="1975"/>
                    </a:cubicBezTo>
                    <a:cubicBezTo>
                      <a:pt x="19424" y="1944"/>
                      <a:pt x="19454" y="1427"/>
                      <a:pt x="19029" y="1367"/>
                    </a:cubicBezTo>
                    <a:cubicBezTo>
                      <a:pt x="16931" y="941"/>
                      <a:pt x="14773" y="911"/>
                      <a:pt x="12645" y="485"/>
                    </a:cubicBezTo>
                    <a:cubicBezTo>
                      <a:pt x="11191" y="201"/>
                      <a:pt x="9690" y="0"/>
                      <a:pt x="821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2"/>
              <p:cNvSpPr/>
              <p:nvPr/>
            </p:nvSpPr>
            <p:spPr>
              <a:xfrm>
                <a:off x="3653750" y="2367900"/>
                <a:ext cx="117900" cy="420100"/>
              </a:xfrm>
              <a:custGeom>
                <a:rect b="b" l="l" r="r" t="t"/>
                <a:pathLst>
                  <a:path extrusionOk="0" h="16804" w="4716">
                    <a:moveTo>
                      <a:pt x="4349" y="1"/>
                    </a:moveTo>
                    <a:cubicBezTo>
                      <a:pt x="4257" y="1"/>
                      <a:pt x="4182" y="55"/>
                      <a:pt x="4107" y="130"/>
                    </a:cubicBezTo>
                    <a:cubicBezTo>
                      <a:pt x="3530" y="799"/>
                      <a:pt x="3165" y="1620"/>
                      <a:pt x="2770" y="2410"/>
                    </a:cubicBezTo>
                    <a:cubicBezTo>
                      <a:pt x="1919" y="4264"/>
                      <a:pt x="885" y="6088"/>
                      <a:pt x="551" y="8124"/>
                    </a:cubicBezTo>
                    <a:cubicBezTo>
                      <a:pt x="95" y="9857"/>
                      <a:pt x="95" y="11650"/>
                      <a:pt x="216" y="13413"/>
                    </a:cubicBezTo>
                    <a:cubicBezTo>
                      <a:pt x="460" y="14325"/>
                      <a:pt x="399" y="15207"/>
                      <a:pt x="186" y="16118"/>
                    </a:cubicBezTo>
                    <a:cubicBezTo>
                      <a:pt x="131" y="16311"/>
                      <a:pt x="1" y="16804"/>
                      <a:pt x="294" y="16804"/>
                    </a:cubicBezTo>
                    <a:cubicBezTo>
                      <a:pt x="324" y="16804"/>
                      <a:pt x="359" y="16798"/>
                      <a:pt x="399" y="16787"/>
                    </a:cubicBezTo>
                    <a:cubicBezTo>
                      <a:pt x="415" y="16795"/>
                      <a:pt x="431" y="16799"/>
                      <a:pt x="447" y="16799"/>
                    </a:cubicBezTo>
                    <a:cubicBezTo>
                      <a:pt x="490" y="16799"/>
                      <a:pt x="529" y="16771"/>
                      <a:pt x="551" y="16726"/>
                    </a:cubicBezTo>
                    <a:cubicBezTo>
                      <a:pt x="1220" y="15693"/>
                      <a:pt x="1767" y="14599"/>
                      <a:pt x="2162" y="13444"/>
                    </a:cubicBezTo>
                    <a:cubicBezTo>
                      <a:pt x="2830" y="11407"/>
                      <a:pt x="3530" y="9371"/>
                      <a:pt x="3773" y="7213"/>
                    </a:cubicBezTo>
                    <a:cubicBezTo>
                      <a:pt x="3773" y="7213"/>
                      <a:pt x="3773" y="7213"/>
                      <a:pt x="3773" y="7243"/>
                    </a:cubicBezTo>
                    <a:cubicBezTo>
                      <a:pt x="3803" y="7091"/>
                      <a:pt x="3834" y="6939"/>
                      <a:pt x="3864" y="6787"/>
                    </a:cubicBezTo>
                    <a:cubicBezTo>
                      <a:pt x="4198" y="4750"/>
                      <a:pt x="4441" y="2714"/>
                      <a:pt x="4685" y="647"/>
                    </a:cubicBezTo>
                    <a:cubicBezTo>
                      <a:pt x="4685" y="404"/>
                      <a:pt x="4715" y="70"/>
                      <a:pt x="4411" y="9"/>
                    </a:cubicBezTo>
                    <a:cubicBezTo>
                      <a:pt x="4390" y="3"/>
                      <a:pt x="4369" y="1"/>
                      <a:pt x="43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72"/>
              <p:cNvSpPr/>
              <p:nvPr/>
            </p:nvSpPr>
            <p:spPr>
              <a:xfrm>
                <a:off x="3506400" y="2520450"/>
                <a:ext cx="112450" cy="433550"/>
              </a:xfrm>
              <a:custGeom>
                <a:rect b="b" l="l" r="r" t="t"/>
                <a:pathLst>
                  <a:path extrusionOk="0" h="17342" w="4498">
                    <a:moveTo>
                      <a:pt x="2874" y="0"/>
                    </a:moveTo>
                    <a:cubicBezTo>
                      <a:pt x="2375" y="0"/>
                      <a:pt x="2377" y="1064"/>
                      <a:pt x="2159" y="1445"/>
                    </a:cubicBezTo>
                    <a:cubicBezTo>
                      <a:pt x="1582" y="3360"/>
                      <a:pt x="913" y="5275"/>
                      <a:pt x="426" y="7220"/>
                    </a:cubicBezTo>
                    <a:cubicBezTo>
                      <a:pt x="305" y="7950"/>
                      <a:pt x="1" y="8953"/>
                      <a:pt x="457" y="9591"/>
                    </a:cubicBezTo>
                    <a:cubicBezTo>
                      <a:pt x="396" y="12144"/>
                      <a:pt x="913" y="14637"/>
                      <a:pt x="1673" y="17038"/>
                    </a:cubicBezTo>
                    <a:cubicBezTo>
                      <a:pt x="1703" y="17159"/>
                      <a:pt x="1764" y="17311"/>
                      <a:pt x="1885" y="17342"/>
                    </a:cubicBezTo>
                    <a:cubicBezTo>
                      <a:pt x="4497" y="14669"/>
                      <a:pt x="4257" y="5899"/>
                      <a:pt x="3620" y="2245"/>
                    </a:cubicBezTo>
                    <a:lnTo>
                      <a:pt x="3620" y="2245"/>
                    </a:lnTo>
                    <a:cubicBezTo>
                      <a:pt x="3623" y="2254"/>
                      <a:pt x="3630" y="2266"/>
                      <a:pt x="3648" y="2266"/>
                    </a:cubicBezTo>
                    <a:lnTo>
                      <a:pt x="3648" y="2266"/>
                    </a:lnTo>
                    <a:cubicBezTo>
                      <a:pt x="3618" y="2266"/>
                      <a:pt x="3618" y="2235"/>
                      <a:pt x="3618" y="2205"/>
                    </a:cubicBezTo>
                    <a:cubicBezTo>
                      <a:pt x="3618" y="2184"/>
                      <a:pt x="3618" y="2164"/>
                      <a:pt x="3618" y="2144"/>
                    </a:cubicBezTo>
                    <a:lnTo>
                      <a:pt x="3588" y="2053"/>
                    </a:lnTo>
                    <a:cubicBezTo>
                      <a:pt x="3588" y="2083"/>
                      <a:pt x="3588" y="2083"/>
                      <a:pt x="3588" y="2114"/>
                    </a:cubicBezTo>
                    <a:cubicBezTo>
                      <a:pt x="3375" y="1445"/>
                      <a:pt x="3436" y="624"/>
                      <a:pt x="3071" y="47"/>
                    </a:cubicBezTo>
                    <a:cubicBezTo>
                      <a:pt x="2998" y="15"/>
                      <a:pt x="2933" y="0"/>
                      <a:pt x="287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72"/>
              <p:cNvSpPr/>
              <p:nvPr/>
            </p:nvSpPr>
            <p:spPr>
              <a:xfrm>
                <a:off x="3558075" y="2858825"/>
                <a:ext cx="468875" cy="102650"/>
              </a:xfrm>
              <a:custGeom>
                <a:rect b="b" l="l" r="r" t="t"/>
                <a:pathLst>
                  <a:path extrusionOk="0" h="4106" w="18755">
                    <a:moveTo>
                      <a:pt x="10294" y="1"/>
                    </a:moveTo>
                    <a:cubicBezTo>
                      <a:pt x="7127" y="1"/>
                      <a:pt x="4480" y="1000"/>
                      <a:pt x="1277" y="3199"/>
                    </a:cubicBezTo>
                    <a:cubicBezTo>
                      <a:pt x="913" y="3351"/>
                      <a:pt x="1" y="3412"/>
                      <a:pt x="122" y="3959"/>
                    </a:cubicBezTo>
                    <a:cubicBezTo>
                      <a:pt x="172" y="4034"/>
                      <a:pt x="264" y="4088"/>
                      <a:pt x="362" y="4088"/>
                    </a:cubicBezTo>
                    <a:cubicBezTo>
                      <a:pt x="383" y="4088"/>
                      <a:pt x="405" y="4086"/>
                      <a:pt x="426" y="4080"/>
                    </a:cubicBezTo>
                    <a:cubicBezTo>
                      <a:pt x="444" y="4098"/>
                      <a:pt x="467" y="4105"/>
                      <a:pt x="491" y="4105"/>
                    </a:cubicBezTo>
                    <a:cubicBezTo>
                      <a:pt x="548" y="4105"/>
                      <a:pt x="609" y="4062"/>
                      <a:pt x="609" y="4020"/>
                    </a:cubicBezTo>
                    <a:cubicBezTo>
                      <a:pt x="852" y="3898"/>
                      <a:pt x="1125" y="3807"/>
                      <a:pt x="1369" y="3716"/>
                    </a:cubicBezTo>
                    <a:lnTo>
                      <a:pt x="1369" y="3716"/>
                    </a:lnTo>
                    <a:cubicBezTo>
                      <a:pt x="1369" y="3716"/>
                      <a:pt x="1338" y="3746"/>
                      <a:pt x="1338" y="3746"/>
                    </a:cubicBezTo>
                    <a:cubicBezTo>
                      <a:pt x="1764" y="3594"/>
                      <a:pt x="2189" y="3503"/>
                      <a:pt x="2615" y="3472"/>
                    </a:cubicBezTo>
                    <a:lnTo>
                      <a:pt x="2645" y="3472"/>
                    </a:lnTo>
                    <a:cubicBezTo>
                      <a:pt x="3109" y="3441"/>
                      <a:pt x="3572" y="3429"/>
                      <a:pt x="4036" y="3429"/>
                    </a:cubicBezTo>
                    <a:cubicBezTo>
                      <a:pt x="5405" y="3429"/>
                      <a:pt x="6777" y="3532"/>
                      <a:pt x="8159" y="3532"/>
                    </a:cubicBezTo>
                    <a:cubicBezTo>
                      <a:pt x="8549" y="3532"/>
                      <a:pt x="8940" y="3524"/>
                      <a:pt x="9332" y="3503"/>
                    </a:cubicBezTo>
                    <a:cubicBezTo>
                      <a:pt x="12433" y="3351"/>
                      <a:pt x="15472" y="2561"/>
                      <a:pt x="18421" y="1649"/>
                    </a:cubicBezTo>
                    <a:cubicBezTo>
                      <a:pt x="18664" y="1588"/>
                      <a:pt x="18755" y="1254"/>
                      <a:pt x="18481" y="1162"/>
                    </a:cubicBezTo>
                    <a:cubicBezTo>
                      <a:pt x="17205" y="980"/>
                      <a:pt x="15959" y="706"/>
                      <a:pt x="14682" y="524"/>
                    </a:cubicBezTo>
                    <a:cubicBezTo>
                      <a:pt x="13071" y="180"/>
                      <a:pt x="11636" y="1"/>
                      <a:pt x="102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72"/>
              <p:cNvSpPr/>
              <p:nvPr/>
            </p:nvSpPr>
            <p:spPr>
              <a:xfrm>
                <a:off x="3378750" y="2692525"/>
                <a:ext cx="113250" cy="407100"/>
              </a:xfrm>
              <a:custGeom>
                <a:rect b="b" l="l" r="r" t="t"/>
                <a:pathLst>
                  <a:path extrusionOk="0" h="16284" w="4530">
                    <a:moveTo>
                      <a:pt x="1703" y="10732"/>
                    </a:moveTo>
                    <a:cubicBezTo>
                      <a:pt x="1703" y="10750"/>
                      <a:pt x="1713" y="10757"/>
                      <a:pt x="1722" y="10761"/>
                    </a:cubicBezTo>
                    <a:lnTo>
                      <a:pt x="1722" y="10761"/>
                    </a:lnTo>
                    <a:cubicBezTo>
                      <a:pt x="1715" y="10751"/>
                      <a:pt x="1709" y="10742"/>
                      <a:pt x="1703" y="10732"/>
                    </a:cubicBezTo>
                    <a:close/>
                    <a:moveTo>
                      <a:pt x="1160" y="1"/>
                    </a:moveTo>
                    <a:cubicBezTo>
                      <a:pt x="811" y="1"/>
                      <a:pt x="741" y="1201"/>
                      <a:pt x="700" y="1948"/>
                    </a:cubicBezTo>
                    <a:cubicBezTo>
                      <a:pt x="700" y="1978"/>
                      <a:pt x="700" y="1978"/>
                      <a:pt x="700" y="2009"/>
                    </a:cubicBezTo>
                    <a:cubicBezTo>
                      <a:pt x="700" y="2009"/>
                      <a:pt x="700" y="2022"/>
                      <a:pt x="700" y="2039"/>
                    </a:cubicBezTo>
                    <a:cubicBezTo>
                      <a:pt x="669" y="2252"/>
                      <a:pt x="669" y="2465"/>
                      <a:pt x="669" y="2677"/>
                    </a:cubicBezTo>
                    <a:cubicBezTo>
                      <a:pt x="396" y="5383"/>
                      <a:pt x="0" y="8422"/>
                      <a:pt x="1733" y="10763"/>
                    </a:cubicBezTo>
                    <a:cubicBezTo>
                      <a:pt x="1733" y="10763"/>
                      <a:pt x="1728" y="10763"/>
                      <a:pt x="1722" y="10761"/>
                    </a:cubicBezTo>
                    <a:lnTo>
                      <a:pt x="1722" y="10761"/>
                    </a:lnTo>
                    <a:cubicBezTo>
                      <a:pt x="2719" y="12242"/>
                      <a:pt x="3800" y="13814"/>
                      <a:pt x="3830" y="15626"/>
                    </a:cubicBezTo>
                    <a:cubicBezTo>
                      <a:pt x="3830" y="15717"/>
                      <a:pt x="3770" y="15839"/>
                      <a:pt x="3861" y="15900"/>
                    </a:cubicBezTo>
                    <a:cubicBezTo>
                      <a:pt x="3835" y="16081"/>
                      <a:pt x="3941" y="16284"/>
                      <a:pt x="4105" y="16284"/>
                    </a:cubicBezTo>
                    <a:cubicBezTo>
                      <a:pt x="4133" y="16284"/>
                      <a:pt x="4163" y="16278"/>
                      <a:pt x="4195" y="16264"/>
                    </a:cubicBezTo>
                    <a:cubicBezTo>
                      <a:pt x="4529" y="16021"/>
                      <a:pt x="4256" y="15474"/>
                      <a:pt x="4286" y="15140"/>
                    </a:cubicBezTo>
                    <a:cubicBezTo>
                      <a:pt x="4438" y="14532"/>
                      <a:pt x="4408" y="13893"/>
                      <a:pt x="4347" y="13286"/>
                    </a:cubicBezTo>
                    <a:cubicBezTo>
                      <a:pt x="4347" y="13286"/>
                      <a:pt x="4347" y="13255"/>
                      <a:pt x="4347" y="13255"/>
                    </a:cubicBezTo>
                    <a:cubicBezTo>
                      <a:pt x="4256" y="11735"/>
                      <a:pt x="4499" y="10185"/>
                      <a:pt x="4408" y="8635"/>
                    </a:cubicBezTo>
                    <a:cubicBezTo>
                      <a:pt x="3982" y="6507"/>
                      <a:pt x="3557" y="4349"/>
                      <a:pt x="2554" y="2404"/>
                    </a:cubicBezTo>
                    <a:cubicBezTo>
                      <a:pt x="2462" y="2191"/>
                      <a:pt x="2371" y="2009"/>
                      <a:pt x="2250" y="1796"/>
                    </a:cubicBezTo>
                    <a:lnTo>
                      <a:pt x="2250" y="1796"/>
                    </a:lnTo>
                    <a:cubicBezTo>
                      <a:pt x="2280" y="1826"/>
                      <a:pt x="2280" y="1826"/>
                      <a:pt x="2280" y="1826"/>
                    </a:cubicBezTo>
                    <a:cubicBezTo>
                      <a:pt x="2132" y="1531"/>
                      <a:pt x="1985" y="1236"/>
                      <a:pt x="1837" y="940"/>
                    </a:cubicBezTo>
                    <a:lnTo>
                      <a:pt x="1837" y="940"/>
                    </a:lnTo>
                    <a:cubicBezTo>
                      <a:pt x="1841" y="943"/>
                      <a:pt x="1847" y="945"/>
                      <a:pt x="1855" y="945"/>
                    </a:cubicBezTo>
                    <a:cubicBezTo>
                      <a:pt x="1546" y="260"/>
                      <a:pt x="1323" y="1"/>
                      <a:pt x="1160"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72"/>
              <p:cNvSpPr/>
              <p:nvPr/>
            </p:nvSpPr>
            <p:spPr>
              <a:xfrm>
                <a:off x="3474500" y="2983775"/>
                <a:ext cx="519375" cy="134225"/>
              </a:xfrm>
              <a:custGeom>
                <a:rect b="b" l="l" r="r" t="t"/>
                <a:pathLst>
                  <a:path extrusionOk="0" h="5369" w="20775">
                    <a:moveTo>
                      <a:pt x="11308" y="55"/>
                    </a:moveTo>
                    <a:cubicBezTo>
                      <a:pt x="11326" y="55"/>
                      <a:pt x="11345" y="55"/>
                      <a:pt x="11364" y="56"/>
                    </a:cubicBezTo>
                    <a:lnTo>
                      <a:pt x="11364" y="56"/>
                    </a:lnTo>
                    <a:cubicBezTo>
                      <a:pt x="11366" y="55"/>
                      <a:pt x="11367" y="55"/>
                      <a:pt x="11368" y="55"/>
                    </a:cubicBezTo>
                    <a:close/>
                    <a:moveTo>
                      <a:pt x="15937" y="0"/>
                    </a:moveTo>
                    <a:cubicBezTo>
                      <a:pt x="14673" y="0"/>
                      <a:pt x="13164" y="58"/>
                      <a:pt x="11815" y="58"/>
                    </a:cubicBezTo>
                    <a:cubicBezTo>
                      <a:pt x="11663" y="58"/>
                      <a:pt x="11512" y="57"/>
                      <a:pt x="11364" y="56"/>
                    </a:cubicBezTo>
                    <a:lnTo>
                      <a:pt x="11364" y="56"/>
                    </a:lnTo>
                    <a:cubicBezTo>
                      <a:pt x="11184" y="85"/>
                      <a:pt x="11033" y="85"/>
                      <a:pt x="10852" y="85"/>
                    </a:cubicBezTo>
                    <a:cubicBezTo>
                      <a:pt x="8663" y="268"/>
                      <a:pt x="6475" y="693"/>
                      <a:pt x="4499" y="1666"/>
                    </a:cubicBezTo>
                    <a:cubicBezTo>
                      <a:pt x="3040" y="2487"/>
                      <a:pt x="1702" y="3581"/>
                      <a:pt x="456" y="4705"/>
                    </a:cubicBezTo>
                    <a:cubicBezTo>
                      <a:pt x="335" y="4857"/>
                      <a:pt x="0" y="5161"/>
                      <a:pt x="274" y="5344"/>
                    </a:cubicBezTo>
                    <a:cubicBezTo>
                      <a:pt x="299" y="5361"/>
                      <a:pt x="325" y="5368"/>
                      <a:pt x="349" y="5368"/>
                    </a:cubicBezTo>
                    <a:cubicBezTo>
                      <a:pt x="411" y="5368"/>
                      <a:pt x="465" y="5318"/>
                      <a:pt x="487" y="5253"/>
                    </a:cubicBezTo>
                    <a:cubicBezTo>
                      <a:pt x="608" y="5040"/>
                      <a:pt x="760" y="4857"/>
                      <a:pt x="912" y="4705"/>
                    </a:cubicBezTo>
                    <a:cubicBezTo>
                      <a:pt x="1019" y="4731"/>
                      <a:pt x="1128" y="4742"/>
                      <a:pt x="1238" y="4742"/>
                    </a:cubicBezTo>
                    <a:cubicBezTo>
                      <a:pt x="1783" y="4742"/>
                      <a:pt x="2357" y="4472"/>
                      <a:pt x="2888" y="4371"/>
                    </a:cubicBezTo>
                    <a:cubicBezTo>
                      <a:pt x="4286" y="4280"/>
                      <a:pt x="5624" y="4037"/>
                      <a:pt x="7022" y="4006"/>
                    </a:cubicBezTo>
                    <a:cubicBezTo>
                      <a:pt x="9393" y="3672"/>
                      <a:pt x="11915" y="3976"/>
                      <a:pt x="14165" y="3003"/>
                    </a:cubicBezTo>
                    <a:cubicBezTo>
                      <a:pt x="20774" y="372"/>
                      <a:pt x="19148" y="0"/>
                      <a:pt x="1593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72"/>
              <p:cNvSpPr/>
              <p:nvPr/>
            </p:nvSpPr>
            <p:spPr>
              <a:xfrm>
                <a:off x="3283000" y="2863550"/>
                <a:ext cx="138325" cy="418300"/>
              </a:xfrm>
              <a:custGeom>
                <a:rect b="b" l="l" r="r" t="t"/>
                <a:pathLst>
                  <a:path extrusionOk="0" h="16732" w="5533">
                    <a:moveTo>
                      <a:pt x="639" y="1"/>
                    </a:moveTo>
                    <a:cubicBezTo>
                      <a:pt x="548" y="31"/>
                      <a:pt x="457" y="92"/>
                      <a:pt x="426" y="183"/>
                    </a:cubicBezTo>
                    <a:cubicBezTo>
                      <a:pt x="1" y="1186"/>
                      <a:pt x="305" y="2341"/>
                      <a:pt x="183" y="3405"/>
                    </a:cubicBezTo>
                    <a:cubicBezTo>
                      <a:pt x="183" y="5289"/>
                      <a:pt x="274" y="7113"/>
                      <a:pt x="730" y="8937"/>
                    </a:cubicBezTo>
                    <a:cubicBezTo>
                      <a:pt x="1186" y="10548"/>
                      <a:pt x="2098" y="11946"/>
                      <a:pt x="2949" y="13375"/>
                    </a:cubicBezTo>
                    <a:cubicBezTo>
                      <a:pt x="2949" y="13375"/>
                      <a:pt x="2949" y="13375"/>
                      <a:pt x="2949" y="13405"/>
                    </a:cubicBezTo>
                    <a:cubicBezTo>
                      <a:pt x="3010" y="13496"/>
                      <a:pt x="3101" y="13587"/>
                      <a:pt x="3162" y="13709"/>
                    </a:cubicBezTo>
                    <a:cubicBezTo>
                      <a:pt x="3770" y="14621"/>
                      <a:pt x="4286" y="15624"/>
                      <a:pt x="4834" y="16597"/>
                    </a:cubicBezTo>
                    <a:cubicBezTo>
                      <a:pt x="4894" y="16678"/>
                      <a:pt x="4982" y="16732"/>
                      <a:pt x="5079" y="16732"/>
                    </a:cubicBezTo>
                    <a:cubicBezTo>
                      <a:pt x="5127" y="16732"/>
                      <a:pt x="5178" y="16718"/>
                      <a:pt x="5229" y="16688"/>
                    </a:cubicBezTo>
                    <a:cubicBezTo>
                      <a:pt x="5533" y="16505"/>
                      <a:pt x="5229" y="16141"/>
                      <a:pt x="5107" y="15898"/>
                    </a:cubicBezTo>
                    <a:cubicBezTo>
                      <a:pt x="5107" y="15685"/>
                      <a:pt x="5107" y="15442"/>
                      <a:pt x="5107" y="15229"/>
                    </a:cubicBezTo>
                    <a:cubicBezTo>
                      <a:pt x="5259" y="13679"/>
                      <a:pt x="5381" y="12098"/>
                      <a:pt x="5137" y="10578"/>
                    </a:cubicBezTo>
                    <a:lnTo>
                      <a:pt x="5137" y="10578"/>
                    </a:lnTo>
                    <a:cubicBezTo>
                      <a:pt x="5168" y="10609"/>
                      <a:pt x="5168" y="10609"/>
                      <a:pt x="5168" y="10609"/>
                    </a:cubicBezTo>
                    <a:cubicBezTo>
                      <a:pt x="4955" y="9423"/>
                      <a:pt x="4834" y="8207"/>
                      <a:pt x="4256" y="7144"/>
                    </a:cubicBezTo>
                    <a:cubicBezTo>
                      <a:pt x="3800" y="5745"/>
                      <a:pt x="3587" y="4286"/>
                      <a:pt x="2736" y="3040"/>
                    </a:cubicBezTo>
                    <a:cubicBezTo>
                      <a:pt x="2311" y="2311"/>
                      <a:pt x="1581" y="1885"/>
                      <a:pt x="1247" y="1095"/>
                    </a:cubicBezTo>
                    <a:cubicBezTo>
                      <a:pt x="1034" y="791"/>
                      <a:pt x="1064" y="61"/>
                      <a:pt x="63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72"/>
              <p:cNvSpPr/>
              <p:nvPr/>
            </p:nvSpPr>
            <p:spPr>
              <a:xfrm>
                <a:off x="3052350" y="3235600"/>
                <a:ext cx="250425" cy="415525"/>
              </a:xfrm>
              <a:custGeom>
                <a:rect b="b" l="l" r="r" t="t"/>
                <a:pathLst>
                  <a:path extrusionOk="0" h="16621" w="10017">
                    <a:moveTo>
                      <a:pt x="1172" y="3295"/>
                    </a:moveTo>
                    <a:lnTo>
                      <a:pt x="1172" y="3295"/>
                    </a:lnTo>
                    <a:cubicBezTo>
                      <a:pt x="1202" y="3356"/>
                      <a:pt x="1202" y="3417"/>
                      <a:pt x="1233" y="3478"/>
                    </a:cubicBezTo>
                    <a:cubicBezTo>
                      <a:pt x="1202" y="3417"/>
                      <a:pt x="1172" y="3356"/>
                      <a:pt x="1172" y="3295"/>
                    </a:cubicBezTo>
                    <a:close/>
                    <a:moveTo>
                      <a:pt x="6196" y="6397"/>
                    </a:moveTo>
                    <a:lnTo>
                      <a:pt x="6196" y="6397"/>
                    </a:lnTo>
                    <a:cubicBezTo>
                      <a:pt x="6203" y="6407"/>
                      <a:pt x="6210" y="6416"/>
                      <a:pt x="6217" y="6426"/>
                    </a:cubicBezTo>
                    <a:cubicBezTo>
                      <a:pt x="6217" y="6406"/>
                      <a:pt x="6205" y="6399"/>
                      <a:pt x="6196" y="6397"/>
                    </a:cubicBezTo>
                    <a:close/>
                    <a:moveTo>
                      <a:pt x="294" y="0"/>
                    </a:moveTo>
                    <a:cubicBezTo>
                      <a:pt x="0" y="0"/>
                      <a:pt x="160" y="797"/>
                      <a:pt x="260" y="1046"/>
                    </a:cubicBezTo>
                    <a:cubicBezTo>
                      <a:pt x="260" y="1046"/>
                      <a:pt x="260" y="1076"/>
                      <a:pt x="260" y="1076"/>
                    </a:cubicBezTo>
                    <a:cubicBezTo>
                      <a:pt x="260" y="1137"/>
                      <a:pt x="290" y="1198"/>
                      <a:pt x="290" y="1228"/>
                    </a:cubicBezTo>
                    <a:cubicBezTo>
                      <a:pt x="290" y="1228"/>
                      <a:pt x="290" y="1228"/>
                      <a:pt x="290" y="1198"/>
                    </a:cubicBezTo>
                    <a:cubicBezTo>
                      <a:pt x="655" y="2535"/>
                      <a:pt x="929" y="3873"/>
                      <a:pt x="1415" y="5149"/>
                    </a:cubicBezTo>
                    <a:cubicBezTo>
                      <a:pt x="2570" y="8675"/>
                      <a:pt x="5275" y="11289"/>
                      <a:pt x="7950" y="13721"/>
                    </a:cubicBezTo>
                    <a:cubicBezTo>
                      <a:pt x="8376" y="14177"/>
                      <a:pt x="8831" y="14694"/>
                      <a:pt x="8983" y="15332"/>
                    </a:cubicBezTo>
                    <a:cubicBezTo>
                      <a:pt x="9075" y="15727"/>
                      <a:pt x="9257" y="16153"/>
                      <a:pt x="9622" y="16396"/>
                    </a:cubicBezTo>
                    <a:cubicBezTo>
                      <a:pt x="9648" y="16474"/>
                      <a:pt x="9719" y="16621"/>
                      <a:pt x="9836" y="16621"/>
                    </a:cubicBezTo>
                    <a:cubicBezTo>
                      <a:pt x="9854" y="16621"/>
                      <a:pt x="9874" y="16617"/>
                      <a:pt x="9895" y="16608"/>
                    </a:cubicBezTo>
                    <a:cubicBezTo>
                      <a:pt x="9986" y="16548"/>
                      <a:pt x="10017" y="16396"/>
                      <a:pt x="9895" y="16335"/>
                    </a:cubicBezTo>
                    <a:cubicBezTo>
                      <a:pt x="9895" y="16335"/>
                      <a:pt x="9895" y="16305"/>
                      <a:pt x="9895" y="16305"/>
                    </a:cubicBezTo>
                    <a:cubicBezTo>
                      <a:pt x="9956" y="16213"/>
                      <a:pt x="9956" y="16061"/>
                      <a:pt x="9865" y="15970"/>
                    </a:cubicBezTo>
                    <a:cubicBezTo>
                      <a:pt x="9865" y="15304"/>
                      <a:pt x="9835" y="14608"/>
                      <a:pt x="9714" y="13942"/>
                    </a:cubicBezTo>
                    <a:lnTo>
                      <a:pt x="9714" y="13942"/>
                    </a:lnTo>
                    <a:cubicBezTo>
                      <a:pt x="9828" y="12158"/>
                      <a:pt x="9010" y="10615"/>
                      <a:pt x="7980" y="9222"/>
                    </a:cubicBezTo>
                    <a:cubicBezTo>
                      <a:pt x="7524" y="8189"/>
                      <a:pt x="6856" y="7277"/>
                      <a:pt x="6187" y="6396"/>
                    </a:cubicBezTo>
                    <a:lnTo>
                      <a:pt x="6187" y="6396"/>
                    </a:lnTo>
                    <a:cubicBezTo>
                      <a:pt x="6187" y="6396"/>
                      <a:pt x="6191" y="6396"/>
                      <a:pt x="6196" y="6397"/>
                    </a:cubicBezTo>
                    <a:lnTo>
                      <a:pt x="6196" y="6397"/>
                    </a:lnTo>
                    <a:cubicBezTo>
                      <a:pt x="6112" y="6285"/>
                      <a:pt x="6028" y="6173"/>
                      <a:pt x="5944" y="6061"/>
                    </a:cubicBezTo>
                    <a:cubicBezTo>
                      <a:pt x="4971" y="4815"/>
                      <a:pt x="3816" y="3660"/>
                      <a:pt x="2783" y="2444"/>
                    </a:cubicBezTo>
                    <a:lnTo>
                      <a:pt x="2783" y="2414"/>
                    </a:lnTo>
                    <a:cubicBezTo>
                      <a:pt x="2053" y="1654"/>
                      <a:pt x="1202" y="985"/>
                      <a:pt x="564" y="134"/>
                    </a:cubicBezTo>
                    <a:cubicBezTo>
                      <a:pt x="447" y="40"/>
                      <a:pt x="359" y="0"/>
                      <a:pt x="2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2"/>
              <p:cNvSpPr/>
              <p:nvPr/>
            </p:nvSpPr>
            <p:spPr>
              <a:xfrm>
                <a:off x="3033350" y="3503550"/>
                <a:ext cx="260325" cy="289375"/>
              </a:xfrm>
              <a:custGeom>
                <a:rect b="b" l="l" r="r" t="t"/>
                <a:pathLst>
                  <a:path extrusionOk="0" h="11575" w="10413">
                    <a:moveTo>
                      <a:pt x="844" y="0"/>
                    </a:moveTo>
                    <a:cubicBezTo>
                      <a:pt x="1" y="0"/>
                      <a:pt x="2509" y="4334"/>
                      <a:pt x="2813" y="4918"/>
                    </a:cubicBezTo>
                    <a:cubicBezTo>
                      <a:pt x="3816" y="6590"/>
                      <a:pt x="5306" y="7897"/>
                      <a:pt x="6825" y="9082"/>
                    </a:cubicBezTo>
                    <a:cubicBezTo>
                      <a:pt x="7707" y="9903"/>
                      <a:pt x="8862" y="10419"/>
                      <a:pt x="9591" y="11362"/>
                    </a:cubicBezTo>
                    <a:cubicBezTo>
                      <a:pt x="9652" y="11483"/>
                      <a:pt x="9774" y="11574"/>
                      <a:pt x="9926" y="11574"/>
                    </a:cubicBezTo>
                    <a:cubicBezTo>
                      <a:pt x="10412" y="11483"/>
                      <a:pt x="10139" y="10875"/>
                      <a:pt x="10047" y="10571"/>
                    </a:cubicBezTo>
                    <a:cubicBezTo>
                      <a:pt x="9713" y="9872"/>
                      <a:pt x="9591" y="9112"/>
                      <a:pt x="9409" y="8383"/>
                    </a:cubicBezTo>
                    <a:cubicBezTo>
                      <a:pt x="9318" y="6985"/>
                      <a:pt x="8224" y="6103"/>
                      <a:pt x="7190" y="5313"/>
                    </a:cubicBezTo>
                    <a:cubicBezTo>
                      <a:pt x="5245" y="3884"/>
                      <a:pt x="3816" y="1878"/>
                      <a:pt x="1749" y="571"/>
                    </a:cubicBezTo>
                    <a:lnTo>
                      <a:pt x="1780" y="571"/>
                    </a:lnTo>
                    <a:cubicBezTo>
                      <a:pt x="1308" y="170"/>
                      <a:pt x="1010" y="0"/>
                      <a:pt x="84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2"/>
              <p:cNvSpPr/>
              <p:nvPr/>
            </p:nvSpPr>
            <p:spPr>
              <a:xfrm>
                <a:off x="3277075" y="3614600"/>
                <a:ext cx="414600" cy="208500"/>
              </a:xfrm>
              <a:custGeom>
                <a:rect b="b" l="l" r="r" t="t"/>
                <a:pathLst>
                  <a:path extrusionOk="0" h="8340" w="16584">
                    <a:moveTo>
                      <a:pt x="16413" y="1"/>
                    </a:moveTo>
                    <a:cubicBezTo>
                      <a:pt x="16390" y="1"/>
                      <a:pt x="16367" y="7"/>
                      <a:pt x="16347" y="20"/>
                    </a:cubicBezTo>
                    <a:cubicBezTo>
                      <a:pt x="15466" y="293"/>
                      <a:pt x="14584" y="597"/>
                      <a:pt x="13672" y="810"/>
                    </a:cubicBezTo>
                    <a:lnTo>
                      <a:pt x="13642" y="810"/>
                    </a:lnTo>
                    <a:cubicBezTo>
                      <a:pt x="10998" y="1236"/>
                      <a:pt x="8384" y="1996"/>
                      <a:pt x="6104" y="3455"/>
                    </a:cubicBezTo>
                    <a:lnTo>
                      <a:pt x="6134" y="3455"/>
                    </a:lnTo>
                    <a:cubicBezTo>
                      <a:pt x="4189" y="4458"/>
                      <a:pt x="2304" y="5673"/>
                      <a:pt x="937" y="7467"/>
                    </a:cubicBezTo>
                    <a:cubicBezTo>
                      <a:pt x="663" y="7558"/>
                      <a:pt x="329" y="7619"/>
                      <a:pt x="146" y="7892"/>
                    </a:cubicBezTo>
                    <a:cubicBezTo>
                      <a:pt x="1" y="8087"/>
                      <a:pt x="166" y="8340"/>
                      <a:pt x="378" y="8340"/>
                    </a:cubicBezTo>
                    <a:cubicBezTo>
                      <a:pt x="431" y="8340"/>
                      <a:pt x="487" y="8324"/>
                      <a:pt x="542" y="8287"/>
                    </a:cubicBezTo>
                    <a:cubicBezTo>
                      <a:pt x="558" y="8293"/>
                      <a:pt x="574" y="8296"/>
                      <a:pt x="589" y="8296"/>
                    </a:cubicBezTo>
                    <a:cubicBezTo>
                      <a:pt x="654" y="8296"/>
                      <a:pt x="699" y="8246"/>
                      <a:pt x="724" y="8196"/>
                    </a:cubicBezTo>
                    <a:cubicBezTo>
                      <a:pt x="3946" y="7224"/>
                      <a:pt x="7229" y="6494"/>
                      <a:pt x="10359" y="5370"/>
                    </a:cubicBezTo>
                    <a:cubicBezTo>
                      <a:pt x="12730" y="4123"/>
                      <a:pt x="14888" y="2269"/>
                      <a:pt x="16560" y="172"/>
                    </a:cubicBezTo>
                    <a:cubicBezTo>
                      <a:pt x="16584" y="77"/>
                      <a:pt x="16496" y="1"/>
                      <a:pt x="16413"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2"/>
              <p:cNvSpPr/>
              <p:nvPr/>
            </p:nvSpPr>
            <p:spPr>
              <a:xfrm>
                <a:off x="3295975" y="3446125"/>
                <a:ext cx="512325" cy="245400"/>
              </a:xfrm>
              <a:custGeom>
                <a:rect b="b" l="l" r="r" t="t"/>
                <a:pathLst>
                  <a:path extrusionOk="0" h="9816" w="20493">
                    <a:moveTo>
                      <a:pt x="19761" y="0"/>
                    </a:moveTo>
                    <a:cubicBezTo>
                      <a:pt x="19725" y="0"/>
                      <a:pt x="19683" y="4"/>
                      <a:pt x="19634" y="11"/>
                    </a:cubicBezTo>
                    <a:cubicBezTo>
                      <a:pt x="16838" y="1075"/>
                      <a:pt x="13737" y="1105"/>
                      <a:pt x="10910" y="2108"/>
                    </a:cubicBezTo>
                    <a:cubicBezTo>
                      <a:pt x="7263" y="3507"/>
                      <a:pt x="3767" y="5695"/>
                      <a:pt x="1123" y="8552"/>
                    </a:cubicBezTo>
                    <a:cubicBezTo>
                      <a:pt x="758" y="8704"/>
                      <a:pt x="272" y="8947"/>
                      <a:pt x="241" y="9403"/>
                    </a:cubicBezTo>
                    <a:cubicBezTo>
                      <a:pt x="181" y="9464"/>
                      <a:pt x="90" y="9555"/>
                      <a:pt x="59" y="9646"/>
                    </a:cubicBezTo>
                    <a:cubicBezTo>
                      <a:pt x="1" y="9744"/>
                      <a:pt x="79" y="9816"/>
                      <a:pt x="159" y="9816"/>
                    </a:cubicBezTo>
                    <a:cubicBezTo>
                      <a:pt x="204" y="9816"/>
                      <a:pt x="250" y="9793"/>
                      <a:pt x="272" y="9738"/>
                    </a:cubicBezTo>
                    <a:cubicBezTo>
                      <a:pt x="272" y="9707"/>
                      <a:pt x="302" y="9677"/>
                      <a:pt x="333" y="9646"/>
                    </a:cubicBezTo>
                    <a:lnTo>
                      <a:pt x="302" y="9646"/>
                    </a:lnTo>
                    <a:cubicBezTo>
                      <a:pt x="333" y="9646"/>
                      <a:pt x="333" y="9616"/>
                      <a:pt x="363" y="9616"/>
                    </a:cubicBezTo>
                    <a:cubicBezTo>
                      <a:pt x="424" y="9662"/>
                      <a:pt x="500" y="9684"/>
                      <a:pt x="580" y="9684"/>
                    </a:cubicBezTo>
                    <a:cubicBezTo>
                      <a:pt x="659" y="9684"/>
                      <a:pt x="743" y="9662"/>
                      <a:pt x="819" y="9616"/>
                    </a:cubicBezTo>
                    <a:cubicBezTo>
                      <a:pt x="1548" y="8917"/>
                      <a:pt x="2582" y="8765"/>
                      <a:pt x="3463" y="8370"/>
                    </a:cubicBezTo>
                    <a:cubicBezTo>
                      <a:pt x="6260" y="7276"/>
                      <a:pt x="9269" y="6880"/>
                      <a:pt x="12096" y="5847"/>
                    </a:cubicBezTo>
                    <a:cubicBezTo>
                      <a:pt x="14254" y="4905"/>
                      <a:pt x="16169" y="3507"/>
                      <a:pt x="17993" y="2078"/>
                    </a:cubicBezTo>
                    <a:cubicBezTo>
                      <a:pt x="18746" y="1412"/>
                      <a:pt x="20492" y="0"/>
                      <a:pt x="1976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2"/>
              <p:cNvSpPr/>
              <p:nvPr/>
            </p:nvSpPr>
            <p:spPr>
              <a:xfrm>
                <a:off x="3124175" y="3000275"/>
                <a:ext cx="738050" cy="498500"/>
              </a:xfrm>
              <a:custGeom>
                <a:rect b="b" l="l" r="r" t="t"/>
                <a:pathLst>
                  <a:path extrusionOk="0" h="19940" w="29522">
                    <a:moveTo>
                      <a:pt x="387" y="0"/>
                    </a:moveTo>
                    <a:cubicBezTo>
                      <a:pt x="349" y="0"/>
                      <a:pt x="309" y="10"/>
                      <a:pt x="274" y="33"/>
                    </a:cubicBezTo>
                    <a:cubicBezTo>
                      <a:pt x="153" y="94"/>
                      <a:pt x="92" y="216"/>
                      <a:pt x="92" y="337"/>
                    </a:cubicBezTo>
                    <a:cubicBezTo>
                      <a:pt x="1" y="1340"/>
                      <a:pt x="426" y="2313"/>
                      <a:pt x="487" y="3316"/>
                    </a:cubicBezTo>
                    <a:cubicBezTo>
                      <a:pt x="913" y="6143"/>
                      <a:pt x="1126" y="9182"/>
                      <a:pt x="2524" y="11705"/>
                    </a:cubicBezTo>
                    <a:cubicBezTo>
                      <a:pt x="2524" y="11705"/>
                      <a:pt x="2554" y="11736"/>
                      <a:pt x="2554" y="11736"/>
                    </a:cubicBezTo>
                    <a:cubicBezTo>
                      <a:pt x="2554" y="11766"/>
                      <a:pt x="2554" y="11766"/>
                      <a:pt x="2554" y="11766"/>
                    </a:cubicBezTo>
                    <a:cubicBezTo>
                      <a:pt x="2585" y="11796"/>
                      <a:pt x="2585" y="11796"/>
                      <a:pt x="2615" y="11827"/>
                    </a:cubicBezTo>
                    <a:cubicBezTo>
                      <a:pt x="3892" y="14106"/>
                      <a:pt x="5958" y="15809"/>
                      <a:pt x="7417" y="17967"/>
                    </a:cubicBezTo>
                    <a:cubicBezTo>
                      <a:pt x="7417" y="17967"/>
                      <a:pt x="7448" y="17997"/>
                      <a:pt x="7448" y="18027"/>
                    </a:cubicBezTo>
                    <a:cubicBezTo>
                      <a:pt x="7448" y="17997"/>
                      <a:pt x="7448" y="17997"/>
                      <a:pt x="7448" y="17997"/>
                    </a:cubicBezTo>
                    <a:cubicBezTo>
                      <a:pt x="7448" y="18027"/>
                      <a:pt x="7478" y="18058"/>
                      <a:pt x="7478" y="18088"/>
                    </a:cubicBezTo>
                    <a:cubicBezTo>
                      <a:pt x="7478" y="18058"/>
                      <a:pt x="7478" y="18058"/>
                      <a:pt x="7478" y="18058"/>
                    </a:cubicBezTo>
                    <a:cubicBezTo>
                      <a:pt x="7478" y="18058"/>
                      <a:pt x="7478" y="18071"/>
                      <a:pt x="7487" y="18089"/>
                    </a:cubicBezTo>
                    <a:lnTo>
                      <a:pt x="7487" y="18089"/>
                    </a:lnTo>
                    <a:cubicBezTo>
                      <a:pt x="7485" y="18089"/>
                      <a:pt x="7482" y="18088"/>
                      <a:pt x="7478" y="18088"/>
                    </a:cubicBezTo>
                    <a:cubicBezTo>
                      <a:pt x="7782" y="18666"/>
                      <a:pt x="8208" y="19122"/>
                      <a:pt x="8390" y="19730"/>
                    </a:cubicBezTo>
                    <a:cubicBezTo>
                      <a:pt x="8455" y="19880"/>
                      <a:pt x="8550" y="19940"/>
                      <a:pt x="8651" y="19940"/>
                    </a:cubicBezTo>
                    <a:cubicBezTo>
                      <a:pt x="8836" y="19940"/>
                      <a:pt x="9041" y="19743"/>
                      <a:pt x="9120" y="19547"/>
                    </a:cubicBezTo>
                    <a:cubicBezTo>
                      <a:pt x="9136" y="19555"/>
                      <a:pt x="9152" y="19559"/>
                      <a:pt x="9168" y="19559"/>
                    </a:cubicBezTo>
                    <a:cubicBezTo>
                      <a:pt x="9211" y="19559"/>
                      <a:pt x="9249" y="19531"/>
                      <a:pt x="9272" y="19486"/>
                    </a:cubicBezTo>
                    <a:cubicBezTo>
                      <a:pt x="9298" y="19592"/>
                      <a:pt x="9416" y="19675"/>
                      <a:pt x="9526" y="19675"/>
                    </a:cubicBezTo>
                    <a:cubicBezTo>
                      <a:pt x="9543" y="19675"/>
                      <a:pt x="9560" y="19673"/>
                      <a:pt x="9576" y="19669"/>
                    </a:cubicBezTo>
                    <a:cubicBezTo>
                      <a:pt x="10153" y="19426"/>
                      <a:pt x="10731" y="19152"/>
                      <a:pt x="11338" y="19000"/>
                    </a:cubicBezTo>
                    <a:lnTo>
                      <a:pt x="11308" y="19000"/>
                    </a:lnTo>
                    <a:cubicBezTo>
                      <a:pt x="13922" y="18575"/>
                      <a:pt x="16536" y="18058"/>
                      <a:pt x="19089" y="17298"/>
                    </a:cubicBezTo>
                    <a:lnTo>
                      <a:pt x="19059" y="17298"/>
                    </a:lnTo>
                    <a:cubicBezTo>
                      <a:pt x="20427" y="16964"/>
                      <a:pt x="21764" y="16660"/>
                      <a:pt x="23071" y="16143"/>
                    </a:cubicBezTo>
                    <a:cubicBezTo>
                      <a:pt x="24804" y="15474"/>
                      <a:pt x="26202" y="14319"/>
                      <a:pt x="27479" y="13012"/>
                    </a:cubicBezTo>
                    <a:cubicBezTo>
                      <a:pt x="28153" y="12365"/>
                      <a:pt x="29521" y="11574"/>
                      <a:pt x="28292" y="11574"/>
                    </a:cubicBezTo>
                    <a:cubicBezTo>
                      <a:pt x="28136" y="11574"/>
                      <a:pt x="27938" y="11587"/>
                      <a:pt x="27691" y="11614"/>
                    </a:cubicBezTo>
                    <a:cubicBezTo>
                      <a:pt x="23436" y="11979"/>
                      <a:pt x="19181" y="12708"/>
                      <a:pt x="15381" y="14714"/>
                    </a:cubicBezTo>
                    <a:cubicBezTo>
                      <a:pt x="13132" y="15900"/>
                      <a:pt x="10791" y="17146"/>
                      <a:pt x="9241" y="19243"/>
                    </a:cubicBezTo>
                    <a:cubicBezTo>
                      <a:pt x="9241" y="19213"/>
                      <a:pt x="9241" y="19213"/>
                      <a:pt x="9211" y="19213"/>
                    </a:cubicBezTo>
                    <a:cubicBezTo>
                      <a:pt x="9302" y="18362"/>
                      <a:pt x="8907" y="17572"/>
                      <a:pt x="8755" y="16751"/>
                    </a:cubicBezTo>
                    <a:cubicBezTo>
                      <a:pt x="8732" y="16638"/>
                      <a:pt x="8643" y="16576"/>
                      <a:pt x="8561" y="16576"/>
                    </a:cubicBezTo>
                    <a:cubicBezTo>
                      <a:pt x="8532" y="16576"/>
                      <a:pt x="8505" y="16583"/>
                      <a:pt x="8481" y="16599"/>
                    </a:cubicBezTo>
                    <a:cubicBezTo>
                      <a:pt x="7721" y="15170"/>
                      <a:pt x="7539" y="13559"/>
                      <a:pt x="7235" y="11979"/>
                    </a:cubicBezTo>
                    <a:cubicBezTo>
                      <a:pt x="6810" y="10520"/>
                      <a:pt x="6202" y="9091"/>
                      <a:pt x="5503" y="7723"/>
                    </a:cubicBezTo>
                    <a:cubicBezTo>
                      <a:pt x="4530" y="5778"/>
                      <a:pt x="2980" y="4197"/>
                      <a:pt x="1946" y="2313"/>
                    </a:cubicBezTo>
                    <a:cubicBezTo>
                      <a:pt x="1581" y="1492"/>
                      <a:pt x="1156" y="732"/>
                      <a:pt x="548" y="64"/>
                    </a:cubicBezTo>
                    <a:cubicBezTo>
                      <a:pt x="510" y="26"/>
                      <a:pt x="450" y="0"/>
                      <a:pt x="38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2"/>
              <p:cNvSpPr/>
              <p:nvPr/>
            </p:nvSpPr>
            <p:spPr>
              <a:xfrm>
                <a:off x="3393175" y="3109750"/>
                <a:ext cx="487125" cy="204800"/>
              </a:xfrm>
              <a:custGeom>
                <a:rect b="b" l="l" r="r" t="t"/>
                <a:pathLst>
                  <a:path extrusionOk="0" h="8192" w="19485">
                    <a:moveTo>
                      <a:pt x="19089" y="1"/>
                    </a:moveTo>
                    <a:cubicBezTo>
                      <a:pt x="17144" y="366"/>
                      <a:pt x="15229" y="700"/>
                      <a:pt x="13345" y="1308"/>
                    </a:cubicBezTo>
                    <a:cubicBezTo>
                      <a:pt x="10852" y="1946"/>
                      <a:pt x="8177" y="2220"/>
                      <a:pt x="5928" y="3466"/>
                    </a:cubicBezTo>
                    <a:cubicBezTo>
                      <a:pt x="3983" y="4317"/>
                      <a:pt x="2463" y="5776"/>
                      <a:pt x="1034" y="7326"/>
                    </a:cubicBezTo>
                    <a:cubicBezTo>
                      <a:pt x="791" y="7448"/>
                      <a:pt x="1" y="7721"/>
                      <a:pt x="366" y="8086"/>
                    </a:cubicBezTo>
                    <a:cubicBezTo>
                      <a:pt x="379" y="8163"/>
                      <a:pt x="419" y="8191"/>
                      <a:pt x="465" y="8191"/>
                    </a:cubicBezTo>
                    <a:cubicBezTo>
                      <a:pt x="529" y="8191"/>
                      <a:pt x="604" y="8139"/>
                      <a:pt x="639" y="8086"/>
                    </a:cubicBezTo>
                    <a:cubicBezTo>
                      <a:pt x="4165" y="6475"/>
                      <a:pt x="8238" y="6627"/>
                      <a:pt x="11916" y="5350"/>
                    </a:cubicBezTo>
                    <a:cubicBezTo>
                      <a:pt x="14743" y="4378"/>
                      <a:pt x="16779" y="2129"/>
                      <a:pt x="19181" y="518"/>
                    </a:cubicBezTo>
                    <a:cubicBezTo>
                      <a:pt x="19333" y="426"/>
                      <a:pt x="19485" y="274"/>
                      <a:pt x="19393" y="122"/>
                    </a:cubicBezTo>
                    <a:cubicBezTo>
                      <a:pt x="19333" y="1"/>
                      <a:pt x="19211" y="1"/>
                      <a:pt x="1908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2"/>
              <p:cNvSpPr/>
              <p:nvPr/>
            </p:nvSpPr>
            <p:spPr>
              <a:xfrm>
                <a:off x="3257925" y="2432700"/>
                <a:ext cx="967375" cy="1574500"/>
              </a:xfrm>
              <a:custGeom>
                <a:rect b="b" l="l" r="r" t="t"/>
                <a:pathLst>
                  <a:path extrusionOk="0" h="62980" w="38695">
                    <a:moveTo>
                      <a:pt x="37904" y="0"/>
                    </a:moveTo>
                    <a:cubicBezTo>
                      <a:pt x="33983" y="213"/>
                      <a:pt x="30244" y="1824"/>
                      <a:pt x="26931" y="3769"/>
                    </a:cubicBezTo>
                    <a:cubicBezTo>
                      <a:pt x="14226" y="12280"/>
                      <a:pt x="6961" y="27296"/>
                      <a:pt x="2919" y="41612"/>
                    </a:cubicBezTo>
                    <a:cubicBezTo>
                      <a:pt x="1277" y="47114"/>
                      <a:pt x="365" y="52767"/>
                      <a:pt x="61" y="58481"/>
                    </a:cubicBezTo>
                    <a:cubicBezTo>
                      <a:pt x="1" y="59728"/>
                      <a:pt x="1" y="61004"/>
                      <a:pt x="31" y="62251"/>
                    </a:cubicBezTo>
                    <a:cubicBezTo>
                      <a:pt x="1" y="62646"/>
                      <a:pt x="335" y="62980"/>
                      <a:pt x="730" y="62980"/>
                    </a:cubicBezTo>
                    <a:cubicBezTo>
                      <a:pt x="1794" y="62919"/>
                      <a:pt x="1368" y="61582"/>
                      <a:pt x="1460" y="60852"/>
                    </a:cubicBezTo>
                    <a:cubicBezTo>
                      <a:pt x="1429" y="56475"/>
                      <a:pt x="2007" y="52098"/>
                      <a:pt x="2736" y="47782"/>
                    </a:cubicBezTo>
                    <a:cubicBezTo>
                      <a:pt x="5928" y="32888"/>
                      <a:pt x="12128" y="17873"/>
                      <a:pt x="23314" y="7204"/>
                    </a:cubicBezTo>
                    <a:cubicBezTo>
                      <a:pt x="23344" y="7174"/>
                      <a:pt x="23375" y="7143"/>
                      <a:pt x="23405" y="7113"/>
                    </a:cubicBezTo>
                    <a:cubicBezTo>
                      <a:pt x="23436" y="7083"/>
                      <a:pt x="23496" y="7052"/>
                      <a:pt x="23527" y="7022"/>
                    </a:cubicBezTo>
                    <a:cubicBezTo>
                      <a:pt x="23588" y="6961"/>
                      <a:pt x="23648" y="6900"/>
                      <a:pt x="23740" y="6839"/>
                    </a:cubicBezTo>
                    <a:lnTo>
                      <a:pt x="23709" y="6839"/>
                    </a:lnTo>
                    <a:cubicBezTo>
                      <a:pt x="23770" y="6809"/>
                      <a:pt x="23800" y="6779"/>
                      <a:pt x="23861" y="6718"/>
                    </a:cubicBezTo>
                    <a:lnTo>
                      <a:pt x="23892" y="6718"/>
                    </a:lnTo>
                    <a:cubicBezTo>
                      <a:pt x="23912" y="6698"/>
                      <a:pt x="23932" y="6677"/>
                      <a:pt x="23952" y="6657"/>
                    </a:cubicBezTo>
                    <a:lnTo>
                      <a:pt x="23952" y="6657"/>
                    </a:lnTo>
                    <a:cubicBezTo>
                      <a:pt x="23983" y="6627"/>
                      <a:pt x="24013" y="6596"/>
                      <a:pt x="24013" y="6596"/>
                    </a:cubicBezTo>
                    <a:cubicBezTo>
                      <a:pt x="27478" y="3526"/>
                      <a:pt x="31734" y="1307"/>
                      <a:pt x="36263" y="365"/>
                    </a:cubicBezTo>
                    <a:lnTo>
                      <a:pt x="36232" y="365"/>
                    </a:lnTo>
                    <a:cubicBezTo>
                      <a:pt x="36810" y="274"/>
                      <a:pt x="37387" y="213"/>
                      <a:pt x="37995" y="183"/>
                    </a:cubicBezTo>
                    <a:cubicBezTo>
                      <a:pt x="38178" y="183"/>
                      <a:pt x="38360" y="183"/>
                      <a:pt x="38542" y="213"/>
                    </a:cubicBezTo>
                    <a:cubicBezTo>
                      <a:pt x="38573" y="213"/>
                      <a:pt x="38664" y="213"/>
                      <a:pt x="38664" y="152"/>
                    </a:cubicBezTo>
                    <a:cubicBezTo>
                      <a:pt x="38694" y="92"/>
                      <a:pt x="38664" y="0"/>
                      <a:pt x="385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2"/>
              <p:cNvSpPr/>
              <p:nvPr/>
            </p:nvSpPr>
            <p:spPr>
              <a:xfrm>
                <a:off x="3394700" y="3893250"/>
                <a:ext cx="224250" cy="323250"/>
              </a:xfrm>
              <a:custGeom>
                <a:rect b="b" l="l" r="r" t="t"/>
                <a:pathLst>
                  <a:path extrusionOk="0" h="12930" w="8970">
                    <a:moveTo>
                      <a:pt x="8480" y="0"/>
                    </a:moveTo>
                    <a:cubicBezTo>
                      <a:pt x="8420" y="0"/>
                      <a:pt x="8350" y="9"/>
                      <a:pt x="8268" y="29"/>
                    </a:cubicBezTo>
                    <a:cubicBezTo>
                      <a:pt x="4256" y="333"/>
                      <a:pt x="3527" y="1914"/>
                      <a:pt x="1703" y="5105"/>
                    </a:cubicBezTo>
                    <a:cubicBezTo>
                      <a:pt x="1581" y="5227"/>
                      <a:pt x="1460" y="5439"/>
                      <a:pt x="1642" y="5561"/>
                    </a:cubicBezTo>
                    <a:cubicBezTo>
                      <a:pt x="487" y="7567"/>
                      <a:pt x="1" y="8479"/>
                      <a:pt x="1247" y="10637"/>
                    </a:cubicBezTo>
                    <a:cubicBezTo>
                      <a:pt x="1490" y="11336"/>
                      <a:pt x="1794" y="12035"/>
                      <a:pt x="1946" y="12765"/>
                    </a:cubicBezTo>
                    <a:cubicBezTo>
                      <a:pt x="1967" y="12868"/>
                      <a:pt x="2044" y="12929"/>
                      <a:pt x="2129" y="12929"/>
                    </a:cubicBezTo>
                    <a:cubicBezTo>
                      <a:pt x="2169" y="12929"/>
                      <a:pt x="2211" y="12916"/>
                      <a:pt x="2250" y="12886"/>
                    </a:cubicBezTo>
                    <a:cubicBezTo>
                      <a:pt x="2706" y="11944"/>
                      <a:pt x="2736" y="10820"/>
                      <a:pt x="2919" y="9786"/>
                    </a:cubicBezTo>
                    <a:cubicBezTo>
                      <a:pt x="3132" y="8236"/>
                      <a:pt x="3314" y="6564"/>
                      <a:pt x="2463" y="5166"/>
                    </a:cubicBezTo>
                    <a:cubicBezTo>
                      <a:pt x="2949" y="4497"/>
                      <a:pt x="3739" y="4163"/>
                      <a:pt x="4499" y="3950"/>
                    </a:cubicBezTo>
                    <a:lnTo>
                      <a:pt x="4469" y="3950"/>
                    </a:lnTo>
                    <a:cubicBezTo>
                      <a:pt x="6080" y="3464"/>
                      <a:pt x="7600" y="2400"/>
                      <a:pt x="8512" y="971"/>
                    </a:cubicBezTo>
                    <a:cubicBezTo>
                      <a:pt x="8728" y="619"/>
                      <a:pt x="8970" y="0"/>
                      <a:pt x="84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72"/>
              <p:cNvSpPr/>
              <p:nvPr/>
            </p:nvSpPr>
            <p:spPr>
              <a:xfrm>
                <a:off x="3494250" y="3911450"/>
                <a:ext cx="373900" cy="462225"/>
              </a:xfrm>
              <a:custGeom>
                <a:rect b="b" l="l" r="r" t="t"/>
                <a:pathLst>
                  <a:path extrusionOk="0" h="18489" w="14956">
                    <a:moveTo>
                      <a:pt x="13891" y="0"/>
                    </a:moveTo>
                    <a:lnTo>
                      <a:pt x="13891" y="0"/>
                    </a:lnTo>
                    <a:cubicBezTo>
                      <a:pt x="13466" y="10"/>
                      <a:pt x="13040" y="10"/>
                      <a:pt x="12615" y="10"/>
                    </a:cubicBezTo>
                    <a:lnTo>
                      <a:pt x="12615" y="10"/>
                    </a:lnTo>
                    <a:cubicBezTo>
                      <a:pt x="11764" y="10"/>
                      <a:pt x="10913" y="10"/>
                      <a:pt x="10062" y="91"/>
                    </a:cubicBezTo>
                    <a:cubicBezTo>
                      <a:pt x="8815" y="274"/>
                      <a:pt x="7600" y="730"/>
                      <a:pt x="6627" y="1490"/>
                    </a:cubicBezTo>
                    <a:cubicBezTo>
                      <a:pt x="5685" y="2128"/>
                      <a:pt x="5107" y="3192"/>
                      <a:pt x="4165" y="3830"/>
                    </a:cubicBezTo>
                    <a:cubicBezTo>
                      <a:pt x="4104" y="3860"/>
                      <a:pt x="4043" y="3891"/>
                      <a:pt x="3982" y="3921"/>
                    </a:cubicBezTo>
                    <a:cubicBezTo>
                      <a:pt x="3284" y="4445"/>
                      <a:pt x="2501" y="4774"/>
                      <a:pt x="1608" y="4774"/>
                    </a:cubicBezTo>
                    <a:cubicBezTo>
                      <a:pt x="1569" y="4774"/>
                      <a:pt x="1530" y="4774"/>
                      <a:pt x="1490" y="4772"/>
                    </a:cubicBezTo>
                    <a:lnTo>
                      <a:pt x="1490" y="4772"/>
                    </a:lnTo>
                    <a:cubicBezTo>
                      <a:pt x="1188" y="4827"/>
                      <a:pt x="1308" y="5180"/>
                      <a:pt x="1558" y="5180"/>
                    </a:cubicBezTo>
                    <a:cubicBezTo>
                      <a:pt x="1585" y="5180"/>
                      <a:pt x="1613" y="5176"/>
                      <a:pt x="1642" y="5167"/>
                    </a:cubicBezTo>
                    <a:cubicBezTo>
                      <a:pt x="1642" y="5198"/>
                      <a:pt x="1642" y="5228"/>
                      <a:pt x="1642" y="5228"/>
                    </a:cubicBezTo>
                    <a:cubicBezTo>
                      <a:pt x="1642" y="5259"/>
                      <a:pt x="1642" y="5259"/>
                      <a:pt x="1642" y="5259"/>
                    </a:cubicBezTo>
                    <a:cubicBezTo>
                      <a:pt x="1277" y="7781"/>
                      <a:pt x="1" y="10183"/>
                      <a:pt x="153" y="12797"/>
                    </a:cubicBezTo>
                    <a:cubicBezTo>
                      <a:pt x="31" y="14316"/>
                      <a:pt x="882" y="15563"/>
                      <a:pt x="1581" y="16839"/>
                    </a:cubicBezTo>
                    <a:cubicBezTo>
                      <a:pt x="1855" y="17356"/>
                      <a:pt x="2280" y="17842"/>
                      <a:pt x="2463" y="18420"/>
                    </a:cubicBezTo>
                    <a:cubicBezTo>
                      <a:pt x="2493" y="18465"/>
                      <a:pt x="2546" y="18488"/>
                      <a:pt x="2599" y="18488"/>
                    </a:cubicBezTo>
                    <a:cubicBezTo>
                      <a:pt x="2653" y="18488"/>
                      <a:pt x="2706" y="18465"/>
                      <a:pt x="2736" y="18420"/>
                    </a:cubicBezTo>
                    <a:cubicBezTo>
                      <a:pt x="3314" y="16353"/>
                      <a:pt x="3192" y="14165"/>
                      <a:pt x="3223" y="12037"/>
                    </a:cubicBezTo>
                    <a:cubicBezTo>
                      <a:pt x="3678" y="9727"/>
                      <a:pt x="3496" y="7174"/>
                      <a:pt x="2098" y="5167"/>
                    </a:cubicBezTo>
                    <a:cubicBezTo>
                      <a:pt x="2402" y="5137"/>
                      <a:pt x="2675" y="5107"/>
                      <a:pt x="2949" y="4985"/>
                    </a:cubicBezTo>
                    <a:cubicBezTo>
                      <a:pt x="5441" y="4742"/>
                      <a:pt x="8116" y="4499"/>
                      <a:pt x="10305" y="3313"/>
                    </a:cubicBezTo>
                    <a:cubicBezTo>
                      <a:pt x="11277" y="2523"/>
                      <a:pt x="12159" y="1642"/>
                      <a:pt x="13253" y="1003"/>
                    </a:cubicBezTo>
                    <a:cubicBezTo>
                      <a:pt x="13587" y="821"/>
                      <a:pt x="14955" y="122"/>
                      <a:pt x="13891"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72"/>
              <p:cNvSpPr/>
              <p:nvPr/>
            </p:nvSpPr>
            <p:spPr>
              <a:xfrm>
                <a:off x="3600625" y="3997750"/>
                <a:ext cx="443825" cy="502350"/>
              </a:xfrm>
              <a:custGeom>
                <a:rect b="b" l="l" r="r" t="t"/>
                <a:pathLst>
                  <a:path extrusionOk="0" h="20094" w="17753">
                    <a:moveTo>
                      <a:pt x="10823" y="0"/>
                    </a:moveTo>
                    <a:cubicBezTo>
                      <a:pt x="9492" y="0"/>
                      <a:pt x="8172" y="143"/>
                      <a:pt x="6901" y="469"/>
                    </a:cubicBezTo>
                    <a:cubicBezTo>
                      <a:pt x="5746" y="1047"/>
                      <a:pt x="4621" y="1715"/>
                      <a:pt x="3436" y="2263"/>
                    </a:cubicBezTo>
                    <a:cubicBezTo>
                      <a:pt x="3132" y="2475"/>
                      <a:pt x="2645" y="2415"/>
                      <a:pt x="2372" y="2658"/>
                    </a:cubicBezTo>
                    <a:cubicBezTo>
                      <a:pt x="2327" y="2638"/>
                      <a:pt x="2288" y="2629"/>
                      <a:pt x="2256" y="2629"/>
                    </a:cubicBezTo>
                    <a:cubicBezTo>
                      <a:pt x="2097" y="2629"/>
                      <a:pt x="2113" y="2845"/>
                      <a:pt x="2341" y="2870"/>
                    </a:cubicBezTo>
                    <a:cubicBezTo>
                      <a:pt x="2372" y="2962"/>
                      <a:pt x="2463" y="3022"/>
                      <a:pt x="2585" y="3053"/>
                    </a:cubicBezTo>
                    <a:cubicBezTo>
                      <a:pt x="2554" y="3053"/>
                      <a:pt x="2554" y="3053"/>
                      <a:pt x="2524" y="3083"/>
                    </a:cubicBezTo>
                    <a:cubicBezTo>
                      <a:pt x="2159" y="3296"/>
                      <a:pt x="2159" y="3904"/>
                      <a:pt x="2007" y="4299"/>
                    </a:cubicBezTo>
                    <a:cubicBezTo>
                      <a:pt x="1794" y="4968"/>
                      <a:pt x="1703" y="5636"/>
                      <a:pt x="1490" y="6305"/>
                    </a:cubicBezTo>
                    <a:cubicBezTo>
                      <a:pt x="1490" y="6336"/>
                      <a:pt x="1490" y="6336"/>
                      <a:pt x="1490" y="6366"/>
                    </a:cubicBezTo>
                    <a:cubicBezTo>
                      <a:pt x="1460" y="6396"/>
                      <a:pt x="1460" y="6427"/>
                      <a:pt x="1460" y="6457"/>
                    </a:cubicBezTo>
                    <a:cubicBezTo>
                      <a:pt x="1369" y="6731"/>
                      <a:pt x="1308" y="6974"/>
                      <a:pt x="1247" y="7247"/>
                    </a:cubicBezTo>
                    <a:cubicBezTo>
                      <a:pt x="609" y="10956"/>
                      <a:pt x="1" y="15120"/>
                      <a:pt x="1642" y="18615"/>
                    </a:cubicBezTo>
                    <a:cubicBezTo>
                      <a:pt x="1806" y="18888"/>
                      <a:pt x="2142" y="20093"/>
                      <a:pt x="2561" y="20093"/>
                    </a:cubicBezTo>
                    <a:cubicBezTo>
                      <a:pt x="2608" y="20093"/>
                      <a:pt x="2657" y="20078"/>
                      <a:pt x="2706" y="20044"/>
                    </a:cubicBezTo>
                    <a:cubicBezTo>
                      <a:pt x="3343" y="17587"/>
                      <a:pt x="3526" y="14947"/>
                      <a:pt x="3618" y="12399"/>
                    </a:cubicBezTo>
                    <a:lnTo>
                      <a:pt x="3618" y="12399"/>
                    </a:lnTo>
                    <a:cubicBezTo>
                      <a:pt x="3618" y="12404"/>
                      <a:pt x="3618" y="12409"/>
                      <a:pt x="3618" y="12415"/>
                    </a:cubicBezTo>
                    <a:lnTo>
                      <a:pt x="3618" y="12384"/>
                    </a:lnTo>
                    <a:cubicBezTo>
                      <a:pt x="3618" y="12389"/>
                      <a:pt x="3618" y="12394"/>
                      <a:pt x="3618" y="12399"/>
                    </a:cubicBezTo>
                    <a:lnTo>
                      <a:pt x="3618" y="12399"/>
                    </a:lnTo>
                    <a:cubicBezTo>
                      <a:pt x="3588" y="11462"/>
                      <a:pt x="3587" y="10525"/>
                      <a:pt x="3466" y="9588"/>
                    </a:cubicBezTo>
                    <a:cubicBezTo>
                      <a:pt x="3466" y="9588"/>
                      <a:pt x="3466" y="9557"/>
                      <a:pt x="3466" y="9557"/>
                    </a:cubicBezTo>
                    <a:cubicBezTo>
                      <a:pt x="3466" y="9557"/>
                      <a:pt x="3466" y="9527"/>
                      <a:pt x="3466" y="9497"/>
                    </a:cubicBezTo>
                    <a:cubicBezTo>
                      <a:pt x="3405" y="9193"/>
                      <a:pt x="3375" y="8889"/>
                      <a:pt x="3314" y="8585"/>
                    </a:cubicBezTo>
                    <a:cubicBezTo>
                      <a:pt x="3314" y="8585"/>
                      <a:pt x="3314" y="8585"/>
                      <a:pt x="3314" y="8615"/>
                    </a:cubicBezTo>
                    <a:cubicBezTo>
                      <a:pt x="3314" y="8494"/>
                      <a:pt x="3284" y="8372"/>
                      <a:pt x="3284" y="8250"/>
                    </a:cubicBezTo>
                    <a:cubicBezTo>
                      <a:pt x="3284" y="8250"/>
                      <a:pt x="3284" y="8250"/>
                      <a:pt x="3284" y="8281"/>
                    </a:cubicBezTo>
                    <a:cubicBezTo>
                      <a:pt x="3132" y="7156"/>
                      <a:pt x="3132" y="6032"/>
                      <a:pt x="3010" y="4907"/>
                    </a:cubicBezTo>
                    <a:cubicBezTo>
                      <a:pt x="2949" y="4360"/>
                      <a:pt x="2858" y="3782"/>
                      <a:pt x="2737" y="3266"/>
                    </a:cubicBezTo>
                    <a:cubicBezTo>
                      <a:pt x="2737" y="3205"/>
                      <a:pt x="2706" y="3144"/>
                      <a:pt x="2676" y="3083"/>
                    </a:cubicBezTo>
                    <a:lnTo>
                      <a:pt x="2676" y="3083"/>
                    </a:lnTo>
                    <a:cubicBezTo>
                      <a:pt x="3024" y="3170"/>
                      <a:pt x="3480" y="3319"/>
                      <a:pt x="3890" y="3319"/>
                    </a:cubicBezTo>
                    <a:cubicBezTo>
                      <a:pt x="4053" y="3319"/>
                      <a:pt x="4209" y="3296"/>
                      <a:pt x="4348" y="3235"/>
                    </a:cubicBezTo>
                    <a:cubicBezTo>
                      <a:pt x="5055" y="3406"/>
                      <a:pt x="5785" y="3497"/>
                      <a:pt x="6514" y="3497"/>
                    </a:cubicBezTo>
                    <a:cubicBezTo>
                      <a:pt x="7475" y="3497"/>
                      <a:pt x="8433" y="3338"/>
                      <a:pt x="9332" y="2992"/>
                    </a:cubicBezTo>
                    <a:cubicBezTo>
                      <a:pt x="11977" y="2202"/>
                      <a:pt x="14713" y="1655"/>
                      <a:pt x="17479" y="1411"/>
                    </a:cubicBezTo>
                    <a:cubicBezTo>
                      <a:pt x="17691" y="1381"/>
                      <a:pt x="17752" y="1108"/>
                      <a:pt x="17509" y="1047"/>
                    </a:cubicBezTo>
                    <a:cubicBezTo>
                      <a:pt x="15383" y="415"/>
                      <a:pt x="13089" y="0"/>
                      <a:pt x="1082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2"/>
              <p:cNvSpPr/>
              <p:nvPr/>
            </p:nvSpPr>
            <p:spPr>
              <a:xfrm>
                <a:off x="3742900" y="4073900"/>
                <a:ext cx="458075" cy="93225"/>
              </a:xfrm>
              <a:custGeom>
                <a:rect b="b" l="l" r="r" t="t"/>
                <a:pathLst>
                  <a:path extrusionOk="0" h="3729" w="18323">
                    <a:moveTo>
                      <a:pt x="6518" y="1"/>
                    </a:moveTo>
                    <a:cubicBezTo>
                      <a:pt x="4975" y="1"/>
                      <a:pt x="3662" y="873"/>
                      <a:pt x="2182" y="1192"/>
                    </a:cubicBezTo>
                    <a:cubicBezTo>
                      <a:pt x="1514" y="1344"/>
                      <a:pt x="845" y="1344"/>
                      <a:pt x="146" y="1405"/>
                    </a:cubicBezTo>
                    <a:cubicBezTo>
                      <a:pt x="85" y="1405"/>
                      <a:pt x="55" y="1496"/>
                      <a:pt x="85" y="1527"/>
                    </a:cubicBezTo>
                    <a:cubicBezTo>
                      <a:pt x="0" y="1757"/>
                      <a:pt x="219" y="1813"/>
                      <a:pt x="535" y="1813"/>
                    </a:cubicBezTo>
                    <a:cubicBezTo>
                      <a:pt x="839" y="1813"/>
                      <a:pt x="1232" y="1761"/>
                      <a:pt x="1529" y="1761"/>
                    </a:cubicBezTo>
                    <a:cubicBezTo>
                      <a:pt x="1698" y="1761"/>
                      <a:pt x="1836" y="1778"/>
                      <a:pt x="1909" y="1831"/>
                    </a:cubicBezTo>
                    <a:lnTo>
                      <a:pt x="1939" y="1831"/>
                    </a:lnTo>
                    <a:cubicBezTo>
                      <a:pt x="2031" y="1831"/>
                      <a:pt x="2091" y="1861"/>
                      <a:pt x="2182" y="1861"/>
                    </a:cubicBezTo>
                    <a:lnTo>
                      <a:pt x="2152" y="1861"/>
                    </a:lnTo>
                    <a:cubicBezTo>
                      <a:pt x="3398" y="2074"/>
                      <a:pt x="4553" y="2560"/>
                      <a:pt x="5769" y="2773"/>
                    </a:cubicBezTo>
                    <a:cubicBezTo>
                      <a:pt x="7380" y="3106"/>
                      <a:pt x="9041" y="3389"/>
                      <a:pt x="10707" y="3389"/>
                    </a:cubicBezTo>
                    <a:cubicBezTo>
                      <a:pt x="10864" y="3389"/>
                      <a:pt x="11022" y="3386"/>
                      <a:pt x="11180" y="3381"/>
                    </a:cubicBezTo>
                    <a:cubicBezTo>
                      <a:pt x="11233" y="3380"/>
                      <a:pt x="11286" y="3380"/>
                      <a:pt x="11340" y="3380"/>
                    </a:cubicBezTo>
                    <a:cubicBezTo>
                      <a:pt x="12957" y="3380"/>
                      <a:pt x="14591" y="3728"/>
                      <a:pt x="16214" y="3728"/>
                    </a:cubicBezTo>
                    <a:cubicBezTo>
                      <a:pt x="16614" y="3728"/>
                      <a:pt x="17013" y="3707"/>
                      <a:pt x="17411" y="3654"/>
                    </a:cubicBezTo>
                    <a:cubicBezTo>
                      <a:pt x="18323" y="3198"/>
                      <a:pt x="15131" y="2104"/>
                      <a:pt x="14766" y="1952"/>
                    </a:cubicBezTo>
                    <a:lnTo>
                      <a:pt x="14797" y="1952"/>
                    </a:lnTo>
                    <a:cubicBezTo>
                      <a:pt x="12282" y="1065"/>
                      <a:pt x="9652" y="4"/>
                      <a:pt x="6964" y="4"/>
                    </a:cubicBezTo>
                    <a:cubicBezTo>
                      <a:pt x="6890" y="4"/>
                      <a:pt x="6816" y="5"/>
                      <a:pt x="6742" y="7"/>
                    </a:cubicBezTo>
                    <a:cubicBezTo>
                      <a:pt x="6667" y="3"/>
                      <a:pt x="6592" y="1"/>
                      <a:pt x="651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2"/>
              <p:cNvSpPr/>
              <p:nvPr/>
            </p:nvSpPr>
            <p:spPr>
              <a:xfrm>
                <a:off x="3702475" y="4126375"/>
                <a:ext cx="96525" cy="447725"/>
              </a:xfrm>
              <a:custGeom>
                <a:rect b="b" l="l" r="r" t="t"/>
                <a:pathLst>
                  <a:path extrusionOk="0" h="17909" w="3861">
                    <a:moveTo>
                      <a:pt x="2567" y="0"/>
                    </a:moveTo>
                    <a:cubicBezTo>
                      <a:pt x="2522" y="0"/>
                      <a:pt x="2475" y="28"/>
                      <a:pt x="2432" y="96"/>
                    </a:cubicBezTo>
                    <a:cubicBezTo>
                      <a:pt x="2249" y="856"/>
                      <a:pt x="1672" y="1434"/>
                      <a:pt x="1429" y="2163"/>
                    </a:cubicBezTo>
                    <a:cubicBezTo>
                      <a:pt x="760" y="4169"/>
                      <a:pt x="0" y="6206"/>
                      <a:pt x="213" y="8364"/>
                    </a:cubicBezTo>
                    <a:cubicBezTo>
                      <a:pt x="243" y="8425"/>
                      <a:pt x="243" y="8485"/>
                      <a:pt x="243" y="8546"/>
                    </a:cubicBezTo>
                    <a:cubicBezTo>
                      <a:pt x="243" y="8556"/>
                      <a:pt x="243" y="8567"/>
                      <a:pt x="243" y="8577"/>
                    </a:cubicBezTo>
                    <a:cubicBezTo>
                      <a:pt x="456" y="11525"/>
                      <a:pt x="486" y="14565"/>
                      <a:pt x="1611" y="17331"/>
                    </a:cubicBezTo>
                    <a:cubicBezTo>
                      <a:pt x="1686" y="17506"/>
                      <a:pt x="1803" y="17908"/>
                      <a:pt x="2028" y="17908"/>
                    </a:cubicBezTo>
                    <a:cubicBezTo>
                      <a:pt x="2077" y="17908"/>
                      <a:pt x="2130" y="17890"/>
                      <a:pt x="2189" y="17847"/>
                    </a:cubicBezTo>
                    <a:cubicBezTo>
                      <a:pt x="3496" y="15476"/>
                      <a:pt x="3556" y="12650"/>
                      <a:pt x="3708" y="10005"/>
                    </a:cubicBezTo>
                    <a:cubicBezTo>
                      <a:pt x="3678" y="8455"/>
                      <a:pt x="3860" y="6935"/>
                      <a:pt x="3708" y="5416"/>
                    </a:cubicBezTo>
                    <a:cubicBezTo>
                      <a:pt x="3435" y="3744"/>
                      <a:pt x="2948" y="2102"/>
                      <a:pt x="2705" y="461"/>
                    </a:cubicBezTo>
                    <a:cubicBezTo>
                      <a:pt x="2705" y="400"/>
                      <a:pt x="2705" y="339"/>
                      <a:pt x="2705" y="309"/>
                    </a:cubicBezTo>
                    <a:cubicBezTo>
                      <a:pt x="2771" y="178"/>
                      <a:pt x="2680" y="0"/>
                      <a:pt x="256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2"/>
              <p:cNvSpPr/>
              <p:nvPr/>
            </p:nvSpPr>
            <p:spPr>
              <a:xfrm>
                <a:off x="3817200" y="4168975"/>
                <a:ext cx="428575" cy="422725"/>
              </a:xfrm>
              <a:custGeom>
                <a:rect b="b" l="l" r="r" t="t"/>
                <a:pathLst>
                  <a:path extrusionOk="0" h="16909" w="17143">
                    <a:moveTo>
                      <a:pt x="1169" y="733"/>
                    </a:moveTo>
                    <a:lnTo>
                      <a:pt x="1169" y="733"/>
                    </a:lnTo>
                    <a:cubicBezTo>
                      <a:pt x="1156" y="735"/>
                      <a:pt x="1156" y="740"/>
                      <a:pt x="1156" y="763"/>
                    </a:cubicBezTo>
                    <a:cubicBezTo>
                      <a:pt x="1161" y="753"/>
                      <a:pt x="1165" y="743"/>
                      <a:pt x="1169" y="733"/>
                    </a:cubicBezTo>
                    <a:close/>
                    <a:moveTo>
                      <a:pt x="5837" y="0"/>
                    </a:moveTo>
                    <a:cubicBezTo>
                      <a:pt x="4590" y="0"/>
                      <a:pt x="3340" y="145"/>
                      <a:pt x="2128" y="398"/>
                    </a:cubicBezTo>
                    <a:cubicBezTo>
                      <a:pt x="2068" y="338"/>
                      <a:pt x="1976" y="322"/>
                      <a:pt x="1878" y="322"/>
                    </a:cubicBezTo>
                    <a:cubicBezTo>
                      <a:pt x="1779" y="322"/>
                      <a:pt x="1673" y="338"/>
                      <a:pt x="1581" y="338"/>
                    </a:cubicBezTo>
                    <a:cubicBezTo>
                      <a:pt x="1429" y="338"/>
                      <a:pt x="1247" y="429"/>
                      <a:pt x="1247" y="611"/>
                    </a:cubicBezTo>
                    <a:cubicBezTo>
                      <a:pt x="1196" y="637"/>
                      <a:pt x="1188" y="683"/>
                      <a:pt x="1169" y="733"/>
                    </a:cubicBezTo>
                    <a:lnTo>
                      <a:pt x="1169" y="733"/>
                    </a:lnTo>
                    <a:cubicBezTo>
                      <a:pt x="1173" y="733"/>
                      <a:pt x="1179" y="733"/>
                      <a:pt x="1186" y="733"/>
                    </a:cubicBezTo>
                    <a:cubicBezTo>
                      <a:pt x="487" y="3256"/>
                      <a:pt x="214" y="5870"/>
                      <a:pt x="1" y="8453"/>
                    </a:cubicBezTo>
                    <a:cubicBezTo>
                      <a:pt x="1" y="10247"/>
                      <a:pt x="426" y="12010"/>
                      <a:pt x="821" y="13772"/>
                    </a:cubicBezTo>
                    <a:cubicBezTo>
                      <a:pt x="1021" y="14257"/>
                      <a:pt x="1595" y="16909"/>
                      <a:pt x="2167" y="16909"/>
                    </a:cubicBezTo>
                    <a:cubicBezTo>
                      <a:pt x="2205" y="16909"/>
                      <a:pt x="2243" y="16897"/>
                      <a:pt x="2280" y="16873"/>
                    </a:cubicBezTo>
                    <a:cubicBezTo>
                      <a:pt x="2645" y="16356"/>
                      <a:pt x="2676" y="15657"/>
                      <a:pt x="2858" y="15079"/>
                    </a:cubicBezTo>
                    <a:cubicBezTo>
                      <a:pt x="2858" y="15049"/>
                      <a:pt x="2858" y="15049"/>
                      <a:pt x="2888" y="15019"/>
                    </a:cubicBezTo>
                    <a:cubicBezTo>
                      <a:pt x="2888" y="15019"/>
                      <a:pt x="2888" y="14988"/>
                      <a:pt x="2888" y="14988"/>
                    </a:cubicBezTo>
                    <a:cubicBezTo>
                      <a:pt x="2888" y="14958"/>
                      <a:pt x="2888" y="14927"/>
                      <a:pt x="2919" y="14867"/>
                    </a:cubicBezTo>
                    <a:cubicBezTo>
                      <a:pt x="2919" y="14857"/>
                      <a:pt x="2919" y="14846"/>
                      <a:pt x="2919" y="14836"/>
                    </a:cubicBezTo>
                    <a:cubicBezTo>
                      <a:pt x="2919" y="14806"/>
                      <a:pt x="2949" y="14776"/>
                      <a:pt x="2949" y="14745"/>
                    </a:cubicBezTo>
                    <a:cubicBezTo>
                      <a:pt x="2949" y="14745"/>
                      <a:pt x="2949" y="14745"/>
                      <a:pt x="2949" y="14776"/>
                    </a:cubicBezTo>
                    <a:cubicBezTo>
                      <a:pt x="2980" y="14624"/>
                      <a:pt x="3010" y="14502"/>
                      <a:pt x="3040" y="14380"/>
                    </a:cubicBezTo>
                    <a:lnTo>
                      <a:pt x="3040" y="14380"/>
                    </a:lnTo>
                    <a:cubicBezTo>
                      <a:pt x="3040" y="14380"/>
                      <a:pt x="3010" y="14411"/>
                      <a:pt x="3010" y="14411"/>
                    </a:cubicBezTo>
                    <a:cubicBezTo>
                      <a:pt x="3040" y="14320"/>
                      <a:pt x="3071" y="14198"/>
                      <a:pt x="3101" y="14076"/>
                    </a:cubicBezTo>
                    <a:cubicBezTo>
                      <a:pt x="3375" y="13013"/>
                      <a:pt x="3344" y="11918"/>
                      <a:pt x="3466" y="10854"/>
                    </a:cubicBezTo>
                    <a:cubicBezTo>
                      <a:pt x="3466" y="10854"/>
                      <a:pt x="3466" y="10854"/>
                      <a:pt x="3466" y="10824"/>
                    </a:cubicBezTo>
                    <a:cubicBezTo>
                      <a:pt x="3709" y="8605"/>
                      <a:pt x="3527" y="6326"/>
                      <a:pt x="3071" y="4137"/>
                    </a:cubicBezTo>
                    <a:cubicBezTo>
                      <a:pt x="2736" y="3073"/>
                      <a:pt x="2159" y="2101"/>
                      <a:pt x="1794" y="1067"/>
                    </a:cubicBezTo>
                    <a:lnTo>
                      <a:pt x="1794" y="1067"/>
                    </a:lnTo>
                    <a:cubicBezTo>
                      <a:pt x="3983" y="2009"/>
                      <a:pt x="6262" y="2769"/>
                      <a:pt x="8481" y="3742"/>
                    </a:cubicBezTo>
                    <a:cubicBezTo>
                      <a:pt x="10305" y="4198"/>
                      <a:pt x="12159" y="4532"/>
                      <a:pt x="13983" y="4958"/>
                    </a:cubicBezTo>
                    <a:cubicBezTo>
                      <a:pt x="14773" y="5171"/>
                      <a:pt x="15594" y="5171"/>
                      <a:pt x="16354" y="5322"/>
                    </a:cubicBezTo>
                    <a:cubicBezTo>
                      <a:pt x="16494" y="5369"/>
                      <a:pt x="16714" y="5448"/>
                      <a:pt x="16879" y="5448"/>
                    </a:cubicBezTo>
                    <a:cubicBezTo>
                      <a:pt x="17036" y="5448"/>
                      <a:pt x="17142" y="5377"/>
                      <a:pt x="17083" y="5140"/>
                    </a:cubicBezTo>
                    <a:cubicBezTo>
                      <a:pt x="15351" y="3833"/>
                      <a:pt x="13588" y="2465"/>
                      <a:pt x="11734" y="1310"/>
                    </a:cubicBezTo>
                    <a:cubicBezTo>
                      <a:pt x="9904" y="386"/>
                      <a:pt x="7876" y="0"/>
                      <a:pt x="583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72"/>
              <p:cNvSpPr/>
              <p:nvPr/>
            </p:nvSpPr>
            <p:spPr>
              <a:xfrm>
                <a:off x="3909925" y="4299750"/>
                <a:ext cx="117800" cy="386950"/>
              </a:xfrm>
              <a:custGeom>
                <a:rect b="b" l="l" r="r" t="t"/>
                <a:pathLst>
                  <a:path extrusionOk="0" h="15478" w="4712">
                    <a:moveTo>
                      <a:pt x="2249" y="0"/>
                    </a:moveTo>
                    <a:cubicBezTo>
                      <a:pt x="2219" y="0"/>
                      <a:pt x="2189" y="91"/>
                      <a:pt x="2249" y="91"/>
                    </a:cubicBezTo>
                    <a:cubicBezTo>
                      <a:pt x="2249" y="152"/>
                      <a:pt x="2280" y="213"/>
                      <a:pt x="2280" y="274"/>
                    </a:cubicBezTo>
                    <a:cubicBezTo>
                      <a:pt x="2189" y="517"/>
                      <a:pt x="2037" y="760"/>
                      <a:pt x="1885" y="1003"/>
                    </a:cubicBezTo>
                    <a:cubicBezTo>
                      <a:pt x="1793" y="1186"/>
                      <a:pt x="1702" y="1338"/>
                      <a:pt x="1611" y="1520"/>
                    </a:cubicBezTo>
                    <a:cubicBezTo>
                      <a:pt x="0" y="3739"/>
                      <a:pt x="395" y="6779"/>
                      <a:pt x="638" y="9362"/>
                    </a:cubicBezTo>
                    <a:cubicBezTo>
                      <a:pt x="638" y="9362"/>
                      <a:pt x="638" y="9393"/>
                      <a:pt x="638" y="9393"/>
                    </a:cubicBezTo>
                    <a:cubicBezTo>
                      <a:pt x="638" y="9423"/>
                      <a:pt x="638" y="9453"/>
                      <a:pt x="638" y="9514"/>
                    </a:cubicBezTo>
                    <a:cubicBezTo>
                      <a:pt x="699" y="11429"/>
                      <a:pt x="1064" y="13283"/>
                      <a:pt x="1854" y="15046"/>
                    </a:cubicBezTo>
                    <a:cubicBezTo>
                      <a:pt x="1930" y="15198"/>
                      <a:pt x="2006" y="15477"/>
                      <a:pt x="2171" y="15477"/>
                    </a:cubicBezTo>
                    <a:cubicBezTo>
                      <a:pt x="2203" y="15477"/>
                      <a:pt x="2239" y="15466"/>
                      <a:pt x="2280" y="15441"/>
                    </a:cubicBezTo>
                    <a:cubicBezTo>
                      <a:pt x="2492" y="15289"/>
                      <a:pt x="2492" y="14985"/>
                      <a:pt x="2584" y="14742"/>
                    </a:cubicBezTo>
                    <a:cubicBezTo>
                      <a:pt x="2584" y="14732"/>
                      <a:pt x="2584" y="14722"/>
                      <a:pt x="2584" y="14712"/>
                    </a:cubicBezTo>
                    <a:cubicBezTo>
                      <a:pt x="3891" y="10365"/>
                      <a:pt x="4711" y="5441"/>
                      <a:pt x="2766" y="1155"/>
                    </a:cubicBezTo>
                    <a:cubicBezTo>
                      <a:pt x="2675" y="1003"/>
                      <a:pt x="2614" y="821"/>
                      <a:pt x="2553" y="639"/>
                    </a:cubicBezTo>
                    <a:cubicBezTo>
                      <a:pt x="2657" y="457"/>
                      <a:pt x="2694" y="120"/>
                      <a:pt x="2495" y="120"/>
                    </a:cubicBezTo>
                    <a:cubicBezTo>
                      <a:pt x="2461" y="120"/>
                      <a:pt x="2420" y="130"/>
                      <a:pt x="2371" y="152"/>
                    </a:cubicBezTo>
                    <a:cubicBezTo>
                      <a:pt x="2341" y="122"/>
                      <a:pt x="2341" y="0"/>
                      <a:pt x="224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72"/>
              <p:cNvSpPr/>
              <p:nvPr/>
            </p:nvSpPr>
            <p:spPr>
              <a:xfrm>
                <a:off x="3959850" y="4276950"/>
                <a:ext cx="335350" cy="171200"/>
              </a:xfrm>
              <a:custGeom>
                <a:rect b="b" l="l" r="r" t="t"/>
                <a:pathLst>
                  <a:path extrusionOk="0" h="6848" w="13414">
                    <a:moveTo>
                      <a:pt x="183" y="0"/>
                    </a:moveTo>
                    <a:cubicBezTo>
                      <a:pt x="99" y="0"/>
                      <a:pt x="0" y="85"/>
                      <a:pt x="40" y="183"/>
                    </a:cubicBezTo>
                    <a:cubicBezTo>
                      <a:pt x="435" y="639"/>
                      <a:pt x="982" y="912"/>
                      <a:pt x="1499" y="1155"/>
                    </a:cubicBezTo>
                    <a:cubicBezTo>
                      <a:pt x="2076" y="1490"/>
                      <a:pt x="2623" y="1794"/>
                      <a:pt x="3140" y="2159"/>
                    </a:cubicBezTo>
                    <a:cubicBezTo>
                      <a:pt x="4417" y="3101"/>
                      <a:pt x="5541" y="4195"/>
                      <a:pt x="6879" y="5016"/>
                    </a:cubicBezTo>
                    <a:cubicBezTo>
                      <a:pt x="7456" y="5411"/>
                      <a:pt x="8216" y="5654"/>
                      <a:pt x="8854" y="5928"/>
                    </a:cubicBezTo>
                    <a:cubicBezTo>
                      <a:pt x="9918" y="6414"/>
                      <a:pt x="10921" y="6444"/>
                      <a:pt x="12015" y="6627"/>
                    </a:cubicBezTo>
                    <a:cubicBezTo>
                      <a:pt x="12350" y="6718"/>
                      <a:pt x="12715" y="6809"/>
                      <a:pt x="13049" y="6839"/>
                    </a:cubicBezTo>
                    <a:cubicBezTo>
                      <a:pt x="13074" y="6845"/>
                      <a:pt x="13100" y="6847"/>
                      <a:pt x="13127" y="6847"/>
                    </a:cubicBezTo>
                    <a:cubicBezTo>
                      <a:pt x="13257" y="6847"/>
                      <a:pt x="13388" y="6784"/>
                      <a:pt x="13414" y="6657"/>
                    </a:cubicBezTo>
                    <a:cubicBezTo>
                      <a:pt x="13292" y="6110"/>
                      <a:pt x="12684" y="5715"/>
                      <a:pt x="12319" y="5289"/>
                    </a:cubicBezTo>
                    <a:cubicBezTo>
                      <a:pt x="11681" y="4681"/>
                      <a:pt x="11012" y="4073"/>
                      <a:pt x="10283" y="3587"/>
                    </a:cubicBezTo>
                    <a:cubicBezTo>
                      <a:pt x="8945" y="2402"/>
                      <a:pt x="7426" y="1307"/>
                      <a:pt x="5602" y="1125"/>
                    </a:cubicBezTo>
                    <a:cubicBezTo>
                      <a:pt x="5602" y="1125"/>
                      <a:pt x="5572" y="1095"/>
                      <a:pt x="5541" y="1095"/>
                    </a:cubicBezTo>
                    <a:cubicBezTo>
                      <a:pt x="4508" y="791"/>
                      <a:pt x="3413" y="700"/>
                      <a:pt x="2350" y="517"/>
                    </a:cubicBezTo>
                    <a:cubicBezTo>
                      <a:pt x="1711" y="426"/>
                      <a:pt x="1012" y="487"/>
                      <a:pt x="404" y="183"/>
                    </a:cubicBezTo>
                    <a:cubicBezTo>
                      <a:pt x="374" y="152"/>
                      <a:pt x="344" y="122"/>
                      <a:pt x="283" y="92"/>
                    </a:cubicBezTo>
                    <a:cubicBezTo>
                      <a:pt x="272" y="26"/>
                      <a:pt x="230" y="0"/>
                      <a:pt x="18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2"/>
              <p:cNvSpPr/>
              <p:nvPr/>
            </p:nvSpPr>
            <p:spPr>
              <a:xfrm>
                <a:off x="4014775" y="4373175"/>
                <a:ext cx="321475" cy="400625"/>
              </a:xfrm>
              <a:custGeom>
                <a:rect b="b" l="l" r="r" t="t"/>
                <a:pathLst>
                  <a:path extrusionOk="0" h="16025" w="12859">
                    <a:moveTo>
                      <a:pt x="1098" y="1"/>
                    </a:moveTo>
                    <a:cubicBezTo>
                      <a:pt x="1063" y="1"/>
                      <a:pt x="1030" y="21"/>
                      <a:pt x="1004" y="72"/>
                    </a:cubicBezTo>
                    <a:cubicBezTo>
                      <a:pt x="994" y="70"/>
                      <a:pt x="986" y="69"/>
                      <a:pt x="977" y="69"/>
                    </a:cubicBezTo>
                    <a:cubicBezTo>
                      <a:pt x="878" y="69"/>
                      <a:pt x="859" y="227"/>
                      <a:pt x="943" y="255"/>
                    </a:cubicBezTo>
                    <a:cubicBezTo>
                      <a:pt x="1004" y="285"/>
                      <a:pt x="1125" y="316"/>
                      <a:pt x="1156" y="346"/>
                    </a:cubicBezTo>
                    <a:cubicBezTo>
                      <a:pt x="1247" y="437"/>
                      <a:pt x="1338" y="528"/>
                      <a:pt x="1429" y="620"/>
                    </a:cubicBezTo>
                    <a:cubicBezTo>
                      <a:pt x="1399" y="604"/>
                      <a:pt x="1368" y="597"/>
                      <a:pt x="1338" y="597"/>
                    </a:cubicBezTo>
                    <a:cubicBezTo>
                      <a:pt x="1308" y="597"/>
                      <a:pt x="1277" y="604"/>
                      <a:pt x="1247" y="620"/>
                    </a:cubicBezTo>
                    <a:cubicBezTo>
                      <a:pt x="1188" y="430"/>
                      <a:pt x="1138" y="356"/>
                      <a:pt x="1108" y="356"/>
                    </a:cubicBezTo>
                    <a:cubicBezTo>
                      <a:pt x="1061" y="356"/>
                      <a:pt x="1063" y="537"/>
                      <a:pt x="1156" y="741"/>
                    </a:cubicBezTo>
                    <a:cubicBezTo>
                      <a:pt x="1095" y="1197"/>
                      <a:pt x="882" y="1683"/>
                      <a:pt x="791" y="2139"/>
                    </a:cubicBezTo>
                    <a:cubicBezTo>
                      <a:pt x="669" y="2535"/>
                      <a:pt x="639" y="2960"/>
                      <a:pt x="578" y="3355"/>
                    </a:cubicBezTo>
                    <a:cubicBezTo>
                      <a:pt x="213" y="4753"/>
                      <a:pt x="61" y="6152"/>
                      <a:pt x="31" y="7611"/>
                    </a:cubicBezTo>
                    <a:lnTo>
                      <a:pt x="31" y="7580"/>
                    </a:lnTo>
                    <a:lnTo>
                      <a:pt x="31" y="7580"/>
                    </a:lnTo>
                    <a:cubicBezTo>
                      <a:pt x="1" y="8857"/>
                      <a:pt x="153" y="10133"/>
                      <a:pt x="548" y="11319"/>
                    </a:cubicBezTo>
                    <a:cubicBezTo>
                      <a:pt x="609" y="11471"/>
                      <a:pt x="639" y="11653"/>
                      <a:pt x="700" y="11836"/>
                    </a:cubicBezTo>
                    <a:cubicBezTo>
                      <a:pt x="700" y="11853"/>
                      <a:pt x="700" y="11866"/>
                      <a:pt x="700" y="11866"/>
                    </a:cubicBezTo>
                    <a:cubicBezTo>
                      <a:pt x="700" y="11896"/>
                      <a:pt x="730" y="11927"/>
                      <a:pt x="730" y="11957"/>
                    </a:cubicBezTo>
                    <a:lnTo>
                      <a:pt x="730" y="11927"/>
                    </a:lnTo>
                    <a:cubicBezTo>
                      <a:pt x="730" y="11957"/>
                      <a:pt x="730" y="11988"/>
                      <a:pt x="761" y="12018"/>
                    </a:cubicBezTo>
                    <a:cubicBezTo>
                      <a:pt x="761" y="12018"/>
                      <a:pt x="761" y="12048"/>
                      <a:pt x="761" y="12048"/>
                    </a:cubicBezTo>
                    <a:cubicBezTo>
                      <a:pt x="761" y="12048"/>
                      <a:pt x="761" y="12079"/>
                      <a:pt x="761" y="12079"/>
                    </a:cubicBezTo>
                    <a:cubicBezTo>
                      <a:pt x="1051" y="12572"/>
                      <a:pt x="1175" y="16025"/>
                      <a:pt x="1687" y="16025"/>
                    </a:cubicBezTo>
                    <a:cubicBezTo>
                      <a:pt x="1711" y="16025"/>
                      <a:pt x="1737" y="16017"/>
                      <a:pt x="1764" y="16000"/>
                    </a:cubicBezTo>
                    <a:cubicBezTo>
                      <a:pt x="2098" y="15240"/>
                      <a:pt x="2128" y="14358"/>
                      <a:pt x="2311" y="13568"/>
                    </a:cubicBezTo>
                    <a:cubicBezTo>
                      <a:pt x="2554" y="12808"/>
                      <a:pt x="2797" y="12048"/>
                      <a:pt x="3010" y="11288"/>
                    </a:cubicBezTo>
                    <a:cubicBezTo>
                      <a:pt x="3253" y="10498"/>
                      <a:pt x="3192" y="9525"/>
                      <a:pt x="3162" y="8735"/>
                    </a:cubicBezTo>
                    <a:cubicBezTo>
                      <a:pt x="3162" y="7489"/>
                      <a:pt x="3040" y="6334"/>
                      <a:pt x="2645" y="5149"/>
                    </a:cubicBezTo>
                    <a:lnTo>
                      <a:pt x="2645" y="5179"/>
                    </a:lnTo>
                    <a:cubicBezTo>
                      <a:pt x="2645" y="5088"/>
                      <a:pt x="2584" y="4966"/>
                      <a:pt x="2584" y="4875"/>
                    </a:cubicBezTo>
                    <a:cubicBezTo>
                      <a:pt x="2584" y="4875"/>
                      <a:pt x="2554" y="4845"/>
                      <a:pt x="2554" y="4814"/>
                    </a:cubicBezTo>
                    <a:lnTo>
                      <a:pt x="2554" y="4845"/>
                    </a:lnTo>
                    <a:cubicBezTo>
                      <a:pt x="2523" y="4723"/>
                      <a:pt x="2493" y="4571"/>
                      <a:pt x="2463" y="4480"/>
                    </a:cubicBezTo>
                    <a:lnTo>
                      <a:pt x="2463" y="4449"/>
                    </a:lnTo>
                    <a:cubicBezTo>
                      <a:pt x="2280" y="3842"/>
                      <a:pt x="2068" y="3234"/>
                      <a:pt x="1885" y="2626"/>
                    </a:cubicBezTo>
                    <a:cubicBezTo>
                      <a:pt x="1855" y="1987"/>
                      <a:pt x="1764" y="1349"/>
                      <a:pt x="1520" y="741"/>
                    </a:cubicBezTo>
                    <a:lnTo>
                      <a:pt x="1520" y="741"/>
                    </a:lnTo>
                    <a:cubicBezTo>
                      <a:pt x="3010" y="2170"/>
                      <a:pt x="4347" y="3750"/>
                      <a:pt x="5776" y="5240"/>
                    </a:cubicBezTo>
                    <a:cubicBezTo>
                      <a:pt x="6657" y="6121"/>
                      <a:pt x="7448" y="7124"/>
                      <a:pt x="8481" y="7854"/>
                    </a:cubicBezTo>
                    <a:cubicBezTo>
                      <a:pt x="9059" y="8279"/>
                      <a:pt x="9758" y="8644"/>
                      <a:pt x="10396" y="8887"/>
                    </a:cubicBezTo>
                    <a:cubicBezTo>
                      <a:pt x="10973" y="9100"/>
                      <a:pt x="11551" y="9191"/>
                      <a:pt x="12068" y="9525"/>
                    </a:cubicBezTo>
                    <a:cubicBezTo>
                      <a:pt x="12178" y="9581"/>
                      <a:pt x="12289" y="9712"/>
                      <a:pt x="12423" y="9712"/>
                    </a:cubicBezTo>
                    <a:cubicBezTo>
                      <a:pt x="12436" y="9712"/>
                      <a:pt x="12449" y="9711"/>
                      <a:pt x="12463" y="9708"/>
                    </a:cubicBezTo>
                    <a:cubicBezTo>
                      <a:pt x="12858" y="9495"/>
                      <a:pt x="12250" y="8826"/>
                      <a:pt x="12129" y="8522"/>
                    </a:cubicBezTo>
                    <a:cubicBezTo>
                      <a:pt x="11551" y="7489"/>
                      <a:pt x="10943" y="6486"/>
                      <a:pt x="10183" y="5574"/>
                    </a:cubicBezTo>
                    <a:lnTo>
                      <a:pt x="10183" y="5604"/>
                    </a:lnTo>
                    <a:cubicBezTo>
                      <a:pt x="9484" y="4693"/>
                      <a:pt x="8663" y="3872"/>
                      <a:pt x="7721" y="3234"/>
                    </a:cubicBezTo>
                    <a:cubicBezTo>
                      <a:pt x="7052" y="2808"/>
                      <a:pt x="6323" y="2474"/>
                      <a:pt x="5624" y="2139"/>
                    </a:cubicBezTo>
                    <a:cubicBezTo>
                      <a:pt x="5046" y="1835"/>
                      <a:pt x="4438" y="1623"/>
                      <a:pt x="3861" y="1349"/>
                    </a:cubicBezTo>
                    <a:cubicBezTo>
                      <a:pt x="3040" y="924"/>
                      <a:pt x="2189" y="559"/>
                      <a:pt x="1338" y="194"/>
                    </a:cubicBezTo>
                    <a:cubicBezTo>
                      <a:pt x="1294" y="129"/>
                      <a:pt x="1188" y="1"/>
                      <a:pt x="109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2"/>
              <p:cNvSpPr/>
              <p:nvPr/>
            </p:nvSpPr>
            <p:spPr>
              <a:xfrm>
                <a:off x="4143200" y="4546350"/>
                <a:ext cx="164150" cy="369625"/>
              </a:xfrm>
              <a:custGeom>
                <a:rect b="b" l="l" r="r" t="t"/>
                <a:pathLst>
                  <a:path extrusionOk="0" h="14785" w="6566">
                    <a:moveTo>
                      <a:pt x="71" y="0"/>
                    </a:moveTo>
                    <a:cubicBezTo>
                      <a:pt x="45" y="0"/>
                      <a:pt x="22" y="14"/>
                      <a:pt x="1" y="45"/>
                    </a:cubicBezTo>
                    <a:cubicBezTo>
                      <a:pt x="1" y="76"/>
                      <a:pt x="1" y="106"/>
                      <a:pt x="31" y="106"/>
                    </a:cubicBezTo>
                    <a:cubicBezTo>
                      <a:pt x="92" y="167"/>
                      <a:pt x="122" y="228"/>
                      <a:pt x="183" y="258"/>
                    </a:cubicBezTo>
                    <a:cubicBezTo>
                      <a:pt x="213" y="319"/>
                      <a:pt x="244" y="380"/>
                      <a:pt x="304" y="440"/>
                    </a:cubicBezTo>
                    <a:cubicBezTo>
                      <a:pt x="213" y="957"/>
                      <a:pt x="608" y="1504"/>
                      <a:pt x="608" y="2082"/>
                    </a:cubicBezTo>
                    <a:cubicBezTo>
                      <a:pt x="608" y="2082"/>
                      <a:pt x="608" y="2051"/>
                      <a:pt x="608" y="2051"/>
                    </a:cubicBezTo>
                    <a:cubicBezTo>
                      <a:pt x="973" y="4088"/>
                      <a:pt x="1247" y="6155"/>
                      <a:pt x="2007" y="8070"/>
                    </a:cubicBezTo>
                    <a:cubicBezTo>
                      <a:pt x="3101" y="10349"/>
                      <a:pt x="4286" y="12629"/>
                      <a:pt x="5928" y="14574"/>
                    </a:cubicBezTo>
                    <a:cubicBezTo>
                      <a:pt x="5999" y="14670"/>
                      <a:pt x="6090" y="14785"/>
                      <a:pt x="6199" y="14785"/>
                    </a:cubicBezTo>
                    <a:cubicBezTo>
                      <a:pt x="6229" y="14785"/>
                      <a:pt x="6260" y="14776"/>
                      <a:pt x="6292" y="14757"/>
                    </a:cubicBezTo>
                    <a:cubicBezTo>
                      <a:pt x="6566" y="12903"/>
                      <a:pt x="5958" y="10927"/>
                      <a:pt x="5563" y="9103"/>
                    </a:cubicBezTo>
                    <a:cubicBezTo>
                      <a:pt x="4833" y="5790"/>
                      <a:pt x="2797" y="3054"/>
                      <a:pt x="608" y="562"/>
                    </a:cubicBezTo>
                    <a:cubicBezTo>
                      <a:pt x="608" y="471"/>
                      <a:pt x="548" y="380"/>
                      <a:pt x="426" y="380"/>
                    </a:cubicBezTo>
                    <a:cubicBezTo>
                      <a:pt x="351" y="304"/>
                      <a:pt x="192" y="0"/>
                      <a:pt x="7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2"/>
              <p:cNvSpPr/>
              <p:nvPr/>
            </p:nvSpPr>
            <p:spPr>
              <a:xfrm>
                <a:off x="3298200" y="4005150"/>
                <a:ext cx="976875" cy="848575"/>
              </a:xfrm>
              <a:custGeom>
                <a:rect b="b" l="l" r="r" t="t"/>
                <a:pathLst>
                  <a:path extrusionOk="0" h="33943" w="39075">
                    <a:moveTo>
                      <a:pt x="13223" y="1541"/>
                    </a:moveTo>
                    <a:cubicBezTo>
                      <a:pt x="13232" y="1544"/>
                      <a:pt x="13242" y="1548"/>
                      <a:pt x="13252" y="1551"/>
                    </a:cubicBezTo>
                    <a:lnTo>
                      <a:pt x="13252" y="1551"/>
                    </a:lnTo>
                    <a:cubicBezTo>
                      <a:pt x="13250" y="1541"/>
                      <a:pt x="13244" y="1541"/>
                      <a:pt x="13223" y="1541"/>
                    </a:cubicBezTo>
                    <a:close/>
                    <a:moveTo>
                      <a:pt x="22888" y="7316"/>
                    </a:moveTo>
                    <a:cubicBezTo>
                      <a:pt x="22909" y="7316"/>
                      <a:pt x="22916" y="7330"/>
                      <a:pt x="22927" y="7339"/>
                    </a:cubicBezTo>
                    <a:lnTo>
                      <a:pt x="22927" y="7339"/>
                    </a:lnTo>
                    <a:cubicBezTo>
                      <a:pt x="22914" y="7331"/>
                      <a:pt x="22901" y="7323"/>
                      <a:pt x="22888" y="7316"/>
                    </a:cubicBezTo>
                    <a:close/>
                    <a:moveTo>
                      <a:pt x="27205" y="12514"/>
                    </a:moveTo>
                    <a:cubicBezTo>
                      <a:pt x="27205" y="12527"/>
                      <a:pt x="27211" y="12535"/>
                      <a:pt x="27217" y="12539"/>
                    </a:cubicBezTo>
                    <a:lnTo>
                      <a:pt x="27217" y="12539"/>
                    </a:lnTo>
                    <a:lnTo>
                      <a:pt x="27205" y="12514"/>
                    </a:lnTo>
                    <a:close/>
                    <a:moveTo>
                      <a:pt x="27217" y="12539"/>
                    </a:moveTo>
                    <a:lnTo>
                      <a:pt x="27235" y="12575"/>
                    </a:lnTo>
                    <a:cubicBezTo>
                      <a:pt x="27235" y="12575"/>
                      <a:pt x="27235" y="12544"/>
                      <a:pt x="27235" y="12544"/>
                    </a:cubicBezTo>
                    <a:cubicBezTo>
                      <a:pt x="27235" y="12544"/>
                      <a:pt x="27226" y="12544"/>
                      <a:pt x="27217" y="12539"/>
                    </a:cubicBezTo>
                    <a:close/>
                    <a:moveTo>
                      <a:pt x="4634" y="0"/>
                    </a:moveTo>
                    <a:cubicBezTo>
                      <a:pt x="3527" y="0"/>
                      <a:pt x="2425" y="99"/>
                      <a:pt x="1338" y="325"/>
                    </a:cubicBezTo>
                    <a:lnTo>
                      <a:pt x="1368" y="325"/>
                    </a:lnTo>
                    <a:cubicBezTo>
                      <a:pt x="943" y="508"/>
                      <a:pt x="1" y="295"/>
                      <a:pt x="1" y="933"/>
                    </a:cubicBezTo>
                    <a:cubicBezTo>
                      <a:pt x="28" y="1124"/>
                      <a:pt x="178" y="1242"/>
                      <a:pt x="340" y="1242"/>
                    </a:cubicBezTo>
                    <a:cubicBezTo>
                      <a:pt x="358" y="1242"/>
                      <a:pt x="377" y="1240"/>
                      <a:pt x="396" y="1237"/>
                    </a:cubicBezTo>
                    <a:cubicBezTo>
                      <a:pt x="1569" y="1096"/>
                      <a:pt x="2750" y="1028"/>
                      <a:pt x="3928" y="1028"/>
                    </a:cubicBezTo>
                    <a:cubicBezTo>
                      <a:pt x="5037" y="1028"/>
                      <a:pt x="6143" y="1089"/>
                      <a:pt x="7235" y="1207"/>
                    </a:cubicBezTo>
                    <a:cubicBezTo>
                      <a:pt x="14925" y="1906"/>
                      <a:pt x="21490" y="6587"/>
                      <a:pt x="26718" y="11997"/>
                    </a:cubicBezTo>
                    <a:cubicBezTo>
                      <a:pt x="26870" y="12179"/>
                      <a:pt x="27053" y="12362"/>
                      <a:pt x="27235" y="12544"/>
                    </a:cubicBezTo>
                    <a:cubicBezTo>
                      <a:pt x="32554" y="18745"/>
                      <a:pt x="36171" y="26222"/>
                      <a:pt x="38937" y="33882"/>
                    </a:cubicBezTo>
                    <a:cubicBezTo>
                      <a:pt x="38937" y="33882"/>
                      <a:pt x="38937" y="33851"/>
                      <a:pt x="38937" y="33851"/>
                    </a:cubicBezTo>
                    <a:cubicBezTo>
                      <a:pt x="38937" y="33912"/>
                      <a:pt x="38975" y="33943"/>
                      <a:pt x="39010" y="33943"/>
                    </a:cubicBezTo>
                    <a:cubicBezTo>
                      <a:pt x="39044" y="33943"/>
                      <a:pt x="39074" y="33912"/>
                      <a:pt x="39059" y="33851"/>
                    </a:cubicBezTo>
                    <a:cubicBezTo>
                      <a:pt x="39029" y="33851"/>
                      <a:pt x="39029" y="33851"/>
                      <a:pt x="39029" y="33821"/>
                    </a:cubicBezTo>
                    <a:cubicBezTo>
                      <a:pt x="35959" y="24034"/>
                      <a:pt x="31338" y="14155"/>
                      <a:pt x="23223" y="7559"/>
                    </a:cubicBezTo>
                    <a:lnTo>
                      <a:pt x="23223" y="7559"/>
                    </a:lnTo>
                    <a:cubicBezTo>
                      <a:pt x="23223" y="7590"/>
                      <a:pt x="23253" y="7590"/>
                      <a:pt x="23253" y="7620"/>
                    </a:cubicBezTo>
                    <a:cubicBezTo>
                      <a:pt x="23223" y="7590"/>
                      <a:pt x="23192" y="7559"/>
                      <a:pt x="23162" y="7529"/>
                    </a:cubicBezTo>
                    <a:cubicBezTo>
                      <a:pt x="23132" y="7499"/>
                      <a:pt x="23132" y="7499"/>
                      <a:pt x="23101" y="7499"/>
                    </a:cubicBezTo>
                    <a:lnTo>
                      <a:pt x="23132" y="7499"/>
                    </a:lnTo>
                    <a:cubicBezTo>
                      <a:pt x="23101" y="7468"/>
                      <a:pt x="23071" y="7438"/>
                      <a:pt x="23040" y="7407"/>
                    </a:cubicBezTo>
                    <a:lnTo>
                      <a:pt x="23040" y="7407"/>
                    </a:lnTo>
                    <a:cubicBezTo>
                      <a:pt x="23040" y="7413"/>
                      <a:pt x="23040" y="7417"/>
                      <a:pt x="23041" y="7420"/>
                    </a:cubicBezTo>
                    <a:lnTo>
                      <a:pt x="23041" y="7420"/>
                    </a:lnTo>
                    <a:cubicBezTo>
                      <a:pt x="23004" y="7397"/>
                      <a:pt x="22968" y="7367"/>
                      <a:pt x="22932" y="7342"/>
                    </a:cubicBezTo>
                    <a:lnTo>
                      <a:pt x="22932" y="7342"/>
                    </a:lnTo>
                    <a:cubicBezTo>
                      <a:pt x="22936" y="7345"/>
                      <a:pt x="22942" y="7347"/>
                      <a:pt x="22949" y="7347"/>
                    </a:cubicBezTo>
                    <a:cubicBezTo>
                      <a:pt x="20039" y="4982"/>
                      <a:pt x="16857" y="2769"/>
                      <a:pt x="13252" y="1551"/>
                    </a:cubicBezTo>
                    <a:lnTo>
                      <a:pt x="13252" y="1551"/>
                    </a:lnTo>
                    <a:cubicBezTo>
                      <a:pt x="13253" y="1555"/>
                      <a:pt x="13253" y="1562"/>
                      <a:pt x="13253" y="1571"/>
                    </a:cubicBezTo>
                    <a:cubicBezTo>
                      <a:pt x="10499" y="690"/>
                      <a:pt x="7552" y="0"/>
                      <a:pt x="4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2"/>
              <p:cNvSpPr/>
              <p:nvPr/>
            </p:nvSpPr>
            <p:spPr>
              <a:xfrm>
                <a:off x="3063400" y="3721575"/>
                <a:ext cx="129200" cy="359650"/>
              </a:xfrm>
              <a:custGeom>
                <a:rect b="b" l="l" r="r" t="t"/>
                <a:pathLst>
                  <a:path extrusionOk="0" h="14386" w="5168">
                    <a:moveTo>
                      <a:pt x="1594" y="1"/>
                    </a:moveTo>
                    <a:cubicBezTo>
                      <a:pt x="1319" y="1"/>
                      <a:pt x="1224" y="508"/>
                      <a:pt x="1246" y="847"/>
                    </a:cubicBezTo>
                    <a:cubicBezTo>
                      <a:pt x="1216" y="2550"/>
                      <a:pt x="1915" y="4252"/>
                      <a:pt x="3009" y="5528"/>
                    </a:cubicBezTo>
                    <a:lnTo>
                      <a:pt x="2979" y="5528"/>
                    </a:lnTo>
                    <a:cubicBezTo>
                      <a:pt x="3526" y="6106"/>
                      <a:pt x="4012" y="6835"/>
                      <a:pt x="4043" y="7656"/>
                    </a:cubicBezTo>
                    <a:cubicBezTo>
                      <a:pt x="2280" y="8537"/>
                      <a:pt x="1550" y="10483"/>
                      <a:pt x="760" y="12155"/>
                    </a:cubicBezTo>
                    <a:cubicBezTo>
                      <a:pt x="547" y="12823"/>
                      <a:pt x="0" y="13674"/>
                      <a:pt x="91" y="14313"/>
                    </a:cubicBezTo>
                    <a:cubicBezTo>
                      <a:pt x="125" y="14363"/>
                      <a:pt x="186" y="14385"/>
                      <a:pt x="244" y="14385"/>
                    </a:cubicBezTo>
                    <a:cubicBezTo>
                      <a:pt x="292" y="14385"/>
                      <a:pt x="338" y="14370"/>
                      <a:pt x="365" y="14343"/>
                    </a:cubicBezTo>
                    <a:cubicBezTo>
                      <a:pt x="1034" y="13705"/>
                      <a:pt x="1794" y="13158"/>
                      <a:pt x="2553" y="12641"/>
                    </a:cubicBezTo>
                    <a:cubicBezTo>
                      <a:pt x="4347" y="11911"/>
                      <a:pt x="4438" y="10118"/>
                      <a:pt x="4499" y="8416"/>
                    </a:cubicBezTo>
                    <a:cubicBezTo>
                      <a:pt x="4511" y="8417"/>
                      <a:pt x="4523" y="8418"/>
                      <a:pt x="4535" y="8418"/>
                    </a:cubicBezTo>
                    <a:cubicBezTo>
                      <a:pt x="4742" y="8418"/>
                      <a:pt x="4740" y="8165"/>
                      <a:pt x="4712" y="8021"/>
                    </a:cubicBezTo>
                    <a:cubicBezTo>
                      <a:pt x="4924" y="4312"/>
                      <a:pt x="5167" y="2610"/>
                      <a:pt x="1946" y="209"/>
                    </a:cubicBezTo>
                    <a:cubicBezTo>
                      <a:pt x="1805" y="61"/>
                      <a:pt x="1689" y="1"/>
                      <a:pt x="1594"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2"/>
              <p:cNvSpPr/>
              <p:nvPr/>
            </p:nvSpPr>
            <p:spPr>
              <a:xfrm>
                <a:off x="2880400" y="3609125"/>
                <a:ext cx="220900" cy="543725"/>
              </a:xfrm>
              <a:custGeom>
                <a:rect b="b" l="l" r="r" t="t"/>
                <a:pathLst>
                  <a:path extrusionOk="0" h="21749" w="8836">
                    <a:moveTo>
                      <a:pt x="497" y="0"/>
                    </a:moveTo>
                    <a:cubicBezTo>
                      <a:pt x="0" y="0"/>
                      <a:pt x="674" y="994"/>
                      <a:pt x="785" y="1272"/>
                    </a:cubicBezTo>
                    <a:cubicBezTo>
                      <a:pt x="1363" y="2397"/>
                      <a:pt x="1667" y="3613"/>
                      <a:pt x="2031" y="4798"/>
                    </a:cubicBezTo>
                    <a:cubicBezTo>
                      <a:pt x="3247" y="6987"/>
                      <a:pt x="5375" y="8658"/>
                      <a:pt x="7290" y="10178"/>
                    </a:cubicBezTo>
                    <a:cubicBezTo>
                      <a:pt x="7472" y="10421"/>
                      <a:pt x="7685" y="10634"/>
                      <a:pt x="7928" y="10786"/>
                    </a:cubicBezTo>
                    <a:cubicBezTo>
                      <a:pt x="5679" y="11728"/>
                      <a:pt x="4129" y="13765"/>
                      <a:pt x="3278" y="15984"/>
                    </a:cubicBezTo>
                    <a:cubicBezTo>
                      <a:pt x="2123" y="17777"/>
                      <a:pt x="876" y="19540"/>
                      <a:pt x="208" y="21607"/>
                    </a:cubicBezTo>
                    <a:cubicBezTo>
                      <a:pt x="231" y="21678"/>
                      <a:pt x="309" y="21748"/>
                      <a:pt x="386" y="21748"/>
                    </a:cubicBezTo>
                    <a:cubicBezTo>
                      <a:pt x="408" y="21748"/>
                      <a:pt x="430" y="21742"/>
                      <a:pt x="451" y="21729"/>
                    </a:cubicBezTo>
                    <a:cubicBezTo>
                      <a:pt x="937" y="21364"/>
                      <a:pt x="1515" y="21181"/>
                      <a:pt x="2062" y="20877"/>
                    </a:cubicBezTo>
                    <a:cubicBezTo>
                      <a:pt x="2730" y="20452"/>
                      <a:pt x="3521" y="20148"/>
                      <a:pt x="4189" y="19722"/>
                    </a:cubicBezTo>
                    <a:cubicBezTo>
                      <a:pt x="4980" y="19054"/>
                      <a:pt x="5557" y="18203"/>
                      <a:pt x="6013" y="17291"/>
                    </a:cubicBezTo>
                    <a:cubicBezTo>
                      <a:pt x="7168" y="15406"/>
                      <a:pt x="7320" y="13096"/>
                      <a:pt x="8262" y="11151"/>
                    </a:cubicBezTo>
                    <a:cubicBezTo>
                      <a:pt x="8262" y="11151"/>
                      <a:pt x="8262" y="11121"/>
                      <a:pt x="8262" y="11121"/>
                    </a:cubicBezTo>
                    <a:lnTo>
                      <a:pt x="8293" y="11121"/>
                    </a:lnTo>
                    <a:cubicBezTo>
                      <a:pt x="8293" y="11090"/>
                      <a:pt x="8293" y="11090"/>
                      <a:pt x="8323" y="11060"/>
                    </a:cubicBezTo>
                    <a:cubicBezTo>
                      <a:pt x="8381" y="11117"/>
                      <a:pt x="8449" y="11141"/>
                      <a:pt x="8514" y="11141"/>
                    </a:cubicBezTo>
                    <a:cubicBezTo>
                      <a:pt x="8689" y="11141"/>
                      <a:pt x="8835" y="10964"/>
                      <a:pt x="8658" y="10786"/>
                    </a:cubicBezTo>
                    <a:cubicBezTo>
                      <a:pt x="7867" y="10300"/>
                      <a:pt x="7351" y="9570"/>
                      <a:pt x="7016" y="8750"/>
                    </a:cubicBezTo>
                    <a:cubicBezTo>
                      <a:pt x="6986" y="8689"/>
                      <a:pt x="6955" y="8628"/>
                      <a:pt x="6925" y="8537"/>
                    </a:cubicBezTo>
                    <a:cubicBezTo>
                      <a:pt x="6469" y="7503"/>
                      <a:pt x="6560" y="6318"/>
                      <a:pt x="6104" y="5285"/>
                    </a:cubicBezTo>
                    <a:cubicBezTo>
                      <a:pt x="5709" y="4099"/>
                      <a:pt x="4949" y="3035"/>
                      <a:pt x="3977" y="2245"/>
                    </a:cubicBezTo>
                    <a:cubicBezTo>
                      <a:pt x="2943" y="1424"/>
                      <a:pt x="1788" y="725"/>
                      <a:pt x="664" y="26"/>
                    </a:cubicBezTo>
                    <a:cubicBezTo>
                      <a:pt x="598" y="8"/>
                      <a:pt x="543" y="0"/>
                      <a:pt x="497"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72"/>
              <p:cNvSpPr/>
              <p:nvPr/>
            </p:nvSpPr>
            <p:spPr>
              <a:xfrm>
                <a:off x="2666500" y="3598675"/>
                <a:ext cx="310300" cy="604075"/>
              </a:xfrm>
              <a:custGeom>
                <a:rect b="b" l="l" r="r" t="t"/>
                <a:pathLst>
                  <a:path extrusionOk="0" h="24163" w="12412">
                    <a:moveTo>
                      <a:pt x="222" y="0"/>
                    </a:moveTo>
                    <a:cubicBezTo>
                      <a:pt x="50" y="0"/>
                      <a:pt x="0" y="222"/>
                      <a:pt x="131" y="353"/>
                    </a:cubicBezTo>
                    <a:cubicBezTo>
                      <a:pt x="2320" y="2055"/>
                      <a:pt x="4326" y="3970"/>
                      <a:pt x="6119" y="6098"/>
                    </a:cubicBezTo>
                    <a:cubicBezTo>
                      <a:pt x="7153" y="7466"/>
                      <a:pt x="8612" y="8408"/>
                      <a:pt x="10192" y="8985"/>
                    </a:cubicBezTo>
                    <a:cubicBezTo>
                      <a:pt x="10496" y="9441"/>
                      <a:pt x="11195" y="9593"/>
                      <a:pt x="11682" y="9776"/>
                    </a:cubicBezTo>
                    <a:cubicBezTo>
                      <a:pt x="11621" y="9776"/>
                      <a:pt x="11560" y="9806"/>
                      <a:pt x="11530" y="9867"/>
                    </a:cubicBezTo>
                    <a:cubicBezTo>
                      <a:pt x="11134" y="10262"/>
                      <a:pt x="10770" y="10687"/>
                      <a:pt x="10405" y="11113"/>
                    </a:cubicBezTo>
                    <a:cubicBezTo>
                      <a:pt x="9706" y="11994"/>
                      <a:pt x="9098" y="12937"/>
                      <a:pt x="8368" y="13788"/>
                    </a:cubicBezTo>
                    <a:cubicBezTo>
                      <a:pt x="8308" y="13879"/>
                      <a:pt x="8217" y="13970"/>
                      <a:pt x="8156" y="14031"/>
                    </a:cubicBezTo>
                    <a:cubicBezTo>
                      <a:pt x="7973" y="14274"/>
                      <a:pt x="7761" y="14487"/>
                      <a:pt x="7548" y="14730"/>
                    </a:cubicBezTo>
                    <a:cubicBezTo>
                      <a:pt x="7548" y="14760"/>
                      <a:pt x="7517" y="14760"/>
                      <a:pt x="7517" y="14791"/>
                    </a:cubicBezTo>
                    <a:lnTo>
                      <a:pt x="7517" y="14760"/>
                    </a:lnTo>
                    <a:cubicBezTo>
                      <a:pt x="7517" y="14791"/>
                      <a:pt x="7487" y="14791"/>
                      <a:pt x="7487" y="14821"/>
                    </a:cubicBezTo>
                    <a:cubicBezTo>
                      <a:pt x="6879" y="15520"/>
                      <a:pt x="6362" y="16311"/>
                      <a:pt x="5846" y="17101"/>
                    </a:cubicBezTo>
                    <a:lnTo>
                      <a:pt x="5846" y="17071"/>
                    </a:lnTo>
                    <a:cubicBezTo>
                      <a:pt x="4569" y="19259"/>
                      <a:pt x="3292" y="21569"/>
                      <a:pt x="2502" y="24001"/>
                    </a:cubicBezTo>
                    <a:cubicBezTo>
                      <a:pt x="2540" y="24116"/>
                      <a:pt x="2622" y="24162"/>
                      <a:pt x="2730" y="24162"/>
                    </a:cubicBezTo>
                    <a:cubicBezTo>
                      <a:pt x="3134" y="24162"/>
                      <a:pt x="3910" y="23506"/>
                      <a:pt x="4174" y="23362"/>
                    </a:cubicBezTo>
                    <a:lnTo>
                      <a:pt x="4174" y="23362"/>
                    </a:lnTo>
                    <a:cubicBezTo>
                      <a:pt x="4143" y="23393"/>
                      <a:pt x="4143" y="23393"/>
                      <a:pt x="4143" y="23393"/>
                    </a:cubicBezTo>
                    <a:cubicBezTo>
                      <a:pt x="7426" y="21326"/>
                      <a:pt x="9159" y="17496"/>
                      <a:pt x="10618" y="14031"/>
                    </a:cubicBezTo>
                    <a:cubicBezTo>
                      <a:pt x="10709" y="13788"/>
                      <a:pt x="10800" y="13514"/>
                      <a:pt x="10891" y="13271"/>
                    </a:cubicBezTo>
                    <a:cubicBezTo>
                      <a:pt x="10891" y="13271"/>
                      <a:pt x="10891" y="13241"/>
                      <a:pt x="10891" y="13241"/>
                    </a:cubicBezTo>
                    <a:cubicBezTo>
                      <a:pt x="10891" y="13241"/>
                      <a:pt x="10891" y="13210"/>
                      <a:pt x="10922" y="13180"/>
                    </a:cubicBezTo>
                    <a:cubicBezTo>
                      <a:pt x="10922" y="13149"/>
                      <a:pt x="10922" y="13119"/>
                      <a:pt x="10922" y="13119"/>
                    </a:cubicBezTo>
                    <a:cubicBezTo>
                      <a:pt x="11134" y="12450"/>
                      <a:pt x="11408" y="11812"/>
                      <a:pt x="11560" y="11143"/>
                    </a:cubicBezTo>
                    <a:cubicBezTo>
                      <a:pt x="11682" y="10718"/>
                      <a:pt x="11985" y="10232"/>
                      <a:pt x="11803" y="9807"/>
                    </a:cubicBezTo>
                    <a:lnTo>
                      <a:pt x="11803" y="9807"/>
                    </a:lnTo>
                    <a:cubicBezTo>
                      <a:pt x="11842" y="9808"/>
                      <a:pt x="11879" y="9811"/>
                      <a:pt x="11915" y="9811"/>
                    </a:cubicBezTo>
                    <a:cubicBezTo>
                      <a:pt x="11982" y="9811"/>
                      <a:pt x="12040" y="9800"/>
                      <a:pt x="12077" y="9745"/>
                    </a:cubicBezTo>
                    <a:cubicBezTo>
                      <a:pt x="12125" y="9775"/>
                      <a:pt x="12170" y="9787"/>
                      <a:pt x="12208" y="9787"/>
                    </a:cubicBezTo>
                    <a:cubicBezTo>
                      <a:pt x="12362" y="9787"/>
                      <a:pt x="12412" y="9587"/>
                      <a:pt x="12168" y="9563"/>
                    </a:cubicBezTo>
                    <a:cubicBezTo>
                      <a:pt x="12077" y="9198"/>
                      <a:pt x="11651" y="8985"/>
                      <a:pt x="11469" y="8651"/>
                    </a:cubicBezTo>
                    <a:cubicBezTo>
                      <a:pt x="10800" y="7557"/>
                      <a:pt x="10192" y="6402"/>
                      <a:pt x="9554" y="5277"/>
                    </a:cubicBezTo>
                    <a:cubicBezTo>
                      <a:pt x="7122" y="2663"/>
                      <a:pt x="3688" y="991"/>
                      <a:pt x="314" y="19"/>
                    </a:cubicBezTo>
                    <a:cubicBezTo>
                      <a:pt x="280" y="6"/>
                      <a:pt x="250" y="0"/>
                      <a:pt x="22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72"/>
              <p:cNvSpPr/>
              <p:nvPr/>
            </p:nvSpPr>
            <p:spPr>
              <a:xfrm>
                <a:off x="2475725" y="3632500"/>
                <a:ext cx="398475" cy="203550"/>
              </a:xfrm>
              <a:custGeom>
                <a:rect b="b" l="l" r="r" t="t"/>
                <a:pathLst>
                  <a:path extrusionOk="0" h="8142" w="15939">
                    <a:moveTo>
                      <a:pt x="749" y="1"/>
                    </a:moveTo>
                    <a:cubicBezTo>
                      <a:pt x="284" y="1"/>
                      <a:pt x="1" y="107"/>
                      <a:pt x="194" y="429"/>
                    </a:cubicBezTo>
                    <a:cubicBezTo>
                      <a:pt x="1774" y="1766"/>
                      <a:pt x="3841" y="2404"/>
                      <a:pt x="5574" y="3529"/>
                    </a:cubicBezTo>
                    <a:cubicBezTo>
                      <a:pt x="7063" y="4562"/>
                      <a:pt x="8765" y="5322"/>
                      <a:pt x="10437" y="5961"/>
                    </a:cubicBezTo>
                    <a:cubicBezTo>
                      <a:pt x="11592" y="6447"/>
                      <a:pt x="12808" y="6660"/>
                      <a:pt x="13963" y="7146"/>
                    </a:cubicBezTo>
                    <a:cubicBezTo>
                      <a:pt x="14024" y="7176"/>
                      <a:pt x="14115" y="7207"/>
                      <a:pt x="14176" y="7237"/>
                    </a:cubicBezTo>
                    <a:lnTo>
                      <a:pt x="14206" y="7237"/>
                    </a:lnTo>
                    <a:cubicBezTo>
                      <a:pt x="14556" y="7237"/>
                      <a:pt x="15379" y="8142"/>
                      <a:pt x="15745" y="8142"/>
                    </a:cubicBezTo>
                    <a:cubicBezTo>
                      <a:pt x="15824" y="8142"/>
                      <a:pt x="15881" y="8100"/>
                      <a:pt x="15908" y="7997"/>
                    </a:cubicBezTo>
                    <a:cubicBezTo>
                      <a:pt x="15939" y="7967"/>
                      <a:pt x="15939" y="7875"/>
                      <a:pt x="15908" y="7845"/>
                    </a:cubicBezTo>
                    <a:cubicBezTo>
                      <a:pt x="15361" y="7420"/>
                      <a:pt x="14814" y="7055"/>
                      <a:pt x="14328" y="6568"/>
                    </a:cubicBezTo>
                    <a:cubicBezTo>
                      <a:pt x="13203" y="5444"/>
                      <a:pt x="12565" y="3924"/>
                      <a:pt x="11136" y="3103"/>
                    </a:cubicBezTo>
                    <a:cubicBezTo>
                      <a:pt x="8826" y="1553"/>
                      <a:pt x="5969" y="1006"/>
                      <a:pt x="3294" y="398"/>
                    </a:cubicBezTo>
                    <a:lnTo>
                      <a:pt x="3324" y="398"/>
                    </a:lnTo>
                    <a:cubicBezTo>
                      <a:pt x="3069" y="359"/>
                      <a:pt x="1602" y="1"/>
                      <a:pt x="74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72"/>
              <p:cNvSpPr/>
              <p:nvPr/>
            </p:nvSpPr>
            <p:spPr>
              <a:xfrm>
                <a:off x="2614300" y="3831975"/>
                <a:ext cx="234825" cy="385100"/>
              </a:xfrm>
              <a:custGeom>
                <a:rect b="b" l="l" r="r" t="t"/>
                <a:pathLst>
                  <a:path extrusionOk="0" h="15404" w="9393">
                    <a:moveTo>
                      <a:pt x="9256" y="0"/>
                    </a:moveTo>
                    <a:cubicBezTo>
                      <a:pt x="9163" y="0"/>
                      <a:pt x="9058" y="81"/>
                      <a:pt x="9058" y="200"/>
                    </a:cubicBezTo>
                    <a:cubicBezTo>
                      <a:pt x="9028" y="231"/>
                      <a:pt x="8967" y="261"/>
                      <a:pt x="8937" y="322"/>
                    </a:cubicBezTo>
                    <a:cubicBezTo>
                      <a:pt x="7842" y="1599"/>
                      <a:pt x="6566" y="2693"/>
                      <a:pt x="5441" y="3939"/>
                    </a:cubicBezTo>
                    <a:cubicBezTo>
                      <a:pt x="4469" y="5124"/>
                      <a:pt x="3800" y="6523"/>
                      <a:pt x="2979" y="7799"/>
                    </a:cubicBezTo>
                    <a:cubicBezTo>
                      <a:pt x="1642" y="10109"/>
                      <a:pt x="152" y="12541"/>
                      <a:pt x="0" y="15246"/>
                    </a:cubicBezTo>
                    <a:cubicBezTo>
                      <a:pt x="48" y="15361"/>
                      <a:pt x="120" y="15403"/>
                      <a:pt x="202" y="15403"/>
                    </a:cubicBezTo>
                    <a:cubicBezTo>
                      <a:pt x="382" y="15403"/>
                      <a:pt x="614" y="15199"/>
                      <a:pt x="760" y="15094"/>
                    </a:cubicBezTo>
                    <a:cubicBezTo>
                      <a:pt x="3192" y="13392"/>
                      <a:pt x="4864" y="10869"/>
                      <a:pt x="6627" y="8498"/>
                    </a:cubicBezTo>
                    <a:cubicBezTo>
                      <a:pt x="6627" y="8498"/>
                      <a:pt x="6627" y="8529"/>
                      <a:pt x="6627" y="8529"/>
                    </a:cubicBezTo>
                    <a:cubicBezTo>
                      <a:pt x="6627" y="8498"/>
                      <a:pt x="6657" y="8468"/>
                      <a:pt x="6687" y="8438"/>
                    </a:cubicBezTo>
                    <a:cubicBezTo>
                      <a:pt x="6681" y="8438"/>
                      <a:pt x="6675" y="8439"/>
                      <a:pt x="6671" y="8441"/>
                    </a:cubicBezTo>
                    <a:lnTo>
                      <a:pt x="6671" y="8441"/>
                    </a:lnTo>
                    <a:cubicBezTo>
                      <a:pt x="6697" y="8397"/>
                      <a:pt x="6723" y="8367"/>
                      <a:pt x="6748" y="8316"/>
                    </a:cubicBezTo>
                    <a:lnTo>
                      <a:pt x="6779" y="8316"/>
                    </a:lnTo>
                    <a:cubicBezTo>
                      <a:pt x="8116" y="6614"/>
                      <a:pt x="8602" y="4517"/>
                      <a:pt x="9119" y="2450"/>
                    </a:cubicBezTo>
                    <a:cubicBezTo>
                      <a:pt x="9301" y="1690"/>
                      <a:pt x="9149" y="900"/>
                      <a:pt x="9393" y="170"/>
                    </a:cubicBezTo>
                    <a:cubicBezTo>
                      <a:pt x="9393" y="50"/>
                      <a:pt x="9328" y="0"/>
                      <a:pt x="9256"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72"/>
              <p:cNvSpPr/>
              <p:nvPr/>
            </p:nvSpPr>
            <p:spPr>
              <a:xfrm>
                <a:off x="2344525" y="3709325"/>
                <a:ext cx="405050" cy="459250"/>
              </a:xfrm>
              <a:custGeom>
                <a:rect b="b" l="l" r="r" t="t"/>
                <a:pathLst>
                  <a:path extrusionOk="0" h="18370" w="16202">
                    <a:moveTo>
                      <a:pt x="6030" y="0"/>
                    </a:moveTo>
                    <a:cubicBezTo>
                      <a:pt x="4115" y="0"/>
                      <a:pt x="2194" y="209"/>
                      <a:pt x="335" y="334"/>
                    </a:cubicBezTo>
                    <a:cubicBezTo>
                      <a:pt x="1" y="699"/>
                      <a:pt x="578" y="821"/>
                      <a:pt x="852" y="881"/>
                    </a:cubicBezTo>
                    <a:cubicBezTo>
                      <a:pt x="1581" y="1185"/>
                      <a:pt x="2250" y="1641"/>
                      <a:pt x="3040" y="1854"/>
                    </a:cubicBezTo>
                    <a:cubicBezTo>
                      <a:pt x="4803" y="2492"/>
                      <a:pt x="6566" y="3222"/>
                      <a:pt x="8329" y="3830"/>
                    </a:cubicBezTo>
                    <a:cubicBezTo>
                      <a:pt x="10700" y="4195"/>
                      <a:pt x="13041" y="4802"/>
                      <a:pt x="15412" y="5198"/>
                    </a:cubicBezTo>
                    <a:cubicBezTo>
                      <a:pt x="14530" y="5866"/>
                      <a:pt x="13527" y="6353"/>
                      <a:pt x="12676" y="7052"/>
                    </a:cubicBezTo>
                    <a:cubicBezTo>
                      <a:pt x="11095" y="8663"/>
                      <a:pt x="9728" y="10486"/>
                      <a:pt x="8724" y="12493"/>
                    </a:cubicBezTo>
                    <a:cubicBezTo>
                      <a:pt x="8724" y="12493"/>
                      <a:pt x="8694" y="12523"/>
                      <a:pt x="8694" y="12523"/>
                    </a:cubicBezTo>
                    <a:cubicBezTo>
                      <a:pt x="8238" y="13496"/>
                      <a:pt x="7600" y="14407"/>
                      <a:pt x="7265" y="15441"/>
                    </a:cubicBezTo>
                    <a:cubicBezTo>
                      <a:pt x="7235" y="15532"/>
                      <a:pt x="7174" y="15654"/>
                      <a:pt x="7144" y="15745"/>
                    </a:cubicBezTo>
                    <a:cubicBezTo>
                      <a:pt x="7144" y="15745"/>
                      <a:pt x="7144" y="15745"/>
                      <a:pt x="7174" y="15714"/>
                    </a:cubicBezTo>
                    <a:lnTo>
                      <a:pt x="7174" y="15714"/>
                    </a:lnTo>
                    <a:cubicBezTo>
                      <a:pt x="7113" y="15836"/>
                      <a:pt x="7083" y="15958"/>
                      <a:pt x="7022" y="16079"/>
                    </a:cubicBezTo>
                    <a:cubicBezTo>
                      <a:pt x="7022" y="16094"/>
                      <a:pt x="7022" y="16102"/>
                      <a:pt x="7022" y="16110"/>
                    </a:cubicBezTo>
                    <a:cubicBezTo>
                      <a:pt x="7022" y="16140"/>
                      <a:pt x="6992" y="16201"/>
                      <a:pt x="6992" y="16231"/>
                    </a:cubicBezTo>
                    <a:cubicBezTo>
                      <a:pt x="6992" y="16231"/>
                      <a:pt x="6992" y="16201"/>
                      <a:pt x="6992" y="16201"/>
                    </a:cubicBezTo>
                    <a:cubicBezTo>
                      <a:pt x="6992" y="16231"/>
                      <a:pt x="6962" y="16292"/>
                      <a:pt x="6962" y="16322"/>
                    </a:cubicBezTo>
                    <a:cubicBezTo>
                      <a:pt x="6962" y="16322"/>
                      <a:pt x="6931" y="16322"/>
                      <a:pt x="6931" y="16353"/>
                    </a:cubicBezTo>
                    <a:cubicBezTo>
                      <a:pt x="6931" y="16353"/>
                      <a:pt x="6931" y="16383"/>
                      <a:pt x="6931" y="16383"/>
                    </a:cubicBezTo>
                    <a:cubicBezTo>
                      <a:pt x="6779" y="16991"/>
                      <a:pt x="6414" y="17599"/>
                      <a:pt x="6445" y="18237"/>
                    </a:cubicBezTo>
                    <a:cubicBezTo>
                      <a:pt x="6494" y="18330"/>
                      <a:pt x="6570" y="18369"/>
                      <a:pt x="6665" y="18369"/>
                    </a:cubicBezTo>
                    <a:cubicBezTo>
                      <a:pt x="7163" y="18369"/>
                      <a:pt x="8185" y="17286"/>
                      <a:pt x="8542" y="17082"/>
                    </a:cubicBezTo>
                    <a:cubicBezTo>
                      <a:pt x="10183" y="15714"/>
                      <a:pt x="11734" y="14134"/>
                      <a:pt x="12919" y="12371"/>
                    </a:cubicBezTo>
                    <a:cubicBezTo>
                      <a:pt x="14135" y="10061"/>
                      <a:pt x="15320" y="7720"/>
                      <a:pt x="16111" y="5228"/>
                    </a:cubicBezTo>
                    <a:cubicBezTo>
                      <a:pt x="16111" y="5258"/>
                      <a:pt x="16111" y="5258"/>
                      <a:pt x="16111" y="5258"/>
                    </a:cubicBezTo>
                    <a:cubicBezTo>
                      <a:pt x="16111" y="5198"/>
                      <a:pt x="16141" y="5137"/>
                      <a:pt x="16111" y="5106"/>
                    </a:cubicBezTo>
                    <a:cubicBezTo>
                      <a:pt x="16202" y="4954"/>
                      <a:pt x="16111" y="4772"/>
                      <a:pt x="15959" y="4681"/>
                    </a:cubicBezTo>
                    <a:cubicBezTo>
                      <a:pt x="15818" y="4597"/>
                      <a:pt x="15678" y="4434"/>
                      <a:pt x="15513" y="4434"/>
                    </a:cubicBezTo>
                    <a:cubicBezTo>
                      <a:pt x="15500" y="4434"/>
                      <a:pt x="15486" y="4435"/>
                      <a:pt x="15472" y="4438"/>
                    </a:cubicBezTo>
                    <a:cubicBezTo>
                      <a:pt x="13223" y="2219"/>
                      <a:pt x="10396" y="486"/>
                      <a:pt x="7235" y="30"/>
                    </a:cubicBezTo>
                    <a:cubicBezTo>
                      <a:pt x="6834" y="9"/>
                      <a:pt x="6432" y="0"/>
                      <a:pt x="603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72"/>
              <p:cNvSpPr/>
              <p:nvPr/>
            </p:nvSpPr>
            <p:spPr>
              <a:xfrm>
                <a:off x="2373400" y="3869050"/>
                <a:ext cx="212800" cy="328300"/>
              </a:xfrm>
              <a:custGeom>
                <a:rect b="b" l="l" r="r" t="t"/>
                <a:pathLst>
                  <a:path extrusionOk="0" h="13132" w="8512">
                    <a:moveTo>
                      <a:pt x="252" y="12214"/>
                    </a:moveTo>
                    <a:cubicBezTo>
                      <a:pt x="244" y="12217"/>
                      <a:pt x="244" y="12224"/>
                      <a:pt x="244" y="12243"/>
                    </a:cubicBezTo>
                    <a:cubicBezTo>
                      <a:pt x="247" y="12234"/>
                      <a:pt x="250" y="12224"/>
                      <a:pt x="252" y="12214"/>
                    </a:cubicBezTo>
                    <a:close/>
                    <a:moveTo>
                      <a:pt x="8136" y="0"/>
                    </a:moveTo>
                    <a:cubicBezTo>
                      <a:pt x="8001" y="0"/>
                      <a:pt x="7904" y="242"/>
                      <a:pt x="7904" y="420"/>
                    </a:cubicBezTo>
                    <a:cubicBezTo>
                      <a:pt x="7752" y="541"/>
                      <a:pt x="7600" y="632"/>
                      <a:pt x="7417" y="754"/>
                    </a:cubicBezTo>
                    <a:cubicBezTo>
                      <a:pt x="3475" y="3301"/>
                      <a:pt x="1499" y="7846"/>
                      <a:pt x="252" y="12214"/>
                    </a:cubicBezTo>
                    <a:lnTo>
                      <a:pt x="252" y="12214"/>
                    </a:lnTo>
                    <a:cubicBezTo>
                      <a:pt x="257" y="12213"/>
                      <a:pt x="264" y="12213"/>
                      <a:pt x="274" y="12213"/>
                    </a:cubicBezTo>
                    <a:cubicBezTo>
                      <a:pt x="244" y="12243"/>
                      <a:pt x="244" y="12274"/>
                      <a:pt x="244" y="12304"/>
                    </a:cubicBezTo>
                    <a:cubicBezTo>
                      <a:pt x="244" y="12274"/>
                      <a:pt x="244" y="12274"/>
                      <a:pt x="244" y="12274"/>
                    </a:cubicBezTo>
                    <a:cubicBezTo>
                      <a:pt x="183" y="12517"/>
                      <a:pt x="1" y="12760"/>
                      <a:pt x="92" y="13034"/>
                    </a:cubicBezTo>
                    <a:cubicBezTo>
                      <a:pt x="137" y="13105"/>
                      <a:pt x="192" y="13132"/>
                      <a:pt x="251" y="13132"/>
                    </a:cubicBezTo>
                    <a:cubicBezTo>
                      <a:pt x="394" y="13132"/>
                      <a:pt x="562" y="12977"/>
                      <a:pt x="670" y="12912"/>
                    </a:cubicBezTo>
                    <a:cubicBezTo>
                      <a:pt x="2311" y="11879"/>
                      <a:pt x="3618" y="10511"/>
                      <a:pt x="4682" y="8900"/>
                    </a:cubicBezTo>
                    <a:lnTo>
                      <a:pt x="4773" y="8809"/>
                    </a:lnTo>
                    <a:cubicBezTo>
                      <a:pt x="6384" y="6772"/>
                      <a:pt x="8360" y="4401"/>
                      <a:pt x="8208" y="1666"/>
                    </a:cubicBezTo>
                    <a:cubicBezTo>
                      <a:pt x="8208" y="1483"/>
                      <a:pt x="8238" y="1271"/>
                      <a:pt x="8238" y="1088"/>
                    </a:cubicBezTo>
                    <a:cubicBezTo>
                      <a:pt x="8269" y="815"/>
                      <a:pt x="8269" y="511"/>
                      <a:pt x="8329" y="237"/>
                    </a:cubicBezTo>
                    <a:cubicBezTo>
                      <a:pt x="8360" y="207"/>
                      <a:pt x="8390" y="176"/>
                      <a:pt x="8451" y="146"/>
                    </a:cubicBezTo>
                    <a:cubicBezTo>
                      <a:pt x="8481" y="146"/>
                      <a:pt x="8512" y="85"/>
                      <a:pt x="8481" y="55"/>
                    </a:cubicBezTo>
                    <a:cubicBezTo>
                      <a:pt x="8470" y="49"/>
                      <a:pt x="8458" y="47"/>
                      <a:pt x="8446" y="47"/>
                    </a:cubicBezTo>
                    <a:cubicBezTo>
                      <a:pt x="8397" y="47"/>
                      <a:pt x="8348" y="91"/>
                      <a:pt x="8299" y="116"/>
                    </a:cubicBezTo>
                    <a:cubicBezTo>
                      <a:pt x="8241" y="33"/>
                      <a:pt x="8186" y="0"/>
                      <a:pt x="8136"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72"/>
              <p:cNvSpPr/>
              <p:nvPr/>
            </p:nvSpPr>
            <p:spPr>
              <a:xfrm>
                <a:off x="2229800" y="3785775"/>
                <a:ext cx="373150" cy="81625"/>
              </a:xfrm>
              <a:custGeom>
                <a:rect b="b" l="l" r="r" t="t"/>
                <a:pathLst>
                  <a:path extrusionOk="0" h="3265" w="14926">
                    <a:moveTo>
                      <a:pt x="6557" y="0"/>
                    </a:moveTo>
                    <a:cubicBezTo>
                      <a:pt x="5818" y="0"/>
                      <a:pt x="5072" y="82"/>
                      <a:pt x="4347" y="194"/>
                    </a:cubicBezTo>
                    <a:cubicBezTo>
                      <a:pt x="3465" y="225"/>
                      <a:pt x="2584" y="377"/>
                      <a:pt x="1702" y="529"/>
                    </a:cubicBezTo>
                    <a:cubicBezTo>
                      <a:pt x="1186" y="681"/>
                      <a:pt x="486" y="711"/>
                      <a:pt x="61" y="1106"/>
                    </a:cubicBezTo>
                    <a:cubicBezTo>
                      <a:pt x="0" y="1228"/>
                      <a:pt x="122" y="1380"/>
                      <a:pt x="243" y="1440"/>
                    </a:cubicBezTo>
                    <a:cubicBezTo>
                      <a:pt x="578" y="1623"/>
                      <a:pt x="912" y="1714"/>
                      <a:pt x="1246" y="1836"/>
                    </a:cubicBezTo>
                    <a:cubicBezTo>
                      <a:pt x="2280" y="2261"/>
                      <a:pt x="3131" y="2778"/>
                      <a:pt x="4286" y="2960"/>
                    </a:cubicBezTo>
                    <a:cubicBezTo>
                      <a:pt x="4985" y="3051"/>
                      <a:pt x="5745" y="3264"/>
                      <a:pt x="6444" y="3264"/>
                    </a:cubicBezTo>
                    <a:cubicBezTo>
                      <a:pt x="8025" y="3264"/>
                      <a:pt x="9575" y="2960"/>
                      <a:pt x="11125" y="2869"/>
                    </a:cubicBezTo>
                    <a:cubicBezTo>
                      <a:pt x="11304" y="2861"/>
                      <a:pt x="11479" y="2857"/>
                      <a:pt x="11651" y="2857"/>
                    </a:cubicBezTo>
                    <a:cubicBezTo>
                      <a:pt x="12122" y="2857"/>
                      <a:pt x="12573" y="2885"/>
                      <a:pt x="13040" y="2930"/>
                    </a:cubicBezTo>
                    <a:cubicBezTo>
                      <a:pt x="13371" y="2947"/>
                      <a:pt x="13713" y="2985"/>
                      <a:pt x="14053" y="2985"/>
                    </a:cubicBezTo>
                    <a:cubicBezTo>
                      <a:pt x="14305" y="2985"/>
                      <a:pt x="14557" y="2964"/>
                      <a:pt x="14803" y="2899"/>
                    </a:cubicBezTo>
                    <a:cubicBezTo>
                      <a:pt x="14926" y="2801"/>
                      <a:pt x="14850" y="2623"/>
                      <a:pt x="14736" y="2623"/>
                    </a:cubicBezTo>
                    <a:cubicBezTo>
                      <a:pt x="14709" y="2623"/>
                      <a:pt x="14680" y="2633"/>
                      <a:pt x="14651" y="2656"/>
                    </a:cubicBezTo>
                    <a:cubicBezTo>
                      <a:pt x="14590" y="2687"/>
                      <a:pt x="14529" y="2687"/>
                      <a:pt x="14499" y="2687"/>
                    </a:cubicBezTo>
                    <a:cubicBezTo>
                      <a:pt x="13830" y="2596"/>
                      <a:pt x="13283" y="2170"/>
                      <a:pt x="12675" y="1896"/>
                    </a:cubicBezTo>
                    <a:cubicBezTo>
                      <a:pt x="11672" y="1501"/>
                      <a:pt x="10730" y="954"/>
                      <a:pt x="9666" y="681"/>
                    </a:cubicBezTo>
                    <a:lnTo>
                      <a:pt x="9696" y="681"/>
                    </a:lnTo>
                    <a:cubicBezTo>
                      <a:pt x="9666" y="681"/>
                      <a:pt x="9636" y="650"/>
                      <a:pt x="9605" y="650"/>
                    </a:cubicBezTo>
                    <a:cubicBezTo>
                      <a:pt x="8657" y="167"/>
                      <a:pt x="7614" y="0"/>
                      <a:pt x="6557"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72"/>
              <p:cNvSpPr/>
              <p:nvPr/>
            </p:nvSpPr>
            <p:spPr>
              <a:xfrm>
                <a:off x="2105925" y="3868900"/>
                <a:ext cx="379975" cy="350950"/>
              </a:xfrm>
              <a:custGeom>
                <a:rect b="b" l="l" r="r" t="t"/>
                <a:pathLst>
                  <a:path extrusionOk="0" h="14038" w="15199">
                    <a:moveTo>
                      <a:pt x="7721" y="0"/>
                    </a:moveTo>
                    <a:cubicBezTo>
                      <a:pt x="6597" y="30"/>
                      <a:pt x="5472" y="304"/>
                      <a:pt x="4378" y="669"/>
                    </a:cubicBezTo>
                    <a:cubicBezTo>
                      <a:pt x="3253" y="1003"/>
                      <a:pt x="2189" y="1550"/>
                      <a:pt x="1156" y="2097"/>
                    </a:cubicBezTo>
                    <a:cubicBezTo>
                      <a:pt x="913" y="2249"/>
                      <a:pt x="1" y="2492"/>
                      <a:pt x="244" y="2888"/>
                    </a:cubicBezTo>
                    <a:cubicBezTo>
                      <a:pt x="289" y="2948"/>
                      <a:pt x="358" y="2964"/>
                      <a:pt x="434" y="2964"/>
                    </a:cubicBezTo>
                    <a:cubicBezTo>
                      <a:pt x="510" y="2964"/>
                      <a:pt x="593" y="2948"/>
                      <a:pt x="669" y="2948"/>
                    </a:cubicBezTo>
                    <a:cubicBezTo>
                      <a:pt x="1277" y="2948"/>
                      <a:pt x="1824" y="3222"/>
                      <a:pt x="2402" y="3344"/>
                    </a:cubicBezTo>
                    <a:cubicBezTo>
                      <a:pt x="2956" y="3444"/>
                      <a:pt x="3593" y="3503"/>
                      <a:pt x="4210" y="3503"/>
                    </a:cubicBezTo>
                    <a:cubicBezTo>
                      <a:pt x="4338" y="3503"/>
                      <a:pt x="4465" y="3501"/>
                      <a:pt x="4590" y="3496"/>
                    </a:cubicBezTo>
                    <a:cubicBezTo>
                      <a:pt x="5837" y="3435"/>
                      <a:pt x="7052" y="3009"/>
                      <a:pt x="8268" y="2766"/>
                    </a:cubicBezTo>
                    <a:cubicBezTo>
                      <a:pt x="10274" y="2280"/>
                      <a:pt x="12250" y="1672"/>
                      <a:pt x="14287" y="1277"/>
                    </a:cubicBezTo>
                    <a:lnTo>
                      <a:pt x="14287" y="1277"/>
                    </a:lnTo>
                    <a:cubicBezTo>
                      <a:pt x="13770" y="1641"/>
                      <a:pt x="13344" y="2158"/>
                      <a:pt x="12949" y="2675"/>
                    </a:cubicBezTo>
                    <a:cubicBezTo>
                      <a:pt x="12463" y="3070"/>
                      <a:pt x="11977" y="3465"/>
                      <a:pt x="11490" y="3891"/>
                    </a:cubicBezTo>
                    <a:cubicBezTo>
                      <a:pt x="11399" y="3982"/>
                      <a:pt x="11277" y="4073"/>
                      <a:pt x="11186" y="4164"/>
                    </a:cubicBezTo>
                    <a:cubicBezTo>
                      <a:pt x="11179" y="4172"/>
                      <a:pt x="11171" y="4179"/>
                      <a:pt x="11156" y="4195"/>
                    </a:cubicBezTo>
                    <a:cubicBezTo>
                      <a:pt x="11156" y="4195"/>
                      <a:pt x="11156" y="4164"/>
                      <a:pt x="11156" y="4164"/>
                    </a:cubicBezTo>
                    <a:cubicBezTo>
                      <a:pt x="11095" y="4225"/>
                      <a:pt x="11004" y="4316"/>
                      <a:pt x="10943" y="4377"/>
                    </a:cubicBezTo>
                    <a:cubicBezTo>
                      <a:pt x="9970" y="5167"/>
                      <a:pt x="9241" y="6079"/>
                      <a:pt x="8603" y="7113"/>
                    </a:cubicBezTo>
                    <a:cubicBezTo>
                      <a:pt x="8116" y="7812"/>
                      <a:pt x="7539" y="8572"/>
                      <a:pt x="7296" y="9423"/>
                    </a:cubicBezTo>
                    <a:cubicBezTo>
                      <a:pt x="7083" y="10122"/>
                      <a:pt x="6900" y="10912"/>
                      <a:pt x="6688" y="11611"/>
                    </a:cubicBezTo>
                    <a:cubicBezTo>
                      <a:pt x="6414" y="12401"/>
                      <a:pt x="5958" y="13131"/>
                      <a:pt x="5837" y="13952"/>
                    </a:cubicBezTo>
                    <a:cubicBezTo>
                      <a:pt x="5865" y="14011"/>
                      <a:pt x="5909" y="14038"/>
                      <a:pt x="5965" y="14038"/>
                    </a:cubicBezTo>
                    <a:cubicBezTo>
                      <a:pt x="6517" y="14038"/>
                      <a:pt x="8289" y="11464"/>
                      <a:pt x="8785" y="11216"/>
                    </a:cubicBezTo>
                    <a:cubicBezTo>
                      <a:pt x="8785" y="11216"/>
                      <a:pt x="8815" y="11186"/>
                      <a:pt x="8815" y="11186"/>
                    </a:cubicBezTo>
                    <a:cubicBezTo>
                      <a:pt x="8815" y="11186"/>
                      <a:pt x="8846" y="11186"/>
                      <a:pt x="8846" y="11155"/>
                    </a:cubicBezTo>
                    <a:lnTo>
                      <a:pt x="8846" y="11186"/>
                    </a:lnTo>
                    <a:cubicBezTo>
                      <a:pt x="8846" y="11155"/>
                      <a:pt x="8876" y="11125"/>
                      <a:pt x="8907" y="11125"/>
                    </a:cubicBezTo>
                    <a:cubicBezTo>
                      <a:pt x="8907" y="11125"/>
                      <a:pt x="8937" y="11094"/>
                      <a:pt x="8937" y="11064"/>
                    </a:cubicBezTo>
                    <a:lnTo>
                      <a:pt x="8937" y="11094"/>
                    </a:lnTo>
                    <a:cubicBezTo>
                      <a:pt x="8967" y="11064"/>
                      <a:pt x="8967" y="11064"/>
                      <a:pt x="8998" y="11034"/>
                    </a:cubicBezTo>
                    <a:cubicBezTo>
                      <a:pt x="9119" y="10942"/>
                      <a:pt x="9271" y="10821"/>
                      <a:pt x="9393" y="10699"/>
                    </a:cubicBezTo>
                    <a:cubicBezTo>
                      <a:pt x="10366" y="9909"/>
                      <a:pt x="11186" y="8936"/>
                      <a:pt x="11825" y="7842"/>
                    </a:cubicBezTo>
                    <a:cubicBezTo>
                      <a:pt x="12584" y="6626"/>
                      <a:pt x="13223" y="5380"/>
                      <a:pt x="13679" y="3982"/>
                    </a:cubicBezTo>
                    <a:cubicBezTo>
                      <a:pt x="13831" y="3617"/>
                      <a:pt x="14013" y="3222"/>
                      <a:pt x="14135" y="2827"/>
                    </a:cubicBezTo>
                    <a:cubicBezTo>
                      <a:pt x="14317" y="2401"/>
                      <a:pt x="14408" y="1885"/>
                      <a:pt x="14591" y="1459"/>
                    </a:cubicBezTo>
                    <a:cubicBezTo>
                      <a:pt x="14790" y="1339"/>
                      <a:pt x="14885" y="1180"/>
                      <a:pt x="14814" y="1180"/>
                    </a:cubicBezTo>
                    <a:cubicBezTo>
                      <a:pt x="14777" y="1180"/>
                      <a:pt x="14695" y="1223"/>
                      <a:pt x="14560" y="1337"/>
                    </a:cubicBezTo>
                    <a:cubicBezTo>
                      <a:pt x="14530" y="1277"/>
                      <a:pt x="14499" y="1246"/>
                      <a:pt x="14439" y="1216"/>
                    </a:cubicBezTo>
                    <a:lnTo>
                      <a:pt x="14408" y="1216"/>
                    </a:lnTo>
                    <a:cubicBezTo>
                      <a:pt x="14530" y="1185"/>
                      <a:pt x="14682" y="1155"/>
                      <a:pt x="14803" y="1125"/>
                    </a:cubicBezTo>
                    <a:cubicBezTo>
                      <a:pt x="14864" y="1155"/>
                      <a:pt x="14986" y="1155"/>
                      <a:pt x="15016" y="1185"/>
                    </a:cubicBezTo>
                    <a:cubicBezTo>
                      <a:pt x="15138" y="1185"/>
                      <a:pt x="15198" y="1033"/>
                      <a:pt x="15077" y="1003"/>
                    </a:cubicBezTo>
                    <a:cubicBezTo>
                      <a:pt x="15092" y="897"/>
                      <a:pt x="15031" y="866"/>
                      <a:pt x="14952" y="866"/>
                    </a:cubicBezTo>
                    <a:cubicBezTo>
                      <a:pt x="14872" y="866"/>
                      <a:pt x="14773" y="897"/>
                      <a:pt x="14712" y="912"/>
                    </a:cubicBezTo>
                    <a:cubicBezTo>
                      <a:pt x="13800" y="760"/>
                      <a:pt x="12919" y="608"/>
                      <a:pt x="11977" y="517"/>
                    </a:cubicBezTo>
                    <a:cubicBezTo>
                      <a:pt x="11369" y="426"/>
                      <a:pt x="10730" y="274"/>
                      <a:pt x="10092" y="243"/>
                    </a:cubicBezTo>
                    <a:cubicBezTo>
                      <a:pt x="9302" y="152"/>
                      <a:pt x="8511" y="0"/>
                      <a:pt x="7721"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2"/>
              <p:cNvSpPr/>
              <p:nvPr/>
            </p:nvSpPr>
            <p:spPr>
              <a:xfrm>
                <a:off x="1972175" y="3980700"/>
                <a:ext cx="330825" cy="228825"/>
              </a:xfrm>
              <a:custGeom>
                <a:rect b="b" l="l" r="r" t="t"/>
                <a:pathLst>
                  <a:path extrusionOk="0" h="9153" w="13233">
                    <a:moveTo>
                      <a:pt x="13139" y="0"/>
                    </a:moveTo>
                    <a:cubicBezTo>
                      <a:pt x="13007" y="0"/>
                      <a:pt x="12761" y="118"/>
                      <a:pt x="12676" y="118"/>
                    </a:cubicBezTo>
                    <a:cubicBezTo>
                      <a:pt x="12651" y="101"/>
                      <a:pt x="12625" y="93"/>
                      <a:pt x="12600" y="93"/>
                    </a:cubicBezTo>
                    <a:cubicBezTo>
                      <a:pt x="12536" y="93"/>
                      <a:pt x="12477" y="143"/>
                      <a:pt x="12433" y="209"/>
                    </a:cubicBezTo>
                    <a:cubicBezTo>
                      <a:pt x="9241" y="1090"/>
                      <a:pt x="6050" y="2306"/>
                      <a:pt x="3648" y="4677"/>
                    </a:cubicBezTo>
                    <a:cubicBezTo>
                      <a:pt x="2341" y="5984"/>
                      <a:pt x="730" y="7352"/>
                      <a:pt x="1" y="9054"/>
                    </a:cubicBezTo>
                    <a:cubicBezTo>
                      <a:pt x="31" y="9130"/>
                      <a:pt x="92" y="9153"/>
                      <a:pt x="161" y="9153"/>
                    </a:cubicBezTo>
                    <a:cubicBezTo>
                      <a:pt x="229" y="9153"/>
                      <a:pt x="305" y="9130"/>
                      <a:pt x="366" y="9115"/>
                    </a:cubicBezTo>
                    <a:cubicBezTo>
                      <a:pt x="2797" y="8355"/>
                      <a:pt x="5047" y="7109"/>
                      <a:pt x="7205" y="5741"/>
                    </a:cubicBezTo>
                    <a:cubicBezTo>
                      <a:pt x="8877" y="4525"/>
                      <a:pt x="10214" y="2945"/>
                      <a:pt x="11612" y="1455"/>
                    </a:cubicBezTo>
                    <a:cubicBezTo>
                      <a:pt x="11916" y="999"/>
                      <a:pt x="12554" y="756"/>
                      <a:pt x="12767" y="239"/>
                    </a:cubicBezTo>
                    <a:cubicBezTo>
                      <a:pt x="12828" y="239"/>
                      <a:pt x="12889" y="209"/>
                      <a:pt x="12980" y="179"/>
                    </a:cubicBezTo>
                    <a:lnTo>
                      <a:pt x="12950" y="179"/>
                    </a:lnTo>
                    <a:cubicBezTo>
                      <a:pt x="13041" y="148"/>
                      <a:pt x="13102" y="148"/>
                      <a:pt x="13162" y="118"/>
                    </a:cubicBezTo>
                    <a:cubicBezTo>
                      <a:pt x="13193" y="118"/>
                      <a:pt x="13223" y="118"/>
                      <a:pt x="13223" y="87"/>
                    </a:cubicBezTo>
                    <a:cubicBezTo>
                      <a:pt x="13232" y="23"/>
                      <a:pt x="13197" y="0"/>
                      <a:pt x="13139"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2"/>
              <p:cNvSpPr/>
              <p:nvPr/>
            </p:nvSpPr>
            <p:spPr>
              <a:xfrm>
                <a:off x="2026425" y="3819850"/>
                <a:ext cx="1276350" cy="350675"/>
              </a:xfrm>
              <a:custGeom>
                <a:rect b="b" l="l" r="r" t="t"/>
                <a:pathLst>
                  <a:path extrusionOk="0" h="14027" w="51054">
                    <a:moveTo>
                      <a:pt x="171" y="13975"/>
                    </a:moveTo>
                    <a:lnTo>
                      <a:pt x="171" y="13975"/>
                    </a:lnTo>
                    <a:cubicBezTo>
                      <a:pt x="169" y="13977"/>
                      <a:pt x="167" y="13979"/>
                      <a:pt x="164" y="13981"/>
                    </a:cubicBezTo>
                    <a:lnTo>
                      <a:pt x="164" y="13981"/>
                    </a:lnTo>
                    <a:cubicBezTo>
                      <a:pt x="160" y="13988"/>
                      <a:pt x="156" y="13993"/>
                      <a:pt x="151" y="13999"/>
                    </a:cubicBezTo>
                    <a:lnTo>
                      <a:pt x="151" y="13999"/>
                    </a:lnTo>
                    <a:cubicBezTo>
                      <a:pt x="169" y="13998"/>
                      <a:pt x="171" y="13996"/>
                      <a:pt x="171" y="13975"/>
                    </a:cubicBezTo>
                    <a:close/>
                    <a:moveTo>
                      <a:pt x="33043" y="0"/>
                    </a:moveTo>
                    <a:cubicBezTo>
                      <a:pt x="31338" y="0"/>
                      <a:pt x="29630" y="130"/>
                      <a:pt x="27953" y="321"/>
                    </a:cubicBezTo>
                    <a:lnTo>
                      <a:pt x="28014" y="321"/>
                    </a:lnTo>
                    <a:cubicBezTo>
                      <a:pt x="27923" y="321"/>
                      <a:pt x="27862" y="351"/>
                      <a:pt x="27801" y="351"/>
                    </a:cubicBezTo>
                    <a:lnTo>
                      <a:pt x="27680" y="351"/>
                    </a:lnTo>
                    <a:cubicBezTo>
                      <a:pt x="27649" y="351"/>
                      <a:pt x="27588" y="381"/>
                      <a:pt x="27528" y="381"/>
                    </a:cubicBezTo>
                    <a:lnTo>
                      <a:pt x="27588" y="381"/>
                    </a:lnTo>
                    <a:cubicBezTo>
                      <a:pt x="17223" y="1536"/>
                      <a:pt x="7983" y="7342"/>
                      <a:pt x="111" y="13907"/>
                    </a:cubicBezTo>
                    <a:lnTo>
                      <a:pt x="80" y="13907"/>
                    </a:lnTo>
                    <a:cubicBezTo>
                      <a:pt x="1" y="13967"/>
                      <a:pt x="38" y="14027"/>
                      <a:pt x="91" y="14027"/>
                    </a:cubicBezTo>
                    <a:cubicBezTo>
                      <a:pt x="111" y="14027"/>
                      <a:pt x="132" y="14018"/>
                      <a:pt x="151" y="13999"/>
                    </a:cubicBezTo>
                    <a:lnTo>
                      <a:pt x="151" y="13999"/>
                    </a:lnTo>
                    <a:cubicBezTo>
                      <a:pt x="148" y="13999"/>
                      <a:pt x="145" y="13999"/>
                      <a:pt x="141" y="13999"/>
                    </a:cubicBezTo>
                    <a:cubicBezTo>
                      <a:pt x="149" y="13993"/>
                      <a:pt x="157" y="13987"/>
                      <a:pt x="164" y="13981"/>
                    </a:cubicBezTo>
                    <a:lnTo>
                      <a:pt x="164" y="13981"/>
                    </a:lnTo>
                    <a:cubicBezTo>
                      <a:pt x="167" y="13977"/>
                      <a:pt x="169" y="13973"/>
                      <a:pt x="171" y="13968"/>
                    </a:cubicBezTo>
                    <a:lnTo>
                      <a:pt x="171" y="13968"/>
                    </a:lnTo>
                    <a:cubicBezTo>
                      <a:pt x="171" y="13971"/>
                      <a:pt x="171" y="13973"/>
                      <a:pt x="171" y="13975"/>
                    </a:cubicBezTo>
                    <a:lnTo>
                      <a:pt x="171" y="13975"/>
                    </a:lnTo>
                    <a:cubicBezTo>
                      <a:pt x="6638" y="9031"/>
                      <a:pt x="13710" y="4694"/>
                      <a:pt x="21540" y="2388"/>
                    </a:cubicBezTo>
                    <a:cubicBezTo>
                      <a:pt x="21783" y="2327"/>
                      <a:pt x="22026" y="2266"/>
                      <a:pt x="22269" y="2205"/>
                    </a:cubicBezTo>
                    <a:cubicBezTo>
                      <a:pt x="25556" y="1414"/>
                      <a:pt x="28985" y="904"/>
                      <a:pt x="32386" y="904"/>
                    </a:cubicBezTo>
                    <a:cubicBezTo>
                      <a:pt x="36564" y="904"/>
                      <a:pt x="40702" y="1673"/>
                      <a:pt x="44488" y="3634"/>
                    </a:cubicBezTo>
                    <a:cubicBezTo>
                      <a:pt x="46495" y="4698"/>
                      <a:pt x="48440" y="5944"/>
                      <a:pt x="50203" y="7372"/>
                    </a:cubicBezTo>
                    <a:cubicBezTo>
                      <a:pt x="50271" y="7441"/>
                      <a:pt x="50358" y="7472"/>
                      <a:pt x="50444" y="7472"/>
                    </a:cubicBezTo>
                    <a:cubicBezTo>
                      <a:pt x="50549" y="7472"/>
                      <a:pt x="50653" y="7426"/>
                      <a:pt x="50720" y="7342"/>
                    </a:cubicBezTo>
                    <a:cubicBezTo>
                      <a:pt x="51054" y="6795"/>
                      <a:pt x="50142" y="6461"/>
                      <a:pt x="49899" y="6065"/>
                    </a:cubicBezTo>
                    <a:lnTo>
                      <a:pt x="49899" y="6065"/>
                    </a:lnTo>
                    <a:cubicBezTo>
                      <a:pt x="49899" y="6096"/>
                      <a:pt x="49929" y="6096"/>
                      <a:pt x="49929" y="6126"/>
                    </a:cubicBezTo>
                    <a:cubicBezTo>
                      <a:pt x="47042" y="3299"/>
                      <a:pt x="43060" y="1749"/>
                      <a:pt x="39230" y="685"/>
                    </a:cubicBezTo>
                    <a:lnTo>
                      <a:pt x="39230" y="685"/>
                    </a:lnTo>
                    <a:cubicBezTo>
                      <a:pt x="39230" y="685"/>
                      <a:pt x="39230" y="686"/>
                      <a:pt x="39260" y="716"/>
                    </a:cubicBezTo>
                    <a:cubicBezTo>
                      <a:pt x="37232" y="196"/>
                      <a:pt x="35139" y="0"/>
                      <a:pt x="33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2"/>
              <p:cNvSpPr/>
              <p:nvPr/>
            </p:nvSpPr>
            <p:spPr>
              <a:xfrm>
                <a:off x="3738625" y="3633900"/>
                <a:ext cx="352650" cy="130525"/>
              </a:xfrm>
              <a:custGeom>
                <a:rect b="b" l="l" r="r" t="t"/>
                <a:pathLst>
                  <a:path extrusionOk="0" h="5221" w="14106">
                    <a:moveTo>
                      <a:pt x="303" y="0"/>
                    </a:moveTo>
                    <a:cubicBezTo>
                      <a:pt x="145" y="0"/>
                      <a:pt x="1" y="232"/>
                      <a:pt x="165" y="373"/>
                    </a:cubicBezTo>
                    <a:cubicBezTo>
                      <a:pt x="195" y="373"/>
                      <a:pt x="226" y="403"/>
                      <a:pt x="256" y="403"/>
                    </a:cubicBezTo>
                    <a:cubicBezTo>
                      <a:pt x="925" y="859"/>
                      <a:pt x="1685" y="1224"/>
                      <a:pt x="2414" y="1528"/>
                    </a:cubicBezTo>
                    <a:cubicBezTo>
                      <a:pt x="3235" y="1862"/>
                      <a:pt x="3843" y="2500"/>
                      <a:pt x="4603" y="2956"/>
                    </a:cubicBezTo>
                    <a:cubicBezTo>
                      <a:pt x="5758" y="3594"/>
                      <a:pt x="7034" y="3959"/>
                      <a:pt x="8281" y="4354"/>
                    </a:cubicBezTo>
                    <a:cubicBezTo>
                      <a:pt x="8886" y="4480"/>
                      <a:pt x="11425" y="5221"/>
                      <a:pt x="12938" y="5221"/>
                    </a:cubicBezTo>
                    <a:cubicBezTo>
                      <a:pt x="13628" y="5221"/>
                      <a:pt x="14105" y="5066"/>
                      <a:pt x="14086" y="4628"/>
                    </a:cubicBezTo>
                    <a:cubicBezTo>
                      <a:pt x="12566" y="3321"/>
                      <a:pt x="10621" y="2561"/>
                      <a:pt x="8889" y="1588"/>
                    </a:cubicBezTo>
                    <a:cubicBezTo>
                      <a:pt x="8189" y="1072"/>
                      <a:pt x="7338" y="950"/>
                      <a:pt x="6548" y="798"/>
                    </a:cubicBezTo>
                    <a:cubicBezTo>
                      <a:pt x="4809" y="263"/>
                      <a:pt x="2975" y="58"/>
                      <a:pt x="1172" y="58"/>
                    </a:cubicBezTo>
                    <a:cubicBezTo>
                      <a:pt x="927" y="58"/>
                      <a:pt x="682" y="61"/>
                      <a:pt x="439" y="69"/>
                    </a:cubicBezTo>
                    <a:cubicBezTo>
                      <a:pt x="397" y="20"/>
                      <a:pt x="349" y="0"/>
                      <a:pt x="303"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2"/>
              <p:cNvSpPr/>
              <p:nvPr/>
            </p:nvSpPr>
            <p:spPr>
              <a:xfrm>
                <a:off x="3817200" y="3577000"/>
                <a:ext cx="379975" cy="60850"/>
              </a:xfrm>
              <a:custGeom>
                <a:rect b="b" l="l" r="r" t="t"/>
                <a:pathLst>
                  <a:path extrusionOk="0" h="2434" w="15199">
                    <a:moveTo>
                      <a:pt x="3527" y="1"/>
                    </a:moveTo>
                    <a:cubicBezTo>
                      <a:pt x="2556" y="1"/>
                      <a:pt x="1602" y="91"/>
                      <a:pt x="700" y="430"/>
                    </a:cubicBezTo>
                    <a:cubicBezTo>
                      <a:pt x="548" y="399"/>
                      <a:pt x="396" y="399"/>
                      <a:pt x="244" y="399"/>
                    </a:cubicBezTo>
                    <a:cubicBezTo>
                      <a:pt x="1" y="399"/>
                      <a:pt x="1" y="764"/>
                      <a:pt x="214" y="764"/>
                    </a:cubicBezTo>
                    <a:cubicBezTo>
                      <a:pt x="1095" y="825"/>
                      <a:pt x="1885" y="1342"/>
                      <a:pt x="2767" y="1433"/>
                    </a:cubicBezTo>
                    <a:cubicBezTo>
                      <a:pt x="4127" y="1610"/>
                      <a:pt x="5430" y="2133"/>
                      <a:pt x="6844" y="2133"/>
                    </a:cubicBezTo>
                    <a:cubicBezTo>
                      <a:pt x="6883" y="2133"/>
                      <a:pt x="6922" y="2133"/>
                      <a:pt x="6961" y="2132"/>
                    </a:cubicBezTo>
                    <a:cubicBezTo>
                      <a:pt x="7678" y="2217"/>
                      <a:pt x="8398" y="2239"/>
                      <a:pt x="9119" y="2239"/>
                    </a:cubicBezTo>
                    <a:cubicBezTo>
                      <a:pt x="9855" y="2239"/>
                      <a:pt x="10592" y="2216"/>
                      <a:pt x="11328" y="2216"/>
                    </a:cubicBezTo>
                    <a:cubicBezTo>
                      <a:pt x="11921" y="2216"/>
                      <a:pt x="12512" y="2231"/>
                      <a:pt x="13101" y="2284"/>
                    </a:cubicBezTo>
                    <a:cubicBezTo>
                      <a:pt x="13131" y="2282"/>
                      <a:pt x="13161" y="2282"/>
                      <a:pt x="13192" y="2282"/>
                    </a:cubicBezTo>
                    <a:cubicBezTo>
                      <a:pt x="13652" y="2282"/>
                      <a:pt x="14279" y="2434"/>
                      <a:pt x="14745" y="2434"/>
                    </a:cubicBezTo>
                    <a:cubicBezTo>
                      <a:pt x="14897" y="2434"/>
                      <a:pt x="15031" y="2418"/>
                      <a:pt x="15138" y="2375"/>
                    </a:cubicBezTo>
                    <a:cubicBezTo>
                      <a:pt x="15199" y="2284"/>
                      <a:pt x="15138" y="2193"/>
                      <a:pt x="15077" y="2101"/>
                    </a:cubicBezTo>
                    <a:cubicBezTo>
                      <a:pt x="14530" y="1372"/>
                      <a:pt x="13679" y="916"/>
                      <a:pt x="12767" y="703"/>
                    </a:cubicBezTo>
                    <a:cubicBezTo>
                      <a:pt x="11442" y="237"/>
                      <a:pt x="10058" y="68"/>
                      <a:pt x="8663" y="68"/>
                    </a:cubicBezTo>
                    <a:cubicBezTo>
                      <a:pt x="8329" y="68"/>
                      <a:pt x="7995" y="78"/>
                      <a:pt x="7660" y="95"/>
                    </a:cubicBezTo>
                    <a:lnTo>
                      <a:pt x="7691" y="95"/>
                    </a:lnTo>
                    <a:cubicBezTo>
                      <a:pt x="7425" y="113"/>
                      <a:pt x="7157" y="120"/>
                      <a:pt x="6888" y="120"/>
                    </a:cubicBezTo>
                    <a:cubicBezTo>
                      <a:pt x="5779" y="120"/>
                      <a:pt x="4642" y="1"/>
                      <a:pt x="3527"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2"/>
              <p:cNvSpPr/>
              <p:nvPr/>
            </p:nvSpPr>
            <p:spPr>
              <a:xfrm>
                <a:off x="3945625" y="3398150"/>
                <a:ext cx="446075" cy="115900"/>
              </a:xfrm>
              <a:custGeom>
                <a:rect b="b" l="l" r="r" t="t"/>
                <a:pathLst>
                  <a:path extrusionOk="0" h="4636" w="17843">
                    <a:moveTo>
                      <a:pt x="2554" y="3207"/>
                    </a:moveTo>
                    <a:cubicBezTo>
                      <a:pt x="2554" y="3237"/>
                      <a:pt x="2523" y="3237"/>
                      <a:pt x="2523" y="3237"/>
                    </a:cubicBezTo>
                    <a:lnTo>
                      <a:pt x="2554" y="3237"/>
                    </a:lnTo>
                    <a:cubicBezTo>
                      <a:pt x="2554" y="3237"/>
                      <a:pt x="2554" y="3237"/>
                      <a:pt x="2554" y="3207"/>
                    </a:cubicBezTo>
                    <a:close/>
                    <a:moveTo>
                      <a:pt x="11928" y="0"/>
                    </a:moveTo>
                    <a:cubicBezTo>
                      <a:pt x="8603" y="0"/>
                      <a:pt x="5356" y="1204"/>
                      <a:pt x="2675" y="3146"/>
                    </a:cubicBezTo>
                    <a:cubicBezTo>
                      <a:pt x="2675" y="3146"/>
                      <a:pt x="2675" y="3146"/>
                      <a:pt x="2675" y="3146"/>
                    </a:cubicBezTo>
                    <a:lnTo>
                      <a:pt x="2675" y="3146"/>
                    </a:lnTo>
                    <a:cubicBezTo>
                      <a:pt x="2675" y="3146"/>
                      <a:pt x="2657" y="3146"/>
                      <a:pt x="2649" y="3160"/>
                    </a:cubicBezTo>
                    <a:lnTo>
                      <a:pt x="2649" y="3160"/>
                    </a:lnTo>
                    <a:cubicBezTo>
                      <a:pt x="2605" y="3186"/>
                      <a:pt x="2579" y="3211"/>
                      <a:pt x="2554" y="3237"/>
                    </a:cubicBezTo>
                    <a:cubicBezTo>
                      <a:pt x="2311" y="3450"/>
                      <a:pt x="1" y="4149"/>
                      <a:pt x="943" y="4423"/>
                    </a:cubicBezTo>
                    <a:cubicBezTo>
                      <a:pt x="1034" y="4392"/>
                      <a:pt x="1095" y="4392"/>
                      <a:pt x="1186" y="4362"/>
                    </a:cubicBezTo>
                    <a:lnTo>
                      <a:pt x="1186" y="4362"/>
                    </a:lnTo>
                    <a:cubicBezTo>
                      <a:pt x="1061" y="4437"/>
                      <a:pt x="1142" y="4636"/>
                      <a:pt x="1259" y="4636"/>
                    </a:cubicBezTo>
                    <a:cubicBezTo>
                      <a:pt x="1284" y="4636"/>
                      <a:pt x="1311" y="4626"/>
                      <a:pt x="1338" y="4605"/>
                    </a:cubicBezTo>
                    <a:cubicBezTo>
                      <a:pt x="1672" y="4423"/>
                      <a:pt x="2068" y="4331"/>
                      <a:pt x="2463" y="4301"/>
                    </a:cubicBezTo>
                    <a:lnTo>
                      <a:pt x="2432" y="4301"/>
                    </a:lnTo>
                    <a:cubicBezTo>
                      <a:pt x="2600" y="4288"/>
                      <a:pt x="2768" y="4283"/>
                      <a:pt x="2936" y="4283"/>
                    </a:cubicBezTo>
                    <a:cubicBezTo>
                      <a:pt x="3507" y="4283"/>
                      <a:pt x="4077" y="4341"/>
                      <a:pt x="4648" y="4341"/>
                    </a:cubicBezTo>
                    <a:cubicBezTo>
                      <a:pt x="5095" y="4341"/>
                      <a:pt x="5542" y="4305"/>
                      <a:pt x="5989" y="4179"/>
                    </a:cubicBezTo>
                    <a:cubicBezTo>
                      <a:pt x="9028" y="3541"/>
                      <a:pt x="12037" y="2660"/>
                      <a:pt x="15077" y="1991"/>
                    </a:cubicBezTo>
                    <a:lnTo>
                      <a:pt x="15047" y="1991"/>
                    </a:lnTo>
                    <a:cubicBezTo>
                      <a:pt x="15138" y="1960"/>
                      <a:pt x="15198" y="1930"/>
                      <a:pt x="15290" y="1930"/>
                    </a:cubicBezTo>
                    <a:cubicBezTo>
                      <a:pt x="15989" y="1748"/>
                      <a:pt x="17843" y="1626"/>
                      <a:pt x="16171" y="927"/>
                    </a:cubicBezTo>
                    <a:cubicBezTo>
                      <a:pt x="15138" y="593"/>
                      <a:pt x="14135" y="106"/>
                      <a:pt x="13040" y="46"/>
                    </a:cubicBezTo>
                    <a:cubicBezTo>
                      <a:pt x="12669" y="15"/>
                      <a:pt x="12298" y="0"/>
                      <a:pt x="11928"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2"/>
              <p:cNvSpPr/>
              <p:nvPr/>
            </p:nvSpPr>
            <p:spPr>
              <a:xfrm>
                <a:off x="3804025" y="3313525"/>
                <a:ext cx="268525" cy="277500"/>
              </a:xfrm>
              <a:custGeom>
                <a:rect b="b" l="l" r="r" t="t"/>
                <a:pathLst>
                  <a:path extrusionOk="0" h="11100" w="10741">
                    <a:moveTo>
                      <a:pt x="10475" y="1"/>
                    </a:moveTo>
                    <a:cubicBezTo>
                      <a:pt x="9888" y="1"/>
                      <a:pt x="8512" y="818"/>
                      <a:pt x="8248" y="938"/>
                    </a:cubicBezTo>
                    <a:cubicBezTo>
                      <a:pt x="7276" y="1455"/>
                      <a:pt x="6364" y="2063"/>
                      <a:pt x="5482" y="2731"/>
                    </a:cubicBezTo>
                    <a:cubicBezTo>
                      <a:pt x="4966" y="3127"/>
                      <a:pt x="4449" y="3583"/>
                      <a:pt x="3962" y="4008"/>
                    </a:cubicBezTo>
                    <a:cubicBezTo>
                      <a:pt x="3962" y="4008"/>
                      <a:pt x="3962" y="4038"/>
                      <a:pt x="3962" y="4038"/>
                    </a:cubicBezTo>
                    <a:cubicBezTo>
                      <a:pt x="2534" y="5497"/>
                      <a:pt x="1987" y="7595"/>
                      <a:pt x="953" y="9297"/>
                    </a:cubicBezTo>
                    <a:cubicBezTo>
                      <a:pt x="953" y="9297"/>
                      <a:pt x="953" y="9297"/>
                      <a:pt x="953" y="9267"/>
                    </a:cubicBezTo>
                    <a:cubicBezTo>
                      <a:pt x="862" y="9510"/>
                      <a:pt x="771" y="9722"/>
                      <a:pt x="649" y="9966"/>
                    </a:cubicBezTo>
                    <a:cubicBezTo>
                      <a:pt x="649" y="9966"/>
                      <a:pt x="680" y="9935"/>
                      <a:pt x="680" y="9935"/>
                    </a:cubicBezTo>
                    <a:lnTo>
                      <a:pt x="680" y="9935"/>
                    </a:lnTo>
                    <a:cubicBezTo>
                      <a:pt x="558" y="10270"/>
                      <a:pt x="254" y="10543"/>
                      <a:pt x="163" y="10847"/>
                    </a:cubicBezTo>
                    <a:cubicBezTo>
                      <a:pt x="1" y="10901"/>
                      <a:pt x="79" y="11100"/>
                      <a:pt x="206" y="11100"/>
                    </a:cubicBezTo>
                    <a:cubicBezTo>
                      <a:pt x="221" y="11100"/>
                      <a:pt x="238" y="11097"/>
                      <a:pt x="254" y="11090"/>
                    </a:cubicBezTo>
                    <a:cubicBezTo>
                      <a:pt x="254" y="11060"/>
                      <a:pt x="285" y="11060"/>
                      <a:pt x="285" y="11060"/>
                    </a:cubicBezTo>
                    <a:cubicBezTo>
                      <a:pt x="306" y="11064"/>
                      <a:pt x="327" y="11066"/>
                      <a:pt x="347" y="11066"/>
                    </a:cubicBezTo>
                    <a:cubicBezTo>
                      <a:pt x="614" y="11066"/>
                      <a:pt x="782" y="10713"/>
                      <a:pt x="923" y="10543"/>
                    </a:cubicBezTo>
                    <a:cubicBezTo>
                      <a:pt x="1196" y="10270"/>
                      <a:pt x="1470" y="9996"/>
                      <a:pt x="1744" y="9722"/>
                    </a:cubicBezTo>
                    <a:lnTo>
                      <a:pt x="1713" y="9722"/>
                    </a:lnTo>
                    <a:cubicBezTo>
                      <a:pt x="1896" y="9570"/>
                      <a:pt x="2078" y="9388"/>
                      <a:pt x="2230" y="9236"/>
                    </a:cubicBezTo>
                    <a:cubicBezTo>
                      <a:pt x="2260" y="9206"/>
                      <a:pt x="2260" y="9206"/>
                      <a:pt x="2260" y="9206"/>
                    </a:cubicBezTo>
                    <a:cubicBezTo>
                      <a:pt x="3446" y="8142"/>
                      <a:pt x="4601" y="7108"/>
                      <a:pt x="5543" y="5862"/>
                    </a:cubicBezTo>
                    <a:cubicBezTo>
                      <a:pt x="5634" y="5771"/>
                      <a:pt x="5725" y="5649"/>
                      <a:pt x="5817" y="5528"/>
                    </a:cubicBezTo>
                    <a:cubicBezTo>
                      <a:pt x="5817" y="5528"/>
                      <a:pt x="5817" y="5528"/>
                      <a:pt x="5817" y="5497"/>
                    </a:cubicBezTo>
                    <a:lnTo>
                      <a:pt x="5847" y="5497"/>
                    </a:lnTo>
                    <a:cubicBezTo>
                      <a:pt x="6637" y="4525"/>
                      <a:pt x="7306" y="3461"/>
                      <a:pt x="8187" y="2579"/>
                    </a:cubicBezTo>
                    <a:cubicBezTo>
                      <a:pt x="8978" y="1728"/>
                      <a:pt x="9920" y="1029"/>
                      <a:pt x="10741" y="209"/>
                    </a:cubicBezTo>
                    <a:cubicBezTo>
                      <a:pt x="10734" y="60"/>
                      <a:pt x="10633" y="1"/>
                      <a:pt x="10475"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2"/>
              <p:cNvSpPr/>
              <p:nvPr/>
            </p:nvSpPr>
            <p:spPr>
              <a:xfrm>
                <a:off x="3719950" y="3305050"/>
                <a:ext cx="144400" cy="334375"/>
              </a:xfrm>
              <a:custGeom>
                <a:rect b="b" l="l" r="r" t="t"/>
                <a:pathLst>
                  <a:path extrusionOk="0" h="13375" w="5776">
                    <a:moveTo>
                      <a:pt x="5684" y="1"/>
                    </a:moveTo>
                    <a:cubicBezTo>
                      <a:pt x="3496" y="1277"/>
                      <a:pt x="1915" y="3800"/>
                      <a:pt x="1429" y="6262"/>
                    </a:cubicBezTo>
                    <a:cubicBezTo>
                      <a:pt x="790" y="8542"/>
                      <a:pt x="334" y="10852"/>
                      <a:pt x="122" y="13192"/>
                    </a:cubicBezTo>
                    <a:cubicBezTo>
                      <a:pt x="31" y="13192"/>
                      <a:pt x="0" y="13283"/>
                      <a:pt x="61" y="13344"/>
                    </a:cubicBezTo>
                    <a:cubicBezTo>
                      <a:pt x="91" y="13375"/>
                      <a:pt x="122" y="13375"/>
                      <a:pt x="152" y="13375"/>
                    </a:cubicBezTo>
                    <a:cubicBezTo>
                      <a:pt x="213" y="13375"/>
                      <a:pt x="243" y="13344"/>
                      <a:pt x="274" y="13344"/>
                    </a:cubicBezTo>
                    <a:cubicBezTo>
                      <a:pt x="296" y="13351"/>
                      <a:pt x="318" y="13354"/>
                      <a:pt x="339" y="13354"/>
                    </a:cubicBezTo>
                    <a:cubicBezTo>
                      <a:pt x="511" y="13354"/>
                      <a:pt x="611" y="13142"/>
                      <a:pt x="638" y="12979"/>
                    </a:cubicBezTo>
                    <a:cubicBezTo>
                      <a:pt x="1003" y="12554"/>
                      <a:pt x="1307" y="12098"/>
                      <a:pt x="1611" y="11642"/>
                    </a:cubicBezTo>
                    <a:cubicBezTo>
                      <a:pt x="1702" y="11460"/>
                      <a:pt x="1824" y="11277"/>
                      <a:pt x="1945" y="11095"/>
                    </a:cubicBezTo>
                    <a:cubicBezTo>
                      <a:pt x="3283" y="8967"/>
                      <a:pt x="3952" y="6536"/>
                      <a:pt x="4711" y="4165"/>
                    </a:cubicBezTo>
                    <a:cubicBezTo>
                      <a:pt x="5228" y="2858"/>
                      <a:pt x="5532" y="1520"/>
                      <a:pt x="5775" y="152"/>
                    </a:cubicBezTo>
                    <a:cubicBezTo>
                      <a:pt x="5775" y="92"/>
                      <a:pt x="5745" y="1"/>
                      <a:pt x="5684"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2"/>
              <p:cNvSpPr/>
              <p:nvPr/>
            </p:nvSpPr>
            <p:spPr>
              <a:xfrm>
                <a:off x="3581650" y="3393275"/>
                <a:ext cx="373475" cy="418350"/>
              </a:xfrm>
              <a:custGeom>
                <a:rect b="b" l="l" r="r" t="t"/>
                <a:pathLst>
                  <a:path extrusionOk="0" h="16734" w="14939">
                    <a:moveTo>
                      <a:pt x="2371" y="10940"/>
                    </a:moveTo>
                    <a:cubicBezTo>
                      <a:pt x="2371" y="10940"/>
                      <a:pt x="2371" y="10940"/>
                      <a:pt x="2371" y="10970"/>
                    </a:cubicBezTo>
                    <a:cubicBezTo>
                      <a:pt x="2371" y="10940"/>
                      <a:pt x="2401" y="10940"/>
                      <a:pt x="2401" y="10940"/>
                    </a:cubicBezTo>
                    <a:close/>
                    <a:moveTo>
                      <a:pt x="6103" y="1"/>
                    </a:moveTo>
                    <a:cubicBezTo>
                      <a:pt x="5950" y="1"/>
                      <a:pt x="5714" y="381"/>
                      <a:pt x="5593" y="453"/>
                    </a:cubicBezTo>
                    <a:cubicBezTo>
                      <a:pt x="5502" y="545"/>
                      <a:pt x="5411" y="636"/>
                      <a:pt x="5319" y="727"/>
                    </a:cubicBezTo>
                    <a:cubicBezTo>
                      <a:pt x="4803" y="1213"/>
                      <a:pt x="4377" y="1791"/>
                      <a:pt x="3952" y="2338"/>
                    </a:cubicBezTo>
                    <a:cubicBezTo>
                      <a:pt x="3952" y="2338"/>
                      <a:pt x="3952" y="2338"/>
                      <a:pt x="3952" y="2307"/>
                    </a:cubicBezTo>
                    <a:cubicBezTo>
                      <a:pt x="2310" y="4131"/>
                      <a:pt x="1489" y="6411"/>
                      <a:pt x="1186" y="8812"/>
                    </a:cubicBezTo>
                    <a:cubicBezTo>
                      <a:pt x="1186" y="8843"/>
                      <a:pt x="1186" y="8843"/>
                      <a:pt x="1186" y="8843"/>
                    </a:cubicBezTo>
                    <a:cubicBezTo>
                      <a:pt x="942" y="10393"/>
                      <a:pt x="578" y="11943"/>
                      <a:pt x="182" y="13493"/>
                    </a:cubicBezTo>
                    <a:cubicBezTo>
                      <a:pt x="122" y="13675"/>
                      <a:pt x="0" y="13919"/>
                      <a:pt x="213" y="14010"/>
                    </a:cubicBezTo>
                    <a:cubicBezTo>
                      <a:pt x="252" y="14029"/>
                      <a:pt x="288" y="14038"/>
                      <a:pt x="323" y="14038"/>
                    </a:cubicBezTo>
                    <a:cubicBezTo>
                      <a:pt x="504" y="14038"/>
                      <a:pt x="628" y="13803"/>
                      <a:pt x="730" y="13675"/>
                    </a:cubicBezTo>
                    <a:cubicBezTo>
                      <a:pt x="730" y="13675"/>
                      <a:pt x="760" y="13706"/>
                      <a:pt x="790" y="13706"/>
                    </a:cubicBezTo>
                    <a:cubicBezTo>
                      <a:pt x="676" y="13792"/>
                      <a:pt x="723" y="14012"/>
                      <a:pt x="881" y="14012"/>
                    </a:cubicBezTo>
                    <a:cubicBezTo>
                      <a:pt x="891" y="14012"/>
                      <a:pt x="901" y="14012"/>
                      <a:pt x="912" y="14010"/>
                    </a:cubicBezTo>
                    <a:cubicBezTo>
                      <a:pt x="954" y="14008"/>
                      <a:pt x="997" y="14007"/>
                      <a:pt x="1039" y="14007"/>
                    </a:cubicBezTo>
                    <a:cubicBezTo>
                      <a:pt x="1814" y="14007"/>
                      <a:pt x="2564" y="14264"/>
                      <a:pt x="3313" y="14466"/>
                    </a:cubicBezTo>
                    <a:lnTo>
                      <a:pt x="3283" y="14466"/>
                    </a:lnTo>
                    <a:cubicBezTo>
                      <a:pt x="5198" y="15013"/>
                      <a:pt x="7052" y="15925"/>
                      <a:pt x="9028" y="16168"/>
                    </a:cubicBezTo>
                    <a:cubicBezTo>
                      <a:pt x="9247" y="16268"/>
                      <a:pt x="12082" y="16733"/>
                      <a:pt x="13646" y="16733"/>
                    </a:cubicBezTo>
                    <a:cubicBezTo>
                      <a:pt x="14467" y="16733"/>
                      <a:pt x="14938" y="16605"/>
                      <a:pt x="14499" y="16229"/>
                    </a:cubicBezTo>
                    <a:cubicBezTo>
                      <a:pt x="11660" y="14685"/>
                      <a:pt x="8646" y="12667"/>
                      <a:pt x="5298" y="12667"/>
                    </a:cubicBezTo>
                    <a:cubicBezTo>
                      <a:pt x="4954" y="12667"/>
                      <a:pt x="4607" y="12688"/>
                      <a:pt x="4255" y="12733"/>
                    </a:cubicBezTo>
                    <a:cubicBezTo>
                      <a:pt x="4037" y="12658"/>
                      <a:pt x="3813" y="12627"/>
                      <a:pt x="3586" y="12627"/>
                    </a:cubicBezTo>
                    <a:cubicBezTo>
                      <a:pt x="2710" y="12627"/>
                      <a:pt x="1794" y="13093"/>
                      <a:pt x="973" y="13311"/>
                    </a:cubicBezTo>
                    <a:cubicBezTo>
                      <a:pt x="1489" y="12551"/>
                      <a:pt x="1976" y="11791"/>
                      <a:pt x="2371" y="10940"/>
                    </a:cubicBezTo>
                    <a:cubicBezTo>
                      <a:pt x="2401" y="10940"/>
                      <a:pt x="2401" y="10909"/>
                      <a:pt x="2432" y="10879"/>
                    </a:cubicBezTo>
                    <a:cubicBezTo>
                      <a:pt x="2432" y="10849"/>
                      <a:pt x="2432" y="10849"/>
                      <a:pt x="2462" y="10849"/>
                    </a:cubicBezTo>
                    <a:lnTo>
                      <a:pt x="2432" y="10849"/>
                    </a:lnTo>
                    <a:cubicBezTo>
                      <a:pt x="2493" y="10788"/>
                      <a:pt x="2523" y="10727"/>
                      <a:pt x="2553" y="10666"/>
                    </a:cubicBezTo>
                    <a:cubicBezTo>
                      <a:pt x="2553" y="10659"/>
                      <a:pt x="2553" y="10651"/>
                      <a:pt x="2553" y="10636"/>
                    </a:cubicBezTo>
                    <a:lnTo>
                      <a:pt x="2584" y="10636"/>
                    </a:lnTo>
                    <a:cubicBezTo>
                      <a:pt x="2584" y="10605"/>
                      <a:pt x="2614" y="10575"/>
                      <a:pt x="2614" y="10545"/>
                    </a:cubicBezTo>
                    <a:cubicBezTo>
                      <a:pt x="2675" y="10484"/>
                      <a:pt x="2705" y="10393"/>
                      <a:pt x="2766" y="10301"/>
                    </a:cubicBezTo>
                    <a:cubicBezTo>
                      <a:pt x="2766" y="10301"/>
                      <a:pt x="2766" y="10271"/>
                      <a:pt x="2797" y="10271"/>
                    </a:cubicBezTo>
                    <a:cubicBezTo>
                      <a:pt x="2797" y="10271"/>
                      <a:pt x="2797" y="10271"/>
                      <a:pt x="2797" y="10241"/>
                    </a:cubicBezTo>
                    <a:cubicBezTo>
                      <a:pt x="3678" y="8873"/>
                      <a:pt x="4225" y="7292"/>
                      <a:pt x="4590" y="5681"/>
                    </a:cubicBezTo>
                    <a:cubicBezTo>
                      <a:pt x="5107" y="4101"/>
                      <a:pt x="5563" y="2520"/>
                      <a:pt x="5866" y="909"/>
                    </a:cubicBezTo>
                    <a:cubicBezTo>
                      <a:pt x="5927" y="636"/>
                      <a:pt x="6140" y="393"/>
                      <a:pt x="6201" y="89"/>
                    </a:cubicBezTo>
                    <a:cubicBezTo>
                      <a:pt x="6176" y="26"/>
                      <a:pt x="6142" y="1"/>
                      <a:pt x="610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2"/>
              <p:cNvSpPr/>
              <p:nvPr/>
            </p:nvSpPr>
            <p:spPr>
              <a:xfrm>
                <a:off x="3465675" y="3448100"/>
                <a:ext cx="445025" cy="449600"/>
              </a:xfrm>
              <a:custGeom>
                <a:rect b="b" l="l" r="r" t="t"/>
                <a:pathLst>
                  <a:path extrusionOk="0" h="17984" w="17801">
                    <a:moveTo>
                      <a:pt x="5160" y="0"/>
                    </a:moveTo>
                    <a:cubicBezTo>
                      <a:pt x="5133" y="0"/>
                      <a:pt x="5110" y="8"/>
                      <a:pt x="5095" y="23"/>
                    </a:cubicBezTo>
                    <a:cubicBezTo>
                      <a:pt x="4548" y="601"/>
                      <a:pt x="4274" y="1361"/>
                      <a:pt x="3849" y="2029"/>
                    </a:cubicBezTo>
                    <a:cubicBezTo>
                      <a:pt x="3059" y="3701"/>
                      <a:pt x="2086" y="5251"/>
                      <a:pt x="1721" y="7105"/>
                    </a:cubicBezTo>
                    <a:lnTo>
                      <a:pt x="1752" y="7105"/>
                    </a:lnTo>
                    <a:cubicBezTo>
                      <a:pt x="1387" y="8169"/>
                      <a:pt x="1508" y="9294"/>
                      <a:pt x="1296" y="10388"/>
                    </a:cubicBezTo>
                    <a:cubicBezTo>
                      <a:pt x="1265" y="10510"/>
                      <a:pt x="1235" y="10662"/>
                      <a:pt x="1235" y="10814"/>
                    </a:cubicBezTo>
                    <a:cubicBezTo>
                      <a:pt x="1174" y="12181"/>
                      <a:pt x="870" y="13458"/>
                      <a:pt x="505" y="14735"/>
                    </a:cubicBezTo>
                    <a:cubicBezTo>
                      <a:pt x="467" y="14718"/>
                      <a:pt x="429" y="14710"/>
                      <a:pt x="392" y="14710"/>
                    </a:cubicBezTo>
                    <a:cubicBezTo>
                      <a:pt x="167" y="14710"/>
                      <a:pt x="1" y="14995"/>
                      <a:pt x="262" y="15099"/>
                    </a:cubicBezTo>
                    <a:cubicBezTo>
                      <a:pt x="1812" y="15373"/>
                      <a:pt x="3362" y="15495"/>
                      <a:pt x="4882" y="16072"/>
                    </a:cubicBezTo>
                    <a:cubicBezTo>
                      <a:pt x="4852" y="16042"/>
                      <a:pt x="4852" y="16042"/>
                      <a:pt x="4852" y="16042"/>
                    </a:cubicBezTo>
                    <a:lnTo>
                      <a:pt x="4852" y="16042"/>
                    </a:lnTo>
                    <a:cubicBezTo>
                      <a:pt x="7434" y="17462"/>
                      <a:pt x="10321" y="17983"/>
                      <a:pt x="13233" y="17983"/>
                    </a:cubicBezTo>
                    <a:cubicBezTo>
                      <a:pt x="14434" y="17983"/>
                      <a:pt x="15638" y="17895"/>
                      <a:pt x="16828" y="17744"/>
                    </a:cubicBezTo>
                    <a:cubicBezTo>
                      <a:pt x="17800" y="17197"/>
                      <a:pt x="13606" y="15920"/>
                      <a:pt x="13150" y="15799"/>
                    </a:cubicBezTo>
                    <a:cubicBezTo>
                      <a:pt x="11630" y="15464"/>
                      <a:pt x="10171" y="14917"/>
                      <a:pt x="8743" y="14400"/>
                    </a:cubicBezTo>
                    <a:cubicBezTo>
                      <a:pt x="8560" y="14340"/>
                      <a:pt x="8378" y="14279"/>
                      <a:pt x="8195" y="14248"/>
                    </a:cubicBezTo>
                    <a:lnTo>
                      <a:pt x="8226" y="14248"/>
                    </a:lnTo>
                    <a:cubicBezTo>
                      <a:pt x="7385" y="13976"/>
                      <a:pt x="6531" y="13861"/>
                      <a:pt x="5676" y="13861"/>
                    </a:cubicBezTo>
                    <a:cubicBezTo>
                      <a:pt x="4338" y="13861"/>
                      <a:pt x="3001" y="14144"/>
                      <a:pt x="1721" y="14552"/>
                    </a:cubicBezTo>
                    <a:cubicBezTo>
                      <a:pt x="1700" y="14547"/>
                      <a:pt x="1679" y="14545"/>
                      <a:pt x="1659" y="14545"/>
                    </a:cubicBezTo>
                    <a:cubicBezTo>
                      <a:pt x="1561" y="14545"/>
                      <a:pt x="1478" y="14604"/>
                      <a:pt x="1478" y="14704"/>
                    </a:cubicBezTo>
                    <a:lnTo>
                      <a:pt x="1448" y="14704"/>
                    </a:lnTo>
                    <a:cubicBezTo>
                      <a:pt x="1326" y="14735"/>
                      <a:pt x="1235" y="14735"/>
                      <a:pt x="1113" y="14735"/>
                    </a:cubicBezTo>
                    <a:cubicBezTo>
                      <a:pt x="1630" y="13853"/>
                      <a:pt x="2086" y="12941"/>
                      <a:pt x="2511" y="11999"/>
                    </a:cubicBezTo>
                    <a:cubicBezTo>
                      <a:pt x="3119" y="10905"/>
                      <a:pt x="3454" y="9689"/>
                      <a:pt x="3940" y="8564"/>
                    </a:cubicBezTo>
                    <a:cubicBezTo>
                      <a:pt x="4548" y="6893"/>
                      <a:pt x="4852" y="5191"/>
                      <a:pt x="4973" y="3397"/>
                    </a:cubicBezTo>
                    <a:cubicBezTo>
                      <a:pt x="5125" y="2485"/>
                      <a:pt x="5399" y="874"/>
                      <a:pt x="5247" y="23"/>
                    </a:cubicBezTo>
                    <a:cubicBezTo>
                      <a:pt x="5217" y="8"/>
                      <a:pt x="5186" y="0"/>
                      <a:pt x="516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2"/>
              <p:cNvSpPr/>
              <p:nvPr/>
            </p:nvSpPr>
            <p:spPr>
              <a:xfrm>
                <a:off x="3349125" y="3550325"/>
                <a:ext cx="386450" cy="415475"/>
              </a:xfrm>
              <a:custGeom>
                <a:rect b="b" l="l" r="r" t="t"/>
                <a:pathLst>
                  <a:path extrusionOk="0" h="16619" w="15458">
                    <a:moveTo>
                      <a:pt x="3596" y="1"/>
                    </a:moveTo>
                    <a:cubicBezTo>
                      <a:pt x="3575" y="1"/>
                      <a:pt x="3551" y="3"/>
                      <a:pt x="3526" y="7"/>
                    </a:cubicBezTo>
                    <a:cubicBezTo>
                      <a:pt x="3252" y="190"/>
                      <a:pt x="3252" y="676"/>
                      <a:pt x="3040" y="980"/>
                    </a:cubicBezTo>
                    <a:cubicBezTo>
                      <a:pt x="2614" y="1983"/>
                      <a:pt x="2067" y="2956"/>
                      <a:pt x="1611" y="3959"/>
                    </a:cubicBezTo>
                    <a:cubicBezTo>
                      <a:pt x="1185" y="5357"/>
                      <a:pt x="760" y="6816"/>
                      <a:pt x="790" y="8275"/>
                    </a:cubicBezTo>
                    <a:cubicBezTo>
                      <a:pt x="912" y="9673"/>
                      <a:pt x="851" y="11071"/>
                      <a:pt x="881" y="12469"/>
                    </a:cubicBezTo>
                    <a:cubicBezTo>
                      <a:pt x="881" y="13229"/>
                      <a:pt x="942" y="13928"/>
                      <a:pt x="760" y="14658"/>
                    </a:cubicBezTo>
                    <a:cubicBezTo>
                      <a:pt x="547" y="14780"/>
                      <a:pt x="304" y="14840"/>
                      <a:pt x="122" y="14992"/>
                    </a:cubicBezTo>
                    <a:cubicBezTo>
                      <a:pt x="0" y="15083"/>
                      <a:pt x="61" y="15357"/>
                      <a:pt x="243" y="15357"/>
                    </a:cubicBezTo>
                    <a:cubicBezTo>
                      <a:pt x="395" y="15357"/>
                      <a:pt x="578" y="15296"/>
                      <a:pt x="730" y="15266"/>
                    </a:cubicBezTo>
                    <a:cubicBezTo>
                      <a:pt x="774" y="15310"/>
                      <a:pt x="827" y="15331"/>
                      <a:pt x="880" y="15331"/>
                    </a:cubicBezTo>
                    <a:cubicBezTo>
                      <a:pt x="973" y="15331"/>
                      <a:pt x="1067" y="15271"/>
                      <a:pt x="1125" y="15175"/>
                    </a:cubicBezTo>
                    <a:cubicBezTo>
                      <a:pt x="1289" y="15147"/>
                      <a:pt x="1459" y="15132"/>
                      <a:pt x="1629" y="15132"/>
                    </a:cubicBezTo>
                    <a:cubicBezTo>
                      <a:pt x="1838" y="15132"/>
                      <a:pt x="2048" y="15155"/>
                      <a:pt x="2249" y="15205"/>
                    </a:cubicBezTo>
                    <a:lnTo>
                      <a:pt x="2401" y="15205"/>
                    </a:lnTo>
                    <a:cubicBezTo>
                      <a:pt x="2948" y="15296"/>
                      <a:pt x="3526" y="15357"/>
                      <a:pt x="4073" y="15448"/>
                    </a:cubicBezTo>
                    <a:cubicBezTo>
                      <a:pt x="4742" y="15539"/>
                      <a:pt x="5380" y="15904"/>
                      <a:pt x="6018" y="16056"/>
                    </a:cubicBezTo>
                    <a:cubicBezTo>
                      <a:pt x="6869" y="16299"/>
                      <a:pt x="7751" y="16482"/>
                      <a:pt x="8632" y="16573"/>
                    </a:cubicBezTo>
                    <a:cubicBezTo>
                      <a:pt x="8979" y="16606"/>
                      <a:pt x="9323" y="16619"/>
                      <a:pt x="9666" y="16619"/>
                    </a:cubicBezTo>
                    <a:cubicBezTo>
                      <a:pt x="10587" y="16619"/>
                      <a:pt x="11502" y="16526"/>
                      <a:pt x="12432" y="16482"/>
                    </a:cubicBezTo>
                    <a:cubicBezTo>
                      <a:pt x="12468" y="16473"/>
                      <a:pt x="12530" y="16469"/>
                      <a:pt x="12612" y="16469"/>
                    </a:cubicBezTo>
                    <a:cubicBezTo>
                      <a:pt x="12962" y="16469"/>
                      <a:pt x="13671" y="16535"/>
                      <a:pt x="14263" y="16535"/>
                    </a:cubicBezTo>
                    <a:cubicBezTo>
                      <a:pt x="14935" y="16535"/>
                      <a:pt x="15457" y="16450"/>
                      <a:pt x="15137" y="16087"/>
                    </a:cubicBezTo>
                    <a:cubicBezTo>
                      <a:pt x="14560" y="15904"/>
                      <a:pt x="14012" y="15661"/>
                      <a:pt x="13465" y="15418"/>
                    </a:cubicBezTo>
                    <a:cubicBezTo>
                      <a:pt x="12280" y="15023"/>
                      <a:pt x="11094" y="14476"/>
                      <a:pt x="9879" y="14324"/>
                    </a:cubicBezTo>
                    <a:lnTo>
                      <a:pt x="9848" y="14324"/>
                    </a:lnTo>
                    <a:cubicBezTo>
                      <a:pt x="9818" y="14324"/>
                      <a:pt x="9787" y="14293"/>
                      <a:pt x="9727" y="14293"/>
                    </a:cubicBezTo>
                    <a:cubicBezTo>
                      <a:pt x="8480" y="14141"/>
                      <a:pt x="7265" y="13716"/>
                      <a:pt x="6018" y="13624"/>
                    </a:cubicBezTo>
                    <a:cubicBezTo>
                      <a:pt x="5930" y="13621"/>
                      <a:pt x="5841" y="13620"/>
                      <a:pt x="5752" y="13620"/>
                    </a:cubicBezTo>
                    <a:cubicBezTo>
                      <a:pt x="4990" y="13620"/>
                      <a:pt x="4227" y="13732"/>
                      <a:pt x="3465" y="13868"/>
                    </a:cubicBezTo>
                    <a:cubicBezTo>
                      <a:pt x="3410" y="13813"/>
                      <a:pt x="3345" y="13794"/>
                      <a:pt x="3273" y="13794"/>
                    </a:cubicBezTo>
                    <a:cubicBezTo>
                      <a:pt x="3106" y="13794"/>
                      <a:pt x="2906" y="13898"/>
                      <a:pt x="2736" y="13898"/>
                    </a:cubicBezTo>
                    <a:cubicBezTo>
                      <a:pt x="2340" y="14020"/>
                      <a:pt x="1945" y="14172"/>
                      <a:pt x="1581" y="14324"/>
                    </a:cubicBezTo>
                    <a:cubicBezTo>
                      <a:pt x="2158" y="13199"/>
                      <a:pt x="2584" y="11983"/>
                      <a:pt x="2948" y="10798"/>
                    </a:cubicBezTo>
                    <a:cubicBezTo>
                      <a:pt x="3070" y="10463"/>
                      <a:pt x="3161" y="10099"/>
                      <a:pt x="3222" y="9734"/>
                    </a:cubicBezTo>
                    <a:cubicBezTo>
                      <a:pt x="3252" y="9491"/>
                      <a:pt x="3435" y="9156"/>
                      <a:pt x="3252" y="8944"/>
                    </a:cubicBezTo>
                    <a:cubicBezTo>
                      <a:pt x="3496" y="7606"/>
                      <a:pt x="3739" y="6269"/>
                      <a:pt x="3799" y="4931"/>
                    </a:cubicBezTo>
                    <a:cubicBezTo>
                      <a:pt x="3799" y="3632"/>
                      <a:pt x="3830" y="2453"/>
                      <a:pt x="3890" y="1126"/>
                    </a:cubicBezTo>
                    <a:lnTo>
                      <a:pt x="3890" y="1126"/>
                    </a:lnTo>
                    <a:cubicBezTo>
                      <a:pt x="3890" y="1128"/>
                      <a:pt x="3890" y="1130"/>
                      <a:pt x="3891" y="1132"/>
                    </a:cubicBezTo>
                    <a:lnTo>
                      <a:pt x="3891" y="1102"/>
                    </a:lnTo>
                    <a:cubicBezTo>
                      <a:pt x="3890" y="1110"/>
                      <a:pt x="3890" y="1118"/>
                      <a:pt x="3890" y="1126"/>
                    </a:cubicBezTo>
                    <a:lnTo>
                      <a:pt x="3890" y="1126"/>
                    </a:lnTo>
                    <a:cubicBezTo>
                      <a:pt x="3835" y="803"/>
                      <a:pt x="4020" y="1"/>
                      <a:pt x="3596"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72"/>
              <p:cNvSpPr/>
              <p:nvPr/>
            </p:nvSpPr>
            <p:spPr>
              <a:xfrm>
                <a:off x="3288325" y="3697300"/>
                <a:ext cx="336650" cy="353425"/>
              </a:xfrm>
              <a:custGeom>
                <a:rect b="b" l="l" r="r" t="t"/>
                <a:pathLst>
                  <a:path extrusionOk="0" h="14137" w="13466">
                    <a:moveTo>
                      <a:pt x="733" y="1"/>
                    </a:moveTo>
                    <a:cubicBezTo>
                      <a:pt x="272" y="1"/>
                      <a:pt x="139" y="3164"/>
                      <a:pt x="31" y="3490"/>
                    </a:cubicBezTo>
                    <a:cubicBezTo>
                      <a:pt x="0" y="4432"/>
                      <a:pt x="61" y="5435"/>
                      <a:pt x="304" y="6347"/>
                    </a:cubicBezTo>
                    <a:cubicBezTo>
                      <a:pt x="547" y="7442"/>
                      <a:pt x="1034" y="8384"/>
                      <a:pt x="1459" y="9387"/>
                    </a:cubicBezTo>
                    <a:cubicBezTo>
                      <a:pt x="1642" y="9782"/>
                      <a:pt x="1520" y="10360"/>
                      <a:pt x="1946" y="10603"/>
                    </a:cubicBezTo>
                    <a:cubicBezTo>
                      <a:pt x="2219" y="10755"/>
                      <a:pt x="2493" y="10785"/>
                      <a:pt x="2797" y="10815"/>
                    </a:cubicBezTo>
                    <a:cubicBezTo>
                      <a:pt x="4377" y="11788"/>
                      <a:pt x="5806" y="13126"/>
                      <a:pt x="7660" y="13642"/>
                    </a:cubicBezTo>
                    <a:cubicBezTo>
                      <a:pt x="7812" y="13673"/>
                      <a:pt x="7994" y="13733"/>
                      <a:pt x="8146" y="13764"/>
                    </a:cubicBezTo>
                    <a:cubicBezTo>
                      <a:pt x="9046" y="13889"/>
                      <a:pt x="9986" y="14137"/>
                      <a:pt x="10900" y="14137"/>
                    </a:cubicBezTo>
                    <a:cubicBezTo>
                      <a:pt x="11098" y="14137"/>
                      <a:pt x="11295" y="14125"/>
                      <a:pt x="11490" y="14098"/>
                    </a:cubicBezTo>
                    <a:cubicBezTo>
                      <a:pt x="13466" y="13794"/>
                      <a:pt x="10517" y="12305"/>
                      <a:pt x="9849" y="12153"/>
                    </a:cubicBezTo>
                    <a:cubicBezTo>
                      <a:pt x="8967" y="11879"/>
                      <a:pt x="8177" y="11393"/>
                      <a:pt x="7295" y="11150"/>
                    </a:cubicBezTo>
                    <a:cubicBezTo>
                      <a:pt x="6931" y="11059"/>
                      <a:pt x="6535" y="10967"/>
                      <a:pt x="6140" y="10876"/>
                    </a:cubicBezTo>
                    <a:lnTo>
                      <a:pt x="6171" y="10876"/>
                    </a:lnTo>
                    <a:cubicBezTo>
                      <a:pt x="4924" y="10420"/>
                      <a:pt x="3709" y="10329"/>
                      <a:pt x="2432" y="10208"/>
                    </a:cubicBezTo>
                    <a:cubicBezTo>
                      <a:pt x="2310" y="10116"/>
                      <a:pt x="2219" y="10025"/>
                      <a:pt x="2098" y="9934"/>
                    </a:cubicBezTo>
                    <a:cubicBezTo>
                      <a:pt x="2067" y="9843"/>
                      <a:pt x="2037" y="9721"/>
                      <a:pt x="2037" y="9600"/>
                    </a:cubicBezTo>
                    <a:cubicBezTo>
                      <a:pt x="2098" y="9144"/>
                      <a:pt x="2128" y="8597"/>
                      <a:pt x="2128" y="8201"/>
                    </a:cubicBezTo>
                    <a:cubicBezTo>
                      <a:pt x="2128" y="7989"/>
                      <a:pt x="2158" y="7745"/>
                      <a:pt x="2158" y="7533"/>
                    </a:cubicBezTo>
                    <a:cubicBezTo>
                      <a:pt x="2250" y="5375"/>
                      <a:pt x="1703" y="3217"/>
                      <a:pt x="1186" y="1180"/>
                    </a:cubicBezTo>
                    <a:cubicBezTo>
                      <a:pt x="1125" y="846"/>
                      <a:pt x="1034" y="420"/>
                      <a:pt x="912" y="147"/>
                    </a:cubicBezTo>
                    <a:cubicBezTo>
                      <a:pt x="847" y="46"/>
                      <a:pt x="788" y="1"/>
                      <a:pt x="73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72"/>
              <p:cNvSpPr/>
              <p:nvPr/>
            </p:nvSpPr>
            <p:spPr>
              <a:xfrm>
                <a:off x="3266275" y="3423900"/>
                <a:ext cx="1034800" cy="589525"/>
              </a:xfrm>
              <a:custGeom>
                <a:rect b="b" l="l" r="r" t="t"/>
                <a:pathLst>
                  <a:path extrusionOk="0" h="23581" w="41392">
                    <a:moveTo>
                      <a:pt x="40281" y="0"/>
                    </a:moveTo>
                    <a:cubicBezTo>
                      <a:pt x="39939" y="0"/>
                      <a:pt x="39599" y="22"/>
                      <a:pt x="39404" y="22"/>
                    </a:cubicBezTo>
                    <a:cubicBezTo>
                      <a:pt x="39363" y="22"/>
                      <a:pt x="39329" y="21"/>
                      <a:pt x="39303" y="19"/>
                    </a:cubicBezTo>
                    <a:cubicBezTo>
                      <a:pt x="28816" y="809"/>
                      <a:pt x="20062" y="7253"/>
                      <a:pt x="11490" y="12694"/>
                    </a:cubicBezTo>
                    <a:cubicBezTo>
                      <a:pt x="7995" y="14730"/>
                      <a:pt x="5107" y="17496"/>
                      <a:pt x="2463" y="20505"/>
                    </a:cubicBezTo>
                    <a:cubicBezTo>
                      <a:pt x="1916" y="21326"/>
                      <a:pt x="1" y="22329"/>
                      <a:pt x="609" y="23362"/>
                    </a:cubicBezTo>
                    <a:cubicBezTo>
                      <a:pt x="742" y="23496"/>
                      <a:pt x="925" y="23581"/>
                      <a:pt x="1096" y="23581"/>
                    </a:cubicBezTo>
                    <a:cubicBezTo>
                      <a:pt x="1159" y="23581"/>
                      <a:pt x="1220" y="23569"/>
                      <a:pt x="1278" y="23545"/>
                    </a:cubicBezTo>
                    <a:cubicBezTo>
                      <a:pt x="2250" y="23119"/>
                      <a:pt x="2828" y="22116"/>
                      <a:pt x="3588" y="21417"/>
                    </a:cubicBezTo>
                    <a:cubicBezTo>
                      <a:pt x="5958" y="18773"/>
                      <a:pt x="8420" y="16159"/>
                      <a:pt x="11490" y="14274"/>
                    </a:cubicBezTo>
                    <a:cubicBezTo>
                      <a:pt x="20032" y="8499"/>
                      <a:pt x="30427" y="627"/>
                      <a:pt x="41096" y="444"/>
                    </a:cubicBezTo>
                    <a:cubicBezTo>
                      <a:pt x="41121" y="461"/>
                      <a:pt x="41149" y="469"/>
                      <a:pt x="41177" y="469"/>
                    </a:cubicBezTo>
                    <a:cubicBezTo>
                      <a:pt x="41248" y="469"/>
                      <a:pt x="41317" y="419"/>
                      <a:pt x="41339" y="353"/>
                    </a:cubicBezTo>
                    <a:cubicBezTo>
                      <a:pt x="41391" y="57"/>
                      <a:pt x="40834" y="0"/>
                      <a:pt x="402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72"/>
              <p:cNvSpPr/>
              <p:nvPr/>
            </p:nvSpPr>
            <p:spPr>
              <a:xfrm>
                <a:off x="2804275" y="4533025"/>
                <a:ext cx="368900" cy="132475"/>
              </a:xfrm>
              <a:custGeom>
                <a:rect b="b" l="l" r="r" t="t"/>
                <a:pathLst>
                  <a:path extrusionOk="0" h="5299" w="14756">
                    <a:moveTo>
                      <a:pt x="14408" y="1"/>
                    </a:moveTo>
                    <a:cubicBezTo>
                      <a:pt x="13587" y="92"/>
                      <a:pt x="12797" y="274"/>
                      <a:pt x="12007" y="487"/>
                    </a:cubicBezTo>
                    <a:lnTo>
                      <a:pt x="12037" y="487"/>
                    </a:lnTo>
                    <a:cubicBezTo>
                      <a:pt x="11186" y="730"/>
                      <a:pt x="10274" y="609"/>
                      <a:pt x="9423" y="730"/>
                    </a:cubicBezTo>
                    <a:cubicBezTo>
                      <a:pt x="8116" y="943"/>
                      <a:pt x="6870" y="1460"/>
                      <a:pt x="5654" y="1916"/>
                    </a:cubicBezTo>
                    <a:cubicBezTo>
                      <a:pt x="4864" y="2341"/>
                      <a:pt x="0" y="4256"/>
                      <a:pt x="943" y="5290"/>
                    </a:cubicBezTo>
                    <a:cubicBezTo>
                      <a:pt x="1080" y="5296"/>
                      <a:pt x="1218" y="5299"/>
                      <a:pt x="1355" y="5299"/>
                    </a:cubicBezTo>
                    <a:cubicBezTo>
                      <a:pt x="3220" y="5299"/>
                      <a:pt x="5060" y="4752"/>
                      <a:pt x="6900" y="4469"/>
                    </a:cubicBezTo>
                    <a:cubicBezTo>
                      <a:pt x="7751" y="4408"/>
                      <a:pt x="8481" y="4013"/>
                      <a:pt x="9241" y="3618"/>
                    </a:cubicBezTo>
                    <a:cubicBezTo>
                      <a:pt x="11156" y="2888"/>
                      <a:pt x="12888" y="1733"/>
                      <a:pt x="14469" y="396"/>
                    </a:cubicBezTo>
                    <a:cubicBezTo>
                      <a:pt x="14486" y="400"/>
                      <a:pt x="14502" y="401"/>
                      <a:pt x="14517" y="401"/>
                    </a:cubicBezTo>
                    <a:cubicBezTo>
                      <a:pt x="14745" y="401"/>
                      <a:pt x="14756" y="1"/>
                      <a:pt x="14499"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72"/>
              <p:cNvSpPr/>
              <p:nvPr/>
            </p:nvSpPr>
            <p:spPr>
              <a:xfrm>
                <a:off x="2815675" y="4618625"/>
                <a:ext cx="326650" cy="207875"/>
              </a:xfrm>
              <a:custGeom>
                <a:rect b="b" l="l" r="r" t="t"/>
                <a:pathLst>
                  <a:path extrusionOk="0" h="8315" w="13066">
                    <a:moveTo>
                      <a:pt x="12794" y="0"/>
                    </a:moveTo>
                    <a:cubicBezTo>
                      <a:pt x="12757" y="0"/>
                      <a:pt x="12716" y="13"/>
                      <a:pt x="12675" y="42"/>
                    </a:cubicBezTo>
                    <a:cubicBezTo>
                      <a:pt x="11976" y="528"/>
                      <a:pt x="11034" y="619"/>
                      <a:pt x="10304" y="1106"/>
                    </a:cubicBezTo>
                    <a:cubicBezTo>
                      <a:pt x="9089" y="1835"/>
                      <a:pt x="7690" y="2230"/>
                      <a:pt x="6566" y="3142"/>
                    </a:cubicBezTo>
                    <a:cubicBezTo>
                      <a:pt x="4803" y="4236"/>
                      <a:pt x="3374" y="5695"/>
                      <a:pt x="1642" y="6850"/>
                    </a:cubicBezTo>
                    <a:cubicBezTo>
                      <a:pt x="1186" y="7246"/>
                      <a:pt x="304" y="7580"/>
                      <a:pt x="0" y="8036"/>
                    </a:cubicBezTo>
                    <a:cubicBezTo>
                      <a:pt x="0" y="8127"/>
                      <a:pt x="122" y="8188"/>
                      <a:pt x="213" y="8218"/>
                    </a:cubicBezTo>
                    <a:cubicBezTo>
                      <a:pt x="493" y="8284"/>
                      <a:pt x="777" y="8315"/>
                      <a:pt x="1058" y="8315"/>
                    </a:cubicBezTo>
                    <a:cubicBezTo>
                      <a:pt x="1693" y="8315"/>
                      <a:pt x="2319" y="8158"/>
                      <a:pt x="2888" y="7884"/>
                    </a:cubicBezTo>
                    <a:cubicBezTo>
                      <a:pt x="4560" y="7306"/>
                      <a:pt x="5988" y="6334"/>
                      <a:pt x="7295" y="5179"/>
                    </a:cubicBezTo>
                    <a:lnTo>
                      <a:pt x="7265" y="5179"/>
                    </a:lnTo>
                    <a:cubicBezTo>
                      <a:pt x="8997" y="3659"/>
                      <a:pt x="11338" y="2595"/>
                      <a:pt x="12523" y="589"/>
                    </a:cubicBezTo>
                    <a:cubicBezTo>
                      <a:pt x="12675" y="528"/>
                      <a:pt x="12797" y="437"/>
                      <a:pt x="12918" y="346"/>
                    </a:cubicBezTo>
                    <a:cubicBezTo>
                      <a:pt x="13066" y="223"/>
                      <a:pt x="12955" y="0"/>
                      <a:pt x="12794"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72"/>
              <p:cNvSpPr/>
              <p:nvPr/>
            </p:nvSpPr>
            <p:spPr>
              <a:xfrm>
                <a:off x="2795475" y="4777950"/>
                <a:ext cx="293900" cy="308775"/>
              </a:xfrm>
              <a:custGeom>
                <a:rect b="b" l="l" r="r" t="t"/>
                <a:pathLst>
                  <a:path extrusionOk="0" h="12351" w="11756">
                    <a:moveTo>
                      <a:pt x="11273" y="1"/>
                    </a:moveTo>
                    <a:cubicBezTo>
                      <a:pt x="11226" y="1"/>
                      <a:pt x="11163" y="17"/>
                      <a:pt x="11082" y="52"/>
                    </a:cubicBezTo>
                    <a:cubicBezTo>
                      <a:pt x="11021" y="113"/>
                      <a:pt x="10991" y="173"/>
                      <a:pt x="10930" y="234"/>
                    </a:cubicBezTo>
                    <a:cubicBezTo>
                      <a:pt x="10968" y="122"/>
                      <a:pt x="10877" y="44"/>
                      <a:pt x="10789" y="44"/>
                    </a:cubicBezTo>
                    <a:cubicBezTo>
                      <a:pt x="10734" y="44"/>
                      <a:pt x="10680" y="73"/>
                      <a:pt x="10656" y="143"/>
                    </a:cubicBezTo>
                    <a:cubicBezTo>
                      <a:pt x="10504" y="508"/>
                      <a:pt x="10231" y="812"/>
                      <a:pt x="9988" y="1085"/>
                    </a:cubicBezTo>
                    <a:cubicBezTo>
                      <a:pt x="9988" y="1085"/>
                      <a:pt x="9988" y="1085"/>
                      <a:pt x="9988" y="1055"/>
                    </a:cubicBezTo>
                    <a:cubicBezTo>
                      <a:pt x="9137" y="1876"/>
                      <a:pt x="7982" y="2362"/>
                      <a:pt x="7283" y="3365"/>
                    </a:cubicBezTo>
                    <a:cubicBezTo>
                      <a:pt x="5307" y="5766"/>
                      <a:pt x="3483" y="8289"/>
                      <a:pt x="1538" y="10721"/>
                    </a:cubicBezTo>
                    <a:cubicBezTo>
                      <a:pt x="1477" y="10782"/>
                      <a:pt x="1447" y="10842"/>
                      <a:pt x="1386" y="10903"/>
                    </a:cubicBezTo>
                    <a:cubicBezTo>
                      <a:pt x="1027" y="11390"/>
                      <a:pt x="0" y="12351"/>
                      <a:pt x="721" y="12351"/>
                    </a:cubicBezTo>
                    <a:cubicBezTo>
                      <a:pt x="856" y="12351"/>
                      <a:pt x="1052" y="12317"/>
                      <a:pt x="1325" y="12241"/>
                    </a:cubicBezTo>
                    <a:cubicBezTo>
                      <a:pt x="2328" y="11876"/>
                      <a:pt x="3422" y="11602"/>
                      <a:pt x="4334" y="10994"/>
                    </a:cubicBezTo>
                    <a:cubicBezTo>
                      <a:pt x="7404" y="8897"/>
                      <a:pt x="9501" y="5645"/>
                      <a:pt x="10504" y="2119"/>
                    </a:cubicBezTo>
                    <a:lnTo>
                      <a:pt x="10565" y="1967"/>
                    </a:lnTo>
                    <a:cubicBezTo>
                      <a:pt x="10593" y="1690"/>
                      <a:pt x="11756" y="1"/>
                      <a:pt x="1127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72"/>
              <p:cNvSpPr/>
              <p:nvPr/>
            </p:nvSpPr>
            <p:spPr>
              <a:xfrm>
                <a:off x="3109750" y="4614275"/>
                <a:ext cx="78300" cy="379825"/>
              </a:xfrm>
              <a:custGeom>
                <a:rect b="b" l="l" r="r" t="t"/>
                <a:pathLst>
                  <a:path extrusionOk="0" h="15193" w="3132">
                    <a:moveTo>
                      <a:pt x="1842" y="1219"/>
                    </a:moveTo>
                    <a:cubicBezTo>
                      <a:pt x="1846" y="1229"/>
                      <a:pt x="1850" y="1239"/>
                      <a:pt x="1855" y="1249"/>
                    </a:cubicBezTo>
                    <a:cubicBezTo>
                      <a:pt x="1855" y="1226"/>
                      <a:pt x="1855" y="1221"/>
                      <a:pt x="1842" y="1219"/>
                    </a:cubicBezTo>
                    <a:close/>
                    <a:moveTo>
                      <a:pt x="1562" y="0"/>
                    </a:moveTo>
                    <a:cubicBezTo>
                      <a:pt x="1525" y="0"/>
                      <a:pt x="1487" y="18"/>
                      <a:pt x="1459" y="64"/>
                    </a:cubicBezTo>
                    <a:cubicBezTo>
                      <a:pt x="1459" y="94"/>
                      <a:pt x="1459" y="94"/>
                      <a:pt x="1429" y="125"/>
                    </a:cubicBezTo>
                    <a:cubicBezTo>
                      <a:pt x="1186" y="246"/>
                      <a:pt x="1277" y="672"/>
                      <a:pt x="1277" y="915"/>
                    </a:cubicBezTo>
                    <a:cubicBezTo>
                      <a:pt x="1216" y="1310"/>
                      <a:pt x="1186" y="1675"/>
                      <a:pt x="1155" y="2070"/>
                    </a:cubicBezTo>
                    <a:cubicBezTo>
                      <a:pt x="1155" y="2070"/>
                      <a:pt x="1155" y="2070"/>
                      <a:pt x="1155" y="2040"/>
                    </a:cubicBezTo>
                    <a:cubicBezTo>
                      <a:pt x="1125" y="2283"/>
                      <a:pt x="1095" y="2526"/>
                      <a:pt x="1064" y="2769"/>
                    </a:cubicBezTo>
                    <a:cubicBezTo>
                      <a:pt x="1064" y="2769"/>
                      <a:pt x="1064" y="2799"/>
                      <a:pt x="1064" y="2799"/>
                    </a:cubicBezTo>
                    <a:cubicBezTo>
                      <a:pt x="791" y="4350"/>
                      <a:pt x="517" y="5900"/>
                      <a:pt x="547" y="7450"/>
                    </a:cubicBezTo>
                    <a:cubicBezTo>
                      <a:pt x="547" y="7602"/>
                      <a:pt x="547" y="7754"/>
                      <a:pt x="547" y="7906"/>
                    </a:cubicBezTo>
                    <a:lnTo>
                      <a:pt x="547" y="7936"/>
                    </a:lnTo>
                    <a:cubicBezTo>
                      <a:pt x="517" y="9183"/>
                      <a:pt x="669" y="10429"/>
                      <a:pt x="517" y="11675"/>
                    </a:cubicBezTo>
                    <a:cubicBezTo>
                      <a:pt x="396" y="12830"/>
                      <a:pt x="122" y="13985"/>
                      <a:pt x="0" y="15110"/>
                    </a:cubicBezTo>
                    <a:cubicBezTo>
                      <a:pt x="45" y="15167"/>
                      <a:pt x="94" y="15192"/>
                      <a:pt x="147" y="15192"/>
                    </a:cubicBezTo>
                    <a:cubicBezTo>
                      <a:pt x="602" y="15192"/>
                      <a:pt x="1326" y="13285"/>
                      <a:pt x="1490" y="13012"/>
                    </a:cubicBezTo>
                    <a:cubicBezTo>
                      <a:pt x="1915" y="11979"/>
                      <a:pt x="2280" y="10945"/>
                      <a:pt x="2554" y="9882"/>
                    </a:cubicBezTo>
                    <a:cubicBezTo>
                      <a:pt x="2706" y="9243"/>
                      <a:pt x="2827" y="8575"/>
                      <a:pt x="2918" y="7936"/>
                    </a:cubicBezTo>
                    <a:cubicBezTo>
                      <a:pt x="2949" y="7906"/>
                      <a:pt x="2949" y="7906"/>
                      <a:pt x="2949" y="7906"/>
                    </a:cubicBezTo>
                    <a:cubicBezTo>
                      <a:pt x="3131" y="5869"/>
                      <a:pt x="2250" y="3894"/>
                      <a:pt x="2006" y="1888"/>
                    </a:cubicBezTo>
                    <a:lnTo>
                      <a:pt x="2006" y="1888"/>
                    </a:lnTo>
                    <a:cubicBezTo>
                      <a:pt x="2037" y="1918"/>
                      <a:pt x="2037" y="1918"/>
                      <a:pt x="2037" y="1918"/>
                    </a:cubicBezTo>
                    <a:cubicBezTo>
                      <a:pt x="1976" y="1675"/>
                      <a:pt x="1915" y="1462"/>
                      <a:pt x="1824" y="1219"/>
                    </a:cubicBezTo>
                    <a:cubicBezTo>
                      <a:pt x="1832" y="1219"/>
                      <a:pt x="1837" y="1219"/>
                      <a:pt x="1842" y="1219"/>
                    </a:cubicBezTo>
                    <a:lnTo>
                      <a:pt x="1842" y="1219"/>
                    </a:lnTo>
                    <a:cubicBezTo>
                      <a:pt x="1708" y="892"/>
                      <a:pt x="1790" y="510"/>
                      <a:pt x="1672" y="185"/>
                    </a:cubicBezTo>
                    <a:cubicBezTo>
                      <a:pt x="1736" y="100"/>
                      <a:pt x="1651" y="0"/>
                      <a:pt x="1562"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2"/>
              <p:cNvSpPr/>
              <p:nvPr/>
            </p:nvSpPr>
            <p:spPr>
              <a:xfrm>
                <a:off x="3176625" y="4523150"/>
                <a:ext cx="129200" cy="349125"/>
              </a:xfrm>
              <a:custGeom>
                <a:rect b="b" l="l" r="r" t="t"/>
                <a:pathLst>
                  <a:path extrusionOk="0" h="13965" w="5168">
                    <a:moveTo>
                      <a:pt x="395" y="1"/>
                    </a:moveTo>
                    <a:cubicBezTo>
                      <a:pt x="335" y="1"/>
                      <a:pt x="304" y="1"/>
                      <a:pt x="274" y="31"/>
                    </a:cubicBezTo>
                    <a:cubicBezTo>
                      <a:pt x="243" y="61"/>
                      <a:pt x="243" y="122"/>
                      <a:pt x="213" y="153"/>
                    </a:cubicBezTo>
                    <a:cubicBezTo>
                      <a:pt x="0" y="244"/>
                      <a:pt x="61" y="487"/>
                      <a:pt x="152" y="639"/>
                    </a:cubicBezTo>
                    <a:cubicBezTo>
                      <a:pt x="122" y="1216"/>
                      <a:pt x="183" y="1764"/>
                      <a:pt x="213" y="2311"/>
                    </a:cubicBezTo>
                    <a:cubicBezTo>
                      <a:pt x="213" y="2280"/>
                      <a:pt x="213" y="2280"/>
                      <a:pt x="213" y="2280"/>
                    </a:cubicBezTo>
                    <a:cubicBezTo>
                      <a:pt x="243" y="2493"/>
                      <a:pt x="274" y="2736"/>
                      <a:pt x="304" y="2949"/>
                    </a:cubicBezTo>
                    <a:cubicBezTo>
                      <a:pt x="578" y="5441"/>
                      <a:pt x="1550" y="7782"/>
                      <a:pt x="2432" y="10092"/>
                    </a:cubicBezTo>
                    <a:cubicBezTo>
                      <a:pt x="2827" y="11429"/>
                      <a:pt x="3435" y="12676"/>
                      <a:pt x="4073" y="13891"/>
                    </a:cubicBezTo>
                    <a:cubicBezTo>
                      <a:pt x="4095" y="13936"/>
                      <a:pt x="4150" y="13964"/>
                      <a:pt x="4202" y="13964"/>
                    </a:cubicBezTo>
                    <a:cubicBezTo>
                      <a:pt x="4221" y="13964"/>
                      <a:pt x="4239" y="13960"/>
                      <a:pt x="4256" y="13952"/>
                    </a:cubicBezTo>
                    <a:cubicBezTo>
                      <a:pt x="5167" y="11612"/>
                      <a:pt x="4833" y="8633"/>
                      <a:pt x="3708" y="6414"/>
                    </a:cubicBezTo>
                    <a:cubicBezTo>
                      <a:pt x="2797" y="4256"/>
                      <a:pt x="1702" y="2128"/>
                      <a:pt x="426" y="153"/>
                    </a:cubicBezTo>
                    <a:lnTo>
                      <a:pt x="456" y="153"/>
                    </a:lnTo>
                    <a:cubicBezTo>
                      <a:pt x="517" y="122"/>
                      <a:pt x="456" y="1"/>
                      <a:pt x="395" y="1"/>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2"/>
              <p:cNvSpPr/>
              <p:nvPr/>
            </p:nvSpPr>
            <p:spPr>
              <a:xfrm>
                <a:off x="2871075" y="4357425"/>
                <a:ext cx="467425" cy="366175"/>
              </a:xfrm>
              <a:custGeom>
                <a:rect b="b" l="l" r="r" t="t"/>
                <a:pathLst>
                  <a:path extrusionOk="0" h="14647" w="18697">
                    <a:moveTo>
                      <a:pt x="1619" y="7115"/>
                    </a:moveTo>
                    <a:lnTo>
                      <a:pt x="1619" y="7115"/>
                    </a:lnTo>
                    <a:cubicBezTo>
                      <a:pt x="1617" y="7115"/>
                      <a:pt x="1616" y="7116"/>
                      <a:pt x="1614" y="7116"/>
                    </a:cubicBezTo>
                    <a:lnTo>
                      <a:pt x="1644" y="7116"/>
                    </a:lnTo>
                    <a:cubicBezTo>
                      <a:pt x="1636" y="7116"/>
                      <a:pt x="1627" y="7116"/>
                      <a:pt x="1619" y="7115"/>
                    </a:cubicBezTo>
                    <a:close/>
                    <a:moveTo>
                      <a:pt x="14238" y="1"/>
                    </a:moveTo>
                    <a:cubicBezTo>
                      <a:pt x="14225" y="1"/>
                      <a:pt x="14212" y="2"/>
                      <a:pt x="14198" y="3"/>
                    </a:cubicBezTo>
                    <a:cubicBezTo>
                      <a:pt x="13955" y="64"/>
                      <a:pt x="14016" y="399"/>
                      <a:pt x="14016" y="581"/>
                    </a:cubicBezTo>
                    <a:cubicBezTo>
                      <a:pt x="13985" y="581"/>
                      <a:pt x="13985" y="611"/>
                      <a:pt x="13955" y="611"/>
                    </a:cubicBezTo>
                    <a:cubicBezTo>
                      <a:pt x="13977" y="498"/>
                      <a:pt x="13865" y="385"/>
                      <a:pt x="13756" y="385"/>
                    </a:cubicBezTo>
                    <a:cubicBezTo>
                      <a:pt x="13719" y="385"/>
                      <a:pt x="13682" y="398"/>
                      <a:pt x="13651" y="429"/>
                    </a:cubicBezTo>
                    <a:cubicBezTo>
                      <a:pt x="13043" y="946"/>
                      <a:pt x="12253" y="1250"/>
                      <a:pt x="11523" y="1584"/>
                    </a:cubicBezTo>
                    <a:cubicBezTo>
                      <a:pt x="11523" y="1584"/>
                      <a:pt x="11523" y="1554"/>
                      <a:pt x="11523" y="1554"/>
                    </a:cubicBezTo>
                    <a:cubicBezTo>
                      <a:pt x="9699" y="2344"/>
                      <a:pt x="7693" y="2739"/>
                      <a:pt x="5961" y="3803"/>
                    </a:cubicBezTo>
                    <a:cubicBezTo>
                      <a:pt x="5961" y="3803"/>
                      <a:pt x="5961" y="3803"/>
                      <a:pt x="5991" y="3772"/>
                    </a:cubicBezTo>
                    <a:lnTo>
                      <a:pt x="5991" y="3772"/>
                    </a:lnTo>
                    <a:cubicBezTo>
                      <a:pt x="5598" y="3893"/>
                      <a:pt x="1" y="7052"/>
                      <a:pt x="1619" y="7115"/>
                    </a:cubicBezTo>
                    <a:lnTo>
                      <a:pt x="1619" y="7115"/>
                    </a:lnTo>
                    <a:cubicBezTo>
                      <a:pt x="5174" y="6538"/>
                      <a:pt x="9184" y="6233"/>
                      <a:pt x="11827" y="3529"/>
                    </a:cubicBezTo>
                    <a:cubicBezTo>
                      <a:pt x="12891" y="3134"/>
                      <a:pt x="13408" y="1888"/>
                      <a:pt x="14076" y="1006"/>
                    </a:cubicBezTo>
                    <a:cubicBezTo>
                      <a:pt x="14137" y="1949"/>
                      <a:pt x="14228" y="2861"/>
                      <a:pt x="14411" y="3742"/>
                    </a:cubicBezTo>
                    <a:cubicBezTo>
                      <a:pt x="14411" y="3742"/>
                      <a:pt x="14411" y="3772"/>
                      <a:pt x="14411" y="3772"/>
                    </a:cubicBezTo>
                    <a:cubicBezTo>
                      <a:pt x="14411" y="3772"/>
                      <a:pt x="14411" y="3803"/>
                      <a:pt x="14411" y="3833"/>
                    </a:cubicBezTo>
                    <a:cubicBezTo>
                      <a:pt x="14411" y="3864"/>
                      <a:pt x="14441" y="3864"/>
                      <a:pt x="14441" y="3864"/>
                    </a:cubicBezTo>
                    <a:lnTo>
                      <a:pt x="14411" y="3864"/>
                    </a:lnTo>
                    <a:cubicBezTo>
                      <a:pt x="14441" y="3864"/>
                      <a:pt x="14441" y="3864"/>
                      <a:pt x="14441" y="3894"/>
                    </a:cubicBezTo>
                    <a:cubicBezTo>
                      <a:pt x="14441" y="3952"/>
                      <a:pt x="14441" y="4025"/>
                      <a:pt x="14441" y="4076"/>
                    </a:cubicBezTo>
                    <a:cubicBezTo>
                      <a:pt x="14441" y="4076"/>
                      <a:pt x="14471" y="4107"/>
                      <a:pt x="14471" y="4107"/>
                    </a:cubicBezTo>
                    <a:cubicBezTo>
                      <a:pt x="14471" y="4137"/>
                      <a:pt x="14471" y="4168"/>
                      <a:pt x="14471" y="4198"/>
                    </a:cubicBezTo>
                    <a:cubicBezTo>
                      <a:pt x="14471" y="4289"/>
                      <a:pt x="14502" y="4380"/>
                      <a:pt x="14502" y="4502"/>
                    </a:cubicBezTo>
                    <a:cubicBezTo>
                      <a:pt x="14502" y="4502"/>
                      <a:pt x="14502" y="4532"/>
                      <a:pt x="14502" y="4532"/>
                    </a:cubicBezTo>
                    <a:cubicBezTo>
                      <a:pt x="14502" y="4563"/>
                      <a:pt x="14502" y="4563"/>
                      <a:pt x="14532" y="4563"/>
                    </a:cubicBezTo>
                    <a:cubicBezTo>
                      <a:pt x="14684" y="6204"/>
                      <a:pt x="15231" y="7785"/>
                      <a:pt x="15961" y="9274"/>
                    </a:cubicBezTo>
                    <a:cubicBezTo>
                      <a:pt x="16538" y="10824"/>
                      <a:pt x="17177" y="12344"/>
                      <a:pt x="17906" y="13803"/>
                    </a:cubicBezTo>
                    <a:lnTo>
                      <a:pt x="17906" y="13773"/>
                    </a:lnTo>
                    <a:cubicBezTo>
                      <a:pt x="18028" y="14046"/>
                      <a:pt x="18028" y="14380"/>
                      <a:pt x="18149" y="14624"/>
                    </a:cubicBezTo>
                    <a:cubicBezTo>
                      <a:pt x="18181" y="14640"/>
                      <a:pt x="18209" y="14647"/>
                      <a:pt x="18232" y="14647"/>
                    </a:cubicBezTo>
                    <a:cubicBezTo>
                      <a:pt x="18430" y="14647"/>
                      <a:pt x="18338" y="14121"/>
                      <a:pt x="18393" y="13985"/>
                    </a:cubicBezTo>
                    <a:cubicBezTo>
                      <a:pt x="18423" y="13864"/>
                      <a:pt x="18453" y="13712"/>
                      <a:pt x="18453" y="13590"/>
                    </a:cubicBezTo>
                    <a:cubicBezTo>
                      <a:pt x="18544" y="12891"/>
                      <a:pt x="18544" y="12192"/>
                      <a:pt x="18544" y="11493"/>
                    </a:cubicBezTo>
                    <a:cubicBezTo>
                      <a:pt x="18696" y="9031"/>
                      <a:pt x="17937" y="6751"/>
                      <a:pt x="16660" y="4684"/>
                    </a:cubicBezTo>
                    <a:cubicBezTo>
                      <a:pt x="16660" y="4684"/>
                      <a:pt x="16660" y="4654"/>
                      <a:pt x="16660" y="4654"/>
                    </a:cubicBezTo>
                    <a:cubicBezTo>
                      <a:pt x="15900" y="3286"/>
                      <a:pt x="15201" y="1827"/>
                      <a:pt x="14563" y="399"/>
                    </a:cubicBezTo>
                    <a:cubicBezTo>
                      <a:pt x="14505" y="227"/>
                      <a:pt x="14448" y="1"/>
                      <a:pt x="14238"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2"/>
              <p:cNvSpPr/>
              <p:nvPr/>
            </p:nvSpPr>
            <p:spPr>
              <a:xfrm>
                <a:off x="2897425" y="4221325"/>
                <a:ext cx="508700" cy="373275"/>
              </a:xfrm>
              <a:custGeom>
                <a:rect b="b" l="l" r="r" t="t"/>
                <a:pathLst>
                  <a:path extrusionOk="0" h="14931" w="20348">
                    <a:moveTo>
                      <a:pt x="14783" y="1"/>
                    </a:moveTo>
                    <a:cubicBezTo>
                      <a:pt x="14765" y="1"/>
                      <a:pt x="14745" y="3"/>
                      <a:pt x="14724" y="7"/>
                    </a:cubicBezTo>
                    <a:cubicBezTo>
                      <a:pt x="13326" y="797"/>
                      <a:pt x="12019" y="1648"/>
                      <a:pt x="10499" y="2134"/>
                    </a:cubicBezTo>
                    <a:lnTo>
                      <a:pt x="10530" y="2134"/>
                    </a:lnTo>
                    <a:cubicBezTo>
                      <a:pt x="6426" y="2833"/>
                      <a:pt x="2961" y="5295"/>
                      <a:pt x="104" y="8213"/>
                    </a:cubicBezTo>
                    <a:cubicBezTo>
                      <a:pt x="1" y="8464"/>
                      <a:pt x="162" y="8561"/>
                      <a:pt x="472" y="8561"/>
                    </a:cubicBezTo>
                    <a:cubicBezTo>
                      <a:pt x="1439" y="8561"/>
                      <a:pt x="3855" y="7615"/>
                      <a:pt x="4177" y="7453"/>
                    </a:cubicBezTo>
                    <a:cubicBezTo>
                      <a:pt x="5575" y="6815"/>
                      <a:pt x="7034" y="6329"/>
                      <a:pt x="8524" y="5843"/>
                    </a:cubicBezTo>
                    <a:lnTo>
                      <a:pt x="8493" y="5843"/>
                    </a:lnTo>
                    <a:cubicBezTo>
                      <a:pt x="8676" y="5782"/>
                      <a:pt x="8858" y="5721"/>
                      <a:pt x="9040" y="5630"/>
                    </a:cubicBezTo>
                    <a:lnTo>
                      <a:pt x="9010" y="5630"/>
                    </a:lnTo>
                    <a:cubicBezTo>
                      <a:pt x="11138" y="4839"/>
                      <a:pt x="12688" y="3198"/>
                      <a:pt x="13934" y="1374"/>
                    </a:cubicBezTo>
                    <a:cubicBezTo>
                      <a:pt x="14025" y="1314"/>
                      <a:pt x="14086" y="1192"/>
                      <a:pt x="13995" y="1101"/>
                    </a:cubicBezTo>
                    <a:cubicBezTo>
                      <a:pt x="14025" y="1070"/>
                      <a:pt x="14025" y="1070"/>
                      <a:pt x="14025" y="1070"/>
                    </a:cubicBezTo>
                    <a:cubicBezTo>
                      <a:pt x="14117" y="979"/>
                      <a:pt x="14177" y="918"/>
                      <a:pt x="14269" y="827"/>
                    </a:cubicBezTo>
                    <a:cubicBezTo>
                      <a:pt x="14421" y="1861"/>
                      <a:pt x="14633" y="2864"/>
                      <a:pt x="14876" y="3867"/>
                    </a:cubicBezTo>
                    <a:cubicBezTo>
                      <a:pt x="15089" y="5083"/>
                      <a:pt x="15576" y="6238"/>
                      <a:pt x="15880" y="7423"/>
                    </a:cubicBezTo>
                    <a:cubicBezTo>
                      <a:pt x="16457" y="9125"/>
                      <a:pt x="17278" y="10645"/>
                      <a:pt x="18281" y="12134"/>
                    </a:cubicBezTo>
                    <a:cubicBezTo>
                      <a:pt x="18767" y="13107"/>
                      <a:pt x="19436" y="13989"/>
                      <a:pt x="20044" y="14870"/>
                    </a:cubicBezTo>
                    <a:cubicBezTo>
                      <a:pt x="20074" y="14931"/>
                      <a:pt x="20135" y="14931"/>
                      <a:pt x="20165" y="14931"/>
                    </a:cubicBezTo>
                    <a:cubicBezTo>
                      <a:pt x="20226" y="14931"/>
                      <a:pt x="20287" y="14870"/>
                      <a:pt x="20287" y="14840"/>
                    </a:cubicBezTo>
                    <a:cubicBezTo>
                      <a:pt x="20348" y="14049"/>
                      <a:pt x="20105" y="13259"/>
                      <a:pt x="20013" y="12499"/>
                    </a:cubicBezTo>
                    <a:cubicBezTo>
                      <a:pt x="19588" y="10706"/>
                      <a:pt x="19405" y="8882"/>
                      <a:pt x="18524" y="7210"/>
                    </a:cubicBezTo>
                    <a:cubicBezTo>
                      <a:pt x="18159" y="6177"/>
                      <a:pt x="17339" y="5356"/>
                      <a:pt x="16852" y="4384"/>
                    </a:cubicBezTo>
                    <a:cubicBezTo>
                      <a:pt x="16761" y="4232"/>
                      <a:pt x="16700" y="4110"/>
                      <a:pt x="16609" y="3988"/>
                    </a:cubicBezTo>
                    <a:cubicBezTo>
                      <a:pt x="15849" y="2894"/>
                      <a:pt x="15272" y="1709"/>
                      <a:pt x="14755" y="462"/>
                    </a:cubicBezTo>
                    <a:cubicBezTo>
                      <a:pt x="15040" y="405"/>
                      <a:pt x="15058" y="1"/>
                      <a:pt x="14783" y="1"/>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2"/>
              <p:cNvSpPr/>
              <p:nvPr/>
            </p:nvSpPr>
            <p:spPr>
              <a:xfrm>
                <a:off x="2963075" y="4063500"/>
                <a:ext cx="503075" cy="355525"/>
              </a:xfrm>
              <a:custGeom>
                <a:rect b="b" l="l" r="r" t="t"/>
                <a:pathLst>
                  <a:path extrusionOk="0" h="14221" w="20123">
                    <a:moveTo>
                      <a:pt x="13170" y="0"/>
                    </a:moveTo>
                    <a:cubicBezTo>
                      <a:pt x="13136" y="0"/>
                      <a:pt x="13102" y="9"/>
                      <a:pt x="13071" y="28"/>
                    </a:cubicBezTo>
                    <a:cubicBezTo>
                      <a:pt x="12950" y="119"/>
                      <a:pt x="12858" y="271"/>
                      <a:pt x="12737" y="392"/>
                    </a:cubicBezTo>
                    <a:cubicBezTo>
                      <a:pt x="12725" y="390"/>
                      <a:pt x="12714" y="389"/>
                      <a:pt x="12703" y="389"/>
                    </a:cubicBezTo>
                    <a:cubicBezTo>
                      <a:pt x="12568" y="389"/>
                      <a:pt x="12465" y="556"/>
                      <a:pt x="12494" y="696"/>
                    </a:cubicBezTo>
                    <a:cubicBezTo>
                      <a:pt x="12220" y="1000"/>
                      <a:pt x="11947" y="1213"/>
                      <a:pt x="11582" y="1395"/>
                    </a:cubicBezTo>
                    <a:cubicBezTo>
                      <a:pt x="11582" y="1426"/>
                      <a:pt x="11491" y="1456"/>
                      <a:pt x="11460" y="1487"/>
                    </a:cubicBezTo>
                    <a:cubicBezTo>
                      <a:pt x="10974" y="1760"/>
                      <a:pt x="10488" y="2064"/>
                      <a:pt x="10001" y="2338"/>
                    </a:cubicBezTo>
                    <a:cubicBezTo>
                      <a:pt x="9424" y="2672"/>
                      <a:pt x="8725" y="2794"/>
                      <a:pt x="8117" y="3037"/>
                    </a:cubicBezTo>
                    <a:cubicBezTo>
                      <a:pt x="7296" y="3402"/>
                      <a:pt x="6475" y="3797"/>
                      <a:pt x="5746" y="4313"/>
                    </a:cubicBezTo>
                    <a:cubicBezTo>
                      <a:pt x="4560" y="5043"/>
                      <a:pt x="3618" y="6076"/>
                      <a:pt x="2524" y="6927"/>
                    </a:cubicBezTo>
                    <a:cubicBezTo>
                      <a:pt x="2281" y="7201"/>
                      <a:pt x="1" y="8538"/>
                      <a:pt x="943" y="8690"/>
                    </a:cubicBezTo>
                    <a:cubicBezTo>
                      <a:pt x="1490" y="8508"/>
                      <a:pt x="2068" y="8356"/>
                      <a:pt x="2676" y="8174"/>
                    </a:cubicBezTo>
                    <a:cubicBezTo>
                      <a:pt x="3831" y="7748"/>
                      <a:pt x="5107" y="7475"/>
                      <a:pt x="6171" y="6806"/>
                    </a:cubicBezTo>
                    <a:cubicBezTo>
                      <a:pt x="6202" y="6775"/>
                      <a:pt x="6232" y="6775"/>
                      <a:pt x="6293" y="6745"/>
                    </a:cubicBezTo>
                    <a:lnTo>
                      <a:pt x="6263" y="6745"/>
                    </a:lnTo>
                    <a:cubicBezTo>
                      <a:pt x="7357" y="6107"/>
                      <a:pt x="8573" y="5681"/>
                      <a:pt x="9606" y="4952"/>
                    </a:cubicBezTo>
                    <a:cubicBezTo>
                      <a:pt x="10305" y="4465"/>
                      <a:pt x="10913" y="3827"/>
                      <a:pt x="11460" y="3189"/>
                    </a:cubicBezTo>
                    <a:cubicBezTo>
                      <a:pt x="11472" y="3190"/>
                      <a:pt x="11483" y="3191"/>
                      <a:pt x="11494" y="3191"/>
                    </a:cubicBezTo>
                    <a:cubicBezTo>
                      <a:pt x="11742" y="3191"/>
                      <a:pt x="11833" y="2877"/>
                      <a:pt x="12007" y="2702"/>
                    </a:cubicBezTo>
                    <a:cubicBezTo>
                      <a:pt x="12281" y="2399"/>
                      <a:pt x="12463" y="2034"/>
                      <a:pt x="12676" y="1669"/>
                    </a:cubicBezTo>
                    <a:cubicBezTo>
                      <a:pt x="12889" y="2915"/>
                      <a:pt x="13314" y="4101"/>
                      <a:pt x="13770" y="5256"/>
                    </a:cubicBezTo>
                    <a:cubicBezTo>
                      <a:pt x="13892" y="5620"/>
                      <a:pt x="14044" y="5985"/>
                      <a:pt x="14226" y="6289"/>
                    </a:cubicBezTo>
                    <a:cubicBezTo>
                      <a:pt x="14378" y="6502"/>
                      <a:pt x="14439" y="6867"/>
                      <a:pt x="14682" y="6927"/>
                    </a:cubicBezTo>
                    <a:cubicBezTo>
                      <a:pt x="15320" y="8113"/>
                      <a:pt x="15959" y="9298"/>
                      <a:pt x="16749" y="10393"/>
                    </a:cubicBezTo>
                    <a:cubicBezTo>
                      <a:pt x="17570" y="11426"/>
                      <a:pt x="18269" y="12368"/>
                      <a:pt x="19059" y="13463"/>
                    </a:cubicBezTo>
                    <a:lnTo>
                      <a:pt x="19059" y="13432"/>
                    </a:lnTo>
                    <a:cubicBezTo>
                      <a:pt x="19260" y="13608"/>
                      <a:pt x="19545" y="14221"/>
                      <a:pt x="19843" y="14221"/>
                    </a:cubicBezTo>
                    <a:cubicBezTo>
                      <a:pt x="19906" y="14221"/>
                      <a:pt x="19969" y="14194"/>
                      <a:pt x="20032" y="14131"/>
                    </a:cubicBezTo>
                    <a:cubicBezTo>
                      <a:pt x="20123" y="13797"/>
                      <a:pt x="19819" y="13402"/>
                      <a:pt x="19789" y="13037"/>
                    </a:cubicBezTo>
                    <a:cubicBezTo>
                      <a:pt x="19515" y="11973"/>
                      <a:pt x="19363" y="10879"/>
                      <a:pt x="19059" y="9815"/>
                    </a:cubicBezTo>
                    <a:cubicBezTo>
                      <a:pt x="18542" y="8478"/>
                      <a:pt x="17965" y="7049"/>
                      <a:pt x="17053" y="5924"/>
                    </a:cubicBezTo>
                    <a:cubicBezTo>
                      <a:pt x="16080" y="4891"/>
                      <a:pt x="15260" y="3766"/>
                      <a:pt x="14348" y="2672"/>
                    </a:cubicBezTo>
                    <a:cubicBezTo>
                      <a:pt x="13892" y="2125"/>
                      <a:pt x="13406" y="1578"/>
                      <a:pt x="13102" y="879"/>
                    </a:cubicBezTo>
                    <a:cubicBezTo>
                      <a:pt x="13193" y="666"/>
                      <a:pt x="13314" y="484"/>
                      <a:pt x="13406" y="271"/>
                    </a:cubicBezTo>
                    <a:cubicBezTo>
                      <a:pt x="13430" y="126"/>
                      <a:pt x="13300" y="0"/>
                      <a:pt x="13170"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2"/>
              <p:cNvSpPr/>
              <p:nvPr/>
            </p:nvSpPr>
            <p:spPr>
              <a:xfrm>
                <a:off x="3029150" y="4030625"/>
                <a:ext cx="460500" cy="190075"/>
              </a:xfrm>
              <a:custGeom>
                <a:rect b="b" l="l" r="r" t="t"/>
                <a:pathLst>
                  <a:path extrusionOk="0" h="7603" w="18420">
                    <a:moveTo>
                      <a:pt x="10380" y="0"/>
                    </a:moveTo>
                    <a:cubicBezTo>
                      <a:pt x="10356" y="0"/>
                      <a:pt x="10332" y="2"/>
                      <a:pt x="10307" y="5"/>
                    </a:cubicBezTo>
                    <a:cubicBezTo>
                      <a:pt x="10003" y="66"/>
                      <a:pt x="9759" y="218"/>
                      <a:pt x="9516" y="340"/>
                    </a:cubicBezTo>
                    <a:cubicBezTo>
                      <a:pt x="7662" y="583"/>
                      <a:pt x="5686" y="431"/>
                      <a:pt x="3954" y="1191"/>
                    </a:cubicBezTo>
                    <a:cubicBezTo>
                      <a:pt x="3711" y="1282"/>
                      <a:pt x="3468" y="1403"/>
                      <a:pt x="3224" y="1525"/>
                    </a:cubicBezTo>
                    <a:cubicBezTo>
                      <a:pt x="2373" y="2042"/>
                      <a:pt x="1340" y="2437"/>
                      <a:pt x="641" y="3197"/>
                    </a:cubicBezTo>
                    <a:cubicBezTo>
                      <a:pt x="0" y="3895"/>
                      <a:pt x="405" y="4106"/>
                      <a:pt x="1068" y="4106"/>
                    </a:cubicBezTo>
                    <a:cubicBezTo>
                      <a:pt x="1789" y="4106"/>
                      <a:pt x="2816" y="3856"/>
                      <a:pt x="3133" y="3714"/>
                    </a:cubicBezTo>
                    <a:cubicBezTo>
                      <a:pt x="3984" y="3349"/>
                      <a:pt x="4927" y="3258"/>
                      <a:pt x="5747" y="2893"/>
                    </a:cubicBezTo>
                    <a:cubicBezTo>
                      <a:pt x="6112" y="2741"/>
                      <a:pt x="6477" y="2559"/>
                      <a:pt x="6841" y="2407"/>
                    </a:cubicBezTo>
                    <a:lnTo>
                      <a:pt x="6811" y="2407"/>
                    </a:lnTo>
                    <a:cubicBezTo>
                      <a:pt x="8057" y="2011"/>
                      <a:pt x="9091" y="1312"/>
                      <a:pt x="10185" y="613"/>
                    </a:cubicBezTo>
                    <a:cubicBezTo>
                      <a:pt x="10266" y="613"/>
                      <a:pt x="10361" y="627"/>
                      <a:pt x="10451" y="627"/>
                    </a:cubicBezTo>
                    <a:cubicBezTo>
                      <a:pt x="10496" y="627"/>
                      <a:pt x="10540" y="623"/>
                      <a:pt x="10580" y="613"/>
                    </a:cubicBezTo>
                    <a:cubicBezTo>
                      <a:pt x="10671" y="704"/>
                      <a:pt x="10763" y="765"/>
                      <a:pt x="10854" y="856"/>
                    </a:cubicBezTo>
                    <a:cubicBezTo>
                      <a:pt x="11097" y="1251"/>
                      <a:pt x="11401" y="1677"/>
                      <a:pt x="11644" y="2011"/>
                    </a:cubicBezTo>
                    <a:cubicBezTo>
                      <a:pt x="11766" y="2163"/>
                      <a:pt x="11918" y="2376"/>
                      <a:pt x="12039" y="2559"/>
                    </a:cubicBezTo>
                    <a:cubicBezTo>
                      <a:pt x="13316" y="4291"/>
                      <a:pt x="15079" y="5659"/>
                      <a:pt x="16750" y="6935"/>
                    </a:cubicBezTo>
                    <a:lnTo>
                      <a:pt x="16720" y="6935"/>
                    </a:lnTo>
                    <a:cubicBezTo>
                      <a:pt x="16994" y="7148"/>
                      <a:pt x="17328" y="7422"/>
                      <a:pt x="17602" y="7574"/>
                    </a:cubicBezTo>
                    <a:cubicBezTo>
                      <a:pt x="17659" y="7593"/>
                      <a:pt x="17706" y="7603"/>
                      <a:pt x="17745" y="7603"/>
                    </a:cubicBezTo>
                    <a:cubicBezTo>
                      <a:pt x="18420" y="7603"/>
                      <a:pt x="16320" y="4729"/>
                      <a:pt x="16234" y="4413"/>
                    </a:cubicBezTo>
                    <a:cubicBezTo>
                      <a:pt x="15656" y="3622"/>
                      <a:pt x="14988" y="2893"/>
                      <a:pt x="14228" y="2315"/>
                    </a:cubicBezTo>
                    <a:cubicBezTo>
                      <a:pt x="13377" y="1616"/>
                      <a:pt x="12404" y="1191"/>
                      <a:pt x="11431" y="644"/>
                    </a:cubicBezTo>
                    <a:cubicBezTo>
                      <a:pt x="11087" y="471"/>
                      <a:pt x="10796" y="0"/>
                      <a:pt x="10380" y="0"/>
                    </a:cubicBezTo>
                    <a:close/>
                  </a:path>
                </a:pathLst>
              </a:custGeom>
              <a:solidFill>
                <a:srgbClr val="6F9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2"/>
              <p:cNvSpPr/>
              <p:nvPr/>
            </p:nvSpPr>
            <p:spPr>
              <a:xfrm>
                <a:off x="2859750" y="3960450"/>
                <a:ext cx="470400" cy="1086325"/>
              </a:xfrm>
              <a:custGeom>
                <a:rect b="b" l="l" r="r" t="t"/>
                <a:pathLst>
                  <a:path extrusionOk="0" h="43453" w="18816">
                    <a:moveTo>
                      <a:pt x="17533" y="0"/>
                    </a:moveTo>
                    <a:cubicBezTo>
                      <a:pt x="17335" y="0"/>
                      <a:pt x="17147" y="114"/>
                      <a:pt x="17022" y="289"/>
                    </a:cubicBezTo>
                    <a:cubicBezTo>
                      <a:pt x="16931" y="441"/>
                      <a:pt x="16839" y="593"/>
                      <a:pt x="16809" y="776"/>
                    </a:cubicBezTo>
                    <a:cubicBezTo>
                      <a:pt x="16566" y="2660"/>
                      <a:pt x="16475" y="4545"/>
                      <a:pt x="16323" y="6429"/>
                    </a:cubicBezTo>
                    <a:cubicBezTo>
                      <a:pt x="16171" y="8983"/>
                      <a:pt x="15624" y="11475"/>
                      <a:pt x="14772" y="13907"/>
                    </a:cubicBezTo>
                    <a:cubicBezTo>
                      <a:pt x="11703" y="23724"/>
                      <a:pt x="8420" y="36339"/>
                      <a:pt x="152" y="43086"/>
                    </a:cubicBezTo>
                    <a:cubicBezTo>
                      <a:pt x="61" y="43117"/>
                      <a:pt x="0" y="43238"/>
                      <a:pt x="31" y="43360"/>
                    </a:cubicBezTo>
                    <a:cubicBezTo>
                      <a:pt x="63" y="43424"/>
                      <a:pt x="118" y="43452"/>
                      <a:pt x="191" y="43452"/>
                    </a:cubicBezTo>
                    <a:cubicBezTo>
                      <a:pt x="669" y="43452"/>
                      <a:pt x="1894" y="42238"/>
                      <a:pt x="2158" y="42053"/>
                    </a:cubicBezTo>
                    <a:cubicBezTo>
                      <a:pt x="9666" y="34910"/>
                      <a:pt x="12462" y="24606"/>
                      <a:pt x="15776" y="15122"/>
                    </a:cubicBezTo>
                    <a:cubicBezTo>
                      <a:pt x="17265" y="11384"/>
                      <a:pt x="17782" y="7402"/>
                      <a:pt x="17994" y="3390"/>
                    </a:cubicBezTo>
                    <a:cubicBezTo>
                      <a:pt x="17903" y="2417"/>
                      <a:pt x="18815" y="441"/>
                      <a:pt x="17660" y="16"/>
                    </a:cubicBezTo>
                    <a:cubicBezTo>
                      <a:pt x="17618" y="5"/>
                      <a:pt x="17575" y="0"/>
                      <a:pt x="175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7" name="Google Shape;3067;p72"/>
            <p:cNvSpPr/>
            <p:nvPr/>
          </p:nvSpPr>
          <p:spPr>
            <a:xfrm>
              <a:off x="3760975" y="2287400"/>
              <a:ext cx="267225" cy="379725"/>
            </a:xfrm>
            <a:custGeom>
              <a:rect b="b" l="l" r="r" t="t"/>
              <a:pathLst>
                <a:path extrusionOk="0" h="15189" w="10689">
                  <a:moveTo>
                    <a:pt x="10338" y="0"/>
                  </a:moveTo>
                  <a:cubicBezTo>
                    <a:pt x="10297" y="0"/>
                    <a:pt x="10246" y="12"/>
                    <a:pt x="10183" y="37"/>
                  </a:cubicBezTo>
                  <a:cubicBezTo>
                    <a:pt x="8937" y="979"/>
                    <a:pt x="7660" y="1891"/>
                    <a:pt x="6475" y="2894"/>
                  </a:cubicBezTo>
                  <a:cubicBezTo>
                    <a:pt x="5107" y="4323"/>
                    <a:pt x="3891" y="5964"/>
                    <a:pt x="3040" y="7758"/>
                  </a:cubicBezTo>
                  <a:cubicBezTo>
                    <a:pt x="2067" y="9764"/>
                    <a:pt x="1855" y="12013"/>
                    <a:pt x="912" y="13989"/>
                  </a:cubicBezTo>
                  <a:cubicBezTo>
                    <a:pt x="730" y="14323"/>
                    <a:pt x="0" y="14779"/>
                    <a:pt x="365" y="15144"/>
                  </a:cubicBezTo>
                  <a:cubicBezTo>
                    <a:pt x="415" y="15175"/>
                    <a:pt x="461" y="15188"/>
                    <a:pt x="504" y="15188"/>
                  </a:cubicBezTo>
                  <a:cubicBezTo>
                    <a:pt x="670" y="15188"/>
                    <a:pt x="785" y="14991"/>
                    <a:pt x="882" y="14870"/>
                  </a:cubicBezTo>
                  <a:cubicBezTo>
                    <a:pt x="2463" y="12864"/>
                    <a:pt x="4134" y="10888"/>
                    <a:pt x="5806" y="8913"/>
                  </a:cubicBezTo>
                  <a:cubicBezTo>
                    <a:pt x="7630" y="6542"/>
                    <a:pt x="8998" y="3806"/>
                    <a:pt x="10183" y="1071"/>
                  </a:cubicBezTo>
                  <a:cubicBezTo>
                    <a:pt x="10265" y="853"/>
                    <a:pt x="10688" y="0"/>
                    <a:pt x="10338" y="0"/>
                  </a:cubicBezTo>
                  <a:close/>
                </a:path>
              </a:pathLst>
            </a:custGeom>
            <a:solidFill>
              <a:srgbClr val="046A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8" name="Google Shape;3068;p72"/>
          <p:cNvSpPr/>
          <p:nvPr/>
        </p:nvSpPr>
        <p:spPr>
          <a:xfrm>
            <a:off x="840588" y="27299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2"/>
          <p:cNvSpPr/>
          <p:nvPr/>
        </p:nvSpPr>
        <p:spPr>
          <a:xfrm>
            <a:off x="7601588" y="4077038"/>
            <a:ext cx="226800" cy="226800"/>
          </a:xfrm>
          <a:prstGeom prst="star4">
            <a:avLst>
              <a:gd fmla="val 125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3" name="Shape 3073"/>
        <p:cNvGrpSpPr/>
        <p:nvPr/>
      </p:nvGrpSpPr>
      <p:grpSpPr>
        <a:xfrm>
          <a:off x="0" y="0"/>
          <a:ext cx="0" cy="0"/>
          <a:chOff x="0" y="0"/>
          <a:chExt cx="0" cy="0"/>
        </a:xfrm>
      </p:grpSpPr>
      <p:sp>
        <p:nvSpPr>
          <p:cNvPr id="3074" name="Google Shape;3074;p73"/>
          <p:cNvSpPr txBox="1"/>
          <p:nvPr>
            <p:ph idx="1" type="subTitle"/>
          </p:nvPr>
        </p:nvSpPr>
        <p:spPr>
          <a:xfrm>
            <a:off x="3871293" y="1959556"/>
            <a:ext cx="1695300" cy="33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0.94</a:t>
            </a:r>
            <a:endParaRPr sz="2500"/>
          </a:p>
        </p:txBody>
      </p:sp>
      <p:sp>
        <p:nvSpPr>
          <p:cNvPr id="3075" name="Google Shape;3075;p73"/>
          <p:cNvSpPr txBox="1"/>
          <p:nvPr>
            <p:ph idx="2" type="subTitle"/>
          </p:nvPr>
        </p:nvSpPr>
        <p:spPr>
          <a:xfrm>
            <a:off x="3871293" y="2620550"/>
            <a:ext cx="1695300" cy="3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0.54</a:t>
            </a:r>
            <a:endParaRPr sz="2500"/>
          </a:p>
        </p:txBody>
      </p:sp>
      <p:sp>
        <p:nvSpPr>
          <p:cNvPr id="3076" name="Google Shape;3076;p73"/>
          <p:cNvSpPr txBox="1"/>
          <p:nvPr>
            <p:ph idx="3" type="subTitle"/>
          </p:nvPr>
        </p:nvSpPr>
        <p:spPr>
          <a:xfrm>
            <a:off x="2067822" y="1957986"/>
            <a:ext cx="1695300" cy="33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0.86</a:t>
            </a:r>
            <a:endParaRPr sz="2500"/>
          </a:p>
        </p:txBody>
      </p:sp>
      <p:sp>
        <p:nvSpPr>
          <p:cNvPr id="3077" name="Google Shape;3077;p73"/>
          <p:cNvSpPr txBox="1"/>
          <p:nvPr>
            <p:ph idx="4" type="subTitle"/>
          </p:nvPr>
        </p:nvSpPr>
        <p:spPr>
          <a:xfrm>
            <a:off x="2067822" y="1682138"/>
            <a:ext cx="16953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Accuracy</a:t>
            </a:r>
            <a:endParaRPr sz="2000">
              <a:solidFill>
                <a:schemeClr val="lt2"/>
              </a:solidFill>
            </a:endParaRPr>
          </a:p>
        </p:txBody>
      </p:sp>
      <p:sp>
        <p:nvSpPr>
          <p:cNvPr id="3078" name="Google Shape;3078;p73"/>
          <p:cNvSpPr txBox="1"/>
          <p:nvPr>
            <p:ph idx="6" type="subTitle"/>
          </p:nvPr>
        </p:nvSpPr>
        <p:spPr>
          <a:xfrm>
            <a:off x="713225" y="2029824"/>
            <a:ext cx="16953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Training</a:t>
            </a:r>
            <a:endParaRPr sz="2000">
              <a:solidFill>
                <a:schemeClr val="lt2"/>
              </a:solidFill>
            </a:endParaRPr>
          </a:p>
        </p:txBody>
      </p:sp>
      <p:sp>
        <p:nvSpPr>
          <p:cNvPr id="3079" name="Google Shape;3079;p73"/>
          <p:cNvSpPr txBox="1"/>
          <p:nvPr>
            <p:ph idx="7" type="subTitle"/>
          </p:nvPr>
        </p:nvSpPr>
        <p:spPr>
          <a:xfrm>
            <a:off x="2067822" y="2615960"/>
            <a:ext cx="1695300" cy="3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0.36</a:t>
            </a:r>
            <a:endParaRPr sz="2500"/>
          </a:p>
        </p:txBody>
      </p:sp>
      <p:sp>
        <p:nvSpPr>
          <p:cNvPr id="3080" name="Google Shape;3080;p73"/>
          <p:cNvSpPr txBox="1"/>
          <p:nvPr>
            <p:ph idx="13" type="subTitle"/>
          </p:nvPr>
        </p:nvSpPr>
        <p:spPr>
          <a:xfrm>
            <a:off x="713225" y="2670789"/>
            <a:ext cx="16953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Validation</a:t>
            </a:r>
            <a:endParaRPr sz="2000">
              <a:solidFill>
                <a:schemeClr val="lt2"/>
              </a:solidFill>
            </a:endParaRPr>
          </a:p>
        </p:txBody>
      </p:sp>
      <p:sp>
        <p:nvSpPr>
          <p:cNvPr id="3081" name="Google Shape;3081;p73"/>
          <p:cNvSpPr txBox="1"/>
          <p:nvPr>
            <p:ph idx="14" type="subTitle"/>
          </p:nvPr>
        </p:nvSpPr>
        <p:spPr>
          <a:xfrm>
            <a:off x="3917115" y="1737810"/>
            <a:ext cx="16038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Top-k cat. acc.</a:t>
            </a:r>
            <a:endParaRPr sz="2000">
              <a:solidFill>
                <a:schemeClr val="lt2"/>
              </a:solidFill>
            </a:endParaRPr>
          </a:p>
        </p:txBody>
      </p:sp>
      <p:sp>
        <p:nvSpPr>
          <p:cNvPr id="3082" name="Google Shape;3082;p73"/>
          <p:cNvSpPr txBox="1"/>
          <p:nvPr>
            <p:ph type="title"/>
          </p:nvPr>
        </p:nvSpPr>
        <p:spPr>
          <a:xfrm>
            <a:off x="848900" y="539500"/>
            <a:ext cx="57222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Comparación de modelos</a:t>
            </a:r>
            <a:endParaRPr/>
          </a:p>
        </p:txBody>
      </p:sp>
      <p:sp>
        <p:nvSpPr>
          <p:cNvPr id="3083" name="Google Shape;3083;p73"/>
          <p:cNvSpPr txBox="1"/>
          <p:nvPr>
            <p:ph idx="1" type="subTitle"/>
          </p:nvPr>
        </p:nvSpPr>
        <p:spPr>
          <a:xfrm>
            <a:off x="6679318" y="3760468"/>
            <a:ext cx="1695300" cy="33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0.48</a:t>
            </a:r>
            <a:endParaRPr sz="2500"/>
          </a:p>
        </p:txBody>
      </p:sp>
      <p:sp>
        <p:nvSpPr>
          <p:cNvPr id="3084" name="Google Shape;3084;p73"/>
          <p:cNvSpPr txBox="1"/>
          <p:nvPr>
            <p:ph idx="2" type="subTitle"/>
          </p:nvPr>
        </p:nvSpPr>
        <p:spPr>
          <a:xfrm>
            <a:off x="6679318" y="4421462"/>
            <a:ext cx="1695300" cy="3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0.31</a:t>
            </a:r>
            <a:endParaRPr sz="2500"/>
          </a:p>
        </p:txBody>
      </p:sp>
      <p:sp>
        <p:nvSpPr>
          <p:cNvPr id="3085" name="Google Shape;3085;p73"/>
          <p:cNvSpPr txBox="1"/>
          <p:nvPr>
            <p:ph idx="3" type="subTitle"/>
          </p:nvPr>
        </p:nvSpPr>
        <p:spPr>
          <a:xfrm>
            <a:off x="4875847" y="3758898"/>
            <a:ext cx="1695300" cy="33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0.27</a:t>
            </a:r>
            <a:endParaRPr sz="2500"/>
          </a:p>
        </p:txBody>
      </p:sp>
      <p:sp>
        <p:nvSpPr>
          <p:cNvPr id="3086" name="Google Shape;3086;p73"/>
          <p:cNvSpPr txBox="1"/>
          <p:nvPr>
            <p:ph idx="4" type="subTitle"/>
          </p:nvPr>
        </p:nvSpPr>
        <p:spPr>
          <a:xfrm>
            <a:off x="4875847" y="3483050"/>
            <a:ext cx="16953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Accuracy</a:t>
            </a:r>
            <a:endParaRPr sz="2000">
              <a:solidFill>
                <a:schemeClr val="lt2"/>
              </a:solidFill>
            </a:endParaRPr>
          </a:p>
        </p:txBody>
      </p:sp>
      <p:sp>
        <p:nvSpPr>
          <p:cNvPr id="3087" name="Google Shape;3087;p73"/>
          <p:cNvSpPr txBox="1"/>
          <p:nvPr>
            <p:ph idx="6" type="subTitle"/>
          </p:nvPr>
        </p:nvSpPr>
        <p:spPr>
          <a:xfrm>
            <a:off x="3521250" y="3830737"/>
            <a:ext cx="16953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Training</a:t>
            </a:r>
            <a:endParaRPr sz="2000">
              <a:solidFill>
                <a:schemeClr val="lt2"/>
              </a:solidFill>
            </a:endParaRPr>
          </a:p>
        </p:txBody>
      </p:sp>
      <p:sp>
        <p:nvSpPr>
          <p:cNvPr id="3088" name="Google Shape;3088;p73"/>
          <p:cNvSpPr txBox="1"/>
          <p:nvPr>
            <p:ph idx="7" type="subTitle"/>
          </p:nvPr>
        </p:nvSpPr>
        <p:spPr>
          <a:xfrm>
            <a:off x="4875847" y="4416872"/>
            <a:ext cx="1695300" cy="3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0.15</a:t>
            </a:r>
            <a:endParaRPr sz="2500"/>
          </a:p>
        </p:txBody>
      </p:sp>
      <p:sp>
        <p:nvSpPr>
          <p:cNvPr id="3089" name="Google Shape;3089;p73"/>
          <p:cNvSpPr txBox="1"/>
          <p:nvPr>
            <p:ph idx="13" type="subTitle"/>
          </p:nvPr>
        </p:nvSpPr>
        <p:spPr>
          <a:xfrm>
            <a:off x="3521250" y="4471702"/>
            <a:ext cx="16953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Validation</a:t>
            </a:r>
            <a:endParaRPr sz="2000">
              <a:solidFill>
                <a:schemeClr val="lt2"/>
              </a:solidFill>
            </a:endParaRPr>
          </a:p>
        </p:txBody>
      </p:sp>
      <p:sp>
        <p:nvSpPr>
          <p:cNvPr id="3090" name="Google Shape;3090;p73"/>
          <p:cNvSpPr txBox="1"/>
          <p:nvPr>
            <p:ph idx="14" type="subTitle"/>
          </p:nvPr>
        </p:nvSpPr>
        <p:spPr>
          <a:xfrm>
            <a:off x="6725140" y="3538722"/>
            <a:ext cx="1603800" cy="2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2"/>
                </a:solidFill>
              </a:rPr>
              <a:t>Top-k cat. acc.</a:t>
            </a:r>
            <a:endParaRPr sz="20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sp>
        <p:nvSpPr>
          <p:cNvPr id="3095" name="Google Shape;3095;p74"/>
          <p:cNvSpPr/>
          <p:nvPr/>
        </p:nvSpPr>
        <p:spPr>
          <a:xfrm>
            <a:off x="2695050" y="1318100"/>
            <a:ext cx="3753900" cy="34530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4"/>
          <p:cNvSpPr txBox="1"/>
          <p:nvPr>
            <p:ph idx="1" type="body"/>
          </p:nvPr>
        </p:nvSpPr>
        <p:spPr>
          <a:xfrm>
            <a:off x="3084000" y="2092725"/>
            <a:ext cx="2790300" cy="22443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Learning rate: 1x10^-4</a:t>
            </a:r>
            <a:endParaRPr/>
          </a:p>
          <a:p>
            <a:pPr indent="-317500" lvl="0" marL="457200" rtl="0" algn="l">
              <a:spcBef>
                <a:spcPts val="0"/>
              </a:spcBef>
              <a:spcAft>
                <a:spcPts val="0"/>
              </a:spcAft>
              <a:buSzPts val="1400"/>
              <a:buChar char="●"/>
            </a:pPr>
            <a:r>
              <a:rPr lang="en"/>
              <a:t>Epochs: 50</a:t>
            </a:r>
            <a:endParaRPr/>
          </a:p>
          <a:p>
            <a:pPr indent="-317500" lvl="0" marL="457200" rtl="0" algn="l">
              <a:spcBef>
                <a:spcPts val="0"/>
              </a:spcBef>
              <a:spcAft>
                <a:spcPts val="0"/>
              </a:spcAft>
              <a:buSzPts val="1400"/>
              <a:buChar char="●"/>
            </a:pPr>
            <a:r>
              <a:rPr lang="en"/>
              <a:t>Steps_per_epoch: 100</a:t>
            </a:r>
            <a:endParaRPr/>
          </a:p>
          <a:p>
            <a:pPr indent="-317500" lvl="0" marL="457200" rtl="0" algn="l">
              <a:spcBef>
                <a:spcPts val="0"/>
              </a:spcBef>
              <a:spcAft>
                <a:spcPts val="0"/>
              </a:spcAft>
              <a:buSzPts val="1400"/>
              <a:buChar char="●"/>
            </a:pPr>
            <a:r>
              <a:rPr lang="en"/>
              <a:t>Validations_steps: 50</a:t>
            </a:r>
            <a:endParaRPr/>
          </a:p>
          <a:p>
            <a:pPr indent="-317500" lvl="0" marL="457200" rtl="0" algn="l">
              <a:spcBef>
                <a:spcPts val="0"/>
              </a:spcBef>
              <a:spcAft>
                <a:spcPts val="0"/>
              </a:spcAft>
              <a:buSzPts val="1400"/>
              <a:buChar char="●"/>
            </a:pPr>
            <a:r>
              <a:rPr lang="en"/>
              <a:t>Loss_function: categorical_crossentropy</a:t>
            </a:r>
            <a:endParaRPr/>
          </a:p>
          <a:p>
            <a:pPr indent="-317500" lvl="0" marL="457200" rtl="0" algn="l">
              <a:spcBef>
                <a:spcPts val="0"/>
              </a:spcBef>
              <a:spcAft>
                <a:spcPts val="0"/>
              </a:spcAft>
              <a:buSzPts val="1400"/>
              <a:buChar char="●"/>
            </a:pPr>
            <a:r>
              <a:rPr lang="en"/>
              <a:t>Optimizer: Adam</a:t>
            </a:r>
            <a:endParaRPr/>
          </a:p>
        </p:txBody>
      </p:sp>
      <p:sp>
        <p:nvSpPr>
          <p:cNvPr id="3097" name="Google Shape;3097;p74"/>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Hiperparámetros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1" name="Shape 3101"/>
        <p:cNvGrpSpPr/>
        <p:nvPr/>
      </p:nvGrpSpPr>
      <p:grpSpPr>
        <a:xfrm>
          <a:off x="0" y="0"/>
          <a:ext cx="0" cy="0"/>
          <a:chOff x="0" y="0"/>
          <a:chExt cx="0" cy="0"/>
        </a:xfrm>
      </p:grpSpPr>
      <p:sp>
        <p:nvSpPr>
          <p:cNvPr id="3102" name="Google Shape;3102;p75"/>
          <p:cNvSpPr txBox="1"/>
          <p:nvPr>
            <p:ph idx="1" type="body"/>
          </p:nvPr>
        </p:nvSpPr>
        <p:spPr>
          <a:xfrm>
            <a:off x="720000" y="1648575"/>
            <a:ext cx="7532400" cy="22443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03" name="Google Shape;3103;p75"/>
          <p:cNvSpPr txBox="1"/>
          <p:nvPr>
            <p:ph type="title"/>
          </p:nvPr>
        </p:nvSpPr>
        <p:spPr>
          <a:xfrm>
            <a:off x="720000" y="538025"/>
            <a:ext cx="77040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Arquitectura y Transfer Learning</a:t>
            </a:r>
            <a:endParaRPr/>
          </a:p>
        </p:txBody>
      </p:sp>
      <p:pic>
        <p:nvPicPr>
          <p:cNvPr id="3104" name="Google Shape;3104;p75"/>
          <p:cNvPicPr preferRelativeResize="0"/>
          <p:nvPr/>
        </p:nvPicPr>
        <p:blipFill>
          <a:blip r:embed="rId3">
            <a:alphaModFix/>
          </a:blip>
          <a:stretch>
            <a:fillRect/>
          </a:stretch>
        </p:blipFill>
        <p:spPr>
          <a:xfrm>
            <a:off x="1068975" y="1917478"/>
            <a:ext cx="7006052" cy="173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y Top Secret Mission Minitheme by Slidesgo">
  <a:themeElements>
    <a:clrScheme name="Simple Light">
      <a:dk1>
        <a:srgbClr val="000000"/>
      </a:dk1>
      <a:lt1>
        <a:srgbClr val="483048"/>
      </a:lt1>
      <a:dk2>
        <a:srgbClr val="A36DA3"/>
      </a:dk2>
      <a:lt2>
        <a:srgbClr val="7B82C4"/>
      </a:lt2>
      <a:accent1>
        <a:srgbClr val="DCDCDD"/>
      </a:accent1>
      <a:accent2>
        <a:srgbClr val="F5F5F5"/>
      </a:accent2>
      <a:accent3>
        <a:srgbClr val="046A38"/>
      </a:accent3>
      <a:accent4>
        <a:srgbClr val="6F963B"/>
      </a:accent4>
      <a:accent5>
        <a:srgbClr val="612B0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py Top Secret Mission Minitheme by Slidesgo">
  <a:themeElements>
    <a:clrScheme name="Simple Light">
      <a:dk1>
        <a:srgbClr val="000000"/>
      </a:dk1>
      <a:lt1>
        <a:srgbClr val="483048"/>
      </a:lt1>
      <a:dk2>
        <a:srgbClr val="A36DA3"/>
      </a:dk2>
      <a:lt2>
        <a:srgbClr val="7B82C4"/>
      </a:lt2>
      <a:accent1>
        <a:srgbClr val="DCDCDD"/>
      </a:accent1>
      <a:accent2>
        <a:srgbClr val="F5F5F5"/>
      </a:accent2>
      <a:accent3>
        <a:srgbClr val="046A38"/>
      </a:accent3>
      <a:accent4>
        <a:srgbClr val="6F963B"/>
      </a:accent4>
      <a:accent5>
        <a:srgbClr val="612B0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