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F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15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74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26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58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6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75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9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8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29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3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9E2DDDB-1DFB-4FC1-9835-BF4253785A61}" type="datetimeFigureOut">
              <a:rPr lang="es-CO" smtClean="0"/>
              <a:t>14/05/2024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6F9EC5-614D-4AE5-9A03-D1A4CB775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355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311F5-A9BB-728B-6A25-C6F742E6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9081"/>
            <a:ext cx="9144000" cy="748655"/>
          </a:xfrm>
        </p:spPr>
        <p:txBody>
          <a:bodyPr>
            <a:normAutofit/>
          </a:bodyPr>
          <a:lstStyle/>
          <a:p>
            <a:r>
              <a:rPr lang="es-CO" sz="4000" b="1" spc="600" dirty="0">
                <a:latin typeface="Poppins" panose="00000500000000000000" pitchFamily="2" charset="0"/>
                <a:cs typeface="Poppins" panose="00000500000000000000" pitchFamily="2" charset="0"/>
              </a:rPr>
              <a:t>RANDOM STAR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05209-0496-B23B-8D5C-27566353A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170" y="4487736"/>
            <a:ext cx="5445660" cy="589717"/>
          </a:xfrm>
        </p:spPr>
        <p:txBody>
          <a:bodyPr>
            <a:normAutofit/>
          </a:bodyPr>
          <a:lstStyle/>
          <a:p>
            <a:r>
              <a:rPr lang="es-CO" sz="1200" spc="300" dirty="0">
                <a:solidFill>
                  <a:srgbClr val="C3F6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Miguel Angel Ayala Pinilla</a:t>
            </a:r>
          </a:p>
          <a:p>
            <a:r>
              <a:rPr lang="es-CO" sz="1200" spc="300" dirty="0">
                <a:solidFill>
                  <a:srgbClr val="C3F6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Andrés Santiago Moreno Pineda</a:t>
            </a:r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0698F53B-11A7-DB49-E93E-C7202AF9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5" y="2082280"/>
            <a:ext cx="1085850" cy="10858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EE91FCA-D527-1E4F-C067-776D7B3D3FAB}"/>
              </a:ext>
            </a:extLst>
          </p:cNvPr>
          <p:cNvSpPr/>
          <p:nvPr/>
        </p:nvSpPr>
        <p:spPr>
          <a:xfrm>
            <a:off x="3894016" y="6676404"/>
            <a:ext cx="4403967" cy="45719"/>
          </a:xfrm>
          <a:prstGeom prst="rect">
            <a:avLst/>
          </a:prstGeom>
          <a:solidFill>
            <a:srgbClr val="C3F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6297578-E6C4-BBFF-E67C-8EDC5533673F}"/>
              </a:ext>
            </a:extLst>
          </p:cNvPr>
          <p:cNvSpPr/>
          <p:nvPr/>
        </p:nvSpPr>
        <p:spPr>
          <a:xfrm>
            <a:off x="258418" y="208722"/>
            <a:ext cx="168966" cy="168966"/>
          </a:xfrm>
          <a:prstGeom prst="ellipse">
            <a:avLst/>
          </a:prstGeom>
          <a:solidFill>
            <a:srgbClr val="C3F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3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Poppins</vt:lpstr>
      <vt:lpstr>Office Theme</vt:lpstr>
      <vt:lpstr>RANDOM 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STAR</dc:title>
  <dc:creator>Miguel Angel Ayala Pinilla</dc:creator>
  <cp:lastModifiedBy>Miguel Angel Ayala Pinilla</cp:lastModifiedBy>
  <cp:revision>1</cp:revision>
  <dcterms:created xsi:type="dcterms:W3CDTF">2024-05-14T14:04:38Z</dcterms:created>
  <dcterms:modified xsi:type="dcterms:W3CDTF">2024-05-14T14:22:55Z</dcterms:modified>
</cp:coreProperties>
</file>