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D26B9-24CF-4589-A873-3D5D7638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26552-018E-452B-BD74-45E11C27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8D6A8-49DB-4379-A44F-9A48BB64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313CE-DC01-47A3-A098-9CD351BD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AFAF4-FBC5-4CBC-AAA2-9588A34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40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90AB-A49F-480A-A605-6888DD9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36CEDF-32DA-49A6-85DA-838F0B2D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08088-5FFD-4012-BF77-FAAF3706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A6C2E-520E-42AC-890C-27545AD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AA682-87E3-44B8-8B23-EDAE787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68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75226-6052-46D4-84A4-39365E10D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957AE-5C80-4254-8C90-591EA01A0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C3020-AB29-4081-83F4-CDF1C85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62722-6DBE-4D37-A7AF-5C007A50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52E8E-0A74-44C4-9D43-C884AE53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4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46D9-B9CF-47ED-8F6E-7643836C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6D961-B517-4F11-A917-14495C37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E8DD9-4225-4A59-9603-231B729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4B367-4C55-4D61-99C6-9EDD68C4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8A4DA-7D22-4899-B630-DA828CC6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EDD8D-9196-46CA-BA0B-83929A1E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11362-5F7C-4760-9963-599DB404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B1A02-D890-4DE9-B083-4C6DAA6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20990-6FA9-41D8-850D-2D17F303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3338C-4D37-434B-AD16-F694D7A2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6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CFF1B-1375-4FB3-82BD-0137E47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60772-2584-4892-B0AD-A1A2E80AC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98EF6-AE87-4B84-BD04-A7C0CAE70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0E689-6E41-4D84-88EB-4D9D38DE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81785-D8D0-4DBB-868A-D14799B3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60A7D-681F-4232-A4CC-A87F3FC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68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9E7C-44C1-44F5-BB19-EB003926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99C-25B7-4B18-8712-4778F061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2538D2-738D-4E50-A237-B7AD4A28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FE4AA3-8644-46E2-8CF6-AFFC3C547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CD6903-6024-4AD7-90BD-A40183E17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92E2FE-6B8D-46EC-854C-C753605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2AA06C-963E-4935-BBAE-30B64D2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EE9274-E6AF-4664-95AB-30F104B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1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BC4CE-C556-4038-8C4D-ECCA9307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D2670-C8F4-4040-A547-96B7325C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5254F-7A7F-4FC7-83E4-E73FA961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7A0F14-FE4B-4D02-9CCB-F2DB67F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31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C2DE28-5E55-48CB-B366-42922FC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5830D5-F14A-4426-9F39-61FA3DC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4620E-A0B1-4663-A380-FA73C2D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2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56F92-242A-4A9D-B74D-EAE6D8A1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78570-D110-4705-89C8-95F719C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528E98-9CFD-4CF9-804F-AE52E987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132AD-E38E-44D2-80DA-CA55D833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9EE24-48D0-4913-8BFD-FDDA81CE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6060D-71BC-401F-B314-4BDB1B81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5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26FB3-F4AC-46FB-AE36-C409CDF1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11955E-734E-4E2B-924F-61AC239CA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E5B0EF-8013-4A54-9412-2501D9D5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A59A5-865D-4D4A-BC19-CF7FD15A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26A4C1-E4FF-4746-B03A-5FBF802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9B44A-929D-470A-82AD-CA9EB21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0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8F8CD2-80E5-4682-8421-CC841601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4BCDA-A1F2-45FA-A24A-B6D160BB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7B28E-E25C-493E-9142-6C9B92EA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6D96-8991-48D4-A859-2958C327F33D}" type="datetimeFigureOut">
              <a:rPr lang="es-MX" smtClean="0"/>
              <a:t>10/09/2024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08AFC-78F2-4DA0-B731-A9F0B8DA9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0082B-E7C1-409B-AAED-3ED7A443D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1D8A-970E-4A0C-AC45-47EA6D4FA3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0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ED8023-7435-42F3-A2BE-3E5D697A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9" y="338095"/>
            <a:ext cx="334374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E91A48-5F25-44E1-9D6A-2A4DF8E3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21" y="276336"/>
            <a:ext cx="6206158" cy="60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EBDE29-EF70-4F53-BA8B-3652A583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3095578"/>
            <a:ext cx="730669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ADDCA3-6F65-4C75-8D7F-77DFB04C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20189"/>
            <a:ext cx="10083373" cy="63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5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Dabnee Gonzalez Rodriguez</dc:creator>
  <cp:lastModifiedBy>Ángel Dabnee Gonzalez Rodriguez</cp:lastModifiedBy>
  <cp:revision>1</cp:revision>
  <dcterms:created xsi:type="dcterms:W3CDTF">2024-09-11T03:26:01Z</dcterms:created>
  <dcterms:modified xsi:type="dcterms:W3CDTF">2024-09-11T03:28:05Z</dcterms:modified>
</cp:coreProperties>
</file>