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73" r:id="rId11"/>
    <p:sldId id="274" r:id="rId12"/>
    <p:sldId id="275" r:id="rId13"/>
    <p:sldId id="276" r:id="rId14"/>
    <p:sldId id="277" r:id="rId15"/>
    <p:sldId id="269" r:id="rId16"/>
    <p:sldId id="270" r:id="rId17"/>
    <p:sldId id="271" r:id="rId18"/>
    <p:sldId id="272" r:id="rId19"/>
    <p:sldId id="267" r:id="rId20"/>
    <p:sldId id="2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951E1-CA25-F0CE-4225-18F1FC262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D4547-5ADE-7DF6-FD63-24BF2F650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EB8AD-480D-950C-3DEE-7D17A9D3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4EED-41E4-4D82-ACE3-D86DA0047226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326E3-2C82-FB86-4FA2-C84913BBA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C849B-305A-29B3-F56D-8E0B282E7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62943-AC6A-4696-AA02-6A0E0E45E9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500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53A4D-5F3E-296C-BD29-0730B2A17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EEA9C5-F5E5-CC13-85BD-503C4620A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D02FC-9D56-4FF4-8DB0-41F6D848A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4EED-41E4-4D82-ACE3-D86DA0047226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BE1FE-6675-588F-81C9-0F924958D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03517-1039-7035-B3F7-53108C1C2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62943-AC6A-4696-AA02-6A0E0E45E9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37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5491C9-CB6C-E57E-9386-BB65683691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1C6862-AE13-A634-D847-32FCED38F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C51A9-7456-AB7C-62C3-E4C39860D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4EED-41E4-4D82-ACE3-D86DA0047226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2D431-D222-1AA0-8569-51DA0546C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3322E-04C6-AF63-9D52-A57CC04B7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62943-AC6A-4696-AA02-6A0E0E45E9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541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427CD-4A6F-D73F-377E-E2C19FA96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3149D-9DD8-925C-F2A7-E4B39A65B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01BB5-52A5-C05F-4B10-AD9466603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4EED-41E4-4D82-ACE3-D86DA0047226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4EB5B-7FB5-3E59-1F1B-1540BD541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4D88D-E12A-47D3-436F-48FF0A0C6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62943-AC6A-4696-AA02-6A0E0E45E9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904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38F9E-04A3-4C17-8C22-D25DB3DC4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86910-C8CC-E40C-0A16-958CBEBB4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54EEF-4A4F-C26F-A594-98E3DEC07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4EED-41E4-4D82-ACE3-D86DA0047226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B74DD-4FC9-080C-923E-15BFC5E59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ACEFF-6D0B-6B1F-A98D-304144909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62943-AC6A-4696-AA02-6A0E0E45E9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232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51AE3-A8FD-DD22-6E94-C5758F491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3D8D7-093B-A39F-4FE7-CD3D22C21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89DEC9-C296-175E-C05E-F63A3F0D5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6FD32-BB63-466E-80CE-9570AE34C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4EED-41E4-4D82-ACE3-D86DA0047226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819E3-1ACA-665E-8144-9A6139949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A1DE6-3F95-3B60-B241-C9C58A68B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62943-AC6A-4696-AA02-6A0E0E45E9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249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A1AE-529E-63EB-2EE1-04FD787AE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71B18-CAEC-C147-9A8B-B13A36D48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44A262-55F6-5952-BD41-EE6B31008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698034-C359-BDE8-D4FC-4C254A577C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56B460-931E-CBA4-B997-EA4E2909AE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3CA03E-C204-9A84-84F5-C210335D0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4EED-41E4-4D82-ACE3-D86DA0047226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E88F5E-1168-754B-98A0-2BBEE7D1C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B50179-17C1-11F4-ADF9-044AADB25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62943-AC6A-4696-AA02-6A0E0E45E9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662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5F799-5E51-7165-3830-FD3DF1D9B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93E514-8B88-01EA-E3F9-51E83253E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4EED-41E4-4D82-ACE3-D86DA0047226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49566-E81C-DE4C-12A9-1DC488705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6F5193-387A-5F76-6197-664AAD320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62943-AC6A-4696-AA02-6A0E0E45E9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698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40F6FB-A874-5C04-B243-FAC1AE48B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4EED-41E4-4D82-ACE3-D86DA0047226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CC824F-45BF-3498-3E4D-EB095420C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074DA-6A72-C358-E596-67A4D3A99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62943-AC6A-4696-AA02-6A0E0E45E9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485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2F262-6319-7124-AA03-DD2E0B36F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26BDA-DCEC-CA8F-DE47-03D28BC7E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6E308-EADB-A263-77BE-8D2A9E0EA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48C09-4B47-2E6E-0730-FDBCE74B6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4EED-41E4-4D82-ACE3-D86DA0047226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CA3419-3CA2-25DD-2813-CC1775982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B849C-76EF-B68C-3BDE-9034887CC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62943-AC6A-4696-AA02-6A0E0E45E9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935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71445-22D4-7F15-C25C-0426875A9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C60DA3-5A8F-165B-DA33-FCE139F73E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551424-2DF0-4C22-AEC2-C2752E066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98699-6F87-33BA-CC9C-884330E8A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4EED-41E4-4D82-ACE3-D86DA0047226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902BA-AD76-E2CF-A4FB-801790202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C36D3-DF9C-DA55-7EE8-8B8EDBCAE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62943-AC6A-4696-AA02-6A0E0E45E9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10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84E082-66A5-134C-C3A5-A115F51D3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86349-387C-4B87-4B07-654562579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E3DC0-DC16-E8D8-D4A8-709F597AD4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B4EED-41E4-4D82-ACE3-D86DA0047226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615F9-558C-8CDA-ED64-B358C9A89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257D0-578A-BC8C-C4CC-C1E758F1F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62943-AC6A-4696-AA02-6A0E0E45E9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13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hashset-remove-method-in-java/" TargetMode="External"/><Relationship Id="rId2" Type="http://schemas.openxmlformats.org/officeDocument/2006/relationships/hyperlink" Target="https://javachain.com/java-hashmap-with-exampl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how-to-create-a-java-hashmap-of-user-defined-class-typ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DF16C-E1EF-696D-1640-A0EE3A342C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RESTAURANT MANAGEMENT SYSTEM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1FDFAF-1C86-80DE-19B7-EE794F5937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	Submitted by,</a:t>
            </a:r>
          </a:p>
          <a:p>
            <a:r>
              <a:rPr lang="en-US" dirty="0"/>
              <a:t>                              </a:t>
            </a:r>
            <a:r>
              <a:rPr lang="en-US" dirty="0" err="1"/>
              <a:t>D.Angel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7348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D67E3-64D2-3696-F0A5-ECEC00B37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6C7F8F-3447-17A7-01BF-66DEF15E9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17" y="571353"/>
            <a:ext cx="11159529" cy="571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521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91F06-0170-63A8-9D7D-0683915E5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76413-90A7-41DF-7047-762F3F6B1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3E85DD-A6AA-BE59-22FF-E0FD2B26A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497" y="542776"/>
            <a:ext cx="10963752" cy="577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869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62BD2-A5C7-BEE2-8167-C68CEC0E5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1801B5-E791-7834-CBFE-0EEC81619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41" y="587229"/>
            <a:ext cx="11030517" cy="568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689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9852B-3232-5FC7-7D92-2D38018E0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D4929-EA8C-A031-8922-409215F16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9FC73-12FB-7118-B025-CBECDCCA5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01" y="558652"/>
            <a:ext cx="11608397" cy="574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566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866F6-5B2A-979A-6F3B-F53A0ED42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1C35F-39B2-BA3D-A980-87CFD3186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795DD6-A08B-0DD4-131F-CF44DA5B2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56" y="246580"/>
            <a:ext cx="11301573" cy="569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889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7A28A-9A0A-0B1D-62EF-3DF135995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064DF1E-B17C-DA83-5339-62D13E69D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4948" y="1387011"/>
            <a:ext cx="9770723" cy="4789952"/>
          </a:xfrm>
        </p:spPr>
      </p:pic>
    </p:spTree>
    <p:extLst>
      <p:ext uri="{BB962C8B-B14F-4D97-AF65-F5344CB8AC3E}">
        <p14:creationId xmlns:p14="http://schemas.microsoft.com/office/powerpoint/2010/main" val="2295329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43588-5331-DF48-9216-09482F31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78072-B865-E4AE-2410-A4F46A352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C9E021-6E50-B967-D293-B7EF3AF62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11" y="253837"/>
            <a:ext cx="11126913" cy="635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242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B934E-2994-B6F6-A772-42A2EB3F6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EE46F-CE18-1A35-FCE7-EABFCB4A1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590D85-B927-4FFD-E0CD-F0652FBFF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20" y="365125"/>
            <a:ext cx="11333983" cy="595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330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F5557-C07E-4DFB-2E38-54178B5E5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0DB82-E545-EFCB-5EBE-86EABEF36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501ED6-669C-55B5-E5DE-373F93577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02" y="365125"/>
            <a:ext cx="11582995" cy="33130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13CDCF-6754-0814-2D06-ADD26B58D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502" y="3429000"/>
            <a:ext cx="11582995" cy="400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453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7A2C-DB76-2A6A-9525-AD22807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RE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72EE1-42FC-B172-EE77-BC29090CA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b="1" dirty="0">
                <a:hlinkClick r:id="rId2"/>
              </a:rPr>
              <a:t>https://javachain.com/java-hashmap-with-examples/</a:t>
            </a:r>
            <a:endParaRPr lang="en-US" b="1" dirty="0"/>
          </a:p>
          <a:p>
            <a:pPr marL="514350" indent="-514350">
              <a:buAutoNum type="arabicParenR"/>
            </a:pPr>
            <a:r>
              <a:rPr lang="en-US" b="1" dirty="0">
                <a:hlinkClick r:id="rId3"/>
              </a:rPr>
              <a:t>https://www.geeksforgeeks.org/hashset-remove-method-in-java/</a:t>
            </a:r>
            <a:endParaRPr lang="en-US" b="1" dirty="0"/>
          </a:p>
          <a:p>
            <a:pPr marL="514350" indent="-514350">
              <a:buAutoNum type="arabicParenR"/>
            </a:pPr>
            <a:r>
              <a:rPr lang="en-US" b="1" dirty="0">
                <a:hlinkClick r:id="rId4"/>
              </a:rPr>
              <a:t>https://www.geeksforgeeks.org/how-to-create-a-java-hashmap-of-user-defined-class-type/</a:t>
            </a:r>
            <a:endParaRPr lang="en-US" b="1" dirty="0"/>
          </a:p>
          <a:p>
            <a:pPr marL="514350" indent="-514350">
              <a:buAutoNum type="arabicParenR"/>
            </a:pPr>
            <a:endParaRPr lang="en-US" b="1" dirty="0"/>
          </a:p>
          <a:p>
            <a:pPr marL="514350" indent="-514350">
              <a:buAutoNum type="arabicParenR"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             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92803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7A2C-DB76-2A6A-9525-AD22807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72EE1-42FC-B172-EE77-BC29090CA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Mini project on restaurant billing system using Java.</a:t>
            </a:r>
          </a:p>
          <a:p>
            <a:pPr marL="0" indent="0">
              <a:buNone/>
            </a:pPr>
            <a:r>
              <a:rPr lang="en-US" dirty="0"/>
              <a:t>It has 3 classes 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TestMain</a:t>
            </a:r>
            <a:endParaRPr lang="en-US" dirty="0"/>
          </a:p>
          <a:p>
            <a:r>
              <a:rPr lang="en-US" dirty="0"/>
              <a:t>Customer</a:t>
            </a:r>
          </a:p>
          <a:p>
            <a:r>
              <a:rPr lang="en-US" dirty="0" err="1"/>
              <a:t>ManageFood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             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11665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7A2C-DB76-2A6A-9525-AD22807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72EE1-42FC-B172-EE77-BC29090CA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In this project I have implemented “ Restaurant Management </a:t>
            </a:r>
            <a:r>
              <a:rPr lang="en-US" b="1" dirty="0" err="1"/>
              <a:t>System”using</a:t>
            </a:r>
            <a:r>
              <a:rPr lang="en-US" b="1" dirty="0"/>
              <a:t> java eclipse. This Application provides various options such as </a:t>
            </a:r>
            <a:r>
              <a:rPr lang="en-US" b="1" dirty="0" err="1"/>
              <a:t>add,remove</a:t>
            </a:r>
            <a:r>
              <a:rPr lang="en-US" b="1" dirty="0"/>
              <a:t> ,update and display and total bill. This Application give </a:t>
            </a:r>
            <a:r>
              <a:rPr lang="en-US" b="1" dirty="0" err="1"/>
              <a:t>acess</a:t>
            </a:r>
            <a:r>
              <a:rPr lang="en-US" b="1" dirty="0"/>
              <a:t> to both customers and restaurant owner.</a:t>
            </a:r>
          </a:p>
          <a:p>
            <a:pPr marL="0" indent="0">
              <a:buNone/>
            </a:pPr>
            <a:r>
              <a:rPr lang="en-US" b="1" dirty="0"/>
              <a:t>In future , we can update this project by connecting eclipse to </a:t>
            </a:r>
            <a:r>
              <a:rPr lang="en-US" b="1" dirty="0" err="1"/>
              <a:t>mysql</a:t>
            </a:r>
            <a:r>
              <a:rPr lang="en-US" b="1" dirty="0"/>
              <a:t>.</a:t>
            </a:r>
          </a:p>
          <a:p>
            <a:pPr marL="514350" indent="-514350">
              <a:buAutoNum type="arabicParenR"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             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0725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7A2C-DB76-2A6A-9525-AD22807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UML DIAGRAM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72EE1-42FC-B172-EE77-BC29090CA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             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C63D68-6504-67E7-2E7E-9B5CBB11A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793" y="1892985"/>
            <a:ext cx="5816899" cy="421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51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7A2C-DB76-2A6A-9525-AD22807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CONCEPTS USED IN 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72EE1-42FC-B172-EE77-BC29090CA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HashMap: </a:t>
            </a:r>
            <a:r>
              <a:rPr lang="en-US" sz="260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HashMap class of the Java collections framework provides the functionality of the hash table data structure. It stores elements in key/value pairs. Package:</a:t>
            </a:r>
            <a:r>
              <a:rPr lang="en-IN" sz="2600" i="0" dirty="0" err="1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java.util.HashMap</a:t>
            </a:r>
            <a:r>
              <a:rPr lang="en-IN" sz="2600" i="0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IN" sz="2600" dirty="0">
              <a:solidFill>
                <a:srgbClr val="273239"/>
              </a:solidFill>
              <a:latin typeface="urw-din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             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1026" name="Picture 2" descr="Lightbox">
            <a:extLst>
              <a:ext uri="{FF2B5EF4-FFF2-40B4-BE49-F238E27FC236}">
                <a16:creationId xmlns:a16="http://schemas.microsoft.com/office/drawing/2014/main" id="{674AE13C-AFEB-6C87-15E9-8BE350E48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429" y="3429000"/>
            <a:ext cx="8763856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975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0B4B9-A021-108C-F193-C0DDB0145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2063"/>
            <a:ext cx="10515600" cy="5724900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SWITCH STATEMNET: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 switch expression is evaluated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once.The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value of the expression is compared with the values of each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case.If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there is a match, the associated block of code is executed.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If STATEMENT:  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 Java if statement is the most simple decision-making statement. It is used to decide whether a certain statement or block of statements will be executed or not 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i.e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if a certain condition is true then a block of statement is executed otherwise not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3FA0C3B-3C2E-9A09-0125-BD367E6D9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69304"/>
            <a:ext cx="235962" cy="5386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290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FA0B2-8D7E-CDA1-8804-D3C3AA930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CODE: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97DD5E-A8D3-4D94-04F4-A48A73BF1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C2288B-200F-E3F8-CA69-05816E65C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53" y="1397285"/>
            <a:ext cx="11544893" cy="544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594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648D5-8E8C-4330-1B49-0E5E92835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0A16D-3589-4CCF-BFCA-8D616A71A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7CD262-1791-D92A-5C7D-F7EBBEAEE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18" y="253837"/>
            <a:ext cx="11085816" cy="635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410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81020F-8EA4-480B-852B-F5A0A9C42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76" y="625331"/>
            <a:ext cx="11627448" cy="560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665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9594E6-D3C9-22FD-C133-7BF90CCD5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1A4A07-11C0-4A22-C070-BE618288C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31" y="711060"/>
            <a:ext cx="10952252" cy="543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600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265</Words>
  <Application>Microsoft Office PowerPoint</Application>
  <PresentationFormat>Widescreen</PresentationFormat>
  <Paragraphs>41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urw-din</vt:lpstr>
      <vt:lpstr>Verdana</vt:lpstr>
      <vt:lpstr>Office Theme</vt:lpstr>
      <vt:lpstr>RESTAURANT MANAGEMENT SYSTEM</vt:lpstr>
      <vt:lpstr>                       INTRODUCTION</vt:lpstr>
      <vt:lpstr>               CLASS UML DIAGRAM</vt:lpstr>
      <vt:lpstr>           CONCEPTS USED IN CODE</vt:lpstr>
      <vt:lpstr>PowerPoint Presentation</vt:lpstr>
      <vt:lpstr>SOURCE CODE: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OUTPUT</vt:lpstr>
      <vt:lpstr>PowerPoint Presentation</vt:lpstr>
      <vt:lpstr>PowerPoint Presentation</vt:lpstr>
      <vt:lpstr>PowerPoint Presentation</vt:lpstr>
      <vt:lpstr>                  REFERENCES</vt:lpstr>
      <vt:lpstr>                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owner</cp:lastModifiedBy>
  <cp:revision>16</cp:revision>
  <dcterms:created xsi:type="dcterms:W3CDTF">2023-03-02T05:14:32Z</dcterms:created>
  <dcterms:modified xsi:type="dcterms:W3CDTF">2023-03-05T03:15:02Z</dcterms:modified>
</cp:coreProperties>
</file>