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1E1-CA25-F0CE-4225-18F1FC26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4547-5ADE-7DF6-FD63-24BF2F650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B8AD-480D-950C-3DEE-7D17A9D3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26E3-2C82-FB86-4FA2-C84913BB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C849B-305A-29B3-F56D-8E0B282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3A4D-5F3E-296C-BD29-0730B2A1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EA9C5-F5E5-CC13-85BD-503C4620A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02FC-9D56-4FF4-8DB0-41F6D84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E1FE-6675-588F-81C9-0F924958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3517-1039-7035-B3F7-53108C1C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491C9-CB6C-E57E-9386-BB6568369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C6862-AE13-A634-D847-32FCED38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51A9-7456-AB7C-62C3-E4C39860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D431-D222-1AA0-8569-51DA0546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322E-04C6-AF63-9D52-A57CC04B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54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27CD-4A6F-D73F-377E-E2C19FA9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149D-9DD8-925C-F2A7-E4B39A65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1BB5-52A5-C05F-4B10-AD946660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EB5B-7FB5-3E59-1F1B-1540BD54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D88D-E12A-47D3-436F-48FF0A0C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0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8F9E-04A3-4C17-8C22-D25DB3DC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86910-C8CC-E40C-0A16-958CBEBB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4EEF-4A4F-C26F-A594-98E3DEC0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74DD-4FC9-080C-923E-15BFC5E5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CEFF-6D0B-6B1F-A98D-30414490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1AE3-A8FD-DD22-6E94-C5758F49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D8D7-093B-A39F-4FE7-CD3D22C21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9DEC9-C296-175E-C05E-F63A3F0D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6FD32-BB63-466E-80CE-9570AE34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819E3-1ACA-665E-8144-9A613994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1DE6-3F95-3B60-B241-C9C58A68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A1AE-529E-63EB-2EE1-04FD787A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1B18-CAEC-C147-9A8B-B13A36D4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262-55F6-5952-BD41-EE6B3100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98034-C359-BDE8-D4FC-4C254A577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6B460-931E-CBA4-B997-EA4E2909A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CA03E-C204-9A84-84F5-C210335D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88F5E-1168-754B-98A0-2BBEE7D1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50179-17C1-11F4-ADF9-044AADB2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6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F799-5E51-7165-3830-FD3DF1D9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3E514-8B88-01EA-E3F9-51E83253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49566-E81C-DE4C-12A9-1DC48870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F5193-387A-5F76-6197-664AAD32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9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0F6FB-A874-5C04-B243-FAC1AE48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824F-45BF-3498-3E4D-EB095420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074DA-6A72-C358-E596-67A4D3A9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F262-6319-7124-AA03-DD2E0B36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BDA-DCEC-CA8F-DE47-03D28BC7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6E308-EADB-A263-77BE-8D2A9E0EA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48C09-4B47-2E6E-0730-FDBCE74B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3419-3CA2-25DD-2813-CC177598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B849C-76EF-B68C-3BDE-9034887C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3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1445-22D4-7F15-C25C-0426875A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60DA3-5A8F-165B-DA33-FCE139F73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51424-2DF0-4C22-AEC2-C2752E066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98699-6F87-33BA-CC9C-884330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902BA-AD76-E2CF-A4FB-80179020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36D3-DF9C-DA55-7EE8-8B8EDBCA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4E082-66A5-134C-C3A5-A115F51D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6349-387C-4B87-4B07-654562579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3DC0-DC16-E8D8-D4A8-709F597AD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4EED-41E4-4D82-ACE3-D86DA004722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15F9-558C-8CDA-ED64-B358C9A8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57D0-578A-BC8C-C4CC-C1E758F1F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62943-AC6A-4696-AA02-6A0E0E45E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3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ashset-remove-method-in-java/" TargetMode="External"/><Relationship Id="rId2" Type="http://schemas.openxmlformats.org/officeDocument/2006/relationships/hyperlink" Target="https://javachain.com/java-hashmap-with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how-to-create-a-java-hashmap-of-user-defined-class-typ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F16C-E1EF-696D-1640-A0EE3A342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FDFAF-1C86-80DE-19B7-EE794F593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34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A28A-9A0A-0B1D-62EF-3DF13599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64DF1E-B17C-DA83-5339-62D13E69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48" y="1387011"/>
            <a:ext cx="9770723" cy="4789952"/>
          </a:xfrm>
        </p:spPr>
      </p:pic>
    </p:spTree>
    <p:extLst>
      <p:ext uri="{BB962C8B-B14F-4D97-AF65-F5344CB8AC3E}">
        <p14:creationId xmlns:p14="http://schemas.microsoft.com/office/powerpoint/2010/main" val="229532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3588-5331-DF48-9216-09482F31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8072-B865-E4AE-2410-A4F46A35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9E021-6E50-B967-D293-B7EF3AF6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" y="253837"/>
            <a:ext cx="11126913" cy="63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4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934E-2994-B6F6-A772-42A2EB3F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E46F-CE18-1A35-FCE7-EABFCB4A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90D85-B927-4FFD-E0CD-F0652FBF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365125"/>
            <a:ext cx="11333983" cy="59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3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5557-C07E-4DFB-2E38-54178B5E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DB82-E545-EFCB-5EBE-86EABEF3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1ED6-669C-55B5-E5DE-373F9357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2" y="365125"/>
            <a:ext cx="11582995" cy="3313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3CDCF-6754-0814-2D06-ADD26B58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2" y="3429000"/>
            <a:ext cx="11582995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5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A2C-DB76-2A6A-9525-AD22807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2EE1-42FC-B172-EE77-BC29090C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b="1" dirty="0">
                <a:hlinkClick r:id="rId2"/>
              </a:rPr>
              <a:t>https://javachain.com/java-hashmap-with-examples/</a:t>
            </a:r>
            <a:endParaRPr lang="en-US" b="1" dirty="0"/>
          </a:p>
          <a:p>
            <a:pPr marL="514350" indent="-514350">
              <a:buAutoNum type="arabicParenR"/>
            </a:pPr>
            <a:r>
              <a:rPr lang="en-US" b="1" dirty="0">
                <a:hlinkClick r:id="rId3"/>
              </a:rPr>
              <a:t>https://www.geeksforgeeks.org/hashset-remove-method-in-java/</a:t>
            </a:r>
            <a:endParaRPr lang="en-US" b="1" dirty="0"/>
          </a:p>
          <a:p>
            <a:pPr marL="514350" indent="-514350">
              <a:buAutoNum type="arabicParenR"/>
            </a:pPr>
            <a:r>
              <a:rPr lang="en-US" b="1" dirty="0">
                <a:hlinkClick r:id="rId4"/>
              </a:rPr>
              <a:t>https://www.geeksforgeeks.org/how-to-create-a-java-hashmap-of-user-defined-class-type/</a:t>
            </a:r>
            <a:endParaRPr lang="en-US" b="1" dirty="0"/>
          </a:p>
          <a:p>
            <a:pPr marL="514350" indent="-514350">
              <a:buAutoNum type="arabicParenR"/>
            </a:pPr>
            <a:endParaRPr lang="en-US" b="1" dirty="0"/>
          </a:p>
          <a:p>
            <a:pPr marL="514350" indent="-514350"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80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A2C-DB76-2A6A-9525-AD22807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2EE1-42FC-B172-EE77-BC29090C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 this project I have implemented “ Restaurant Management </a:t>
            </a:r>
            <a:r>
              <a:rPr lang="en-US" b="1" dirty="0" err="1"/>
              <a:t>System”using</a:t>
            </a:r>
            <a:r>
              <a:rPr lang="en-US" b="1" dirty="0"/>
              <a:t> java eclipse. This Application provides various options such as </a:t>
            </a:r>
            <a:r>
              <a:rPr lang="en-US" b="1" dirty="0" err="1"/>
              <a:t>add,remove</a:t>
            </a:r>
            <a:r>
              <a:rPr lang="en-US" b="1" dirty="0"/>
              <a:t> ,update and display and total bill. This Application give </a:t>
            </a:r>
            <a:r>
              <a:rPr lang="en-US" b="1" dirty="0" err="1"/>
              <a:t>acess</a:t>
            </a:r>
            <a:r>
              <a:rPr lang="en-US" b="1" dirty="0"/>
              <a:t> to both customers and restaurant owner.</a:t>
            </a:r>
          </a:p>
          <a:p>
            <a:pPr marL="0" indent="0">
              <a:buNone/>
            </a:pPr>
            <a:r>
              <a:rPr lang="en-US" b="1" dirty="0"/>
              <a:t>In future , we can update this project by connecting eclipse to </a:t>
            </a:r>
            <a:r>
              <a:rPr lang="en-US" b="1" dirty="0" err="1"/>
              <a:t>mysql</a:t>
            </a:r>
            <a:r>
              <a:rPr lang="en-US" b="1" dirty="0"/>
              <a:t>.</a:t>
            </a:r>
          </a:p>
          <a:p>
            <a:pPr marL="514350" indent="-514350"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725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A2C-DB76-2A6A-9525-AD22807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2EE1-42FC-B172-EE77-BC29090C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Mini project on restaurant billing system using Java.</a:t>
            </a:r>
          </a:p>
          <a:p>
            <a:pPr marL="0" indent="0">
              <a:buNone/>
            </a:pPr>
            <a:r>
              <a:rPr lang="en-US" dirty="0"/>
              <a:t>It has 3 classes and 1 interface:</a:t>
            </a:r>
          </a:p>
          <a:p>
            <a:r>
              <a:rPr lang="en-US" dirty="0"/>
              <a:t>GST(interface)</a:t>
            </a:r>
          </a:p>
          <a:p>
            <a:r>
              <a:rPr lang="en-US" dirty="0" err="1"/>
              <a:t>RestaurantApplication</a:t>
            </a:r>
            <a:endParaRPr lang="en-US" dirty="0"/>
          </a:p>
          <a:p>
            <a:r>
              <a:rPr lang="en-US" dirty="0"/>
              <a:t>Customer</a:t>
            </a:r>
          </a:p>
          <a:p>
            <a:r>
              <a:rPr lang="en-US" dirty="0" err="1"/>
              <a:t>RestaurantOwner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166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A2C-DB76-2A6A-9525-AD22807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UML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2EE1-42FC-B172-EE77-BC29090C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285A6-67DE-5EC2-3B4F-E45EBA5E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02" y="2035688"/>
            <a:ext cx="6486241" cy="39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A2C-DB76-2A6A-9525-AD22807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USED IN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2EE1-42FC-B172-EE77-BC29090C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HashMap: </a:t>
            </a:r>
            <a:r>
              <a:rPr lang="en-US" sz="2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HashMap class of the Java collections framework provides the functionality of the hash table data structure. It stores elements in key/value pairs. Package:</a:t>
            </a:r>
            <a:r>
              <a:rPr lang="en-IN" sz="2600" i="0" dirty="0" err="1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java.util.HashMap</a:t>
            </a:r>
            <a:r>
              <a:rPr lang="en-IN" sz="260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sz="2600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US" b="1" dirty="0"/>
              <a:t>Interface: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interface is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reference type in Java.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similar to class. It is a collection of abstract methods. A class implements an interface, thereby inheriting the abstract methods of the interface. Along with abstract methods, an interface may also contain constants, default methods, static methods, and nested types.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997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4B9-A021-108C-F193-C0DDB014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SWITCH STATEMNET: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switch expression is evaluated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once.The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value of the expression is compared with the values of each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case.If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there is a match, the associated block of code 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STATEMENT: 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Java if statement is the most simple decision-making statement. It is used to decide whether a certain statement or block of statements will be executed or not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if a certain condition is true then a block of statement is executed otherwise not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FA0C3B-3C2E-9A09-0125-BD367E6D9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304"/>
            <a:ext cx="235962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9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0B2-8D7E-CDA1-8804-D3C3AA93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FD5C6-AF8B-4329-152A-4578777BE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575" y="1825625"/>
            <a:ext cx="8692325" cy="4482708"/>
          </a:xfrm>
        </p:spPr>
      </p:pic>
    </p:spTree>
    <p:extLst>
      <p:ext uri="{BB962C8B-B14F-4D97-AF65-F5344CB8AC3E}">
        <p14:creationId xmlns:p14="http://schemas.microsoft.com/office/powerpoint/2010/main" val="30495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48D5-8E8C-4330-1B49-0E5E9283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A16D-3589-4CCF-BFCA-8D616A71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D262-1791-D92A-5C7D-F7EBBEA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8" y="253837"/>
            <a:ext cx="11085816" cy="63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1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4D3717-59A9-861F-5BE4-6D809E76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97" y="341698"/>
            <a:ext cx="8401482" cy="2311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CB4C6-101E-0F85-08ED-A9235000D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97" y="1934026"/>
            <a:ext cx="8782501" cy="47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6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A28A-9A0A-0B1D-62EF-3DF13599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F7AF0-73BB-CB9E-A044-54DB9E8D5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56" y="365125"/>
            <a:ext cx="11138043" cy="6127750"/>
          </a:xfrm>
        </p:spPr>
      </p:pic>
    </p:spTree>
    <p:extLst>
      <p:ext uri="{BB962C8B-B14F-4D97-AF65-F5344CB8AC3E}">
        <p14:creationId xmlns:p14="http://schemas.microsoft.com/office/powerpoint/2010/main" val="239160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326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Times New Roman</vt:lpstr>
      <vt:lpstr>urw-din</vt:lpstr>
      <vt:lpstr>Verdana</vt:lpstr>
      <vt:lpstr>Office Theme</vt:lpstr>
      <vt:lpstr>RESTAURANT MANAGEMENT SYSTEM</vt:lpstr>
      <vt:lpstr>                       INTRODUCTION</vt:lpstr>
      <vt:lpstr>               CLASS UML DIAGRAM</vt:lpstr>
      <vt:lpstr>           CONCEPTS USED IN CODE</vt:lpstr>
      <vt:lpstr>PowerPoint Presentation</vt:lpstr>
      <vt:lpstr>SOURCE CODE: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                  REFERENCES</vt:lpstr>
      <vt:lpstr>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10</cp:revision>
  <dcterms:created xsi:type="dcterms:W3CDTF">2023-03-02T05:14:32Z</dcterms:created>
  <dcterms:modified xsi:type="dcterms:W3CDTF">2023-03-02T07:18:21Z</dcterms:modified>
</cp:coreProperties>
</file>