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36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49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925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440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00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1889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07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98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94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96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421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84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66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74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2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980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EBA063-7A4A-404E-BA95-FE863F8A579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D2E5-B0F9-49E5-938F-C5BF935F88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07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acagudelo.com/bases-de-datos-nosql-mongod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000" b="1" dirty="0" smtClean="0"/>
              <a:t>Actividad 1 - Diseño y operaciones CRUD en Bases de datos </a:t>
            </a:r>
            <a:r>
              <a:rPr lang="es-MX" sz="4000" b="1" dirty="0" err="1" smtClean="0"/>
              <a:t>NoSQL</a:t>
            </a:r>
            <a:endParaRPr lang="es-CO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50887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Angel </a:t>
            </a:r>
            <a:r>
              <a:rPr lang="es-MX" dirty="0" err="1" smtClean="0"/>
              <a:t>Diaz</a:t>
            </a:r>
            <a:endParaRPr lang="es-MX" dirty="0" smtClean="0"/>
          </a:p>
          <a:p>
            <a:r>
              <a:rPr lang="es-MX" dirty="0" smtClean="0"/>
              <a:t>Corporación universitaria iberoamericana</a:t>
            </a:r>
          </a:p>
          <a:p>
            <a:r>
              <a:rPr lang="es-MX" dirty="0" smtClean="0"/>
              <a:t>2024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52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del torneo: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Deportistas</a:t>
            </a:r>
            <a:r>
              <a:rPr lang="es-MX" dirty="0"/>
              <a:t>:</a:t>
            </a:r>
          </a:p>
          <a:p>
            <a:r>
              <a:rPr lang="es-MX" dirty="0"/>
              <a:t>Cada equipo puede tener hasta 11 jugadores titulares y 7 suplentes.</a:t>
            </a:r>
          </a:p>
          <a:p>
            <a:r>
              <a:rPr lang="es-MX" dirty="0"/>
              <a:t>Cada jugador tiene nombre, apellido, posición y número de camiseta.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del torneo: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Entrenadores</a:t>
            </a:r>
            <a:r>
              <a:rPr lang="es-MX" dirty="0"/>
              <a:t>:</a:t>
            </a:r>
          </a:p>
          <a:p>
            <a:r>
              <a:rPr lang="es-MX" dirty="0"/>
              <a:t>Cada equipo tiene un entrenador principal.</a:t>
            </a:r>
          </a:p>
          <a:p>
            <a:r>
              <a:rPr lang="es-MX" dirty="0"/>
              <a:t>Los entrenadores tienen nombre, apellido, años de experiencia y nacionalidad.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76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del torneo: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Árbitros</a:t>
            </a:r>
            <a:r>
              <a:rPr lang="es-MX" dirty="0"/>
              <a:t>:</a:t>
            </a:r>
          </a:p>
          <a:p>
            <a:r>
              <a:rPr lang="es-MX" dirty="0"/>
              <a:t>Cada encuentro tiene un árbitro principal y dos asistentes.</a:t>
            </a:r>
          </a:p>
          <a:p>
            <a:r>
              <a:rPr lang="es-MX" dirty="0"/>
              <a:t>Los árbitros tienen nombre, apellido, y experiencia.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40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del torneo: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Resultados y Tabla de Posiciones</a:t>
            </a:r>
            <a:r>
              <a:rPr lang="es-MX" dirty="0"/>
              <a:t>:</a:t>
            </a:r>
          </a:p>
          <a:p>
            <a:r>
              <a:rPr lang="es-MX" dirty="0"/>
              <a:t>Cada victoria otorga 3 puntos, empate 1 punto y derrota 0 puntos.</a:t>
            </a:r>
          </a:p>
          <a:p>
            <a:r>
              <a:rPr lang="es-MX" dirty="0"/>
              <a:t>La tabla de posiciones se actualiza automáticamente después de cada partido.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0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Link del repositorio en </a:t>
            </a:r>
            <a:r>
              <a:rPr lang="es-CO" dirty="0" err="1" smtClean="0"/>
              <a:t>GitHub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Profe, espero se encuentre bien, me tome el atrevimiento de subir el trabajo a mi github personal debido a que no encontré el, link del gitlab mencionado en la descripción de la actividad, se lo dejo a continuación, espero tenga un buen día, hasta luego, buen </a:t>
            </a:r>
            <a:r>
              <a:rPr lang="es-MX" b="1" dirty="0" err="1" smtClean="0"/>
              <a:t>dia</a:t>
            </a:r>
            <a:r>
              <a:rPr lang="es-MX" b="1" dirty="0" smtClean="0"/>
              <a:t>!</a:t>
            </a:r>
          </a:p>
          <a:p>
            <a:endParaRPr lang="es-MX" b="1" dirty="0"/>
          </a:p>
          <a:p>
            <a:r>
              <a:rPr lang="es-MX" dirty="0"/>
              <a:t>https://github.com/AngelDiazProgrammer/torneoFutbolMongoDb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35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 bibliográficas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Sarasa, A. (2016). </a:t>
            </a:r>
            <a:r>
              <a:rPr lang="es-MX" i="1" dirty="0"/>
              <a:t>Introducción a las bases de datos </a:t>
            </a:r>
            <a:r>
              <a:rPr lang="es-MX" i="1" dirty="0" err="1"/>
              <a:t>NoSQL</a:t>
            </a:r>
            <a:r>
              <a:rPr lang="es-MX" i="1" dirty="0"/>
              <a:t> usando </a:t>
            </a:r>
            <a:r>
              <a:rPr lang="es-MX" i="1" dirty="0" err="1"/>
              <a:t>MongoDB</a:t>
            </a:r>
            <a:r>
              <a:rPr lang="es-MX" dirty="0"/>
              <a:t>. Editorial UOC</a:t>
            </a:r>
            <a:r>
              <a:rPr lang="es-MX" dirty="0" smtClean="0"/>
              <a:t>.</a:t>
            </a:r>
          </a:p>
          <a:p>
            <a:r>
              <a:rPr lang="es-CO" u="sng" dirty="0">
                <a:hlinkClick r:id="rId2"/>
              </a:rPr>
              <a:t>https://blog.jacagudelo.com/bases-de-datos-nosql-mongodb/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74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209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Actividad 1 - Diseño y operaciones CRUD en Bases de datos NoSQL</vt:lpstr>
      <vt:lpstr>Reglas del torneo:</vt:lpstr>
      <vt:lpstr>Reglas del torneo:</vt:lpstr>
      <vt:lpstr>Reglas del torneo:</vt:lpstr>
      <vt:lpstr>Reglas del torneo:</vt:lpstr>
      <vt:lpstr>Link del repositorio en GitHub</vt:lpstr>
      <vt:lpstr>Referencias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1 - Diseño y operaciones CRUD en Bases de datos NoSQL</dc:title>
  <dc:creator>Angel</dc:creator>
  <cp:lastModifiedBy>Angel</cp:lastModifiedBy>
  <cp:revision>3</cp:revision>
  <dcterms:created xsi:type="dcterms:W3CDTF">2024-11-17T23:32:26Z</dcterms:created>
  <dcterms:modified xsi:type="dcterms:W3CDTF">2024-11-17T23:54:27Z</dcterms:modified>
</cp:coreProperties>
</file>